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1"/>
  </p:sldMasterIdLst>
  <p:notesMasterIdLst>
    <p:notesMasterId r:id="rId11"/>
  </p:notesMasterIdLst>
  <p:sldIdLst>
    <p:sldId id="293" r:id="rId2"/>
    <p:sldId id="257" r:id="rId3"/>
    <p:sldId id="261" r:id="rId4"/>
    <p:sldId id="259" r:id="rId5"/>
    <p:sldId id="258" r:id="rId6"/>
    <p:sldId id="292" r:id="rId7"/>
    <p:sldId id="260" r:id="rId8"/>
    <p:sldId id="262" r:id="rId9"/>
    <p:sldId id="265" r:id="rId10"/>
  </p:sldIdLst>
  <p:sldSz cx="9144000" cy="5143500" type="screen16x9"/>
  <p:notesSz cx="6858000" cy="9144000"/>
  <p:embeddedFontLst>
    <p:embeddedFont>
      <p:font typeface="Architects Daughter" panose="020B0604020202020204" charset="0"/>
      <p:regular r:id="rId12"/>
    </p:embeddedFont>
    <p:embeddedFont>
      <p:font typeface="Bangers" panose="020B0604020202020204" charset="0"/>
      <p:regular r:id="rId13"/>
    </p:embeddedFont>
    <p:embeddedFont>
      <p:font typeface="Slackey" panose="020B0604020202020204" charset="0"/>
      <p:regular r:id="rId1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842"/>
    <a:srgbClr val="E5D2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2F3175-5B42-424A-BDE3-048A3ADEB526}" v="18" dt="2022-02-13T12:15:26.208"/>
  </p1510:revLst>
</p1510:revInfo>
</file>

<file path=ppt/tableStyles.xml><?xml version="1.0" encoding="utf-8"?>
<a:tblStyleLst xmlns:a="http://schemas.openxmlformats.org/drawingml/2006/main" def="{B9B37EC7-FAAF-4249-894B-2483AB6F062E}">
  <a:tblStyle styleId="{B9B37EC7-FAAF-4249-894B-2483AB6F062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3525" autoAdjust="0"/>
  </p:normalViewPr>
  <p:slideViewPr>
    <p:cSldViewPr snapToGrid="0">
      <p:cViewPr varScale="1">
        <p:scale>
          <a:sx n="126" d="100"/>
          <a:sy n="126" d="100"/>
        </p:scale>
        <p:origin x="1194" y="1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rri Cunningham" userId="5ca8a513-eaf1-4adc-9d18-6db7e5361089" providerId="ADAL" clId="{662F3175-5B42-424A-BDE3-048A3ADEB526}"/>
    <pc:docChg chg="undo custSel addSld delSld modSld sldOrd">
      <pc:chgData name="Kerri Cunningham" userId="5ca8a513-eaf1-4adc-9d18-6db7e5361089" providerId="ADAL" clId="{662F3175-5B42-424A-BDE3-048A3ADEB526}" dt="2022-02-13T12:15:26.208" v="1642" actId="571"/>
      <pc:docMkLst>
        <pc:docMk/>
      </pc:docMkLst>
      <pc:sldChg chg="addSp delSp modSp mod">
        <pc:chgData name="Kerri Cunningham" userId="5ca8a513-eaf1-4adc-9d18-6db7e5361089" providerId="ADAL" clId="{662F3175-5B42-424A-BDE3-048A3ADEB526}" dt="2022-02-13T12:15:26.208" v="1642" actId="571"/>
        <pc:sldMkLst>
          <pc:docMk/>
          <pc:sldMk cId="0" sldId="256"/>
        </pc:sldMkLst>
        <pc:picChg chg="mod">
          <ac:chgData name="Kerri Cunningham" userId="5ca8a513-eaf1-4adc-9d18-6db7e5361089" providerId="ADAL" clId="{662F3175-5B42-424A-BDE3-048A3ADEB526}" dt="2022-01-10T13:12:03.629" v="1640" actId="1076"/>
          <ac:picMkLst>
            <pc:docMk/>
            <pc:sldMk cId="0" sldId="256"/>
            <ac:picMk id="7" creationId="{D0D36493-F49C-40EE-8295-A55ED424F36B}"/>
          </ac:picMkLst>
        </pc:picChg>
        <pc:picChg chg="mod">
          <ac:chgData name="Kerri Cunningham" userId="5ca8a513-eaf1-4adc-9d18-6db7e5361089" providerId="ADAL" clId="{662F3175-5B42-424A-BDE3-048A3ADEB526}" dt="2022-01-10T13:12:03.629" v="1640" actId="1076"/>
          <ac:picMkLst>
            <pc:docMk/>
            <pc:sldMk cId="0" sldId="256"/>
            <ac:picMk id="8" creationId="{19CD22C8-3B79-4658-888F-B6E535C2D63E}"/>
          </ac:picMkLst>
        </pc:picChg>
        <pc:picChg chg="add del mod">
          <ac:chgData name="Kerri Cunningham" userId="5ca8a513-eaf1-4adc-9d18-6db7e5361089" providerId="ADAL" clId="{662F3175-5B42-424A-BDE3-048A3ADEB526}" dt="2021-12-18T22:41:22.129" v="1003" actId="478"/>
          <ac:picMkLst>
            <pc:docMk/>
            <pc:sldMk cId="0" sldId="256"/>
            <ac:picMk id="9" creationId="{3794526E-303B-4DB8-B243-900B317B70CA}"/>
          </ac:picMkLst>
        </pc:picChg>
        <pc:picChg chg="add mod">
          <ac:chgData name="Kerri Cunningham" userId="5ca8a513-eaf1-4adc-9d18-6db7e5361089" providerId="ADAL" clId="{662F3175-5B42-424A-BDE3-048A3ADEB526}" dt="2022-02-13T12:15:26.208" v="1642" actId="571"/>
          <ac:picMkLst>
            <pc:docMk/>
            <pc:sldMk cId="0" sldId="256"/>
            <ac:picMk id="10" creationId="{CFB8C7F5-B747-4EDD-AB61-F5D07FE461CD}"/>
          </ac:picMkLst>
        </pc:picChg>
        <pc:picChg chg="add mod">
          <ac:chgData name="Kerri Cunningham" userId="5ca8a513-eaf1-4adc-9d18-6db7e5361089" providerId="ADAL" clId="{662F3175-5B42-424A-BDE3-048A3ADEB526}" dt="2022-02-13T12:15:26.208" v="1642" actId="571"/>
          <ac:picMkLst>
            <pc:docMk/>
            <pc:sldMk cId="0" sldId="256"/>
            <ac:picMk id="11" creationId="{A78B4518-6665-4E59-BEDD-273A890DBCB8}"/>
          </ac:picMkLst>
        </pc:picChg>
        <pc:picChg chg="add del mod">
          <ac:chgData name="Kerri Cunningham" userId="5ca8a513-eaf1-4adc-9d18-6db7e5361089" providerId="ADAL" clId="{662F3175-5B42-424A-BDE3-048A3ADEB526}" dt="2021-12-18T22:42:13.973" v="1012" actId="478"/>
          <ac:picMkLst>
            <pc:docMk/>
            <pc:sldMk cId="0" sldId="256"/>
            <ac:picMk id="12" creationId="{046C7EAF-0EEB-4C2F-9858-1FC97134C648}"/>
          </ac:picMkLst>
        </pc:picChg>
        <pc:picChg chg="add mod">
          <ac:chgData name="Kerri Cunningham" userId="5ca8a513-eaf1-4adc-9d18-6db7e5361089" providerId="ADAL" clId="{662F3175-5B42-424A-BDE3-048A3ADEB526}" dt="2022-02-13T12:15:26.208" v="1642" actId="571"/>
          <ac:picMkLst>
            <pc:docMk/>
            <pc:sldMk cId="0" sldId="256"/>
            <ac:picMk id="12" creationId="{6E4C144D-9E1E-45AF-A958-384C7E61DBF3}"/>
          </ac:picMkLst>
        </pc:picChg>
        <pc:picChg chg="add del mod">
          <ac:chgData name="Kerri Cunningham" userId="5ca8a513-eaf1-4adc-9d18-6db7e5361089" providerId="ADAL" clId="{662F3175-5B42-424A-BDE3-048A3ADEB526}" dt="2021-12-18T22:41:26.560" v="1006" actId="478"/>
          <ac:picMkLst>
            <pc:docMk/>
            <pc:sldMk cId="0" sldId="256"/>
            <ac:picMk id="1026" creationId="{CA2972B0-0E4C-492F-9614-058B43206E70}"/>
          </ac:picMkLst>
        </pc:picChg>
        <pc:picChg chg="add del mod">
          <ac:chgData name="Kerri Cunningham" userId="5ca8a513-eaf1-4adc-9d18-6db7e5361089" providerId="ADAL" clId="{662F3175-5B42-424A-BDE3-048A3ADEB526}" dt="2021-12-18T22:41:50.058" v="1009" actId="478"/>
          <ac:picMkLst>
            <pc:docMk/>
            <pc:sldMk cId="0" sldId="256"/>
            <ac:picMk id="1028" creationId="{BAD540BD-A6D9-4CB8-BC1E-D85071F6C6B5}"/>
          </ac:picMkLst>
        </pc:picChg>
        <pc:picChg chg="add mod">
          <ac:chgData name="Kerri Cunningham" userId="5ca8a513-eaf1-4adc-9d18-6db7e5361089" providerId="ADAL" clId="{662F3175-5B42-424A-BDE3-048A3ADEB526}" dt="2021-12-18T22:42:58.510" v="1015" actId="1076"/>
          <ac:picMkLst>
            <pc:docMk/>
            <pc:sldMk cId="0" sldId="256"/>
            <ac:picMk id="1030" creationId="{1CEF4D18-E8B4-4DE1-A7CE-E1D77EB6E72E}"/>
          </ac:picMkLst>
        </pc:picChg>
      </pc:sldChg>
      <pc:sldChg chg="modSp mod modNotesTx">
        <pc:chgData name="Kerri Cunningham" userId="5ca8a513-eaf1-4adc-9d18-6db7e5361089" providerId="ADAL" clId="{662F3175-5B42-424A-BDE3-048A3ADEB526}" dt="2021-12-18T21:25:11.530" v="206" actId="113"/>
        <pc:sldMkLst>
          <pc:docMk/>
          <pc:sldMk cId="0" sldId="257"/>
        </pc:sldMkLst>
        <pc:spChg chg="mod">
          <ac:chgData name="Kerri Cunningham" userId="5ca8a513-eaf1-4adc-9d18-6db7e5361089" providerId="ADAL" clId="{662F3175-5B42-424A-BDE3-048A3ADEB526}" dt="2021-12-18T21:04:10.598" v="6" actId="1076"/>
          <ac:spMkLst>
            <pc:docMk/>
            <pc:sldMk cId="0" sldId="257"/>
            <ac:spMk id="10211" creationId="{00000000-0000-0000-0000-000000000000}"/>
          </ac:spMkLst>
        </pc:spChg>
        <pc:spChg chg="mod">
          <ac:chgData name="Kerri Cunningham" userId="5ca8a513-eaf1-4adc-9d18-6db7e5361089" providerId="ADAL" clId="{662F3175-5B42-424A-BDE3-048A3ADEB526}" dt="2021-12-18T21:25:11.530" v="206" actId="113"/>
          <ac:spMkLst>
            <pc:docMk/>
            <pc:sldMk cId="0" sldId="257"/>
            <ac:spMk id="10212" creationId="{00000000-0000-0000-0000-000000000000}"/>
          </ac:spMkLst>
        </pc:spChg>
        <pc:picChg chg="mod">
          <ac:chgData name="Kerri Cunningham" userId="5ca8a513-eaf1-4adc-9d18-6db7e5361089" providerId="ADAL" clId="{662F3175-5B42-424A-BDE3-048A3ADEB526}" dt="2021-12-18T21:07:31.237" v="49" actId="14100"/>
          <ac:picMkLst>
            <pc:docMk/>
            <pc:sldMk cId="0" sldId="257"/>
            <ac:picMk id="1026" creationId="{521FEB6A-A01B-450D-856B-05C774A07FEC}"/>
          </ac:picMkLst>
        </pc:picChg>
      </pc:sldChg>
      <pc:sldChg chg="addSp delSp modSp mod ord modNotes modNotesTx">
        <pc:chgData name="Kerri Cunningham" userId="5ca8a513-eaf1-4adc-9d18-6db7e5361089" providerId="ADAL" clId="{662F3175-5B42-424A-BDE3-048A3ADEB526}" dt="2021-12-18T22:50:20.730" v="1395" actId="20577"/>
        <pc:sldMkLst>
          <pc:docMk/>
          <pc:sldMk cId="0" sldId="258"/>
        </pc:sldMkLst>
        <pc:spChg chg="add del mod">
          <ac:chgData name="Kerri Cunningham" userId="5ca8a513-eaf1-4adc-9d18-6db7e5361089" providerId="ADAL" clId="{662F3175-5B42-424A-BDE3-048A3ADEB526}" dt="2021-12-18T21:13:45.846" v="151" actId="478"/>
          <ac:spMkLst>
            <pc:docMk/>
            <pc:sldMk cId="0" sldId="258"/>
            <ac:spMk id="3" creationId="{12CA4057-31E0-4CCD-BCDD-82B401D75B68}"/>
          </ac:spMkLst>
        </pc:spChg>
        <pc:spChg chg="add del mod">
          <ac:chgData name="Kerri Cunningham" userId="5ca8a513-eaf1-4adc-9d18-6db7e5361089" providerId="ADAL" clId="{662F3175-5B42-424A-BDE3-048A3ADEB526}" dt="2021-12-18T21:13:49.979" v="153" actId="478"/>
          <ac:spMkLst>
            <pc:docMk/>
            <pc:sldMk cId="0" sldId="258"/>
            <ac:spMk id="5" creationId="{69CA75AF-D727-44BD-AC0A-41FCD0AAFFFE}"/>
          </ac:spMkLst>
        </pc:spChg>
        <pc:spChg chg="add del mod">
          <ac:chgData name="Kerri Cunningham" userId="5ca8a513-eaf1-4adc-9d18-6db7e5361089" providerId="ADAL" clId="{662F3175-5B42-424A-BDE3-048A3ADEB526}" dt="2021-12-18T21:13:52.680" v="155" actId="478"/>
          <ac:spMkLst>
            <pc:docMk/>
            <pc:sldMk cId="0" sldId="258"/>
            <ac:spMk id="7" creationId="{F727F141-5C13-4EF7-9B97-624482A25AB2}"/>
          </ac:spMkLst>
        </pc:spChg>
        <pc:spChg chg="add del mod">
          <ac:chgData name="Kerri Cunningham" userId="5ca8a513-eaf1-4adc-9d18-6db7e5361089" providerId="ADAL" clId="{662F3175-5B42-424A-BDE3-048A3ADEB526}" dt="2021-12-18T21:14:01.050" v="159" actId="478"/>
          <ac:spMkLst>
            <pc:docMk/>
            <pc:sldMk cId="0" sldId="258"/>
            <ac:spMk id="9" creationId="{521246C8-26ED-4B56-9DF1-AC71833DCC91}"/>
          </ac:spMkLst>
        </pc:spChg>
        <pc:spChg chg="add del mod">
          <ac:chgData name="Kerri Cunningham" userId="5ca8a513-eaf1-4adc-9d18-6db7e5361089" providerId="ADAL" clId="{662F3175-5B42-424A-BDE3-048A3ADEB526}" dt="2021-12-18T21:14:07.778" v="161" actId="478"/>
          <ac:spMkLst>
            <pc:docMk/>
            <pc:sldMk cId="0" sldId="258"/>
            <ac:spMk id="11" creationId="{EB27AD9B-1553-40E7-8F6C-D29D562968FD}"/>
          </ac:spMkLst>
        </pc:spChg>
        <pc:spChg chg="add del mod">
          <ac:chgData name="Kerri Cunningham" userId="5ca8a513-eaf1-4adc-9d18-6db7e5361089" providerId="ADAL" clId="{662F3175-5B42-424A-BDE3-048A3ADEB526}" dt="2021-12-18T21:14:20.210" v="164" actId="478"/>
          <ac:spMkLst>
            <pc:docMk/>
            <pc:sldMk cId="0" sldId="258"/>
            <ac:spMk id="13" creationId="{5BE1020D-BBD2-492F-AB88-87D80E606992}"/>
          </ac:spMkLst>
        </pc:spChg>
        <pc:spChg chg="add del mod">
          <ac:chgData name="Kerri Cunningham" userId="5ca8a513-eaf1-4adc-9d18-6db7e5361089" providerId="ADAL" clId="{662F3175-5B42-424A-BDE3-048A3ADEB526}" dt="2021-12-18T21:35:08.730" v="374" actId="478"/>
          <ac:spMkLst>
            <pc:docMk/>
            <pc:sldMk cId="0" sldId="258"/>
            <ac:spMk id="15" creationId="{3B5F76D0-7D8A-4C12-8631-6F26062C1B1D}"/>
          </ac:spMkLst>
        </pc:spChg>
        <pc:spChg chg="add del mod">
          <ac:chgData name="Kerri Cunningham" userId="5ca8a513-eaf1-4adc-9d18-6db7e5361089" providerId="ADAL" clId="{662F3175-5B42-424A-BDE3-048A3ADEB526}" dt="2021-12-18T21:34:59.904" v="371" actId="478"/>
          <ac:spMkLst>
            <pc:docMk/>
            <pc:sldMk cId="0" sldId="258"/>
            <ac:spMk id="17" creationId="{40E4386D-74CC-455A-96AF-CBCAD663EEE6}"/>
          </ac:spMkLst>
        </pc:spChg>
        <pc:spChg chg="add del mod">
          <ac:chgData name="Kerri Cunningham" userId="5ca8a513-eaf1-4adc-9d18-6db7e5361089" providerId="ADAL" clId="{662F3175-5B42-424A-BDE3-048A3ADEB526}" dt="2021-12-18T21:35:27.691" v="377" actId="478"/>
          <ac:spMkLst>
            <pc:docMk/>
            <pc:sldMk cId="0" sldId="258"/>
            <ac:spMk id="19" creationId="{A264BC69-76AB-45CC-BE8F-0CCBFECE8849}"/>
          </ac:spMkLst>
        </pc:spChg>
        <pc:spChg chg="add del mod">
          <ac:chgData name="Kerri Cunningham" userId="5ca8a513-eaf1-4adc-9d18-6db7e5361089" providerId="ADAL" clId="{662F3175-5B42-424A-BDE3-048A3ADEB526}" dt="2021-12-18T21:35:30.560" v="378" actId="478"/>
          <ac:spMkLst>
            <pc:docMk/>
            <pc:sldMk cId="0" sldId="258"/>
            <ac:spMk id="21" creationId="{D5572D9F-63E5-4C0C-93B9-BB9E380C8A36}"/>
          </ac:spMkLst>
        </pc:spChg>
        <pc:spChg chg="add del mod">
          <ac:chgData name="Kerri Cunningham" userId="5ca8a513-eaf1-4adc-9d18-6db7e5361089" providerId="ADAL" clId="{662F3175-5B42-424A-BDE3-048A3ADEB526}" dt="2021-12-18T21:35:34.247" v="380" actId="478"/>
          <ac:spMkLst>
            <pc:docMk/>
            <pc:sldMk cId="0" sldId="258"/>
            <ac:spMk id="23" creationId="{3A05C393-2612-469F-A84F-53A01C5C8FF3}"/>
          </ac:spMkLst>
        </pc:spChg>
        <pc:spChg chg="add del mod">
          <ac:chgData name="Kerri Cunningham" userId="5ca8a513-eaf1-4adc-9d18-6db7e5361089" providerId="ADAL" clId="{662F3175-5B42-424A-BDE3-048A3ADEB526}" dt="2021-12-18T21:35:39.683" v="383" actId="478"/>
          <ac:spMkLst>
            <pc:docMk/>
            <pc:sldMk cId="0" sldId="258"/>
            <ac:spMk id="25" creationId="{1411D41E-29D9-4791-8F4C-698146549D17}"/>
          </ac:spMkLst>
        </pc:spChg>
        <pc:spChg chg="add del mod">
          <ac:chgData name="Kerri Cunningham" userId="5ca8a513-eaf1-4adc-9d18-6db7e5361089" providerId="ADAL" clId="{662F3175-5B42-424A-BDE3-048A3ADEB526}" dt="2021-12-18T21:35:03.013" v="373" actId="478"/>
          <ac:spMkLst>
            <pc:docMk/>
            <pc:sldMk cId="0" sldId="258"/>
            <ac:spMk id="10217" creationId="{00000000-0000-0000-0000-000000000000}"/>
          </ac:spMkLst>
        </pc:spChg>
        <pc:spChg chg="mod">
          <ac:chgData name="Kerri Cunningham" userId="5ca8a513-eaf1-4adc-9d18-6db7e5361089" providerId="ADAL" clId="{662F3175-5B42-424A-BDE3-048A3ADEB526}" dt="2021-12-18T21:37:08.835" v="400" actId="1076"/>
          <ac:spMkLst>
            <pc:docMk/>
            <pc:sldMk cId="0" sldId="258"/>
            <ac:spMk id="10218" creationId="{00000000-0000-0000-0000-000000000000}"/>
          </ac:spMkLst>
        </pc:spChg>
        <pc:spChg chg="del">
          <ac:chgData name="Kerri Cunningham" userId="5ca8a513-eaf1-4adc-9d18-6db7e5361089" providerId="ADAL" clId="{662F3175-5B42-424A-BDE3-048A3ADEB526}" dt="2021-12-18T21:13:38.668" v="148" actId="478"/>
          <ac:spMkLst>
            <pc:docMk/>
            <pc:sldMk cId="0" sldId="258"/>
            <ac:spMk id="10219" creationId="{00000000-0000-0000-0000-000000000000}"/>
          </ac:spMkLst>
        </pc:spChg>
        <pc:spChg chg="mod">
          <ac:chgData name="Kerri Cunningham" userId="5ca8a513-eaf1-4adc-9d18-6db7e5361089" providerId="ADAL" clId="{662F3175-5B42-424A-BDE3-048A3ADEB526}" dt="2021-12-18T21:36:25.851" v="391" actId="1076"/>
          <ac:spMkLst>
            <pc:docMk/>
            <pc:sldMk cId="0" sldId="258"/>
            <ac:spMk id="10220" creationId="{00000000-0000-0000-0000-000000000000}"/>
          </ac:spMkLst>
        </pc:spChg>
        <pc:spChg chg="mod">
          <ac:chgData name="Kerri Cunningham" userId="5ca8a513-eaf1-4adc-9d18-6db7e5361089" providerId="ADAL" clId="{662F3175-5B42-424A-BDE3-048A3ADEB526}" dt="2021-12-18T21:37:03.211" v="399" actId="403"/>
          <ac:spMkLst>
            <pc:docMk/>
            <pc:sldMk cId="0" sldId="258"/>
            <ac:spMk id="10221" creationId="{00000000-0000-0000-0000-000000000000}"/>
          </ac:spMkLst>
        </pc:spChg>
        <pc:spChg chg="del">
          <ac:chgData name="Kerri Cunningham" userId="5ca8a513-eaf1-4adc-9d18-6db7e5361089" providerId="ADAL" clId="{662F3175-5B42-424A-BDE3-048A3ADEB526}" dt="2021-12-18T21:13:47.931" v="152" actId="478"/>
          <ac:spMkLst>
            <pc:docMk/>
            <pc:sldMk cId="0" sldId="258"/>
            <ac:spMk id="10222" creationId="{00000000-0000-0000-0000-000000000000}"/>
          </ac:spMkLst>
        </pc:spChg>
        <pc:spChg chg="mod">
          <ac:chgData name="Kerri Cunningham" userId="5ca8a513-eaf1-4adc-9d18-6db7e5361089" providerId="ADAL" clId="{662F3175-5B42-424A-BDE3-048A3ADEB526}" dt="2021-12-18T21:36:34.235" v="392" actId="1076"/>
          <ac:spMkLst>
            <pc:docMk/>
            <pc:sldMk cId="0" sldId="258"/>
            <ac:spMk id="10223" creationId="{00000000-0000-0000-0000-000000000000}"/>
          </ac:spMkLst>
        </pc:spChg>
        <pc:spChg chg="mod">
          <ac:chgData name="Kerri Cunningham" userId="5ca8a513-eaf1-4adc-9d18-6db7e5361089" providerId="ADAL" clId="{662F3175-5B42-424A-BDE3-048A3ADEB526}" dt="2021-12-18T21:37:00.774" v="398" actId="403"/>
          <ac:spMkLst>
            <pc:docMk/>
            <pc:sldMk cId="0" sldId="258"/>
            <ac:spMk id="10224" creationId="{00000000-0000-0000-0000-000000000000}"/>
          </ac:spMkLst>
        </pc:spChg>
        <pc:spChg chg="del">
          <ac:chgData name="Kerri Cunningham" userId="5ca8a513-eaf1-4adc-9d18-6db7e5361089" providerId="ADAL" clId="{662F3175-5B42-424A-BDE3-048A3ADEB526}" dt="2021-12-18T21:13:51.965" v="154" actId="478"/>
          <ac:spMkLst>
            <pc:docMk/>
            <pc:sldMk cId="0" sldId="258"/>
            <ac:spMk id="10225" creationId="{00000000-0000-0000-0000-000000000000}"/>
          </ac:spMkLst>
        </pc:spChg>
        <pc:spChg chg="mod">
          <ac:chgData name="Kerri Cunningham" userId="5ca8a513-eaf1-4adc-9d18-6db7e5361089" providerId="ADAL" clId="{662F3175-5B42-424A-BDE3-048A3ADEB526}" dt="2021-12-18T21:36:40.828" v="394" actId="1076"/>
          <ac:spMkLst>
            <pc:docMk/>
            <pc:sldMk cId="0" sldId="258"/>
            <ac:spMk id="10226" creationId="{00000000-0000-0000-0000-000000000000}"/>
          </ac:spMkLst>
        </pc:spChg>
        <pc:spChg chg="mod">
          <ac:chgData name="Kerri Cunningham" userId="5ca8a513-eaf1-4adc-9d18-6db7e5361089" providerId="ADAL" clId="{662F3175-5B42-424A-BDE3-048A3ADEB526}" dt="2021-12-18T21:36:57.773" v="397" actId="403"/>
          <ac:spMkLst>
            <pc:docMk/>
            <pc:sldMk cId="0" sldId="258"/>
            <ac:spMk id="10227" creationId="{00000000-0000-0000-0000-000000000000}"/>
          </ac:spMkLst>
        </pc:spChg>
        <pc:spChg chg="del">
          <ac:chgData name="Kerri Cunningham" userId="5ca8a513-eaf1-4adc-9d18-6db7e5361089" providerId="ADAL" clId="{662F3175-5B42-424A-BDE3-048A3ADEB526}" dt="2021-12-18T21:14:12.041" v="162" actId="478"/>
          <ac:spMkLst>
            <pc:docMk/>
            <pc:sldMk cId="0" sldId="258"/>
            <ac:spMk id="10228" creationId="{00000000-0000-0000-0000-000000000000}"/>
          </ac:spMkLst>
        </pc:spChg>
        <pc:spChg chg="del mod">
          <ac:chgData name="Kerri Cunningham" userId="5ca8a513-eaf1-4adc-9d18-6db7e5361089" providerId="ADAL" clId="{662F3175-5B42-424A-BDE3-048A3ADEB526}" dt="2021-12-18T21:34:56.788" v="370" actId="478"/>
          <ac:spMkLst>
            <pc:docMk/>
            <pc:sldMk cId="0" sldId="258"/>
            <ac:spMk id="10229" creationId="{00000000-0000-0000-0000-000000000000}"/>
          </ac:spMkLst>
        </pc:spChg>
        <pc:spChg chg="del mod">
          <ac:chgData name="Kerri Cunningham" userId="5ca8a513-eaf1-4adc-9d18-6db7e5361089" providerId="ADAL" clId="{662F3175-5B42-424A-BDE3-048A3ADEB526}" dt="2021-12-18T21:34:55.114" v="369" actId="478"/>
          <ac:spMkLst>
            <pc:docMk/>
            <pc:sldMk cId="0" sldId="258"/>
            <ac:spMk id="10230" creationId="{00000000-0000-0000-0000-000000000000}"/>
          </ac:spMkLst>
        </pc:spChg>
        <pc:spChg chg="del">
          <ac:chgData name="Kerri Cunningham" userId="5ca8a513-eaf1-4adc-9d18-6db7e5361089" providerId="ADAL" clId="{662F3175-5B42-424A-BDE3-048A3ADEB526}" dt="2021-12-18T21:14:05.146" v="160" actId="478"/>
          <ac:spMkLst>
            <pc:docMk/>
            <pc:sldMk cId="0" sldId="258"/>
            <ac:spMk id="10231" creationId="{00000000-0000-0000-0000-000000000000}"/>
          </ac:spMkLst>
        </pc:spChg>
        <pc:spChg chg="del mod">
          <ac:chgData name="Kerri Cunningham" userId="5ca8a513-eaf1-4adc-9d18-6db7e5361089" providerId="ADAL" clId="{662F3175-5B42-424A-BDE3-048A3ADEB526}" dt="2021-12-18T21:35:13.214" v="375" actId="478"/>
          <ac:spMkLst>
            <pc:docMk/>
            <pc:sldMk cId="0" sldId="258"/>
            <ac:spMk id="10232" creationId="{00000000-0000-0000-0000-000000000000}"/>
          </ac:spMkLst>
        </pc:spChg>
        <pc:spChg chg="del mod">
          <ac:chgData name="Kerri Cunningham" userId="5ca8a513-eaf1-4adc-9d18-6db7e5361089" providerId="ADAL" clId="{662F3175-5B42-424A-BDE3-048A3ADEB526}" dt="2021-12-18T21:35:22.374" v="376" actId="478"/>
          <ac:spMkLst>
            <pc:docMk/>
            <pc:sldMk cId="0" sldId="258"/>
            <ac:spMk id="10233" creationId="{00000000-0000-0000-0000-000000000000}"/>
          </ac:spMkLst>
        </pc:spChg>
        <pc:spChg chg="del">
          <ac:chgData name="Kerri Cunningham" userId="5ca8a513-eaf1-4adc-9d18-6db7e5361089" providerId="ADAL" clId="{662F3175-5B42-424A-BDE3-048A3ADEB526}" dt="2021-12-18T21:13:55.910" v="156" actId="478"/>
          <ac:spMkLst>
            <pc:docMk/>
            <pc:sldMk cId="0" sldId="258"/>
            <ac:spMk id="10234" creationId="{00000000-0000-0000-0000-000000000000}"/>
          </ac:spMkLst>
        </pc:spChg>
        <pc:spChg chg="del mod">
          <ac:chgData name="Kerri Cunningham" userId="5ca8a513-eaf1-4adc-9d18-6db7e5361089" providerId="ADAL" clId="{662F3175-5B42-424A-BDE3-048A3ADEB526}" dt="2021-12-18T21:35:32.529" v="379" actId="478"/>
          <ac:spMkLst>
            <pc:docMk/>
            <pc:sldMk cId="0" sldId="258"/>
            <ac:spMk id="10235" creationId="{00000000-0000-0000-0000-000000000000}"/>
          </ac:spMkLst>
        </pc:spChg>
        <pc:spChg chg="del mod">
          <ac:chgData name="Kerri Cunningham" userId="5ca8a513-eaf1-4adc-9d18-6db7e5361089" providerId="ADAL" clId="{662F3175-5B42-424A-BDE3-048A3ADEB526}" dt="2021-12-18T21:35:35.731" v="381" actId="478"/>
          <ac:spMkLst>
            <pc:docMk/>
            <pc:sldMk cId="0" sldId="258"/>
            <ac:spMk id="10236" creationId="{00000000-0000-0000-0000-000000000000}"/>
          </ac:spMkLst>
        </pc:spChg>
      </pc:sldChg>
      <pc:sldChg chg="addSp delSp modSp mod ord modNotesTx">
        <pc:chgData name="Kerri Cunningham" userId="5ca8a513-eaf1-4adc-9d18-6db7e5361089" providerId="ADAL" clId="{662F3175-5B42-424A-BDE3-048A3ADEB526}" dt="2021-12-18T22:49:04.037" v="1229" actId="20577"/>
        <pc:sldMkLst>
          <pc:docMk/>
          <pc:sldMk cId="0" sldId="259"/>
        </pc:sldMkLst>
        <pc:spChg chg="add del mod">
          <ac:chgData name="Kerri Cunningham" userId="5ca8a513-eaf1-4adc-9d18-6db7e5361089" providerId="ADAL" clId="{662F3175-5B42-424A-BDE3-048A3ADEB526}" dt="2021-12-18T21:42:57.686" v="447" actId="478"/>
          <ac:spMkLst>
            <pc:docMk/>
            <pc:sldMk cId="0" sldId="259"/>
            <ac:spMk id="3" creationId="{175168E4-D83B-4B31-9010-D5E8B6EADD6D}"/>
          </ac:spMkLst>
        </pc:spChg>
        <pc:spChg chg="add del mod">
          <ac:chgData name="Kerri Cunningham" userId="5ca8a513-eaf1-4adc-9d18-6db7e5361089" providerId="ADAL" clId="{662F3175-5B42-424A-BDE3-048A3ADEB526}" dt="2021-12-18T21:43:08.043" v="449" actId="478"/>
          <ac:spMkLst>
            <pc:docMk/>
            <pc:sldMk cId="0" sldId="259"/>
            <ac:spMk id="5" creationId="{565E62D6-C7E2-4262-8DCE-6D761A0C3CD1}"/>
          </ac:spMkLst>
        </pc:spChg>
        <pc:spChg chg="add del mod">
          <ac:chgData name="Kerri Cunningham" userId="5ca8a513-eaf1-4adc-9d18-6db7e5361089" providerId="ADAL" clId="{662F3175-5B42-424A-BDE3-048A3ADEB526}" dt="2021-12-18T21:46:06.570" v="577" actId="403"/>
          <ac:spMkLst>
            <pc:docMk/>
            <pc:sldMk cId="0" sldId="259"/>
            <ac:spMk id="7" creationId="{41FDF3DC-8693-43E6-B9FE-5728A03B1903}"/>
          </ac:spMkLst>
        </pc:spChg>
        <pc:spChg chg="mod">
          <ac:chgData name="Kerri Cunningham" userId="5ca8a513-eaf1-4adc-9d18-6db7e5361089" providerId="ADAL" clId="{662F3175-5B42-424A-BDE3-048A3ADEB526}" dt="2021-12-18T21:46:27.961" v="582" actId="1076"/>
          <ac:spMkLst>
            <pc:docMk/>
            <pc:sldMk cId="0" sldId="259"/>
            <ac:spMk id="10282" creationId="{00000000-0000-0000-0000-000000000000}"/>
          </ac:spMkLst>
        </pc:spChg>
        <pc:spChg chg="mod">
          <ac:chgData name="Kerri Cunningham" userId="5ca8a513-eaf1-4adc-9d18-6db7e5361089" providerId="ADAL" clId="{662F3175-5B42-424A-BDE3-048A3ADEB526}" dt="2021-12-18T21:46:33.991" v="583" actId="1076"/>
          <ac:spMkLst>
            <pc:docMk/>
            <pc:sldMk cId="0" sldId="259"/>
            <ac:spMk id="10283" creationId="{00000000-0000-0000-0000-000000000000}"/>
          </ac:spMkLst>
        </pc:spChg>
        <pc:spChg chg="del">
          <ac:chgData name="Kerri Cunningham" userId="5ca8a513-eaf1-4adc-9d18-6db7e5361089" providerId="ADAL" clId="{662F3175-5B42-424A-BDE3-048A3ADEB526}" dt="2021-12-18T21:43:04.590" v="448" actId="478"/>
          <ac:spMkLst>
            <pc:docMk/>
            <pc:sldMk cId="0" sldId="259"/>
            <ac:spMk id="10284" creationId="{00000000-0000-0000-0000-000000000000}"/>
          </ac:spMkLst>
        </pc:spChg>
        <pc:spChg chg="del">
          <ac:chgData name="Kerri Cunningham" userId="5ca8a513-eaf1-4adc-9d18-6db7e5361089" providerId="ADAL" clId="{662F3175-5B42-424A-BDE3-048A3ADEB526}" dt="2021-12-18T21:42:52.901" v="446" actId="478"/>
          <ac:spMkLst>
            <pc:docMk/>
            <pc:sldMk cId="0" sldId="259"/>
            <ac:spMk id="10285" creationId="{00000000-0000-0000-0000-000000000000}"/>
          </ac:spMkLst>
        </pc:spChg>
        <pc:spChg chg="del">
          <ac:chgData name="Kerri Cunningham" userId="5ca8a513-eaf1-4adc-9d18-6db7e5361089" providerId="ADAL" clId="{662F3175-5B42-424A-BDE3-048A3ADEB526}" dt="2021-12-18T21:43:12.417" v="450" actId="478"/>
          <ac:spMkLst>
            <pc:docMk/>
            <pc:sldMk cId="0" sldId="259"/>
            <ac:spMk id="10286" creationId="{00000000-0000-0000-0000-000000000000}"/>
          </ac:spMkLst>
        </pc:spChg>
      </pc:sldChg>
      <pc:sldChg chg="modSp mod ord modNotes">
        <pc:chgData name="Kerri Cunningham" userId="5ca8a513-eaf1-4adc-9d18-6db7e5361089" providerId="ADAL" clId="{662F3175-5B42-424A-BDE3-048A3ADEB526}" dt="2021-12-18T22:25:41.490" v="628" actId="14100"/>
        <pc:sldMkLst>
          <pc:docMk/>
          <pc:sldMk cId="0" sldId="260"/>
        </pc:sldMkLst>
        <pc:spChg chg="mod">
          <ac:chgData name="Kerri Cunningham" userId="5ca8a513-eaf1-4adc-9d18-6db7e5361089" providerId="ADAL" clId="{662F3175-5B42-424A-BDE3-048A3ADEB526}" dt="2021-12-18T22:25:41.490" v="628" actId="14100"/>
          <ac:spMkLst>
            <pc:docMk/>
            <pc:sldMk cId="0" sldId="260"/>
            <ac:spMk id="10293" creationId="{00000000-0000-0000-0000-000000000000}"/>
          </ac:spMkLst>
        </pc:spChg>
      </pc:sldChg>
      <pc:sldChg chg="addSp delSp modSp mod ord modClrScheme chgLayout modNotes modNotesTx">
        <pc:chgData name="Kerri Cunningham" userId="5ca8a513-eaf1-4adc-9d18-6db7e5361089" providerId="ADAL" clId="{662F3175-5B42-424A-BDE3-048A3ADEB526}" dt="2021-12-18T22:48:11.821" v="1090" actId="20577"/>
        <pc:sldMkLst>
          <pc:docMk/>
          <pc:sldMk cId="0" sldId="261"/>
        </pc:sldMkLst>
        <pc:spChg chg="add del mod ord">
          <ac:chgData name="Kerri Cunningham" userId="5ca8a513-eaf1-4adc-9d18-6db7e5361089" providerId="ADAL" clId="{662F3175-5B42-424A-BDE3-048A3ADEB526}" dt="2021-12-18T21:42:38.421" v="443" actId="700"/>
          <ac:spMkLst>
            <pc:docMk/>
            <pc:sldMk cId="0" sldId="261"/>
            <ac:spMk id="2" creationId="{518C34D0-67EE-4D42-B29D-9C8607936E7E}"/>
          </ac:spMkLst>
        </pc:spChg>
        <pc:spChg chg="mod">
          <ac:chgData name="Kerri Cunningham" userId="5ca8a513-eaf1-4adc-9d18-6db7e5361089" providerId="ADAL" clId="{662F3175-5B42-424A-BDE3-048A3ADEB526}" dt="2021-12-18T21:09:23.648" v="112" actId="1076"/>
          <ac:spMkLst>
            <pc:docMk/>
            <pc:sldMk cId="0" sldId="261"/>
            <ac:spMk id="10298" creationId="{00000000-0000-0000-0000-000000000000}"/>
          </ac:spMkLst>
        </pc:spChg>
        <pc:spChg chg="mod">
          <ac:chgData name="Kerri Cunningham" userId="5ca8a513-eaf1-4adc-9d18-6db7e5361089" providerId="ADAL" clId="{662F3175-5B42-424A-BDE3-048A3ADEB526}" dt="2021-12-18T21:12:34.511" v="138" actId="14100"/>
          <ac:spMkLst>
            <pc:docMk/>
            <pc:sldMk cId="0" sldId="261"/>
            <ac:spMk id="10299" creationId="{00000000-0000-0000-0000-000000000000}"/>
          </ac:spMkLst>
        </pc:spChg>
        <pc:spChg chg="mod ord">
          <ac:chgData name="Kerri Cunningham" userId="5ca8a513-eaf1-4adc-9d18-6db7e5361089" providerId="ADAL" clId="{662F3175-5B42-424A-BDE3-048A3ADEB526}" dt="2021-12-18T21:42:38.421" v="443" actId="700"/>
          <ac:spMkLst>
            <pc:docMk/>
            <pc:sldMk cId="0" sldId="261"/>
            <ac:spMk id="10300" creationId="{00000000-0000-0000-0000-000000000000}"/>
          </ac:spMkLst>
        </pc:spChg>
        <pc:spChg chg="mod ord">
          <ac:chgData name="Kerri Cunningham" userId="5ca8a513-eaf1-4adc-9d18-6db7e5361089" providerId="ADAL" clId="{662F3175-5B42-424A-BDE3-048A3ADEB526}" dt="2021-12-18T21:42:38.421" v="443" actId="700"/>
          <ac:spMkLst>
            <pc:docMk/>
            <pc:sldMk cId="0" sldId="261"/>
            <ac:spMk id="10301" creationId="{00000000-0000-0000-0000-000000000000}"/>
          </ac:spMkLst>
        </pc:spChg>
        <pc:spChg chg="mod ord">
          <ac:chgData name="Kerri Cunningham" userId="5ca8a513-eaf1-4adc-9d18-6db7e5361089" providerId="ADAL" clId="{662F3175-5B42-424A-BDE3-048A3ADEB526}" dt="2021-12-18T21:42:38.421" v="443" actId="700"/>
          <ac:spMkLst>
            <pc:docMk/>
            <pc:sldMk cId="0" sldId="261"/>
            <ac:spMk id="10302" creationId="{00000000-0000-0000-0000-000000000000}"/>
          </ac:spMkLst>
        </pc:spChg>
        <pc:spChg chg="mod ord">
          <ac:chgData name="Kerri Cunningham" userId="5ca8a513-eaf1-4adc-9d18-6db7e5361089" providerId="ADAL" clId="{662F3175-5B42-424A-BDE3-048A3ADEB526}" dt="2021-12-18T21:42:38.421" v="443" actId="700"/>
          <ac:spMkLst>
            <pc:docMk/>
            <pc:sldMk cId="0" sldId="261"/>
            <ac:spMk id="10303" creationId="{00000000-0000-0000-0000-000000000000}"/>
          </ac:spMkLst>
        </pc:spChg>
        <pc:spChg chg="mod ord">
          <ac:chgData name="Kerri Cunningham" userId="5ca8a513-eaf1-4adc-9d18-6db7e5361089" providerId="ADAL" clId="{662F3175-5B42-424A-BDE3-048A3ADEB526}" dt="2021-12-18T21:42:38.421" v="443" actId="700"/>
          <ac:spMkLst>
            <pc:docMk/>
            <pc:sldMk cId="0" sldId="261"/>
            <ac:spMk id="10304" creationId="{00000000-0000-0000-0000-000000000000}"/>
          </ac:spMkLst>
        </pc:spChg>
        <pc:grpChg chg="mod">
          <ac:chgData name="Kerri Cunningham" userId="5ca8a513-eaf1-4adc-9d18-6db7e5361089" providerId="ADAL" clId="{662F3175-5B42-424A-BDE3-048A3ADEB526}" dt="2021-12-18T21:24:49.581" v="201" actId="1076"/>
          <ac:grpSpMkLst>
            <pc:docMk/>
            <pc:sldMk cId="0" sldId="261"/>
            <ac:grpSpMk id="10305" creationId="{00000000-0000-0000-0000-000000000000}"/>
          </ac:grpSpMkLst>
        </pc:grpChg>
        <pc:grpChg chg="mod">
          <ac:chgData name="Kerri Cunningham" userId="5ca8a513-eaf1-4adc-9d18-6db7e5361089" providerId="ADAL" clId="{662F3175-5B42-424A-BDE3-048A3ADEB526}" dt="2021-12-18T21:24:44.240" v="200" actId="1076"/>
          <ac:grpSpMkLst>
            <pc:docMk/>
            <pc:sldMk cId="0" sldId="261"/>
            <ac:grpSpMk id="10310" creationId="{00000000-0000-0000-0000-000000000000}"/>
          </ac:grpSpMkLst>
        </pc:grpChg>
      </pc:sldChg>
      <pc:sldChg chg="modSp mod ord">
        <pc:chgData name="Kerri Cunningham" userId="5ca8a513-eaf1-4adc-9d18-6db7e5361089" providerId="ADAL" clId="{662F3175-5B42-424A-BDE3-048A3ADEB526}" dt="2021-12-18T21:40:34.687" v="435" actId="1076"/>
        <pc:sldMkLst>
          <pc:docMk/>
          <pc:sldMk cId="0" sldId="262"/>
        </pc:sldMkLst>
        <pc:spChg chg="mod">
          <ac:chgData name="Kerri Cunningham" userId="5ca8a513-eaf1-4adc-9d18-6db7e5361089" providerId="ADAL" clId="{662F3175-5B42-424A-BDE3-048A3ADEB526}" dt="2021-12-18T21:40:18.147" v="430" actId="1076"/>
          <ac:spMkLst>
            <pc:docMk/>
            <pc:sldMk cId="0" sldId="262"/>
            <ac:spMk id="10321" creationId="{00000000-0000-0000-0000-000000000000}"/>
          </ac:spMkLst>
        </pc:spChg>
        <pc:spChg chg="mod">
          <ac:chgData name="Kerri Cunningham" userId="5ca8a513-eaf1-4adc-9d18-6db7e5361089" providerId="ADAL" clId="{662F3175-5B42-424A-BDE3-048A3ADEB526}" dt="2021-12-18T21:40:34.687" v="435" actId="1076"/>
          <ac:spMkLst>
            <pc:docMk/>
            <pc:sldMk cId="0" sldId="262"/>
            <ac:spMk id="10396" creationId="{00000000-0000-0000-0000-000000000000}"/>
          </ac:spMkLst>
        </pc:spChg>
        <pc:spChg chg="mod">
          <ac:chgData name="Kerri Cunningham" userId="5ca8a513-eaf1-4adc-9d18-6db7e5361089" providerId="ADAL" clId="{662F3175-5B42-424A-BDE3-048A3ADEB526}" dt="2021-12-18T21:40:20.209" v="431" actId="1076"/>
          <ac:spMkLst>
            <pc:docMk/>
            <pc:sldMk cId="0" sldId="262"/>
            <ac:spMk id="10397" creationId="{00000000-0000-0000-0000-000000000000}"/>
          </ac:spMkLst>
        </pc:spChg>
      </pc:sldChg>
      <pc:sldChg chg="del">
        <pc:chgData name="Kerri Cunningham" userId="5ca8a513-eaf1-4adc-9d18-6db7e5361089" providerId="ADAL" clId="{662F3175-5B42-424A-BDE3-048A3ADEB526}" dt="2021-12-18T22:29:15.095" v="864" actId="47"/>
        <pc:sldMkLst>
          <pc:docMk/>
          <pc:sldMk cId="0" sldId="263"/>
        </pc:sldMkLst>
      </pc:sldChg>
      <pc:sldChg chg="del">
        <pc:chgData name="Kerri Cunningham" userId="5ca8a513-eaf1-4adc-9d18-6db7e5361089" providerId="ADAL" clId="{662F3175-5B42-424A-BDE3-048A3ADEB526}" dt="2021-12-18T22:29:18.247" v="865" actId="47"/>
        <pc:sldMkLst>
          <pc:docMk/>
          <pc:sldMk cId="0" sldId="264"/>
        </pc:sldMkLst>
      </pc:sldChg>
      <pc:sldChg chg="modSp add del mod ord modNotes modNotesTx">
        <pc:chgData name="Kerri Cunningham" userId="5ca8a513-eaf1-4adc-9d18-6db7e5361089" providerId="ADAL" clId="{662F3175-5B42-424A-BDE3-048A3ADEB526}" dt="2021-12-20T13:36:04.079" v="1638" actId="20577"/>
        <pc:sldMkLst>
          <pc:docMk/>
          <pc:sldMk cId="0" sldId="265"/>
        </pc:sldMkLst>
        <pc:spChg chg="mod">
          <ac:chgData name="Kerri Cunningham" userId="5ca8a513-eaf1-4adc-9d18-6db7e5361089" providerId="ADAL" clId="{662F3175-5B42-424A-BDE3-048A3ADEB526}" dt="2021-12-18T22:32:49.056" v="1000" actId="14100"/>
          <ac:spMkLst>
            <pc:docMk/>
            <pc:sldMk cId="0" sldId="265"/>
            <ac:spMk id="10455" creationId="{00000000-0000-0000-0000-000000000000}"/>
          </ac:spMkLst>
        </pc:spChg>
        <pc:spChg chg="mod">
          <ac:chgData name="Kerri Cunningham" userId="5ca8a513-eaf1-4adc-9d18-6db7e5361089" providerId="ADAL" clId="{662F3175-5B42-424A-BDE3-048A3ADEB526}" dt="2021-12-18T22:31:34.481" v="890" actId="1076"/>
          <ac:spMkLst>
            <pc:docMk/>
            <pc:sldMk cId="0" sldId="265"/>
            <ac:spMk id="10457" creationId="{00000000-0000-0000-0000-000000000000}"/>
          </ac:spMkLst>
        </pc:spChg>
        <pc:spChg chg="mod">
          <ac:chgData name="Kerri Cunningham" userId="5ca8a513-eaf1-4adc-9d18-6db7e5361089" providerId="ADAL" clId="{662F3175-5B42-424A-BDE3-048A3ADEB526}" dt="2021-12-18T22:32:41.792" v="999" actId="403"/>
          <ac:spMkLst>
            <pc:docMk/>
            <pc:sldMk cId="0" sldId="265"/>
            <ac:spMk id="10458" creationId="{00000000-0000-0000-0000-000000000000}"/>
          </ac:spMkLst>
        </pc:spChg>
      </pc:sldChg>
      <pc:sldChg chg="del">
        <pc:chgData name="Kerri Cunningham" userId="5ca8a513-eaf1-4adc-9d18-6db7e5361089" providerId="ADAL" clId="{662F3175-5B42-424A-BDE3-048A3ADEB526}" dt="2021-12-18T22:29:55.823" v="884" actId="47"/>
        <pc:sldMkLst>
          <pc:docMk/>
          <pc:sldMk cId="0" sldId="266"/>
        </pc:sldMkLst>
      </pc:sldChg>
      <pc:sldChg chg="del">
        <pc:chgData name="Kerri Cunningham" userId="5ca8a513-eaf1-4adc-9d18-6db7e5361089" providerId="ADAL" clId="{662F3175-5B42-424A-BDE3-048A3ADEB526}" dt="2021-12-18T22:29:54.933" v="883" actId="47"/>
        <pc:sldMkLst>
          <pc:docMk/>
          <pc:sldMk cId="0" sldId="267"/>
        </pc:sldMkLst>
      </pc:sldChg>
      <pc:sldChg chg="del">
        <pc:chgData name="Kerri Cunningham" userId="5ca8a513-eaf1-4adc-9d18-6db7e5361089" providerId="ADAL" clId="{662F3175-5B42-424A-BDE3-048A3ADEB526}" dt="2021-12-18T22:29:54.183" v="882" actId="47"/>
        <pc:sldMkLst>
          <pc:docMk/>
          <pc:sldMk cId="0" sldId="268"/>
        </pc:sldMkLst>
      </pc:sldChg>
      <pc:sldChg chg="del">
        <pc:chgData name="Kerri Cunningham" userId="5ca8a513-eaf1-4adc-9d18-6db7e5361089" providerId="ADAL" clId="{662F3175-5B42-424A-BDE3-048A3ADEB526}" dt="2021-12-18T22:29:53.246" v="881" actId="47"/>
        <pc:sldMkLst>
          <pc:docMk/>
          <pc:sldMk cId="0" sldId="269"/>
        </pc:sldMkLst>
      </pc:sldChg>
      <pc:sldChg chg="del">
        <pc:chgData name="Kerri Cunningham" userId="5ca8a513-eaf1-4adc-9d18-6db7e5361089" providerId="ADAL" clId="{662F3175-5B42-424A-BDE3-048A3ADEB526}" dt="2021-12-18T22:29:52.246" v="880" actId="47"/>
        <pc:sldMkLst>
          <pc:docMk/>
          <pc:sldMk cId="0" sldId="270"/>
        </pc:sldMkLst>
      </pc:sldChg>
      <pc:sldChg chg="del">
        <pc:chgData name="Kerri Cunningham" userId="5ca8a513-eaf1-4adc-9d18-6db7e5361089" providerId="ADAL" clId="{662F3175-5B42-424A-BDE3-048A3ADEB526}" dt="2021-12-18T22:29:51.387" v="879" actId="47"/>
        <pc:sldMkLst>
          <pc:docMk/>
          <pc:sldMk cId="0" sldId="271"/>
        </pc:sldMkLst>
      </pc:sldChg>
      <pc:sldChg chg="del">
        <pc:chgData name="Kerri Cunningham" userId="5ca8a513-eaf1-4adc-9d18-6db7e5361089" providerId="ADAL" clId="{662F3175-5B42-424A-BDE3-048A3ADEB526}" dt="2021-12-18T22:29:50.532" v="878" actId="47"/>
        <pc:sldMkLst>
          <pc:docMk/>
          <pc:sldMk cId="0" sldId="272"/>
        </pc:sldMkLst>
      </pc:sldChg>
      <pc:sldChg chg="del">
        <pc:chgData name="Kerri Cunningham" userId="5ca8a513-eaf1-4adc-9d18-6db7e5361089" providerId="ADAL" clId="{662F3175-5B42-424A-BDE3-048A3ADEB526}" dt="2021-12-18T22:29:49.776" v="877" actId="47"/>
        <pc:sldMkLst>
          <pc:docMk/>
          <pc:sldMk cId="0" sldId="273"/>
        </pc:sldMkLst>
      </pc:sldChg>
      <pc:sldChg chg="del">
        <pc:chgData name="Kerri Cunningham" userId="5ca8a513-eaf1-4adc-9d18-6db7e5361089" providerId="ADAL" clId="{662F3175-5B42-424A-BDE3-048A3ADEB526}" dt="2021-12-18T22:29:48.925" v="876" actId="47"/>
        <pc:sldMkLst>
          <pc:docMk/>
          <pc:sldMk cId="0" sldId="274"/>
        </pc:sldMkLst>
      </pc:sldChg>
      <pc:sldChg chg="del">
        <pc:chgData name="Kerri Cunningham" userId="5ca8a513-eaf1-4adc-9d18-6db7e5361089" providerId="ADAL" clId="{662F3175-5B42-424A-BDE3-048A3ADEB526}" dt="2021-12-18T22:29:48.070" v="875" actId="47"/>
        <pc:sldMkLst>
          <pc:docMk/>
          <pc:sldMk cId="0" sldId="275"/>
        </pc:sldMkLst>
      </pc:sldChg>
      <pc:sldChg chg="del">
        <pc:chgData name="Kerri Cunningham" userId="5ca8a513-eaf1-4adc-9d18-6db7e5361089" providerId="ADAL" clId="{662F3175-5B42-424A-BDE3-048A3ADEB526}" dt="2021-12-18T22:29:46.879" v="874" actId="47"/>
        <pc:sldMkLst>
          <pc:docMk/>
          <pc:sldMk cId="0" sldId="276"/>
        </pc:sldMkLst>
      </pc:sldChg>
      <pc:sldChg chg="add del">
        <pc:chgData name="Kerri Cunningham" userId="5ca8a513-eaf1-4adc-9d18-6db7e5361089" providerId="ADAL" clId="{662F3175-5B42-424A-BDE3-048A3ADEB526}" dt="2021-12-18T22:30:08.500" v="889" actId="47"/>
        <pc:sldMkLst>
          <pc:docMk/>
          <pc:sldMk cId="0" sldId="277"/>
        </pc:sldMkLst>
      </pc:sldChg>
      <pc:sldChg chg="del">
        <pc:chgData name="Kerri Cunningham" userId="5ca8a513-eaf1-4adc-9d18-6db7e5361089" providerId="ADAL" clId="{662F3175-5B42-424A-BDE3-048A3ADEB526}" dt="2021-12-18T22:29:29.309" v="872" actId="47"/>
        <pc:sldMkLst>
          <pc:docMk/>
          <pc:sldMk cId="0" sldId="278"/>
        </pc:sldMkLst>
      </pc:sldChg>
      <pc:sldChg chg="del">
        <pc:chgData name="Kerri Cunningham" userId="5ca8a513-eaf1-4adc-9d18-6db7e5361089" providerId="ADAL" clId="{662F3175-5B42-424A-BDE3-048A3ADEB526}" dt="2021-12-18T22:29:30.622" v="873" actId="47"/>
        <pc:sldMkLst>
          <pc:docMk/>
          <pc:sldMk cId="0" sldId="279"/>
        </pc:sldMkLst>
      </pc:sldChg>
      <pc:sldChg chg="del">
        <pc:chgData name="Kerri Cunningham" userId="5ca8a513-eaf1-4adc-9d18-6db7e5361089" providerId="ADAL" clId="{662F3175-5B42-424A-BDE3-048A3ADEB526}" dt="2021-12-18T22:29:27.727" v="870" actId="47"/>
        <pc:sldMkLst>
          <pc:docMk/>
          <pc:sldMk cId="0" sldId="280"/>
        </pc:sldMkLst>
      </pc:sldChg>
      <pc:sldChg chg="del">
        <pc:chgData name="Kerri Cunningham" userId="5ca8a513-eaf1-4adc-9d18-6db7e5361089" providerId="ADAL" clId="{662F3175-5B42-424A-BDE3-048A3ADEB526}" dt="2021-12-18T22:29:28.408" v="871" actId="47"/>
        <pc:sldMkLst>
          <pc:docMk/>
          <pc:sldMk cId="0" sldId="281"/>
        </pc:sldMkLst>
      </pc:sldChg>
      <pc:sldChg chg="del">
        <pc:chgData name="Kerri Cunningham" userId="5ca8a513-eaf1-4adc-9d18-6db7e5361089" providerId="ADAL" clId="{662F3175-5B42-424A-BDE3-048A3ADEB526}" dt="2021-12-18T22:29:26.525" v="868" actId="47"/>
        <pc:sldMkLst>
          <pc:docMk/>
          <pc:sldMk cId="0" sldId="282"/>
        </pc:sldMkLst>
      </pc:sldChg>
      <pc:sldChg chg="del">
        <pc:chgData name="Kerri Cunningham" userId="5ca8a513-eaf1-4adc-9d18-6db7e5361089" providerId="ADAL" clId="{662F3175-5B42-424A-BDE3-048A3ADEB526}" dt="2021-12-18T22:29:25.619" v="867" actId="47"/>
        <pc:sldMkLst>
          <pc:docMk/>
          <pc:sldMk cId="0" sldId="283"/>
        </pc:sldMkLst>
      </pc:sldChg>
      <pc:sldChg chg="del">
        <pc:chgData name="Kerri Cunningham" userId="5ca8a513-eaf1-4adc-9d18-6db7e5361089" providerId="ADAL" clId="{662F3175-5B42-424A-BDE3-048A3ADEB526}" dt="2021-12-18T22:29:26.931" v="869" actId="47"/>
        <pc:sldMkLst>
          <pc:docMk/>
          <pc:sldMk cId="0" sldId="284"/>
        </pc:sldMkLst>
      </pc:sldChg>
      <pc:sldChg chg="del">
        <pc:chgData name="Kerri Cunningham" userId="5ca8a513-eaf1-4adc-9d18-6db7e5361089" providerId="ADAL" clId="{662F3175-5B42-424A-BDE3-048A3ADEB526}" dt="2021-12-18T22:29:24.556" v="866" actId="47"/>
        <pc:sldMkLst>
          <pc:docMk/>
          <pc:sldMk cId="0" sldId="285"/>
        </pc:sldMkLst>
      </pc:sldChg>
      <pc:sldChg chg="del">
        <pc:chgData name="Kerri Cunningham" userId="5ca8a513-eaf1-4adc-9d18-6db7e5361089" providerId="ADAL" clId="{662F3175-5B42-424A-BDE3-048A3ADEB526}" dt="2021-12-18T22:24:32.690" v="589" actId="47"/>
        <pc:sldMkLst>
          <pc:docMk/>
          <pc:sldMk cId="0" sldId="286"/>
        </pc:sldMkLst>
      </pc:sldChg>
      <pc:sldChg chg="del">
        <pc:chgData name="Kerri Cunningham" userId="5ca8a513-eaf1-4adc-9d18-6db7e5361089" providerId="ADAL" clId="{662F3175-5B42-424A-BDE3-048A3ADEB526}" dt="2021-12-18T22:24:32.206" v="588" actId="47"/>
        <pc:sldMkLst>
          <pc:docMk/>
          <pc:sldMk cId="0" sldId="287"/>
        </pc:sldMkLst>
      </pc:sldChg>
      <pc:sldChg chg="del">
        <pc:chgData name="Kerri Cunningham" userId="5ca8a513-eaf1-4adc-9d18-6db7e5361089" providerId="ADAL" clId="{662F3175-5B42-424A-BDE3-048A3ADEB526}" dt="2021-12-18T22:24:31.404" v="587" actId="47"/>
        <pc:sldMkLst>
          <pc:docMk/>
          <pc:sldMk cId="0" sldId="288"/>
        </pc:sldMkLst>
      </pc:sldChg>
      <pc:sldChg chg="del">
        <pc:chgData name="Kerri Cunningham" userId="5ca8a513-eaf1-4adc-9d18-6db7e5361089" providerId="ADAL" clId="{662F3175-5B42-424A-BDE3-048A3ADEB526}" dt="2021-12-18T22:24:30.774" v="586" actId="47"/>
        <pc:sldMkLst>
          <pc:docMk/>
          <pc:sldMk cId="0" sldId="289"/>
        </pc:sldMkLst>
      </pc:sldChg>
      <pc:sldChg chg="del">
        <pc:chgData name="Kerri Cunningham" userId="5ca8a513-eaf1-4adc-9d18-6db7e5361089" providerId="ADAL" clId="{662F3175-5B42-424A-BDE3-048A3ADEB526}" dt="2021-12-18T22:24:29.242" v="584" actId="47"/>
        <pc:sldMkLst>
          <pc:docMk/>
          <pc:sldMk cId="0" sldId="290"/>
        </pc:sldMkLst>
      </pc:sldChg>
      <pc:sldChg chg="del">
        <pc:chgData name="Kerri Cunningham" userId="5ca8a513-eaf1-4adc-9d18-6db7e5361089" providerId="ADAL" clId="{662F3175-5B42-424A-BDE3-048A3ADEB526}" dt="2021-12-18T22:24:29.898" v="585" actId="47"/>
        <pc:sldMkLst>
          <pc:docMk/>
          <pc:sldMk cId="0" sldId="291"/>
        </pc:sldMkLst>
      </pc:sldChg>
      <pc:sldChg chg="addSp delSp modSp add mod modNotesTx">
        <pc:chgData name="Kerri Cunningham" userId="5ca8a513-eaf1-4adc-9d18-6db7e5361089" providerId="ADAL" clId="{662F3175-5B42-424A-BDE3-048A3ADEB526}" dt="2021-12-18T22:50:47.913" v="1396"/>
        <pc:sldMkLst>
          <pc:docMk/>
          <pc:sldMk cId="1081073949" sldId="292"/>
        </pc:sldMkLst>
        <pc:spChg chg="add del mod">
          <ac:chgData name="Kerri Cunningham" userId="5ca8a513-eaf1-4adc-9d18-6db7e5361089" providerId="ADAL" clId="{662F3175-5B42-424A-BDE3-048A3ADEB526}" dt="2021-12-18T21:37:16.950" v="402" actId="478"/>
          <ac:spMkLst>
            <pc:docMk/>
            <pc:sldMk cId="1081073949" sldId="292"/>
            <ac:spMk id="3" creationId="{E66E88D6-0617-4B2F-A016-5AC2A3804000}"/>
          </ac:spMkLst>
        </pc:spChg>
        <pc:spChg chg="add del mod">
          <ac:chgData name="Kerri Cunningham" userId="5ca8a513-eaf1-4adc-9d18-6db7e5361089" providerId="ADAL" clId="{662F3175-5B42-424A-BDE3-048A3ADEB526}" dt="2021-12-18T21:37:38.410" v="406" actId="478"/>
          <ac:spMkLst>
            <pc:docMk/>
            <pc:sldMk cId="1081073949" sldId="292"/>
            <ac:spMk id="5" creationId="{93092A60-EBDD-45B1-ACC3-ED25BA1CA380}"/>
          </ac:spMkLst>
        </pc:spChg>
        <pc:spChg chg="add del mod">
          <ac:chgData name="Kerri Cunningham" userId="5ca8a513-eaf1-4adc-9d18-6db7e5361089" providerId="ADAL" clId="{662F3175-5B42-424A-BDE3-048A3ADEB526}" dt="2021-12-18T21:37:38.410" v="406" actId="478"/>
          <ac:spMkLst>
            <pc:docMk/>
            <pc:sldMk cId="1081073949" sldId="292"/>
            <ac:spMk id="7" creationId="{6049DA01-1700-4A33-B970-0CFC34A2393D}"/>
          </ac:spMkLst>
        </pc:spChg>
        <pc:spChg chg="add del mod">
          <ac:chgData name="Kerri Cunningham" userId="5ca8a513-eaf1-4adc-9d18-6db7e5361089" providerId="ADAL" clId="{662F3175-5B42-424A-BDE3-048A3ADEB526}" dt="2021-12-18T21:37:38.410" v="406" actId="478"/>
          <ac:spMkLst>
            <pc:docMk/>
            <pc:sldMk cId="1081073949" sldId="292"/>
            <ac:spMk id="9" creationId="{0E346E4C-74F5-4335-BB34-8C9D7E54C6D5}"/>
          </ac:spMkLst>
        </pc:spChg>
        <pc:spChg chg="add del mod">
          <ac:chgData name="Kerri Cunningham" userId="5ca8a513-eaf1-4adc-9d18-6db7e5361089" providerId="ADAL" clId="{662F3175-5B42-424A-BDE3-048A3ADEB526}" dt="2021-12-18T21:37:38.410" v="406" actId="478"/>
          <ac:spMkLst>
            <pc:docMk/>
            <pc:sldMk cId="1081073949" sldId="292"/>
            <ac:spMk id="11" creationId="{9BCE47D7-71C3-4238-AA1B-66901E4F73A7}"/>
          </ac:spMkLst>
        </pc:spChg>
        <pc:spChg chg="add del mod">
          <ac:chgData name="Kerri Cunningham" userId="5ca8a513-eaf1-4adc-9d18-6db7e5361089" providerId="ADAL" clId="{662F3175-5B42-424A-BDE3-048A3ADEB526}" dt="2021-12-18T21:37:38.410" v="406" actId="478"/>
          <ac:spMkLst>
            <pc:docMk/>
            <pc:sldMk cId="1081073949" sldId="292"/>
            <ac:spMk id="13" creationId="{58B9F7E1-55DB-4862-99DC-81A378088080}"/>
          </ac:spMkLst>
        </pc:spChg>
        <pc:spChg chg="mod">
          <ac:chgData name="Kerri Cunningham" userId="5ca8a513-eaf1-4adc-9d18-6db7e5361089" providerId="ADAL" clId="{662F3175-5B42-424A-BDE3-048A3ADEB526}" dt="2021-12-18T21:37:18.398" v="403" actId="1076"/>
          <ac:spMkLst>
            <pc:docMk/>
            <pc:sldMk cId="1081073949" sldId="292"/>
            <ac:spMk id="10217" creationId="{00000000-0000-0000-0000-000000000000}"/>
          </ac:spMkLst>
        </pc:spChg>
        <pc:spChg chg="del">
          <ac:chgData name="Kerri Cunningham" userId="5ca8a513-eaf1-4adc-9d18-6db7e5361089" providerId="ADAL" clId="{662F3175-5B42-424A-BDE3-048A3ADEB526}" dt="2021-12-18T21:37:15.506" v="401" actId="478"/>
          <ac:spMkLst>
            <pc:docMk/>
            <pc:sldMk cId="1081073949" sldId="292"/>
            <ac:spMk id="10218" creationId="{00000000-0000-0000-0000-000000000000}"/>
          </ac:spMkLst>
        </pc:spChg>
        <pc:spChg chg="del mod">
          <ac:chgData name="Kerri Cunningham" userId="5ca8a513-eaf1-4adc-9d18-6db7e5361089" providerId="ADAL" clId="{662F3175-5B42-424A-BDE3-048A3ADEB526}" dt="2021-12-18T21:37:28.267" v="405" actId="478"/>
          <ac:spMkLst>
            <pc:docMk/>
            <pc:sldMk cId="1081073949" sldId="292"/>
            <ac:spMk id="10220" creationId="{00000000-0000-0000-0000-000000000000}"/>
          </ac:spMkLst>
        </pc:spChg>
        <pc:spChg chg="del">
          <ac:chgData name="Kerri Cunningham" userId="5ca8a513-eaf1-4adc-9d18-6db7e5361089" providerId="ADAL" clId="{662F3175-5B42-424A-BDE3-048A3ADEB526}" dt="2021-12-18T21:37:28.267" v="405" actId="478"/>
          <ac:spMkLst>
            <pc:docMk/>
            <pc:sldMk cId="1081073949" sldId="292"/>
            <ac:spMk id="10221" creationId="{00000000-0000-0000-0000-000000000000}"/>
          </ac:spMkLst>
        </pc:spChg>
        <pc:spChg chg="del">
          <ac:chgData name="Kerri Cunningham" userId="5ca8a513-eaf1-4adc-9d18-6db7e5361089" providerId="ADAL" clId="{662F3175-5B42-424A-BDE3-048A3ADEB526}" dt="2021-12-18T21:37:28.267" v="405" actId="478"/>
          <ac:spMkLst>
            <pc:docMk/>
            <pc:sldMk cId="1081073949" sldId="292"/>
            <ac:spMk id="10223" creationId="{00000000-0000-0000-0000-000000000000}"/>
          </ac:spMkLst>
        </pc:spChg>
        <pc:spChg chg="del">
          <ac:chgData name="Kerri Cunningham" userId="5ca8a513-eaf1-4adc-9d18-6db7e5361089" providerId="ADAL" clId="{662F3175-5B42-424A-BDE3-048A3ADEB526}" dt="2021-12-18T21:37:28.267" v="405" actId="478"/>
          <ac:spMkLst>
            <pc:docMk/>
            <pc:sldMk cId="1081073949" sldId="292"/>
            <ac:spMk id="10224" creationId="{00000000-0000-0000-0000-000000000000}"/>
          </ac:spMkLst>
        </pc:spChg>
        <pc:spChg chg="del">
          <ac:chgData name="Kerri Cunningham" userId="5ca8a513-eaf1-4adc-9d18-6db7e5361089" providerId="ADAL" clId="{662F3175-5B42-424A-BDE3-048A3ADEB526}" dt="2021-12-18T21:37:28.267" v="405" actId="478"/>
          <ac:spMkLst>
            <pc:docMk/>
            <pc:sldMk cId="1081073949" sldId="292"/>
            <ac:spMk id="10226" creationId="{00000000-0000-0000-0000-000000000000}"/>
          </ac:spMkLst>
        </pc:spChg>
        <pc:spChg chg="del">
          <ac:chgData name="Kerri Cunningham" userId="5ca8a513-eaf1-4adc-9d18-6db7e5361089" providerId="ADAL" clId="{662F3175-5B42-424A-BDE3-048A3ADEB526}" dt="2021-12-18T21:37:28.267" v="405" actId="478"/>
          <ac:spMkLst>
            <pc:docMk/>
            <pc:sldMk cId="1081073949" sldId="292"/>
            <ac:spMk id="10227" creationId="{00000000-0000-0000-0000-000000000000}"/>
          </ac:spMkLst>
        </pc:spChg>
        <pc:spChg chg="mod">
          <ac:chgData name="Kerri Cunningham" userId="5ca8a513-eaf1-4adc-9d18-6db7e5361089" providerId="ADAL" clId="{662F3175-5B42-424A-BDE3-048A3ADEB526}" dt="2021-12-18T21:38:32.625" v="418" actId="1076"/>
          <ac:spMkLst>
            <pc:docMk/>
            <pc:sldMk cId="1081073949" sldId="292"/>
            <ac:spMk id="10229" creationId="{00000000-0000-0000-0000-000000000000}"/>
          </ac:spMkLst>
        </pc:spChg>
        <pc:spChg chg="mod">
          <ac:chgData name="Kerri Cunningham" userId="5ca8a513-eaf1-4adc-9d18-6db7e5361089" providerId="ADAL" clId="{662F3175-5B42-424A-BDE3-048A3ADEB526}" dt="2021-12-18T21:38:17.015" v="416" actId="403"/>
          <ac:spMkLst>
            <pc:docMk/>
            <pc:sldMk cId="1081073949" sldId="292"/>
            <ac:spMk id="10230" creationId="{00000000-0000-0000-0000-000000000000}"/>
          </ac:spMkLst>
        </pc:spChg>
        <pc:spChg chg="mod">
          <ac:chgData name="Kerri Cunningham" userId="5ca8a513-eaf1-4adc-9d18-6db7e5361089" providerId="ADAL" clId="{662F3175-5B42-424A-BDE3-048A3ADEB526}" dt="2021-12-18T21:38:01.420" v="412" actId="1076"/>
          <ac:spMkLst>
            <pc:docMk/>
            <pc:sldMk cId="1081073949" sldId="292"/>
            <ac:spMk id="10232" creationId="{00000000-0000-0000-0000-000000000000}"/>
          </ac:spMkLst>
        </pc:spChg>
        <pc:spChg chg="mod">
          <ac:chgData name="Kerri Cunningham" userId="5ca8a513-eaf1-4adc-9d18-6db7e5361089" providerId="ADAL" clId="{662F3175-5B42-424A-BDE3-048A3ADEB526}" dt="2021-12-18T21:38:42.013" v="421" actId="403"/>
          <ac:spMkLst>
            <pc:docMk/>
            <pc:sldMk cId="1081073949" sldId="292"/>
            <ac:spMk id="10233" creationId="{00000000-0000-0000-0000-000000000000}"/>
          </ac:spMkLst>
        </pc:spChg>
        <pc:spChg chg="mod">
          <ac:chgData name="Kerri Cunningham" userId="5ca8a513-eaf1-4adc-9d18-6db7e5361089" providerId="ADAL" clId="{662F3175-5B42-424A-BDE3-048A3ADEB526}" dt="2021-12-18T21:38:29.220" v="417" actId="1076"/>
          <ac:spMkLst>
            <pc:docMk/>
            <pc:sldMk cId="1081073949" sldId="292"/>
            <ac:spMk id="10235" creationId="{00000000-0000-0000-0000-000000000000}"/>
          </ac:spMkLst>
        </pc:spChg>
        <pc:spChg chg="mod">
          <ac:chgData name="Kerri Cunningham" userId="5ca8a513-eaf1-4adc-9d18-6db7e5361089" providerId="ADAL" clId="{662F3175-5B42-424A-BDE3-048A3ADEB526}" dt="2021-12-18T21:39:41.827" v="427" actId="2711"/>
          <ac:spMkLst>
            <pc:docMk/>
            <pc:sldMk cId="1081073949" sldId="292"/>
            <ac:spMk id="10236" creationId="{00000000-0000-0000-0000-000000000000}"/>
          </ac:spMkLst>
        </pc:spChg>
      </pc:sldChg>
      <pc:sldChg chg="add">
        <pc:chgData name="Kerri Cunningham" userId="5ca8a513-eaf1-4adc-9d18-6db7e5361089" providerId="ADAL" clId="{662F3175-5B42-424A-BDE3-048A3ADEB526}" dt="2022-02-13T12:07:32.720" v="1641" actId="2890"/>
        <pc:sldMkLst>
          <pc:docMk/>
          <pc:sldMk cId="823031166" sldId="293"/>
        </pc:sldMkLst>
      </pc:sldChg>
      <pc:sldMasterChg chg="addSldLayout delSldLayout">
        <pc:chgData name="Kerri Cunningham" userId="5ca8a513-eaf1-4adc-9d18-6db7e5361089" providerId="ADAL" clId="{662F3175-5B42-424A-BDE3-048A3ADEB526}" dt="2021-12-18T22:30:08.500" v="889" actId="47"/>
        <pc:sldMasterMkLst>
          <pc:docMk/>
          <pc:sldMasterMk cId="0" sldId="2147483686"/>
        </pc:sldMasterMkLst>
        <pc:sldLayoutChg chg="del">
          <pc:chgData name="Kerri Cunningham" userId="5ca8a513-eaf1-4adc-9d18-6db7e5361089" providerId="ADAL" clId="{662F3175-5B42-424A-BDE3-048A3ADEB526}" dt="2021-12-18T22:29:46.879" v="874" actId="47"/>
          <pc:sldLayoutMkLst>
            <pc:docMk/>
            <pc:sldMasterMk cId="0" sldId="2147483686"/>
            <pc:sldLayoutMk cId="0" sldId="2147483650"/>
          </pc:sldLayoutMkLst>
        </pc:sldLayoutChg>
        <pc:sldLayoutChg chg="del">
          <pc:chgData name="Kerri Cunningham" userId="5ca8a513-eaf1-4adc-9d18-6db7e5361089" providerId="ADAL" clId="{662F3175-5B42-424A-BDE3-048A3ADEB526}" dt="2021-12-18T22:29:51.387" v="879" actId="47"/>
          <pc:sldLayoutMkLst>
            <pc:docMk/>
            <pc:sldMasterMk cId="0" sldId="2147483686"/>
            <pc:sldLayoutMk cId="0" sldId="2147483653"/>
          </pc:sldLayoutMkLst>
        </pc:sldLayoutChg>
        <pc:sldLayoutChg chg="add del">
          <pc:chgData name="Kerri Cunningham" userId="5ca8a513-eaf1-4adc-9d18-6db7e5361089" providerId="ADAL" clId="{662F3175-5B42-424A-BDE3-048A3ADEB526}" dt="2021-12-18T22:30:04.806" v="888" actId="47"/>
          <pc:sldLayoutMkLst>
            <pc:docMk/>
            <pc:sldMasterMk cId="0" sldId="2147483686"/>
            <pc:sldLayoutMk cId="0" sldId="2147483654"/>
          </pc:sldLayoutMkLst>
        </pc:sldLayoutChg>
        <pc:sldLayoutChg chg="del">
          <pc:chgData name="Kerri Cunningham" userId="5ca8a513-eaf1-4adc-9d18-6db7e5361089" providerId="ADAL" clId="{662F3175-5B42-424A-BDE3-048A3ADEB526}" dt="2021-12-18T22:29:50.532" v="878" actId="47"/>
          <pc:sldLayoutMkLst>
            <pc:docMk/>
            <pc:sldMasterMk cId="0" sldId="2147483686"/>
            <pc:sldLayoutMk cId="0" sldId="2147483657"/>
          </pc:sldLayoutMkLst>
        </pc:sldLayoutChg>
        <pc:sldLayoutChg chg="del">
          <pc:chgData name="Kerri Cunningham" userId="5ca8a513-eaf1-4adc-9d18-6db7e5361089" providerId="ADAL" clId="{662F3175-5B42-424A-BDE3-048A3ADEB526}" dt="2021-12-18T22:29:25.619" v="867" actId="47"/>
          <pc:sldLayoutMkLst>
            <pc:docMk/>
            <pc:sldMasterMk cId="0" sldId="2147483686"/>
            <pc:sldLayoutMk cId="0" sldId="2147483658"/>
          </pc:sldLayoutMkLst>
        </pc:sldLayoutChg>
        <pc:sldLayoutChg chg="del">
          <pc:chgData name="Kerri Cunningham" userId="5ca8a513-eaf1-4adc-9d18-6db7e5361089" providerId="ADAL" clId="{662F3175-5B42-424A-BDE3-048A3ADEB526}" dt="2021-12-18T22:29:54.933" v="883" actId="47"/>
          <pc:sldLayoutMkLst>
            <pc:docMk/>
            <pc:sldMasterMk cId="0" sldId="2147483686"/>
            <pc:sldLayoutMk cId="0" sldId="2147483663"/>
          </pc:sldLayoutMkLst>
        </pc:sldLayoutChg>
        <pc:sldLayoutChg chg="del">
          <pc:chgData name="Kerri Cunningham" userId="5ca8a513-eaf1-4adc-9d18-6db7e5361089" providerId="ADAL" clId="{662F3175-5B42-424A-BDE3-048A3ADEB526}" dt="2021-12-18T22:29:48.925" v="876" actId="47"/>
          <pc:sldLayoutMkLst>
            <pc:docMk/>
            <pc:sldMasterMk cId="0" sldId="2147483686"/>
            <pc:sldLayoutMk cId="0" sldId="2147483664"/>
          </pc:sldLayoutMkLst>
        </pc:sldLayoutChg>
        <pc:sldLayoutChg chg="del">
          <pc:chgData name="Kerri Cunningham" userId="5ca8a513-eaf1-4adc-9d18-6db7e5361089" providerId="ADAL" clId="{662F3175-5B42-424A-BDE3-048A3ADEB526}" dt="2021-12-18T22:29:27.727" v="870" actId="47"/>
          <pc:sldLayoutMkLst>
            <pc:docMk/>
            <pc:sldMasterMk cId="0" sldId="2147483686"/>
            <pc:sldLayoutMk cId="0" sldId="2147483665"/>
          </pc:sldLayoutMkLst>
        </pc:sldLayoutChg>
        <pc:sldLayoutChg chg="del">
          <pc:chgData name="Kerri Cunningham" userId="5ca8a513-eaf1-4adc-9d18-6db7e5361089" providerId="ADAL" clId="{662F3175-5B42-424A-BDE3-048A3ADEB526}" dt="2021-12-18T22:29:24.556" v="866" actId="47"/>
          <pc:sldLayoutMkLst>
            <pc:docMk/>
            <pc:sldMasterMk cId="0" sldId="2147483686"/>
            <pc:sldLayoutMk cId="0" sldId="2147483666"/>
          </pc:sldLayoutMkLst>
        </pc:sldLayoutChg>
        <pc:sldLayoutChg chg="del">
          <pc:chgData name="Kerri Cunningham" userId="5ca8a513-eaf1-4adc-9d18-6db7e5361089" providerId="ADAL" clId="{662F3175-5B42-424A-BDE3-048A3ADEB526}" dt="2021-12-18T22:29:28.408" v="871" actId="47"/>
          <pc:sldLayoutMkLst>
            <pc:docMk/>
            <pc:sldMasterMk cId="0" sldId="2147483686"/>
            <pc:sldLayoutMk cId="0" sldId="2147483667"/>
          </pc:sldLayoutMkLst>
        </pc:sldLayoutChg>
        <pc:sldLayoutChg chg="del">
          <pc:chgData name="Kerri Cunningham" userId="5ca8a513-eaf1-4adc-9d18-6db7e5361089" providerId="ADAL" clId="{662F3175-5B42-424A-BDE3-048A3ADEB526}" dt="2021-12-18T22:29:54.183" v="882" actId="47"/>
          <pc:sldLayoutMkLst>
            <pc:docMk/>
            <pc:sldMasterMk cId="0" sldId="2147483686"/>
            <pc:sldLayoutMk cId="0" sldId="2147483669"/>
          </pc:sldLayoutMkLst>
        </pc:sldLayoutChg>
        <pc:sldLayoutChg chg="del">
          <pc:chgData name="Kerri Cunningham" userId="5ca8a513-eaf1-4adc-9d18-6db7e5361089" providerId="ADAL" clId="{662F3175-5B42-424A-BDE3-048A3ADEB526}" dt="2021-12-18T22:29:30.622" v="873" actId="47"/>
          <pc:sldLayoutMkLst>
            <pc:docMk/>
            <pc:sldMasterMk cId="0" sldId="2147483686"/>
            <pc:sldLayoutMk cId="0" sldId="2147483670"/>
          </pc:sldLayoutMkLst>
        </pc:sldLayoutChg>
        <pc:sldLayoutChg chg="del">
          <pc:chgData name="Kerri Cunningham" userId="5ca8a513-eaf1-4adc-9d18-6db7e5361089" providerId="ADAL" clId="{662F3175-5B42-424A-BDE3-048A3ADEB526}" dt="2021-12-18T22:29:48.070" v="875" actId="47"/>
          <pc:sldLayoutMkLst>
            <pc:docMk/>
            <pc:sldMasterMk cId="0" sldId="2147483686"/>
            <pc:sldLayoutMk cId="0" sldId="2147483671"/>
          </pc:sldLayoutMkLst>
        </pc:sldLayoutChg>
        <pc:sldLayoutChg chg="del">
          <pc:chgData name="Kerri Cunningham" userId="5ca8a513-eaf1-4adc-9d18-6db7e5361089" providerId="ADAL" clId="{662F3175-5B42-424A-BDE3-048A3ADEB526}" dt="2021-12-18T22:24:32.206" v="588" actId="47"/>
          <pc:sldLayoutMkLst>
            <pc:docMk/>
            <pc:sldMasterMk cId="0" sldId="2147483686"/>
            <pc:sldLayoutMk cId="0" sldId="2147483672"/>
          </pc:sldLayoutMkLst>
        </pc:sldLayoutChg>
        <pc:sldLayoutChg chg="del">
          <pc:chgData name="Kerri Cunningham" userId="5ca8a513-eaf1-4adc-9d18-6db7e5361089" providerId="ADAL" clId="{662F3175-5B42-424A-BDE3-048A3ADEB526}" dt="2021-12-18T22:29:26.931" v="869" actId="47"/>
          <pc:sldLayoutMkLst>
            <pc:docMk/>
            <pc:sldMasterMk cId="0" sldId="2147483686"/>
            <pc:sldLayoutMk cId="0" sldId="2147483673"/>
          </pc:sldLayoutMkLst>
        </pc:sldLayoutChg>
        <pc:sldLayoutChg chg="del">
          <pc:chgData name="Kerri Cunningham" userId="5ca8a513-eaf1-4adc-9d18-6db7e5361089" providerId="ADAL" clId="{662F3175-5B42-424A-BDE3-048A3ADEB526}" dt="2021-12-18T22:24:32.690" v="589" actId="47"/>
          <pc:sldLayoutMkLst>
            <pc:docMk/>
            <pc:sldMasterMk cId="0" sldId="2147483686"/>
            <pc:sldLayoutMk cId="0" sldId="2147483675"/>
          </pc:sldLayoutMkLst>
        </pc:sldLayoutChg>
        <pc:sldLayoutChg chg="del">
          <pc:chgData name="Kerri Cunningham" userId="5ca8a513-eaf1-4adc-9d18-6db7e5361089" providerId="ADAL" clId="{662F3175-5B42-424A-BDE3-048A3ADEB526}" dt="2021-12-18T22:24:31.404" v="587" actId="47"/>
          <pc:sldLayoutMkLst>
            <pc:docMk/>
            <pc:sldMasterMk cId="0" sldId="2147483686"/>
            <pc:sldLayoutMk cId="0" sldId="2147483676"/>
          </pc:sldLayoutMkLst>
        </pc:sldLayoutChg>
        <pc:sldLayoutChg chg="del">
          <pc:chgData name="Kerri Cunningham" userId="5ca8a513-eaf1-4adc-9d18-6db7e5361089" providerId="ADAL" clId="{662F3175-5B42-424A-BDE3-048A3ADEB526}" dt="2021-12-18T22:29:53.246" v="881" actId="47"/>
          <pc:sldLayoutMkLst>
            <pc:docMk/>
            <pc:sldMasterMk cId="0" sldId="2147483686"/>
            <pc:sldLayoutMk cId="0" sldId="2147483677"/>
          </pc:sldLayoutMkLst>
        </pc:sldLayoutChg>
        <pc:sldLayoutChg chg="add del">
          <pc:chgData name="Kerri Cunningham" userId="5ca8a513-eaf1-4adc-9d18-6db7e5361089" providerId="ADAL" clId="{662F3175-5B42-424A-BDE3-048A3ADEB526}" dt="2021-12-18T22:30:08.500" v="889" actId="47"/>
          <pc:sldLayoutMkLst>
            <pc:docMk/>
            <pc:sldMasterMk cId="0" sldId="2147483686"/>
            <pc:sldLayoutMk cId="0" sldId="2147483678"/>
          </pc:sldLayoutMkLst>
        </pc:sldLayoutChg>
        <pc:sldLayoutChg chg="del">
          <pc:chgData name="Kerri Cunningham" userId="5ca8a513-eaf1-4adc-9d18-6db7e5361089" providerId="ADAL" clId="{662F3175-5B42-424A-BDE3-048A3ADEB526}" dt="2021-12-18T22:29:49.776" v="877" actId="47"/>
          <pc:sldLayoutMkLst>
            <pc:docMk/>
            <pc:sldMasterMk cId="0" sldId="2147483686"/>
            <pc:sldLayoutMk cId="0" sldId="2147483679"/>
          </pc:sldLayoutMkLst>
        </pc:sldLayoutChg>
        <pc:sldLayoutChg chg="del">
          <pc:chgData name="Kerri Cunningham" userId="5ca8a513-eaf1-4adc-9d18-6db7e5361089" providerId="ADAL" clId="{662F3175-5B42-424A-BDE3-048A3ADEB526}" dt="2021-12-18T22:29:52.246" v="880" actId="47"/>
          <pc:sldLayoutMkLst>
            <pc:docMk/>
            <pc:sldMasterMk cId="0" sldId="2147483686"/>
            <pc:sldLayoutMk cId="0" sldId="2147483680"/>
          </pc:sldLayoutMkLst>
        </pc:sldLayoutChg>
        <pc:sldLayoutChg chg="del">
          <pc:chgData name="Kerri Cunningham" userId="5ca8a513-eaf1-4adc-9d18-6db7e5361089" providerId="ADAL" clId="{662F3175-5B42-424A-BDE3-048A3ADEB526}" dt="2021-12-18T22:29:55.823" v="884" actId="47"/>
          <pc:sldLayoutMkLst>
            <pc:docMk/>
            <pc:sldMasterMk cId="0" sldId="2147483686"/>
            <pc:sldLayoutMk cId="0" sldId="2147483681"/>
          </pc:sldLayoutMkLst>
        </pc:sldLayoutChg>
        <pc:sldLayoutChg chg="del">
          <pc:chgData name="Kerri Cunningham" userId="5ca8a513-eaf1-4adc-9d18-6db7e5361089" providerId="ADAL" clId="{662F3175-5B42-424A-BDE3-048A3ADEB526}" dt="2021-12-18T22:24:30.774" v="586" actId="47"/>
          <pc:sldLayoutMkLst>
            <pc:docMk/>
            <pc:sldMasterMk cId="0" sldId="2147483686"/>
            <pc:sldLayoutMk cId="0" sldId="2147483683"/>
          </pc:sldLayoutMkLst>
        </pc:sldLayoutChg>
        <pc:sldLayoutChg chg="del">
          <pc:chgData name="Kerri Cunningham" userId="5ca8a513-eaf1-4adc-9d18-6db7e5361089" providerId="ADAL" clId="{662F3175-5B42-424A-BDE3-048A3ADEB526}" dt="2021-12-18T22:29:18.247" v="865" actId="47"/>
          <pc:sldLayoutMkLst>
            <pc:docMk/>
            <pc:sldMasterMk cId="0" sldId="2147483686"/>
            <pc:sldLayoutMk cId="0" sldId="2147483684"/>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39897845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7"/>
        <p:cNvGrpSpPr/>
        <p:nvPr/>
      </p:nvGrpSpPr>
      <p:grpSpPr>
        <a:xfrm>
          <a:off x="0" y="0"/>
          <a:ext cx="0" cy="0"/>
          <a:chOff x="0" y="0"/>
          <a:chExt cx="0" cy="0"/>
        </a:xfrm>
      </p:grpSpPr>
      <p:sp>
        <p:nvSpPr>
          <p:cNvPr id="10198" name="Google Shape;10198;g88740b9026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99" name="Google Shape;10199;g88740b9026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59927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6"/>
        <p:cNvGrpSpPr/>
        <p:nvPr/>
      </p:nvGrpSpPr>
      <p:grpSpPr>
        <a:xfrm>
          <a:off x="0" y="0"/>
          <a:ext cx="0" cy="0"/>
          <a:chOff x="0" y="0"/>
          <a:chExt cx="0" cy="0"/>
        </a:xfrm>
      </p:grpSpPr>
      <p:sp>
        <p:nvSpPr>
          <p:cNvPr id="10207" name="Google Shape;10207;g889056291b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08" name="Google Shape;10208;g889056291b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As gevolg van Covid-19 en skoolsluiting is dit belangrik om vooraf kennis na</a:t>
            </a:r>
            <a:r>
              <a:rPr lang="nl-NL" baseline="0" dirty="0"/>
              <a:t> te gaan</a:t>
            </a:r>
            <a:r>
              <a:rPr lang="nl-NL" dirty="0"/>
              <a:t> net om te verseker dat alle leerders in dieselfde leerruimte is. Hierdie is 'n baie kort samevatting</a:t>
            </a:r>
            <a:r>
              <a:rPr lang="nl-NL" baseline="0" dirty="0"/>
              <a:t> en</a:t>
            </a:r>
            <a:r>
              <a:rPr lang="nl-NL" dirty="0"/>
              <a:t> 'n HERINNERING van wat reeds gedek is.</a:t>
            </a:r>
          </a:p>
          <a:p>
            <a:pPr marL="0" lvl="0" indent="0" algn="l" rtl="0">
              <a:spcBef>
                <a:spcPts val="0"/>
              </a:spcBef>
              <a:spcAft>
                <a:spcPts val="0"/>
              </a:spcAft>
              <a:buNone/>
            </a:pPr>
            <a:r>
              <a:rPr lang="nl-NL" dirty="0"/>
              <a:t>Verwys na bladsy 2-5 van </a:t>
            </a:r>
            <a:r>
              <a:rPr lang="nl-NL" b="1" i="1" u="sng" dirty="0"/>
              <a:t>Les 1-3 Lesvoorbereiding en Onderwysersnotas </a:t>
            </a:r>
            <a:r>
              <a:rPr lang="nl-NL" dirty="0"/>
              <a:t>vir die gedetailleerde uiteensetting.</a:t>
            </a:r>
            <a:endParaRPr dirty="0"/>
          </a:p>
        </p:txBody>
      </p:sp>
    </p:spTree>
    <p:extLst>
      <p:ext uri="{BB962C8B-B14F-4D97-AF65-F5344CB8AC3E}">
        <p14:creationId xmlns:p14="http://schemas.microsoft.com/office/powerpoint/2010/main" val="25992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94"/>
        <p:cNvGrpSpPr/>
        <p:nvPr/>
      </p:nvGrpSpPr>
      <p:grpSpPr>
        <a:xfrm>
          <a:off x="0" y="0"/>
          <a:ext cx="0" cy="0"/>
          <a:chOff x="0" y="0"/>
          <a:chExt cx="0" cy="0"/>
        </a:xfrm>
      </p:grpSpPr>
      <p:sp>
        <p:nvSpPr>
          <p:cNvPr id="10295" name="Google Shape;10295;g889056291b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96" name="Google Shape;10296;g889056291b_0_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af-ZA" dirty="0"/>
              <a:t>Verduidelik kortliks die verskillende leerstyle en loopbaankategorieë</a:t>
            </a:r>
            <a:endParaRPr dirty="0"/>
          </a:p>
        </p:txBody>
      </p:sp>
    </p:spTree>
    <p:extLst>
      <p:ext uri="{BB962C8B-B14F-4D97-AF65-F5344CB8AC3E}">
        <p14:creationId xmlns:p14="http://schemas.microsoft.com/office/powerpoint/2010/main" val="28945353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37"/>
        <p:cNvGrpSpPr/>
        <p:nvPr/>
      </p:nvGrpSpPr>
      <p:grpSpPr>
        <a:xfrm>
          <a:off x="0" y="0"/>
          <a:ext cx="0" cy="0"/>
          <a:chOff x="0" y="0"/>
          <a:chExt cx="0" cy="0"/>
        </a:xfrm>
      </p:grpSpPr>
      <p:sp>
        <p:nvSpPr>
          <p:cNvPr id="10238" name="Google Shape;10238;g889056291b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39" name="Google Shape;10239;g889056291b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Vra die</a:t>
            </a:r>
            <a:r>
              <a:rPr lang="nl-NL" baseline="0" dirty="0"/>
              <a:t> bogenoemde vrae</a:t>
            </a:r>
            <a:r>
              <a:rPr lang="nl-NL" dirty="0"/>
              <a:t>, gee die klas 'n paar minute om hul werkkaart in te vul (bladsy 2 in </a:t>
            </a:r>
            <a:r>
              <a:rPr lang="nl-NL" b="1" i="1" u="sng" dirty="0"/>
              <a:t>Les 1-3 Werkboek &amp; Inhoudsopsomming</a:t>
            </a:r>
            <a:r>
              <a:rPr lang="nl-NL" dirty="0"/>
              <a:t>)</a:t>
            </a:r>
            <a:endParaRPr dirty="0"/>
          </a:p>
        </p:txBody>
      </p:sp>
    </p:spTree>
    <p:extLst>
      <p:ext uri="{BB962C8B-B14F-4D97-AF65-F5344CB8AC3E}">
        <p14:creationId xmlns:p14="http://schemas.microsoft.com/office/powerpoint/2010/main" val="5444463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3"/>
        <p:cNvGrpSpPr/>
        <p:nvPr/>
      </p:nvGrpSpPr>
      <p:grpSpPr>
        <a:xfrm>
          <a:off x="0" y="0"/>
          <a:ext cx="0" cy="0"/>
          <a:chOff x="0" y="0"/>
          <a:chExt cx="0" cy="0"/>
        </a:xfrm>
      </p:grpSpPr>
      <p:sp>
        <p:nvSpPr>
          <p:cNvPr id="10214" name="Google Shape;10214;g889056291b_0_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15" name="Google Shape;10215;g889056291b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Gaan deur die basiese beginsels van elkeen – jy kan die vakke ens noem.</a:t>
            </a:r>
          </a:p>
          <a:p>
            <a:pPr marL="0" lvl="0" indent="0" algn="l" rtl="0">
              <a:spcBef>
                <a:spcPts val="0"/>
              </a:spcBef>
              <a:spcAft>
                <a:spcPts val="0"/>
              </a:spcAft>
              <a:buNone/>
            </a:pPr>
            <a:r>
              <a:rPr lang="nl-NL" dirty="0"/>
              <a:t>Verwys na die Tabel op bladsy 5 van die </a:t>
            </a:r>
            <a:r>
              <a:rPr lang="nl-NL" b="1" i="1" u="sng" dirty="0"/>
              <a:t>Lesvoorbereiding en Onderwysernotas</a:t>
            </a:r>
            <a:endParaRPr b="1" i="1" u="sng" dirty="0"/>
          </a:p>
        </p:txBody>
      </p:sp>
    </p:spTree>
    <p:extLst>
      <p:ext uri="{BB962C8B-B14F-4D97-AF65-F5344CB8AC3E}">
        <p14:creationId xmlns:p14="http://schemas.microsoft.com/office/powerpoint/2010/main" val="1401710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13"/>
        <p:cNvGrpSpPr/>
        <p:nvPr/>
      </p:nvGrpSpPr>
      <p:grpSpPr>
        <a:xfrm>
          <a:off x="0" y="0"/>
          <a:ext cx="0" cy="0"/>
          <a:chOff x="0" y="0"/>
          <a:chExt cx="0" cy="0"/>
        </a:xfrm>
      </p:grpSpPr>
      <p:sp>
        <p:nvSpPr>
          <p:cNvPr id="10214" name="Google Shape;10214;g889056291b_0_5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15" name="Google Shape;10215;g889056291b_0_5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Gaan deur die basiese beginsels van elkeen – jy kan die vakke ens noem.</a:t>
            </a:r>
          </a:p>
          <a:p>
            <a:pPr marL="0" lvl="0" indent="0" algn="l" rtl="0">
              <a:spcBef>
                <a:spcPts val="0"/>
              </a:spcBef>
              <a:spcAft>
                <a:spcPts val="0"/>
              </a:spcAft>
              <a:buNone/>
            </a:pPr>
            <a:r>
              <a:rPr lang="nl-NL" dirty="0"/>
              <a:t>Verwys na die Tabel op bladsy 5 van die </a:t>
            </a:r>
            <a:r>
              <a:rPr lang="nl-NL" b="1" i="1" u="sng" dirty="0"/>
              <a:t>Lesvoorbereiding en Onderwysernotas</a:t>
            </a:r>
          </a:p>
        </p:txBody>
      </p:sp>
    </p:spTree>
    <p:extLst>
      <p:ext uri="{BB962C8B-B14F-4D97-AF65-F5344CB8AC3E}">
        <p14:creationId xmlns:p14="http://schemas.microsoft.com/office/powerpoint/2010/main" val="38527996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7"/>
        <p:cNvGrpSpPr/>
        <p:nvPr/>
      </p:nvGrpSpPr>
      <p:grpSpPr>
        <a:xfrm>
          <a:off x="0" y="0"/>
          <a:ext cx="0" cy="0"/>
          <a:chOff x="0" y="0"/>
          <a:chExt cx="0" cy="0"/>
        </a:xfrm>
      </p:grpSpPr>
      <p:sp>
        <p:nvSpPr>
          <p:cNvPr id="10288" name="Google Shape;10288;g88740b9026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89" name="Google Shape;10289;g88740b9026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466559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17"/>
        <p:cNvGrpSpPr/>
        <p:nvPr/>
      </p:nvGrpSpPr>
      <p:grpSpPr>
        <a:xfrm>
          <a:off x="0" y="0"/>
          <a:ext cx="0" cy="0"/>
          <a:chOff x="0" y="0"/>
          <a:chExt cx="0" cy="0"/>
        </a:xfrm>
      </p:grpSpPr>
      <p:sp>
        <p:nvSpPr>
          <p:cNvPr id="10318" name="Google Shape;10318;g889056291b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19" name="Google Shape;10319;g889056291b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04452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51"/>
        <p:cNvGrpSpPr/>
        <p:nvPr/>
      </p:nvGrpSpPr>
      <p:grpSpPr>
        <a:xfrm>
          <a:off x="0" y="0"/>
          <a:ext cx="0" cy="0"/>
          <a:chOff x="0" y="0"/>
          <a:chExt cx="0" cy="0"/>
        </a:xfrm>
      </p:grpSpPr>
      <p:sp>
        <p:nvSpPr>
          <p:cNvPr id="10452" name="Google Shape;10452;g820329d9ab_1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53" name="Google Shape;10453;g820329d9ab_1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nl-NL" dirty="0"/>
              <a:t>Terwyl jy gereed maak vir die volgende afdeling – vra wat die leerders dink TYDSBESTUUR is en hoe dit hul kan help. Laat leerders die antwoord op bladsy 2 in </a:t>
            </a:r>
            <a:r>
              <a:rPr lang="nl-NL" b="1" i="1" u="sng" dirty="0"/>
              <a:t>Les 1-3 Werkboek en Inhoudsopsomming</a:t>
            </a:r>
            <a:r>
              <a:rPr lang="nl-NL" dirty="0"/>
              <a:t> invul.</a:t>
            </a:r>
            <a:endParaRPr dirty="0"/>
          </a:p>
        </p:txBody>
      </p:sp>
    </p:spTree>
    <p:extLst>
      <p:ext uri="{BB962C8B-B14F-4D97-AF65-F5344CB8AC3E}">
        <p14:creationId xmlns:p14="http://schemas.microsoft.com/office/powerpoint/2010/main" val="24848755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1"/>
        </a:solidFill>
        <a:effectLst/>
      </p:bgPr>
    </p:bg>
    <p:spTree>
      <p:nvGrpSpPr>
        <p:cNvPr id="1" name="Shape 8"/>
        <p:cNvGrpSpPr/>
        <p:nvPr/>
      </p:nvGrpSpPr>
      <p:grpSpPr>
        <a:xfrm>
          <a:off x="0" y="0"/>
          <a:ext cx="0" cy="0"/>
          <a:chOff x="0" y="0"/>
          <a:chExt cx="0" cy="0"/>
        </a:xfrm>
      </p:grpSpPr>
      <p:grpSp>
        <p:nvGrpSpPr>
          <p:cNvPr id="9" name="Google Shape;9;p2"/>
          <p:cNvGrpSpPr/>
          <p:nvPr/>
        </p:nvGrpSpPr>
        <p:grpSpPr>
          <a:xfrm>
            <a:off x="4499983" y="-33734"/>
            <a:ext cx="4787994" cy="5210954"/>
            <a:chOff x="4499983" y="-33734"/>
            <a:chExt cx="4787994" cy="5210954"/>
          </a:xfrm>
        </p:grpSpPr>
        <p:sp>
          <p:nvSpPr>
            <p:cNvPr id="10" name="Google Shape;10;p2"/>
            <p:cNvSpPr/>
            <p:nvPr/>
          </p:nvSpPr>
          <p:spPr>
            <a:xfrm>
              <a:off x="4533900" y="-19050"/>
              <a:ext cx="4724400" cy="5162550"/>
            </a:xfrm>
            <a:custGeom>
              <a:avLst/>
              <a:gdLst/>
              <a:ahLst/>
              <a:cxnLst/>
              <a:rect l="l" t="t" r="r" b="b"/>
              <a:pathLst>
                <a:path w="188976" h="206502" extrusionOk="0">
                  <a:moveTo>
                    <a:pt x="0" y="1143"/>
                  </a:moveTo>
                  <a:lnTo>
                    <a:pt x="188595" y="0"/>
                  </a:lnTo>
                  <a:lnTo>
                    <a:pt x="188976" y="206121"/>
                  </a:lnTo>
                  <a:lnTo>
                    <a:pt x="97917" y="206502"/>
                  </a:lnTo>
                  <a:close/>
                </a:path>
              </a:pathLst>
            </a:custGeom>
            <a:solidFill>
              <a:schemeClr val="accent1"/>
            </a:solidFill>
            <a:ln>
              <a:noFill/>
            </a:ln>
          </p:spPr>
        </p:sp>
        <p:grpSp>
          <p:nvGrpSpPr>
            <p:cNvPr id="11" name="Google Shape;11;p2"/>
            <p:cNvGrpSpPr/>
            <p:nvPr/>
          </p:nvGrpSpPr>
          <p:grpSpPr>
            <a:xfrm>
              <a:off x="4499983" y="-33734"/>
              <a:ext cx="4787994" cy="5210954"/>
              <a:chOff x="4499983" y="-33734"/>
              <a:chExt cx="4787994" cy="5210954"/>
            </a:xfrm>
          </p:grpSpPr>
          <p:sp>
            <p:nvSpPr>
              <p:cNvPr id="12" name="Google Shape;12;p2"/>
              <p:cNvSpPr/>
              <p:nvPr/>
            </p:nvSpPr>
            <p:spPr>
              <a:xfrm>
                <a:off x="4499983" y="-33734"/>
                <a:ext cx="4787994" cy="5210954"/>
              </a:xfrm>
              <a:custGeom>
                <a:avLst/>
                <a:gdLst/>
                <a:ahLst/>
                <a:cxnLst/>
                <a:rect l="l" t="t" r="r" b="b"/>
                <a:pathLst>
                  <a:path w="139352" h="151662" extrusionOk="0">
                    <a:moveTo>
                      <a:pt x="138613" y="596"/>
                    </a:moveTo>
                    <a:lnTo>
                      <a:pt x="138613" y="10835"/>
                    </a:lnTo>
                    <a:lnTo>
                      <a:pt x="96858" y="97310"/>
                    </a:lnTo>
                    <a:lnTo>
                      <a:pt x="138315" y="151067"/>
                    </a:lnTo>
                    <a:lnTo>
                      <a:pt x="94203" y="102799"/>
                    </a:lnTo>
                    <a:lnTo>
                      <a:pt x="71045" y="150769"/>
                    </a:lnTo>
                    <a:lnTo>
                      <a:pt x="89166" y="97286"/>
                    </a:lnTo>
                    <a:lnTo>
                      <a:pt x="1096" y="893"/>
                    </a:lnTo>
                    <a:lnTo>
                      <a:pt x="22527" y="893"/>
                    </a:lnTo>
                    <a:lnTo>
                      <a:pt x="91524" y="90345"/>
                    </a:lnTo>
                    <a:lnTo>
                      <a:pt x="121944" y="596"/>
                    </a:lnTo>
                    <a:close/>
                    <a:moveTo>
                      <a:pt x="139304" y="0"/>
                    </a:moveTo>
                    <a:lnTo>
                      <a:pt x="0" y="298"/>
                    </a:lnTo>
                    <a:lnTo>
                      <a:pt x="70450" y="151662"/>
                    </a:lnTo>
                    <a:lnTo>
                      <a:pt x="139351" y="151662"/>
                    </a:lnTo>
                    <a:lnTo>
                      <a:pt x="13930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537607" y="-13290"/>
                <a:ext cx="4724980" cy="5170066"/>
              </a:xfrm>
              <a:custGeom>
                <a:avLst/>
                <a:gdLst/>
                <a:ahLst/>
                <a:cxnLst/>
                <a:rect l="l" t="t" r="r" b="b"/>
                <a:pathLst>
                  <a:path w="137518" h="150472" extrusionOk="0">
                    <a:moveTo>
                      <a:pt x="120849" y="1"/>
                    </a:moveTo>
                    <a:lnTo>
                      <a:pt x="90429" y="89750"/>
                    </a:lnTo>
                    <a:lnTo>
                      <a:pt x="21432" y="298"/>
                    </a:lnTo>
                    <a:lnTo>
                      <a:pt x="1" y="298"/>
                    </a:lnTo>
                    <a:lnTo>
                      <a:pt x="88071" y="96691"/>
                    </a:lnTo>
                    <a:lnTo>
                      <a:pt x="69950" y="150174"/>
                    </a:lnTo>
                    <a:lnTo>
                      <a:pt x="93108" y="102204"/>
                    </a:lnTo>
                    <a:lnTo>
                      <a:pt x="137220" y="150472"/>
                    </a:lnTo>
                    <a:lnTo>
                      <a:pt x="95763" y="96715"/>
                    </a:lnTo>
                    <a:lnTo>
                      <a:pt x="137518" y="10240"/>
                    </a:lnTo>
                    <a:lnTo>
                      <a:pt x="137518"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499983" y="-33734"/>
                <a:ext cx="4787994" cy="5210954"/>
              </a:xfrm>
              <a:custGeom>
                <a:avLst/>
                <a:gdLst/>
                <a:ahLst/>
                <a:cxnLst/>
                <a:rect l="l" t="t" r="r" b="b"/>
                <a:pathLst>
                  <a:path w="139352" h="151662" fill="none" extrusionOk="0">
                    <a:moveTo>
                      <a:pt x="139304" y="0"/>
                    </a:moveTo>
                    <a:lnTo>
                      <a:pt x="139351" y="151662"/>
                    </a:lnTo>
                    <a:lnTo>
                      <a:pt x="70450" y="151662"/>
                    </a:lnTo>
                    <a:lnTo>
                      <a:pt x="0" y="298"/>
                    </a:lnTo>
                    <a:close/>
                  </a:path>
                </a:pathLst>
              </a:custGeom>
              <a:noFill/>
              <a:ln w="297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 name="Google Shape;15;p2"/>
          <p:cNvGrpSpPr/>
          <p:nvPr/>
        </p:nvGrpSpPr>
        <p:grpSpPr>
          <a:xfrm>
            <a:off x="-143972" y="-33734"/>
            <a:ext cx="5612301" cy="2523668"/>
            <a:chOff x="-143972" y="-33734"/>
            <a:chExt cx="5612301" cy="2523668"/>
          </a:xfrm>
        </p:grpSpPr>
        <p:sp>
          <p:nvSpPr>
            <p:cNvPr id="16" name="Google Shape;16;p2"/>
            <p:cNvSpPr/>
            <p:nvPr/>
          </p:nvSpPr>
          <p:spPr>
            <a:xfrm>
              <a:off x="-136173" y="-23495"/>
              <a:ext cx="5604501" cy="2510165"/>
            </a:xfrm>
            <a:custGeom>
              <a:avLst/>
              <a:gdLst/>
              <a:ahLst/>
              <a:cxnLst/>
              <a:rect l="l" t="t" r="r" b="b"/>
              <a:pathLst>
                <a:path w="163116" h="73057" extrusionOk="0">
                  <a:moveTo>
                    <a:pt x="3405" y="524"/>
                  </a:moveTo>
                  <a:cubicBezTo>
                    <a:pt x="3703" y="524"/>
                    <a:pt x="3977" y="774"/>
                    <a:pt x="3977" y="1084"/>
                  </a:cubicBezTo>
                  <a:cubicBezTo>
                    <a:pt x="3977" y="1381"/>
                    <a:pt x="3727" y="1655"/>
                    <a:pt x="3405" y="1655"/>
                  </a:cubicBezTo>
                  <a:cubicBezTo>
                    <a:pt x="3096" y="1655"/>
                    <a:pt x="2846" y="1393"/>
                    <a:pt x="2846" y="1084"/>
                  </a:cubicBezTo>
                  <a:cubicBezTo>
                    <a:pt x="2858" y="774"/>
                    <a:pt x="3096" y="524"/>
                    <a:pt x="3405" y="524"/>
                  </a:cubicBezTo>
                  <a:close/>
                  <a:moveTo>
                    <a:pt x="7132" y="524"/>
                  </a:moveTo>
                  <a:cubicBezTo>
                    <a:pt x="7430" y="524"/>
                    <a:pt x="7692" y="774"/>
                    <a:pt x="7692" y="1084"/>
                  </a:cubicBezTo>
                  <a:cubicBezTo>
                    <a:pt x="7692" y="1381"/>
                    <a:pt x="7442" y="1655"/>
                    <a:pt x="7132" y="1655"/>
                  </a:cubicBezTo>
                  <a:cubicBezTo>
                    <a:pt x="6834" y="1655"/>
                    <a:pt x="6560" y="1393"/>
                    <a:pt x="6560" y="1084"/>
                  </a:cubicBezTo>
                  <a:cubicBezTo>
                    <a:pt x="6560" y="774"/>
                    <a:pt x="6822" y="524"/>
                    <a:pt x="7132" y="524"/>
                  </a:cubicBezTo>
                  <a:close/>
                  <a:moveTo>
                    <a:pt x="10871" y="524"/>
                  </a:moveTo>
                  <a:cubicBezTo>
                    <a:pt x="11168" y="524"/>
                    <a:pt x="11430" y="774"/>
                    <a:pt x="11430" y="1084"/>
                  </a:cubicBezTo>
                  <a:cubicBezTo>
                    <a:pt x="11430" y="1381"/>
                    <a:pt x="11180" y="1655"/>
                    <a:pt x="10871" y="1655"/>
                  </a:cubicBezTo>
                  <a:cubicBezTo>
                    <a:pt x="10573" y="1655"/>
                    <a:pt x="10299" y="1393"/>
                    <a:pt x="10299" y="1084"/>
                  </a:cubicBezTo>
                  <a:cubicBezTo>
                    <a:pt x="10299" y="774"/>
                    <a:pt x="10549" y="524"/>
                    <a:pt x="10871" y="524"/>
                  </a:cubicBezTo>
                  <a:close/>
                  <a:moveTo>
                    <a:pt x="14585" y="524"/>
                  </a:moveTo>
                  <a:cubicBezTo>
                    <a:pt x="14883" y="524"/>
                    <a:pt x="15157" y="774"/>
                    <a:pt x="15157" y="1084"/>
                  </a:cubicBezTo>
                  <a:cubicBezTo>
                    <a:pt x="15157" y="1381"/>
                    <a:pt x="14895" y="1655"/>
                    <a:pt x="14585" y="1655"/>
                  </a:cubicBezTo>
                  <a:cubicBezTo>
                    <a:pt x="14288" y="1655"/>
                    <a:pt x="14014" y="1393"/>
                    <a:pt x="14014" y="1084"/>
                  </a:cubicBezTo>
                  <a:cubicBezTo>
                    <a:pt x="14014" y="774"/>
                    <a:pt x="14276" y="524"/>
                    <a:pt x="14585" y="524"/>
                  </a:cubicBezTo>
                  <a:close/>
                  <a:moveTo>
                    <a:pt x="18324" y="524"/>
                  </a:moveTo>
                  <a:cubicBezTo>
                    <a:pt x="18622" y="524"/>
                    <a:pt x="18883" y="774"/>
                    <a:pt x="18883" y="1084"/>
                  </a:cubicBezTo>
                  <a:cubicBezTo>
                    <a:pt x="18883" y="1381"/>
                    <a:pt x="18633" y="1655"/>
                    <a:pt x="18324" y="1655"/>
                  </a:cubicBezTo>
                  <a:cubicBezTo>
                    <a:pt x="18026" y="1655"/>
                    <a:pt x="17752" y="1393"/>
                    <a:pt x="17752" y="1084"/>
                  </a:cubicBezTo>
                  <a:cubicBezTo>
                    <a:pt x="17752" y="774"/>
                    <a:pt x="18014" y="524"/>
                    <a:pt x="18324" y="524"/>
                  </a:cubicBezTo>
                  <a:close/>
                  <a:moveTo>
                    <a:pt x="22039" y="524"/>
                  </a:moveTo>
                  <a:cubicBezTo>
                    <a:pt x="22336" y="524"/>
                    <a:pt x="22610" y="774"/>
                    <a:pt x="22610" y="1084"/>
                  </a:cubicBezTo>
                  <a:cubicBezTo>
                    <a:pt x="22610" y="1381"/>
                    <a:pt x="22360" y="1655"/>
                    <a:pt x="22039" y="1655"/>
                  </a:cubicBezTo>
                  <a:cubicBezTo>
                    <a:pt x="21729" y="1655"/>
                    <a:pt x="21479" y="1393"/>
                    <a:pt x="21479" y="1084"/>
                  </a:cubicBezTo>
                  <a:cubicBezTo>
                    <a:pt x="21479" y="774"/>
                    <a:pt x="21729" y="524"/>
                    <a:pt x="22039" y="524"/>
                  </a:cubicBezTo>
                  <a:close/>
                  <a:moveTo>
                    <a:pt x="25777" y="524"/>
                  </a:moveTo>
                  <a:cubicBezTo>
                    <a:pt x="26075" y="524"/>
                    <a:pt x="26349" y="774"/>
                    <a:pt x="26349" y="1084"/>
                  </a:cubicBezTo>
                  <a:cubicBezTo>
                    <a:pt x="26349" y="1381"/>
                    <a:pt x="26087" y="1655"/>
                    <a:pt x="25777" y="1655"/>
                  </a:cubicBezTo>
                  <a:cubicBezTo>
                    <a:pt x="25468" y="1655"/>
                    <a:pt x="25206" y="1393"/>
                    <a:pt x="25206" y="1084"/>
                  </a:cubicBezTo>
                  <a:cubicBezTo>
                    <a:pt x="25206" y="774"/>
                    <a:pt x="25468" y="524"/>
                    <a:pt x="25777" y="524"/>
                  </a:cubicBezTo>
                  <a:close/>
                  <a:moveTo>
                    <a:pt x="29504" y="524"/>
                  </a:moveTo>
                  <a:cubicBezTo>
                    <a:pt x="29801" y="524"/>
                    <a:pt x="30063" y="774"/>
                    <a:pt x="30063" y="1084"/>
                  </a:cubicBezTo>
                  <a:cubicBezTo>
                    <a:pt x="30063" y="1381"/>
                    <a:pt x="29813" y="1655"/>
                    <a:pt x="29504" y="1655"/>
                  </a:cubicBezTo>
                  <a:cubicBezTo>
                    <a:pt x="29182" y="1655"/>
                    <a:pt x="28932" y="1393"/>
                    <a:pt x="28932" y="1084"/>
                  </a:cubicBezTo>
                  <a:cubicBezTo>
                    <a:pt x="28932" y="774"/>
                    <a:pt x="29182" y="524"/>
                    <a:pt x="29504" y="524"/>
                  </a:cubicBezTo>
                  <a:close/>
                  <a:moveTo>
                    <a:pt x="33230" y="524"/>
                  </a:moveTo>
                  <a:cubicBezTo>
                    <a:pt x="33528" y="524"/>
                    <a:pt x="33802" y="774"/>
                    <a:pt x="33802" y="1084"/>
                  </a:cubicBezTo>
                  <a:cubicBezTo>
                    <a:pt x="33802" y="1381"/>
                    <a:pt x="33552" y="1655"/>
                    <a:pt x="33230" y="1655"/>
                  </a:cubicBezTo>
                  <a:cubicBezTo>
                    <a:pt x="32921" y="1655"/>
                    <a:pt x="32671" y="1393"/>
                    <a:pt x="32671" y="1084"/>
                  </a:cubicBezTo>
                  <a:cubicBezTo>
                    <a:pt x="32671" y="774"/>
                    <a:pt x="32921" y="524"/>
                    <a:pt x="33230" y="524"/>
                  </a:cubicBezTo>
                  <a:close/>
                  <a:moveTo>
                    <a:pt x="36957" y="524"/>
                  </a:moveTo>
                  <a:cubicBezTo>
                    <a:pt x="37255" y="524"/>
                    <a:pt x="37517" y="774"/>
                    <a:pt x="37517" y="1084"/>
                  </a:cubicBezTo>
                  <a:cubicBezTo>
                    <a:pt x="37517" y="1381"/>
                    <a:pt x="37267" y="1655"/>
                    <a:pt x="36957" y="1655"/>
                  </a:cubicBezTo>
                  <a:cubicBezTo>
                    <a:pt x="36648" y="1655"/>
                    <a:pt x="36386" y="1393"/>
                    <a:pt x="36386" y="1084"/>
                  </a:cubicBezTo>
                  <a:cubicBezTo>
                    <a:pt x="36409" y="774"/>
                    <a:pt x="36648" y="524"/>
                    <a:pt x="36957" y="524"/>
                  </a:cubicBezTo>
                  <a:close/>
                  <a:moveTo>
                    <a:pt x="40672" y="524"/>
                  </a:moveTo>
                  <a:cubicBezTo>
                    <a:pt x="40970" y="524"/>
                    <a:pt x="41243" y="774"/>
                    <a:pt x="41243" y="1084"/>
                  </a:cubicBezTo>
                  <a:cubicBezTo>
                    <a:pt x="41243" y="1381"/>
                    <a:pt x="40993" y="1655"/>
                    <a:pt x="40672" y="1655"/>
                  </a:cubicBezTo>
                  <a:cubicBezTo>
                    <a:pt x="40374" y="1655"/>
                    <a:pt x="40112" y="1393"/>
                    <a:pt x="40112" y="1084"/>
                  </a:cubicBezTo>
                  <a:cubicBezTo>
                    <a:pt x="40112" y="774"/>
                    <a:pt x="40362" y="524"/>
                    <a:pt x="40672" y="524"/>
                  </a:cubicBezTo>
                  <a:close/>
                  <a:moveTo>
                    <a:pt x="44410" y="524"/>
                  </a:moveTo>
                  <a:cubicBezTo>
                    <a:pt x="44708" y="524"/>
                    <a:pt x="44982" y="774"/>
                    <a:pt x="44982" y="1084"/>
                  </a:cubicBezTo>
                  <a:cubicBezTo>
                    <a:pt x="44982" y="1381"/>
                    <a:pt x="44720" y="1655"/>
                    <a:pt x="44410" y="1655"/>
                  </a:cubicBezTo>
                  <a:cubicBezTo>
                    <a:pt x="44113" y="1655"/>
                    <a:pt x="43851" y="1393"/>
                    <a:pt x="43851" y="1084"/>
                  </a:cubicBezTo>
                  <a:cubicBezTo>
                    <a:pt x="43851" y="774"/>
                    <a:pt x="44101" y="524"/>
                    <a:pt x="44410" y="524"/>
                  </a:cubicBezTo>
                  <a:close/>
                  <a:moveTo>
                    <a:pt x="48137" y="524"/>
                  </a:moveTo>
                  <a:cubicBezTo>
                    <a:pt x="48435" y="524"/>
                    <a:pt x="48697" y="774"/>
                    <a:pt x="48697" y="1084"/>
                  </a:cubicBezTo>
                  <a:cubicBezTo>
                    <a:pt x="48697" y="1381"/>
                    <a:pt x="48447" y="1655"/>
                    <a:pt x="48137" y="1655"/>
                  </a:cubicBezTo>
                  <a:cubicBezTo>
                    <a:pt x="47839" y="1655"/>
                    <a:pt x="47566" y="1393"/>
                    <a:pt x="47566" y="1084"/>
                  </a:cubicBezTo>
                  <a:cubicBezTo>
                    <a:pt x="47566" y="774"/>
                    <a:pt x="47839" y="524"/>
                    <a:pt x="48137" y="524"/>
                  </a:cubicBezTo>
                  <a:close/>
                  <a:moveTo>
                    <a:pt x="51864" y="524"/>
                  </a:moveTo>
                  <a:cubicBezTo>
                    <a:pt x="52161" y="524"/>
                    <a:pt x="52435" y="774"/>
                    <a:pt x="52435" y="1084"/>
                  </a:cubicBezTo>
                  <a:cubicBezTo>
                    <a:pt x="52435" y="1381"/>
                    <a:pt x="52185" y="1655"/>
                    <a:pt x="51864" y="1655"/>
                  </a:cubicBezTo>
                  <a:cubicBezTo>
                    <a:pt x="51566" y="1655"/>
                    <a:pt x="51304" y="1393"/>
                    <a:pt x="51304" y="1084"/>
                  </a:cubicBezTo>
                  <a:cubicBezTo>
                    <a:pt x="51304" y="774"/>
                    <a:pt x="51554" y="524"/>
                    <a:pt x="51864" y="524"/>
                  </a:cubicBezTo>
                  <a:close/>
                  <a:moveTo>
                    <a:pt x="55602" y="524"/>
                  </a:moveTo>
                  <a:cubicBezTo>
                    <a:pt x="55900" y="524"/>
                    <a:pt x="56174" y="774"/>
                    <a:pt x="56174" y="1084"/>
                  </a:cubicBezTo>
                  <a:cubicBezTo>
                    <a:pt x="56174" y="1381"/>
                    <a:pt x="55912" y="1655"/>
                    <a:pt x="55602" y="1655"/>
                  </a:cubicBezTo>
                  <a:cubicBezTo>
                    <a:pt x="55293" y="1655"/>
                    <a:pt x="55043" y="1393"/>
                    <a:pt x="55043" y="1084"/>
                  </a:cubicBezTo>
                  <a:cubicBezTo>
                    <a:pt x="55043" y="774"/>
                    <a:pt x="55293" y="524"/>
                    <a:pt x="55602" y="524"/>
                  </a:cubicBezTo>
                  <a:close/>
                  <a:moveTo>
                    <a:pt x="59329" y="524"/>
                  </a:moveTo>
                  <a:cubicBezTo>
                    <a:pt x="59627" y="524"/>
                    <a:pt x="59889" y="774"/>
                    <a:pt x="59889" y="1084"/>
                  </a:cubicBezTo>
                  <a:cubicBezTo>
                    <a:pt x="59889" y="1381"/>
                    <a:pt x="59639" y="1655"/>
                    <a:pt x="59329" y="1655"/>
                  </a:cubicBezTo>
                  <a:cubicBezTo>
                    <a:pt x="59008" y="1655"/>
                    <a:pt x="58757" y="1393"/>
                    <a:pt x="58757" y="1084"/>
                  </a:cubicBezTo>
                  <a:cubicBezTo>
                    <a:pt x="58757" y="774"/>
                    <a:pt x="59008" y="524"/>
                    <a:pt x="59329" y="524"/>
                  </a:cubicBezTo>
                  <a:close/>
                  <a:moveTo>
                    <a:pt x="63056" y="524"/>
                  </a:moveTo>
                  <a:cubicBezTo>
                    <a:pt x="63353" y="524"/>
                    <a:pt x="63627" y="774"/>
                    <a:pt x="63627" y="1084"/>
                  </a:cubicBezTo>
                  <a:cubicBezTo>
                    <a:pt x="63627" y="1381"/>
                    <a:pt x="63377" y="1655"/>
                    <a:pt x="63056" y="1655"/>
                  </a:cubicBezTo>
                  <a:cubicBezTo>
                    <a:pt x="62746" y="1655"/>
                    <a:pt x="62496" y="1393"/>
                    <a:pt x="62496" y="1084"/>
                  </a:cubicBezTo>
                  <a:cubicBezTo>
                    <a:pt x="62496" y="774"/>
                    <a:pt x="62746" y="524"/>
                    <a:pt x="63056" y="524"/>
                  </a:cubicBezTo>
                  <a:close/>
                  <a:moveTo>
                    <a:pt x="66782" y="524"/>
                  </a:moveTo>
                  <a:cubicBezTo>
                    <a:pt x="67080" y="524"/>
                    <a:pt x="67342" y="774"/>
                    <a:pt x="67342" y="1084"/>
                  </a:cubicBezTo>
                  <a:cubicBezTo>
                    <a:pt x="67342" y="1381"/>
                    <a:pt x="67092" y="1655"/>
                    <a:pt x="66782" y="1655"/>
                  </a:cubicBezTo>
                  <a:cubicBezTo>
                    <a:pt x="66473" y="1655"/>
                    <a:pt x="66211" y="1393"/>
                    <a:pt x="66211" y="1084"/>
                  </a:cubicBezTo>
                  <a:cubicBezTo>
                    <a:pt x="66211" y="774"/>
                    <a:pt x="66473" y="524"/>
                    <a:pt x="66782" y="524"/>
                  </a:cubicBezTo>
                  <a:close/>
                  <a:moveTo>
                    <a:pt x="70509" y="524"/>
                  </a:moveTo>
                  <a:cubicBezTo>
                    <a:pt x="70807" y="524"/>
                    <a:pt x="71080" y="774"/>
                    <a:pt x="71080" y="1084"/>
                  </a:cubicBezTo>
                  <a:cubicBezTo>
                    <a:pt x="71080" y="1381"/>
                    <a:pt x="70830" y="1655"/>
                    <a:pt x="70509" y="1655"/>
                  </a:cubicBezTo>
                  <a:cubicBezTo>
                    <a:pt x="70199" y="1655"/>
                    <a:pt x="69949" y="1393"/>
                    <a:pt x="69949" y="1084"/>
                  </a:cubicBezTo>
                  <a:cubicBezTo>
                    <a:pt x="69949" y="774"/>
                    <a:pt x="70199" y="524"/>
                    <a:pt x="70509" y="524"/>
                  </a:cubicBezTo>
                  <a:close/>
                  <a:moveTo>
                    <a:pt x="74236" y="524"/>
                  </a:moveTo>
                  <a:cubicBezTo>
                    <a:pt x="74533" y="524"/>
                    <a:pt x="74795" y="774"/>
                    <a:pt x="74795" y="1084"/>
                  </a:cubicBezTo>
                  <a:cubicBezTo>
                    <a:pt x="74795" y="1381"/>
                    <a:pt x="74545" y="1655"/>
                    <a:pt x="74236" y="1655"/>
                  </a:cubicBezTo>
                  <a:cubicBezTo>
                    <a:pt x="73938" y="1655"/>
                    <a:pt x="73676" y="1393"/>
                    <a:pt x="73676" y="1084"/>
                  </a:cubicBezTo>
                  <a:cubicBezTo>
                    <a:pt x="73676" y="774"/>
                    <a:pt x="73926" y="524"/>
                    <a:pt x="74236" y="524"/>
                  </a:cubicBezTo>
                  <a:close/>
                  <a:moveTo>
                    <a:pt x="77855" y="524"/>
                  </a:moveTo>
                  <a:cubicBezTo>
                    <a:pt x="78153" y="524"/>
                    <a:pt x="78415" y="774"/>
                    <a:pt x="78415" y="1084"/>
                  </a:cubicBezTo>
                  <a:cubicBezTo>
                    <a:pt x="78415" y="1381"/>
                    <a:pt x="78165" y="1655"/>
                    <a:pt x="77855" y="1655"/>
                  </a:cubicBezTo>
                  <a:cubicBezTo>
                    <a:pt x="77546" y="1655"/>
                    <a:pt x="77284" y="1393"/>
                    <a:pt x="77284" y="1084"/>
                  </a:cubicBezTo>
                  <a:cubicBezTo>
                    <a:pt x="77284" y="774"/>
                    <a:pt x="77546" y="524"/>
                    <a:pt x="77855" y="524"/>
                  </a:cubicBezTo>
                  <a:close/>
                  <a:moveTo>
                    <a:pt x="81570" y="524"/>
                  </a:moveTo>
                  <a:cubicBezTo>
                    <a:pt x="81868" y="524"/>
                    <a:pt x="82141" y="774"/>
                    <a:pt x="82141" y="1084"/>
                  </a:cubicBezTo>
                  <a:cubicBezTo>
                    <a:pt x="82141" y="1381"/>
                    <a:pt x="81879" y="1655"/>
                    <a:pt x="81570" y="1655"/>
                  </a:cubicBezTo>
                  <a:cubicBezTo>
                    <a:pt x="81260" y="1655"/>
                    <a:pt x="81010" y="1393"/>
                    <a:pt x="81010" y="1084"/>
                  </a:cubicBezTo>
                  <a:cubicBezTo>
                    <a:pt x="81010" y="774"/>
                    <a:pt x="81260" y="524"/>
                    <a:pt x="81570" y="524"/>
                  </a:cubicBezTo>
                  <a:close/>
                  <a:moveTo>
                    <a:pt x="85308" y="524"/>
                  </a:moveTo>
                  <a:cubicBezTo>
                    <a:pt x="85606" y="524"/>
                    <a:pt x="85880" y="774"/>
                    <a:pt x="85880" y="1084"/>
                  </a:cubicBezTo>
                  <a:cubicBezTo>
                    <a:pt x="85880" y="1381"/>
                    <a:pt x="85618" y="1655"/>
                    <a:pt x="85308" y="1655"/>
                  </a:cubicBezTo>
                  <a:cubicBezTo>
                    <a:pt x="84999" y="1655"/>
                    <a:pt x="84749" y="1393"/>
                    <a:pt x="84749" y="1084"/>
                  </a:cubicBezTo>
                  <a:cubicBezTo>
                    <a:pt x="84749" y="774"/>
                    <a:pt x="84999" y="524"/>
                    <a:pt x="85308" y="524"/>
                  </a:cubicBezTo>
                  <a:close/>
                  <a:moveTo>
                    <a:pt x="89035" y="524"/>
                  </a:moveTo>
                  <a:cubicBezTo>
                    <a:pt x="89333" y="524"/>
                    <a:pt x="89595" y="774"/>
                    <a:pt x="89595" y="1084"/>
                  </a:cubicBezTo>
                  <a:cubicBezTo>
                    <a:pt x="89595" y="1381"/>
                    <a:pt x="89345" y="1655"/>
                    <a:pt x="89035" y="1655"/>
                  </a:cubicBezTo>
                  <a:cubicBezTo>
                    <a:pt x="88714" y="1655"/>
                    <a:pt x="88464" y="1393"/>
                    <a:pt x="88464" y="1084"/>
                  </a:cubicBezTo>
                  <a:cubicBezTo>
                    <a:pt x="88464" y="774"/>
                    <a:pt x="88714" y="524"/>
                    <a:pt x="89035" y="524"/>
                  </a:cubicBezTo>
                  <a:close/>
                  <a:moveTo>
                    <a:pt x="92762" y="524"/>
                  </a:moveTo>
                  <a:cubicBezTo>
                    <a:pt x="93059" y="524"/>
                    <a:pt x="93333" y="774"/>
                    <a:pt x="93333" y="1084"/>
                  </a:cubicBezTo>
                  <a:cubicBezTo>
                    <a:pt x="93333" y="1381"/>
                    <a:pt x="93071" y="1655"/>
                    <a:pt x="92762" y="1655"/>
                  </a:cubicBezTo>
                  <a:cubicBezTo>
                    <a:pt x="92452" y="1655"/>
                    <a:pt x="92202" y="1393"/>
                    <a:pt x="92202" y="1084"/>
                  </a:cubicBezTo>
                  <a:cubicBezTo>
                    <a:pt x="92202" y="774"/>
                    <a:pt x="92452" y="524"/>
                    <a:pt x="92762" y="524"/>
                  </a:cubicBezTo>
                  <a:close/>
                  <a:moveTo>
                    <a:pt x="96488" y="524"/>
                  </a:moveTo>
                  <a:cubicBezTo>
                    <a:pt x="96786" y="524"/>
                    <a:pt x="97048" y="774"/>
                    <a:pt x="97048" y="1084"/>
                  </a:cubicBezTo>
                  <a:cubicBezTo>
                    <a:pt x="97048" y="1381"/>
                    <a:pt x="96798" y="1655"/>
                    <a:pt x="96488" y="1655"/>
                  </a:cubicBezTo>
                  <a:cubicBezTo>
                    <a:pt x="96191" y="1655"/>
                    <a:pt x="95917" y="1393"/>
                    <a:pt x="95917" y="1084"/>
                  </a:cubicBezTo>
                  <a:cubicBezTo>
                    <a:pt x="95917" y="774"/>
                    <a:pt x="96179" y="524"/>
                    <a:pt x="96488" y="524"/>
                  </a:cubicBezTo>
                  <a:close/>
                  <a:moveTo>
                    <a:pt x="100203" y="524"/>
                  </a:moveTo>
                  <a:cubicBezTo>
                    <a:pt x="100501" y="524"/>
                    <a:pt x="100775" y="774"/>
                    <a:pt x="100775" y="1084"/>
                  </a:cubicBezTo>
                  <a:cubicBezTo>
                    <a:pt x="100775" y="1381"/>
                    <a:pt x="100513" y="1655"/>
                    <a:pt x="100203" y="1655"/>
                  </a:cubicBezTo>
                  <a:cubicBezTo>
                    <a:pt x="99905" y="1655"/>
                    <a:pt x="99644" y="1393"/>
                    <a:pt x="99644" y="1084"/>
                  </a:cubicBezTo>
                  <a:cubicBezTo>
                    <a:pt x="99644" y="774"/>
                    <a:pt x="99894" y="524"/>
                    <a:pt x="100203" y="524"/>
                  </a:cubicBezTo>
                  <a:close/>
                  <a:moveTo>
                    <a:pt x="103942" y="524"/>
                  </a:moveTo>
                  <a:cubicBezTo>
                    <a:pt x="104239" y="524"/>
                    <a:pt x="104513" y="774"/>
                    <a:pt x="104513" y="1084"/>
                  </a:cubicBezTo>
                  <a:cubicBezTo>
                    <a:pt x="104513" y="1381"/>
                    <a:pt x="104251" y="1655"/>
                    <a:pt x="103942" y="1655"/>
                  </a:cubicBezTo>
                  <a:cubicBezTo>
                    <a:pt x="103644" y="1655"/>
                    <a:pt x="103382" y="1393"/>
                    <a:pt x="103382" y="1084"/>
                  </a:cubicBezTo>
                  <a:cubicBezTo>
                    <a:pt x="103382" y="774"/>
                    <a:pt x="103632" y="524"/>
                    <a:pt x="103942" y="524"/>
                  </a:cubicBezTo>
                  <a:close/>
                  <a:moveTo>
                    <a:pt x="107668" y="524"/>
                  </a:moveTo>
                  <a:cubicBezTo>
                    <a:pt x="107966" y="524"/>
                    <a:pt x="108228" y="774"/>
                    <a:pt x="108228" y="1084"/>
                  </a:cubicBezTo>
                  <a:cubicBezTo>
                    <a:pt x="108228" y="1381"/>
                    <a:pt x="107978" y="1655"/>
                    <a:pt x="107668" y="1655"/>
                  </a:cubicBezTo>
                  <a:cubicBezTo>
                    <a:pt x="107371" y="1655"/>
                    <a:pt x="107097" y="1393"/>
                    <a:pt x="107097" y="1084"/>
                  </a:cubicBezTo>
                  <a:cubicBezTo>
                    <a:pt x="107097" y="774"/>
                    <a:pt x="107347" y="524"/>
                    <a:pt x="107668" y="524"/>
                  </a:cubicBezTo>
                  <a:close/>
                  <a:moveTo>
                    <a:pt x="111395" y="524"/>
                  </a:moveTo>
                  <a:cubicBezTo>
                    <a:pt x="111693" y="524"/>
                    <a:pt x="111967" y="774"/>
                    <a:pt x="111967" y="1084"/>
                  </a:cubicBezTo>
                  <a:cubicBezTo>
                    <a:pt x="111967" y="1381"/>
                    <a:pt x="111705" y="1655"/>
                    <a:pt x="111395" y="1655"/>
                  </a:cubicBezTo>
                  <a:cubicBezTo>
                    <a:pt x="111085" y="1655"/>
                    <a:pt x="110835" y="1393"/>
                    <a:pt x="110835" y="1084"/>
                  </a:cubicBezTo>
                  <a:cubicBezTo>
                    <a:pt x="110835" y="774"/>
                    <a:pt x="111085" y="524"/>
                    <a:pt x="111395" y="524"/>
                  </a:cubicBezTo>
                  <a:close/>
                  <a:moveTo>
                    <a:pt x="115122" y="524"/>
                  </a:moveTo>
                  <a:cubicBezTo>
                    <a:pt x="115419" y="524"/>
                    <a:pt x="115681" y="774"/>
                    <a:pt x="115681" y="1084"/>
                  </a:cubicBezTo>
                  <a:cubicBezTo>
                    <a:pt x="115681" y="1381"/>
                    <a:pt x="115431" y="1655"/>
                    <a:pt x="115122" y="1655"/>
                  </a:cubicBezTo>
                  <a:cubicBezTo>
                    <a:pt x="114812" y="1655"/>
                    <a:pt x="114550" y="1393"/>
                    <a:pt x="114550" y="1084"/>
                  </a:cubicBezTo>
                  <a:cubicBezTo>
                    <a:pt x="114550" y="774"/>
                    <a:pt x="114812" y="524"/>
                    <a:pt x="115122" y="524"/>
                  </a:cubicBezTo>
                  <a:close/>
                  <a:moveTo>
                    <a:pt x="118860" y="524"/>
                  </a:moveTo>
                  <a:cubicBezTo>
                    <a:pt x="119158" y="524"/>
                    <a:pt x="119420" y="774"/>
                    <a:pt x="119420" y="1084"/>
                  </a:cubicBezTo>
                  <a:cubicBezTo>
                    <a:pt x="119420" y="1381"/>
                    <a:pt x="119170" y="1655"/>
                    <a:pt x="118860" y="1655"/>
                  </a:cubicBezTo>
                  <a:cubicBezTo>
                    <a:pt x="118539" y="1655"/>
                    <a:pt x="118289" y="1393"/>
                    <a:pt x="118289" y="1084"/>
                  </a:cubicBezTo>
                  <a:cubicBezTo>
                    <a:pt x="118289" y="774"/>
                    <a:pt x="118539" y="524"/>
                    <a:pt x="118860" y="524"/>
                  </a:cubicBezTo>
                  <a:close/>
                  <a:moveTo>
                    <a:pt x="122575" y="524"/>
                  </a:moveTo>
                  <a:cubicBezTo>
                    <a:pt x="122873" y="524"/>
                    <a:pt x="123146" y="774"/>
                    <a:pt x="123146" y="1084"/>
                  </a:cubicBezTo>
                  <a:cubicBezTo>
                    <a:pt x="123146" y="1381"/>
                    <a:pt x="122885" y="1655"/>
                    <a:pt x="122575" y="1655"/>
                  </a:cubicBezTo>
                  <a:cubicBezTo>
                    <a:pt x="122265" y="1655"/>
                    <a:pt x="122015" y="1393"/>
                    <a:pt x="122015" y="1084"/>
                  </a:cubicBezTo>
                  <a:cubicBezTo>
                    <a:pt x="122027" y="774"/>
                    <a:pt x="122277" y="524"/>
                    <a:pt x="122575" y="524"/>
                  </a:cubicBezTo>
                  <a:close/>
                  <a:moveTo>
                    <a:pt x="126314" y="524"/>
                  </a:moveTo>
                  <a:cubicBezTo>
                    <a:pt x="126611" y="524"/>
                    <a:pt x="126873" y="774"/>
                    <a:pt x="126873" y="1084"/>
                  </a:cubicBezTo>
                  <a:cubicBezTo>
                    <a:pt x="126873" y="1381"/>
                    <a:pt x="126623" y="1655"/>
                    <a:pt x="126314" y="1655"/>
                  </a:cubicBezTo>
                  <a:cubicBezTo>
                    <a:pt x="126004" y="1655"/>
                    <a:pt x="125742" y="1393"/>
                    <a:pt x="125742" y="1084"/>
                  </a:cubicBezTo>
                  <a:cubicBezTo>
                    <a:pt x="125742" y="774"/>
                    <a:pt x="126004" y="524"/>
                    <a:pt x="126314" y="524"/>
                  </a:cubicBezTo>
                  <a:close/>
                  <a:moveTo>
                    <a:pt x="5287" y="2381"/>
                  </a:moveTo>
                  <a:cubicBezTo>
                    <a:pt x="5596" y="2381"/>
                    <a:pt x="5846" y="2631"/>
                    <a:pt x="5846" y="2953"/>
                  </a:cubicBezTo>
                  <a:cubicBezTo>
                    <a:pt x="5846" y="3262"/>
                    <a:pt x="5596" y="3512"/>
                    <a:pt x="5287" y="3512"/>
                  </a:cubicBezTo>
                  <a:cubicBezTo>
                    <a:pt x="4977" y="3512"/>
                    <a:pt x="4715" y="3262"/>
                    <a:pt x="4715" y="2953"/>
                  </a:cubicBezTo>
                  <a:cubicBezTo>
                    <a:pt x="4715" y="2631"/>
                    <a:pt x="4977" y="2381"/>
                    <a:pt x="5287" y="2381"/>
                  </a:cubicBezTo>
                  <a:close/>
                  <a:moveTo>
                    <a:pt x="12728" y="2381"/>
                  </a:moveTo>
                  <a:cubicBezTo>
                    <a:pt x="13037" y="2381"/>
                    <a:pt x="13288" y="2631"/>
                    <a:pt x="13288" y="2953"/>
                  </a:cubicBezTo>
                  <a:cubicBezTo>
                    <a:pt x="13288" y="3262"/>
                    <a:pt x="13037" y="3512"/>
                    <a:pt x="12728" y="3512"/>
                  </a:cubicBezTo>
                  <a:cubicBezTo>
                    <a:pt x="12418" y="3512"/>
                    <a:pt x="12156" y="3262"/>
                    <a:pt x="12156" y="2953"/>
                  </a:cubicBezTo>
                  <a:cubicBezTo>
                    <a:pt x="12180" y="2631"/>
                    <a:pt x="12418" y="2381"/>
                    <a:pt x="12728" y="2381"/>
                  </a:cubicBezTo>
                  <a:close/>
                  <a:moveTo>
                    <a:pt x="20181" y="2381"/>
                  </a:moveTo>
                  <a:cubicBezTo>
                    <a:pt x="20491" y="2381"/>
                    <a:pt x="20753" y="2631"/>
                    <a:pt x="20753" y="2953"/>
                  </a:cubicBezTo>
                  <a:cubicBezTo>
                    <a:pt x="20753" y="3262"/>
                    <a:pt x="20491" y="3512"/>
                    <a:pt x="20181" y="3512"/>
                  </a:cubicBezTo>
                  <a:cubicBezTo>
                    <a:pt x="19872" y="3512"/>
                    <a:pt x="19622" y="3262"/>
                    <a:pt x="19622" y="2953"/>
                  </a:cubicBezTo>
                  <a:cubicBezTo>
                    <a:pt x="19634" y="2631"/>
                    <a:pt x="19872" y="2381"/>
                    <a:pt x="20181" y="2381"/>
                  </a:cubicBezTo>
                  <a:close/>
                  <a:moveTo>
                    <a:pt x="27635" y="2381"/>
                  </a:moveTo>
                  <a:cubicBezTo>
                    <a:pt x="27956" y="2381"/>
                    <a:pt x="28206" y="2631"/>
                    <a:pt x="28206" y="2953"/>
                  </a:cubicBezTo>
                  <a:cubicBezTo>
                    <a:pt x="28206" y="3262"/>
                    <a:pt x="27956" y="3512"/>
                    <a:pt x="27635" y="3512"/>
                  </a:cubicBezTo>
                  <a:cubicBezTo>
                    <a:pt x="27325" y="3512"/>
                    <a:pt x="27075" y="3262"/>
                    <a:pt x="27075" y="2953"/>
                  </a:cubicBezTo>
                  <a:cubicBezTo>
                    <a:pt x="27087" y="2631"/>
                    <a:pt x="27325" y="2381"/>
                    <a:pt x="27635" y="2381"/>
                  </a:cubicBezTo>
                  <a:close/>
                  <a:moveTo>
                    <a:pt x="35100" y="2381"/>
                  </a:moveTo>
                  <a:cubicBezTo>
                    <a:pt x="35409" y="2381"/>
                    <a:pt x="35659" y="2631"/>
                    <a:pt x="35659" y="2953"/>
                  </a:cubicBezTo>
                  <a:cubicBezTo>
                    <a:pt x="35659" y="3262"/>
                    <a:pt x="35409" y="3512"/>
                    <a:pt x="35100" y="3512"/>
                  </a:cubicBezTo>
                  <a:cubicBezTo>
                    <a:pt x="34778" y="3512"/>
                    <a:pt x="34528" y="3262"/>
                    <a:pt x="34528" y="2953"/>
                  </a:cubicBezTo>
                  <a:cubicBezTo>
                    <a:pt x="34540" y="2631"/>
                    <a:pt x="34778" y="2381"/>
                    <a:pt x="35100" y="2381"/>
                  </a:cubicBezTo>
                  <a:close/>
                  <a:moveTo>
                    <a:pt x="42553" y="2381"/>
                  </a:moveTo>
                  <a:cubicBezTo>
                    <a:pt x="42863" y="2381"/>
                    <a:pt x="43113" y="2631"/>
                    <a:pt x="43113" y="2953"/>
                  </a:cubicBezTo>
                  <a:cubicBezTo>
                    <a:pt x="43113" y="3262"/>
                    <a:pt x="42863" y="3512"/>
                    <a:pt x="42553" y="3512"/>
                  </a:cubicBezTo>
                  <a:cubicBezTo>
                    <a:pt x="42232" y="3512"/>
                    <a:pt x="41982" y="3262"/>
                    <a:pt x="41982" y="2953"/>
                  </a:cubicBezTo>
                  <a:cubicBezTo>
                    <a:pt x="41982" y="2631"/>
                    <a:pt x="42244" y="2381"/>
                    <a:pt x="42553" y="2381"/>
                  </a:cubicBezTo>
                  <a:close/>
                  <a:moveTo>
                    <a:pt x="50006" y="2381"/>
                  </a:moveTo>
                  <a:cubicBezTo>
                    <a:pt x="50316" y="2381"/>
                    <a:pt x="50578" y="2631"/>
                    <a:pt x="50578" y="2953"/>
                  </a:cubicBezTo>
                  <a:cubicBezTo>
                    <a:pt x="50578" y="3262"/>
                    <a:pt x="50316" y="3512"/>
                    <a:pt x="50006" y="3512"/>
                  </a:cubicBezTo>
                  <a:cubicBezTo>
                    <a:pt x="49697" y="3512"/>
                    <a:pt x="49447" y="3262"/>
                    <a:pt x="49447" y="2953"/>
                  </a:cubicBezTo>
                  <a:cubicBezTo>
                    <a:pt x="49447" y="2631"/>
                    <a:pt x="49697" y="2381"/>
                    <a:pt x="50006" y="2381"/>
                  </a:cubicBezTo>
                  <a:close/>
                  <a:moveTo>
                    <a:pt x="57460" y="2381"/>
                  </a:moveTo>
                  <a:cubicBezTo>
                    <a:pt x="57781" y="2381"/>
                    <a:pt x="58031" y="2631"/>
                    <a:pt x="58031" y="2953"/>
                  </a:cubicBezTo>
                  <a:cubicBezTo>
                    <a:pt x="58031" y="3262"/>
                    <a:pt x="57781" y="3512"/>
                    <a:pt x="57460" y="3512"/>
                  </a:cubicBezTo>
                  <a:cubicBezTo>
                    <a:pt x="57150" y="3512"/>
                    <a:pt x="56900" y="3262"/>
                    <a:pt x="56900" y="2953"/>
                  </a:cubicBezTo>
                  <a:cubicBezTo>
                    <a:pt x="56900" y="2631"/>
                    <a:pt x="57150" y="2381"/>
                    <a:pt x="57460" y="2381"/>
                  </a:cubicBezTo>
                  <a:close/>
                  <a:moveTo>
                    <a:pt x="64925" y="2381"/>
                  </a:moveTo>
                  <a:cubicBezTo>
                    <a:pt x="65234" y="2381"/>
                    <a:pt x="65485" y="2631"/>
                    <a:pt x="65485" y="2953"/>
                  </a:cubicBezTo>
                  <a:cubicBezTo>
                    <a:pt x="65485" y="3262"/>
                    <a:pt x="65234" y="3512"/>
                    <a:pt x="64925" y="3512"/>
                  </a:cubicBezTo>
                  <a:cubicBezTo>
                    <a:pt x="64603" y="3512"/>
                    <a:pt x="64353" y="3262"/>
                    <a:pt x="64353" y="2953"/>
                  </a:cubicBezTo>
                  <a:cubicBezTo>
                    <a:pt x="64353" y="2631"/>
                    <a:pt x="64603" y="2381"/>
                    <a:pt x="64925" y="2381"/>
                  </a:cubicBezTo>
                  <a:close/>
                  <a:moveTo>
                    <a:pt x="72366" y="2381"/>
                  </a:moveTo>
                  <a:cubicBezTo>
                    <a:pt x="72676" y="2381"/>
                    <a:pt x="72926" y="2631"/>
                    <a:pt x="72926" y="2953"/>
                  </a:cubicBezTo>
                  <a:cubicBezTo>
                    <a:pt x="72926" y="3262"/>
                    <a:pt x="72676" y="3512"/>
                    <a:pt x="72366" y="3512"/>
                  </a:cubicBezTo>
                  <a:cubicBezTo>
                    <a:pt x="72045" y="3512"/>
                    <a:pt x="71795" y="3262"/>
                    <a:pt x="71795" y="2953"/>
                  </a:cubicBezTo>
                  <a:cubicBezTo>
                    <a:pt x="71807" y="2631"/>
                    <a:pt x="72069" y="2381"/>
                    <a:pt x="72366" y="2381"/>
                  </a:cubicBezTo>
                  <a:close/>
                  <a:moveTo>
                    <a:pt x="83451" y="2381"/>
                  </a:moveTo>
                  <a:cubicBezTo>
                    <a:pt x="83761" y="2381"/>
                    <a:pt x="84011" y="2631"/>
                    <a:pt x="84011" y="2953"/>
                  </a:cubicBezTo>
                  <a:cubicBezTo>
                    <a:pt x="84011" y="3262"/>
                    <a:pt x="83761" y="3512"/>
                    <a:pt x="83451" y="3512"/>
                  </a:cubicBezTo>
                  <a:cubicBezTo>
                    <a:pt x="83141" y="3512"/>
                    <a:pt x="82880" y="3262"/>
                    <a:pt x="82880" y="2953"/>
                  </a:cubicBezTo>
                  <a:cubicBezTo>
                    <a:pt x="82880" y="2631"/>
                    <a:pt x="83141" y="2381"/>
                    <a:pt x="83451" y="2381"/>
                  </a:cubicBezTo>
                  <a:close/>
                  <a:moveTo>
                    <a:pt x="90904" y="2381"/>
                  </a:moveTo>
                  <a:cubicBezTo>
                    <a:pt x="91214" y="2381"/>
                    <a:pt x="91464" y="2631"/>
                    <a:pt x="91464" y="2953"/>
                  </a:cubicBezTo>
                  <a:cubicBezTo>
                    <a:pt x="91464" y="3262"/>
                    <a:pt x="91214" y="3512"/>
                    <a:pt x="90904" y="3512"/>
                  </a:cubicBezTo>
                  <a:cubicBezTo>
                    <a:pt x="90595" y="3512"/>
                    <a:pt x="90345" y="3262"/>
                    <a:pt x="90345" y="2953"/>
                  </a:cubicBezTo>
                  <a:cubicBezTo>
                    <a:pt x="90345" y="2631"/>
                    <a:pt x="90595" y="2381"/>
                    <a:pt x="90904" y="2381"/>
                  </a:cubicBezTo>
                  <a:close/>
                  <a:moveTo>
                    <a:pt x="98346" y="2381"/>
                  </a:moveTo>
                  <a:cubicBezTo>
                    <a:pt x="98655" y="2381"/>
                    <a:pt x="98905" y="2631"/>
                    <a:pt x="98905" y="2953"/>
                  </a:cubicBezTo>
                  <a:cubicBezTo>
                    <a:pt x="98905" y="3262"/>
                    <a:pt x="98655" y="3512"/>
                    <a:pt x="98346" y="3512"/>
                  </a:cubicBezTo>
                  <a:cubicBezTo>
                    <a:pt x="98036" y="3512"/>
                    <a:pt x="97786" y="3262"/>
                    <a:pt x="97786" y="2953"/>
                  </a:cubicBezTo>
                  <a:cubicBezTo>
                    <a:pt x="97798" y="2631"/>
                    <a:pt x="98036" y="2381"/>
                    <a:pt x="98346" y="2381"/>
                  </a:cubicBezTo>
                  <a:close/>
                  <a:moveTo>
                    <a:pt x="105799" y="2381"/>
                  </a:moveTo>
                  <a:cubicBezTo>
                    <a:pt x="106121" y="2381"/>
                    <a:pt x="106371" y="2631"/>
                    <a:pt x="106371" y="2953"/>
                  </a:cubicBezTo>
                  <a:cubicBezTo>
                    <a:pt x="106371" y="3262"/>
                    <a:pt x="106109" y="3512"/>
                    <a:pt x="105799" y="3512"/>
                  </a:cubicBezTo>
                  <a:cubicBezTo>
                    <a:pt x="105490" y="3512"/>
                    <a:pt x="105239" y="3262"/>
                    <a:pt x="105239" y="2953"/>
                  </a:cubicBezTo>
                  <a:cubicBezTo>
                    <a:pt x="105251" y="2631"/>
                    <a:pt x="105490" y="2381"/>
                    <a:pt x="105799" y="2381"/>
                  </a:cubicBezTo>
                  <a:close/>
                  <a:moveTo>
                    <a:pt x="113264" y="2381"/>
                  </a:moveTo>
                  <a:cubicBezTo>
                    <a:pt x="113574" y="2381"/>
                    <a:pt x="113824" y="2631"/>
                    <a:pt x="113824" y="2953"/>
                  </a:cubicBezTo>
                  <a:cubicBezTo>
                    <a:pt x="113824" y="3262"/>
                    <a:pt x="113574" y="3512"/>
                    <a:pt x="113264" y="3512"/>
                  </a:cubicBezTo>
                  <a:cubicBezTo>
                    <a:pt x="112943" y="3512"/>
                    <a:pt x="112693" y="3262"/>
                    <a:pt x="112693" y="2953"/>
                  </a:cubicBezTo>
                  <a:cubicBezTo>
                    <a:pt x="112705" y="2631"/>
                    <a:pt x="112943" y="2381"/>
                    <a:pt x="113264" y="2381"/>
                  </a:cubicBezTo>
                  <a:close/>
                  <a:moveTo>
                    <a:pt x="120718" y="2381"/>
                  </a:moveTo>
                  <a:cubicBezTo>
                    <a:pt x="121027" y="2381"/>
                    <a:pt x="121277" y="2631"/>
                    <a:pt x="121277" y="2953"/>
                  </a:cubicBezTo>
                  <a:cubicBezTo>
                    <a:pt x="121277" y="3262"/>
                    <a:pt x="121027" y="3512"/>
                    <a:pt x="120718" y="3512"/>
                  </a:cubicBezTo>
                  <a:cubicBezTo>
                    <a:pt x="120408" y="3512"/>
                    <a:pt x="120146" y="3262"/>
                    <a:pt x="120146" y="2953"/>
                  </a:cubicBezTo>
                  <a:cubicBezTo>
                    <a:pt x="120170" y="2631"/>
                    <a:pt x="120420" y="2381"/>
                    <a:pt x="120718" y="2381"/>
                  </a:cubicBezTo>
                  <a:close/>
                  <a:moveTo>
                    <a:pt x="128171" y="2381"/>
                  </a:moveTo>
                  <a:cubicBezTo>
                    <a:pt x="128480" y="2381"/>
                    <a:pt x="128742" y="2631"/>
                    <a:pt x="128742" y="2953"/>
                  </a:cubicBezTo>
                  <a:cubicBezTo>
                    <a:pt x="128742" y="3262"/>
                    <a:pt x="128480" y="3512"/>
                    <a:pt x="128171" y="3512"/>
                  </a:cubicBezTo>
                  <a:cubicBezTo>
                    <a:pt x="127861" y="3512"/>
                    <a:pt x="127611" y="3262"/>
                    <a:pt x="127611" y="2953"/>
                  </a:cubicBezTo>
                  <a:cubicBezTo>
                    <a:pt x="127611" y="2631"/>
                    <a:pt x="127861" y="2381"/>
                    <a:pt x="128171" y="2381"/>
                  </a:cubicBezTo>
                  <a:close/>
                  <a:moveTo>
                    <a:pt x="1548" y="2393"/>
                  </a:moveTo>
                  <a:cubicBezTo>
                    <a:pt x="1846" y="2393"/>
                    <a:pt x="2119" y="2655"/>
                    <a:pt x="2119" y="2965"/>
                  </a:cubicBezTo>
                  <a:cubicBezTo>
                    <a:pt x="2119" y="3262"/>
                    <a:pt x="1858" y="3524"/>
                    <a:pt x="1548" y="3524"/>
                  </a:cubicBezTo>
                  <a:cubicBezTo>
                    <a:pt x="1238" y="3524"/>
                    <a:pt x="988" y="3274"/>
                    <a:pt x="988" y="2965"/>
                  </a:cubicBezTo>
                  <a:cubicBezTo>
                    <a:pt x="988" y="2655"/>
                    <a:pt x="1238" y="2393"/>
                    <a:pt x="1548" y="2393"/>
                  </a:cubicBezTo>
                  <a:close/>
                  <a:moveTo>
                    <a:pt x="9001" y="2393"/>
                  </a:moveTo>
                  <a:cubicBezTo>
                    <a:pt x="9299" y="2393"/>
                    <a:pt x="9573" y="2655"/>
                    <a:pt x="9573" y="2965"/>
                  </a:cubicBezTo>
                  <a:cubicBezTo>
                    <a:pt x="9573" y="3262"/>
                    <a:pt x="9323" y="3524"/>
                    <a:pt x="9001" y="3524"/>
                  </a:cubicBezTo>
                  <a:cubicBezTo>
                    <a:pt x="8704" y="3524"/>
                    <a:pt x="8442" y="3274"/>
                    <a:pt x="8442" y="2965"/>
                  </a:cubicBezTo>
                  <a:cubicBezTo>
                    <a:pt x="8442" y="2655"/>
                    <a:pt x="8692" y="2393"/>
                    <a:pt x="9001" y="2393"/>
                  </a:cubicBezTo>
                  <a:close/>
                  <a:moveTo>
                    <a:pt x="16466" y="2393"/>
                  </a:moveTo>
                  <a:cubicBezTo>
                    <a:pt x="16764" y="2393"/>
                    <a:pt x="17026" y="2655"/>
                    <a:pt x="17026" y="2965"/>
                  </a:cubicBezTo>
                  <a:cubicBezTo>
                    <a:pt x="17026" y="3262"/>
                    <a:pt x="16776" y="3524"/>
                    <a:pt x="16466" y="3524"/>
                  </a:cubicBezTo>
                  <a:cubicBezTo>
                    <a:pt x="16169" y="3524"/>
                    <a:pt x="15895" y="3274"/>
                    <a:pt x="15895" y="2965"/>
                  </a:cubicBezTo>
                  <a:cubicBezTo>
                    <a:pt x="15895" y="2655"/>
                    <a:pt x="16145" y="2393"/>
                    <a:pt x="16466" y="2393"/>
                  </a:cubicBezTo>
                  <a:close/>
                  <a:moveTo>
                    <a:pt x="23920" y="2393"/>
                  </a:moveTo>
                  <a:cubicBezTo>
                    <a:pt x="24217" y="2393"/>
                    <a:pt x="24479" y="2655"/>
                    <a:pt x="24479" y="2965"/>
                  </a:cubicBezTo>
                  <a:cubicBezTo>
                    <a:pt x="24479" y="3262"/>
                    <a:pt x="24229" y="3524"/>
                    <a:pt x="23920" y="3524"/>
                  </a:cubicBezTo>
                  <a:cubicBezTo>
                    <a:pt x="23610" y="3524"/>
                    <a:pt x="23348" y="3274"/>
                    <a:pt x="23348" y="2965"/>
                  </a:cubicBezTo>
                  <a:cubicBezTo>
                    <a:pt x="23348" y="2655"/>
                    <a:pt x="23610" y="2393"/>
                    <a:pt x="23920" y="2393"/>
                  </a:cubicBezTo>
                  <a:close/>
                  <a:moveTo>
                    <a:pt x="31373" y="2393"/>
                  </a:moveTo>
                  <a:cubicBezTo>
                    <a:pt x="31671" y="2393"/>
                    <a:pt x="31945" y="2655"/>
                    <a:pt x="31945" y="2965"/>
                  </a:cubicBezTo>
                  <a:cubicBezTo>
                    <a:pt x="31945" y="3262"/>
                    <a:pt x="31683" y="3524"/>
                    <a:pt x="31373" y="3524"/>
                  </a:cubicBezTo>
                  <a:cubicBezTo>
                    <a:pt x="31064" y="3524"/>
                    <a:pt x="30814" y="3274"/>
                    <a:pt x="30814" y="2965"/>
                  </a:cubicBezTo>
                  <a:cubicBezTo>
                    <a:pt x="30814" y="2655"/>
                    <a:pt x="31064" y="2393"/>
                    <a:pt x="31373" y="2393"/>
                  </a:cubicBezTo>
                  <a:close/>
                  <a:moveTo>
                    <a:pt x="38815" y="2393"/>
                  </a:moveTo>
                  <a:cubicBezTo>
                    <a:pt x="39112" y="2393"/>
                    <a:pt x="39386" y="2655"/>
                    <a:pt x="39386" y="2965"/>
                  </a:cubicBezTo>
                  <a:cubicBezTo>
                    <a:pt x="39386" y="3262"/>
                    <a:pt x="39124" y="3524"/>
                    <a:pt x="38815" y="3524"/>
                  </a:cubicBezTo>
                  <a:cubicBezTo>
                    <a:pt x="38517" y="3524"/>
                    <a:pt x="38255" y="3274"/>
                    <a:pt x="38255" y="2965"/>
                  </a:cubicBezTo>
                  <a:cubicBezTo>
                    <a:pt x="38267" y="2655"/>
                    <a:pt x="38505" y="2393"/>
                    <a:pt x="38815" y="2393"/>
                  </a:cubicBezTo>
                  <a:close/>
                  <a:moveTo>
                    <a:pt x="46268" y="2393"/>
                  </a:moveTo>
                  <a:cubicBezTo>
                    <a:pt x="46565" y="2393"/>
                    <a:pt x="46839" y="2655"/>
                    <a:pt x="46839" y="2965"/>
                  </a:cubicBezTo>
                  <a:cubicBezTo>
                    <a:pt x="46839" y="3262"/>
                    <a:pt x="46589" y="3524"/>
                    <a:pt x="46268" y="3524"/>
                  </a:cubicBezTo>
                  <a:cubicBezTo>
                    <a:pt x="45970" y="3524"/>
                    <a:pt x="45708" y="3274"/>
                    <a:pt x="45708" y="2965"/>
                  </a:cubicBezTo>
                  <a:cubicBezTo>
                    <a:pt x="45720" y="2655"/>
                    <a:pt x="45958" y="2393"/>
                    <a:pt x="46268" y="2393"/>
                  </a:cubicBezTo>
                  <a:close/>
                  <a:moveTo>
                    <a:pt x="53733" y="2393"/>
                  </a:moveTo>
                  <a:cubicBezTo>
                    <a:pt x="54031" y="2393"/>
                    <a:pt x="54293" y="2655"/>
                    <a:pt x="54293" y="2965"/>
                  </a:cubicBezTo>
                  <a:cubicBezTo>
                    <a:pt x="54293" y="3262"/>
                    <a:pt x="54043" y="3524"/>
                    <a:pt x="53733" y="3524"/>
                  </a:cubicBezTo>
                  <a:cubicBezTo>
                    <a:pt x="53412" y="3524"/>
                    <a:pt x="53162" y="3274"/>
                    <a:pt x="53162" y="2965"/>
                  </a:cubicBezTo>
                  <a:cubicBezTo>
                    <a:pt x="53173" y="2655"/>
                    <a:pt x="53412" y="2393"/>
                    <a:pt x="53733" y="2393"/>
                  </a:cubicBezTo>
                  <a:close/>
                  <a:moveTo>
                    <a:pt x="61186" y="2393"/>
                  </a:moveTo>
                  <a:cubicBezTo>
                    <a:pt x="61484" y="2393"/>
                    <a:pt x="61746" y="2655"/>
                    <a:pt x="61746" y="2965"/>
                  </a:cubicBezTo>
                  <a:cubicBezTo>
                    <a:pt x="61746" y="3262"/>
                    <a:pt x="61496" y="3524"/>
                    <a:pt x="61186" y="3524"/>
                  </a:cubicBezTo>
                  <a:cubicBezTo>
                    <a:pt x="60877" y="3524"/>
                    <a:pt x="60615" y="3274"/>
                    <a:pt x="60615" y="2965"/>
                  </a:cubicBezTo>
                  <a:cubicBezTo>
                    <a:pt x="60639" y="2655"/>
                    <a:pt x="60877" y="2393"/>
                    <a:pt x="61186" y="2393"/>
                  </a:cubicBezTo>
                  <a:close/>
                  <a:moveTo>
                    <a:pt x="68640" y="2393"/>
                  </a:moveTo>
                  <a:cubicBezTo>
                    <a:pt x="68937" y="2393"/>
                    <a:pt x="69211" y="2655"/>
                    <a:pt x="69211" y="2965"/>
                  </a:cubicBezTo>
                  <a:cubicBezTo>
                    <a:pt x="69211" y="3262"/>
                    <a:pt x="68949" y="3524"/>
                    <a:pt x="68640" y="3524"/>
                  </a:cubicBezTo>
                  <a:cubicBezTo>
                    <a:pt x="68330" y="3524"/>
                    <a:pt x="68080" y="3274"/>
                    <a:pt x="68080" y="2965"/>
                  </a:cubicBezTo>
                  <a:cubicBezTo>
                    <a:pt x="68092" y="2655"/>
                    <a:pt x="68330" y="2393"/>
                    <a:pt x="68640" y="2393"/>
                  </a:cubicBezTo>
                  <a:close/>
                  <a:moveTo>
                    <a:pt x="76093" y="2393"/>
                  </a:moveTo>
                  <a:cubicBezTo>
                    <a:pt x="76391" y="2393"/>
                    <a:pt x="76664" y="2655"/>
                    <a:pt x="76664" y="2965"/>
                  </a:cubicBezTo>
                  <a:cubicBezTo>
                    <a:pt x="76664" y="3262"/>
                    <a:pt x="76403" y="3524"/>
                    <a:pt x="76093" y="3524"/>
                  </a:cubicBezTo>
                  <a:cubicBezTo>
                    <a:pt x="75795" y="3524"/>
                    <a:pt x="75533" y="3274"/>
                    <a:pt x="75533" y="2965"/>
                  </a:cubicBezTo>
                  <a:cubicBezTo>
                    <a:pt x="75533" y="2655"/>
                    <a:pt x="75783" y="2393"/>
                    <a:pt x="76093" y="2393"/>
                  </a:cubicBezTo>
                  <a:close/>
                  <a:moveTo>
                    <a:pt x="79712" y="2393"/>
                  </a:moveTo>
                  <a:cubicBezTo>
                    <a:pt x="80010" y="2393"/>
                    <a:pt x="80284" y="2655"/>
                    <a:pt x="80284" y="2965"/>
                  </a:cubicBezTo>
                  <a:cubicBezTo>
                    <a:pt x="80284" y="3262"/>
                    <a:pt x="80022" y="3524"/>
                    <a:pt x="79712" y="3524"/>
                  </a:cubicBezTo>
                  <a:cubicBezTo>
                    <a:pt x="79403" y="3524"/>
                    <a:pt x="79153" y="3274"/>
                    <a:pt x="79153" y="2965"/>
                  </a:cubicBezTo>
                  <a:cubicBezTo>
                    <a:pt x="79165" y="2655"/>
                    <a:pt x="79403" y="2393"/>
                    <a:pt x="79712" y="2393"/>
                  </a:cubicBezTo>
                  <a:close/>
                  <a:moveTo>
                    <a:pt x="87166" y="2393"/>
                  </a:moveTo>
                  <a:cubicBezTo>
                    <a:pt x="87463" y="2393"/>
                    <a:pt x="87737" y="2655"/>
                    <a:pt x="87737" y="2965"/>
                  </a:cubicBezTo>
                  <a:cubicBezTo>
                    <a:pt x="87737" y="3262"/>
                    <a:pt x="87475" y="3524"/>
                    <a:pt x="87166" y="3524"/>
                  </a:cubicBezTo>
                  <a:cubicBezTo>
                    <a:pt x="86856" y="3524"/>
                    <a:pt x="86606" y="3274"/>
                    <a:pt x="86606" y="2965"/>
                  </a:cubicBezTo>
                  <a:cubicBezTo>
                    <a:pt x="86618" y="2655"/>
                    <a:pt x="86856" y="2393"/>
                    <a:pt x="87166" y="2393"/>
                  </a:cubicBezTo>
                  <a:close/>
                  <a:moveTo>
                    <a:pt x="94631" y="2393"/>
                  </a:moveTo>
                  <a:cubicBezTo>
                    <a:pt x="94929" y="2393"/>
                    <a:pt x="95191" y="2655"/>
                    <a:pt x="95191" y="2965"/>
                  </a:cubicBezTo>
                  <a:cubicBezTo>
                    <a:pt x="95191" y="3262"/>
                    <a:pt x="94941" y="3524"/>
                    <a:pt x="94631" y="3524"/>
                  </a:cubicBezTo>
                  <a:cubicBezTo>
                    <a:pt x="94310" y="3524"/>
                    <a:pt x="94060" y="3274"/>
                    <a:pt x="94060" y="2965"/>
                  </a:cubicBezTo>
                  <a:cubicBezTo>
                    <a:pt x="94071" y="2655"/>
                    <a:pt x="94310" y="2393"/>
                    <a:pt x="94631" y="2393"/>
                  </a:cubicBezTo>
                  <a:close/>
                  <a:moveTo>
                    <a:pt x="102084" y="2393"/>
                  </a:moveTo>
                  <a:cubicBezTo>
                    <a:pt x="102382" y="2393"/>
                    <a:pt x="102644" y="2655"/>
                    <a:pt x="102644" y="2965"/>
                  </a:cubicBezTo>
                  <a:cubicBezTo>
                    <a:pt x="102644" y="3262"/>
                    <a:pt x="102394" y="3524"/>
                    <a:pt x="102084" y="3524"/>
                  </a:cubicBezTo>
                  <a:cubicBezTo>
                    <a:pt x="101787" y="3524"/>
                    <a:pt x="101513" y="3274"/>
                    <a:pt x="101513" y="2965"/>
                  </a:cubicBezTo>
                  <a:cubicBezTo>
                    <a:pt x="101513" y="2655"/>
                    <a:pt x="101775" y="2393"/>
                    <a:pt x="102084" y="2393"/>
                  </a:cubicBezTo>
                  <a:close/>
                  <a:moveTo>
                    <a:pt x="109538" y="2393"/>
                  </a:moveTo>
                  <a:cubicBezTo>
                    <a:pt x="109835" y="2393"/>
                    <a:pt x="110109" y="2655"/>
                    <a:pt x="110109" y="2965"/>
                  </a:cubicBezTo>
                  <a:cubicBezTo>
                    <a:pt x="110109" y="3262"/>
                    <a:pt x="109847" y="3524"/>
                    <a:pt x="109538" y="3524"/>
                  </a:cubicBezTo>
                  <a:cubicBezTo>
                    <a:pt x="109228" y="3524"/>
                    <a:pt x="108978" y="3274"/>
                    <a:pt x="108978" y="2965"/>
                  </a:cubicBezTo>
                  <a:cubicBezTo>
                    <a:pt x="108978" y="2655"/>
                    <a:pt x="109228" y="2393"/>
                    <a:pt x="109538" y="2393"/>
                  </a:cubicBezTo>
                  <a:close/>
                  <a:moveTo>
                    <a:pt x="116991" y="2393"/>
                  </a:moveTo>
                  <a:cubicBezTo>
                    <a:pt x="117289" y="2393"/>
                    <a:pt x="117562" y="2655"/>
                    <a:pt x="117562" y="2965"/>
                  </a:cubicBezTo>
                  <a:cubicBezTo>
                    <a:pt x="117562" y="3262"/>
                    <a:pt x="117312" y="3524"/>
                    <a:pt x="116991" y="3524"/>
                  </a:cubicBezTo>
                  <a:cubicBezTo>
                    <a:pt x="116681" y="3524"/>
                    <a:pt x="116431" y="3274"/>
                    <a:pt x="116431" y="2965"/>
                  </a:cubicBezTo>
                  <a:cubicBezTo>
                    <a:pt x="116431" y="2655"/>
                    <a:pt x="116681" y="2393"/>
                    <a:pt x="116991" y="2393"/>
                  </a:cubicBezTo>
                  <a:close/>
                  <a:moveTo>
                    <a:pt x="124456" y="2393"/>
                  </a:moveTo>
                  <a:cubicBezTo>
                    <a:pt x="124754" y="2393"/>
                    <a:pt x="125016" y="2655"/>
                    <a:pt x="125016" y="2965"/>
                  </a:cubicBezTo>
                  <a:cubicBezTo>
                    <a:pt x="125016" y="3262"/>
                    <a:pt x="124766" y="3524"/>
                    <a:pt x="124456" y="3524"/>
                  </a:cubicBezTo>
                  <a:cubicBezTo>
                    <a:pt x="124135" y="3524"/>
                    <a:pt x="123885" y="3274"/>
                    <a:pt x="123885" y="2965"/>
                  </a:cubicBezTo>
                  <a:cubicBezTo>
                    <a:pt x="123885" y="2655"/>
                    <a:pt x="124135" y="2393"/>
                    <a:pt x="124456" y="2393"/>
                  </a:cubicBezTo>
                  <a:close/>
                  <a:moveTo>
                    <a:pt x="3405" y="4239"/>
                  </a:moveTo>
                  <a:cubicBezTo>
                    <a:pt x="3703" y="4239"/>
                    <a:pt x="3977" y="4501"/>
                    <a:pt x="3977" y="4810"/>
                  </a:cubicBezTo>
                  <a:cubicBezTo>
                    <a:pt x="3977" y="5108"/>
                    <a:pt x="3727" y="5370"/>
                    <a:pt x="3405" y="5370"/>
                  </a:cubicBezTo>
                  <a:cubicBezTo>
                    <a:pt x="3096" y="5370"/>
                    <a:pt x="2846" y="5120"/>
                    <a:pt x="2846" y="4810"/>
                  </a:cubicBezTo>
                  <a:cubicBezTo>
                    <a:pt x="2858" y="4501"/>
                    <a:pt x="3096" y="4239"/>
                    <a:pt x="3405" y="4239"/>
                  </a:cubicBezTo>
                  <a:close/>
                  <a:moveTo>
                    <a:pt x="7132" y="4239"/>
                  </a:moveTo>
                  <a:cubicBezTo>
                    <a:pt x="7430" y="4239"/>
                    <a:pt x="7692" y="4501"/>
                    <a:pt x="7692" y="4810"/>
                  </a:cubicBezTo>
                  <a:cubicBezTo>
                    <a:pt x="7692" y="5108"/>
                    <a:pt x="7442" y="5370"/>
                    <a:pt x="7132" y="5370"/>
                  </a:cubicBezTo>
                  <a:cubicBezTo>
                    <a:pt x="6834" y="5370"/>
                    <a:pt x="6560" y="5120"/>
                    <a:pt x="6560" y="4810"/>
                  </a:cubicBezTo>
                  <a:cubicBezTo>
                    <a:pt x="6584" y="4501"/>
                    <a:pt x="6822" y="4239"/>
                    <a:pt x="7132" y="4239"/>
                  </a:cubicBezTo>
                  <a:close/>
                  <a:moveTo>
                    <a:pt x="10871" y="4239"/>
                  </a:moveTo>
                  <a:cubicBezTo>
                    <a:pt x="11168" y="4239"/>
                    <a:pt x="11430" y="4501"/>
                    <a:pt x="11430" y="4810"/>
                  </a:cubicBezTo>
                  <a:cubicBezTo>
                    <a:pt x="11430" y="5108"/>
                    <a:pt x="11180" y="5370"/>
                    <a:pt x="10871" y="5370"/>
                  </a:cubicBezTo>
                  <a:cubicBezTo>
                    <a:pt x="10573" y="5370"/>
                    <a:pt x="10299" y="5120"/>
                    <a:pt x="10299" y="4810"/>
                  </a:cubicBezTo>
                  <a:cubicBezTo>
                    <a:pt x="10299" y="4501"/>
                    <a:pt x="10549" y="4239"/>
                    <a:pt x="10871" y="4239"/>
                  </a:cubicBezTo>
                  <a:close/>
                  <a:moveTo>
                    <a:pt x="14585" y="4239"/>
                  </a:moveTo>
                  <a:cubicBezTo>
                    <a:pt x="14883" y="4239"/>
                    <a:pt x="15157" y="4501"/>
                    <a:pt x="15157" y="4810"/>
                  </a:cubicBezTo>
                  <a:cubicBezTo>
                    <a:pt x="15157" y="5108"/>
                    <a:pt x="14895" y="5370"/>
                    <a:pt x="14585" y="5370"/>
                  </a:cubicBezTo>
                  <a:cubicBezTo>
                    <a:pt x="14288" y="5370"/>
                    <a:pt x="14014" y="5120"/>
                    <a:pt x="14014" y="4810"/>
                  </a:cubicBezTo>
                  <a:cubicBezTo>
                    <a:pt x="14038" y="4501"/>
                    <a:pt x="14276" y="4239"/>
                    <a:pt x="14585" y="4239"/>
                  </a:cubicBezTo>
                  <a:close/>
                  <a:moveTo>
                    <a:pt x="18324" y="4239"/>
                  </a:moveTo>
                  <a:cubicBezTo>
                    <a:pt x="18622" y="4239"/>
                    <a:pt x="18883" y="4501"/>
                    <a:pt x="18883" y="4810"/>
                  </a:cubicBezTo>
                  <a:cubicBezTo>
                    <a:pt x="18883" y="5108"/>
                    <a:pt x="18633" y="5370"/>
                    <a:pt x="18324" y="5370"/>
                  </a:cubicBezTo>
                  <a:cubicBezTo>
                    <a:pt x="18026" y="5370"/>
                    <a:pt x="17752" y="5120"/>
                    <a:pt x="17752" y="4810"/>
                  </a:cubicBezTo>
                  <a:cubicBezTo>
                    <a:pt x="17752" y="4501"/>
                    <a:pt x="18014" y="4239"/>
                    <a:pt x="18324" y="4239"/>
                  </a:cubicBezTo>
                  <a:close/>
                  <a:moveTo>
                    <a:pt x="22039" y="4239"/>
                  </a:moveTo>
                  <a:cubicBezTo>
                    <a:pt x="22336" y="4239"/>
                    <a:pt x="22610" y="4501"/>
                    <a:pt x="22610" y="4810"/>
                  </a:cubicBezTo>
                  <a:cubicBezTo>
                    <a:pt x="22610" y="5108"/>
                    <a:pt x="22360" y="5370"/>
                    <a:pt x="22039" y="5370"/>
                  </a:cubicBezTo>
                  <a:cubicBezTo>
                    <a:pt x="21729" y="5370"/>
                    <a:pt x="21479" y="5120"/>
                    <a:pt x="21479" y="4810"/>
                  </a:cubicBezTo>
                  <a:cubicBezTo>
                    <a:pt x="21491" y="4501"/>
                    <a:pt x="21729" y="4239"/>
                    <a:pt x="22039" y="4239"/>
                  </a:cubicBezTo>
                  <a:close/>
                  <a:moveTo>
                    <a:pt x="25777" y="4239"/>
                  </a:moveTo>
                  <a:cubicBezTo>
                    <a:pt x="26075" y="4239"/>
                    <a:pt x="26349" y="4501"/>
                    <a:pt x="26349" y="4810"/>
                  </a:cubicBezTo>
                  <a:cubicBezTo>
                    <a:pt x="26349" y="5108"/>
                    <a:pt x="26087" y="5370"/>
                    <a:pt x="25777" y="5370"/>
                  </a:cubicBezTo>
                  <a:cubicBezTo>
                    <a:pt x="25468" y="5370"/>
                    <a:pt x="25206" y="5120"/>
                    <a:pt x="25206" y="4810"/>
                  </a:cubicBezTo>
                  <a:cubicBezTo>
                    <a:pt x="25218" y="4501"/>
                    <a:pt x="25468" y="4239"/>
                    <a:pt x="25777" y="4239"/>
                  </a:cubicBezTo>
                  <a:close/>
                  <a:moveTo>
                    <a:pt x="29504" y="4239"/>
                  </a:moveTo>
                  <a:cubicBezTo>
                    <a:pt x="29801" y="4239"/>
                    <a:pt x="30063" y="4501"/>
                    <a:pt x="30063" y="4810"/>
                  </a:cubicBezTo>
                  <a:cubicBezTo>
                    <a:pt x="30063" y="5108"/>
                    <a:pt x="29813" y="5370"/>
                    <a:pt x="29504" y="5370"/>
                  </a:cubicBezTo>
                  <a:cubicBezTo>
                    <a:pt x="29182" y="5370"/>
                    <a:pt x="28932" y="5120"/>
                    <a:pt x="28932" y="4810"/>
                  </a:cubicBezTo>
                  <a:cubicBezTo>
                    <a:pt x="28944" y="4501"/>
                    <a:pt x="29182" y="4239"/>
                    <a:pt x="29504" y="4239"/>
                  </a:cubicBezTo>
                  <a:close/>
                  <a:moveTo>
                    <a:pt x="33230" y="4239"/>
                  </a:moveTo>
                  <a:cubicBezTo>
                    <a:pt x="33528" y="4239"/>
                    <a:pt x="33802" y="4501"/>
                    <a:pt x="33802" y="4810"/>
                  </a:cubicBezTo>
                  <a:cubicBezTo>
                    <a:pt x="33802" y="5108"/>
                    <a:pt x="33552" y="5370"/>
                    <a:pt x="33230" y="5370"/>
                  </a:cubicBezTo>
                  <a:cubicBezTo>
                    <a:pt x="32921" y="5370"/>
                    <a:pt x="32671" y="5120"/>
                    <a:pt x="32671" y="4810"/>
                  </a:cubicBezTo>
                  <a:cubicBezTo>
                    <a:pt x="32671" y="4501"/>
                    <a:pt x="32921" y="4239"/>
                    <a:pt x="33230" y="4239"/>
                  </a:cubicBezTo>
                  <a:close/>
                  <a:moveTo>
                    <a:pt x="36957" y="4239"/>
                  </a:moveTo>
                  <a:cubicBezTo>
                    <a:pt x="37255" y="4239"/>
                    <a:pt x="37517" y="4501"/>
                    <a:pt x="37517" y="4810"/>
                  </a:cubicBezTo>
                  <a:cubicBezTo>
                    <a:pt x="37517" y="5108"/>
                    <a:pt x="37267" y="5370"/>
                    <a:pt x="36957" y="5370"/>
                  </a:cubicBezTo>
                  <a:cubicBezTo>
                    <a:pt x="36648" y="5370"/>
                    <a:pt x="36386" y="5120"/>
                    <a:pt x="36386" y="4810"/>
                  </a:cubicBezTo>
                  <a:cubicBezTo>
                    <a:pt x="36409" y="4501"/>
                    <a:pt x="36648" y="4239"/>
                    <a:pt x="36957" y="4239"/>
                  </a:cubicBezTo>
                  <a:close/>
                  <a:moveTo>
                    <a:pt x="40672" y="4239"/>
                  </a:moveTo>
                  <a:cubicBezTo>
                    <a:pt x="40970" y="4239"/>
                    <a:pt x="41243" y="4501"/>
                    <a:pt x="41243" y="4810"/>
                  </a:cubicBezTo>
                  <a:cubicBezTo>
                    <a:pt x="41243" y="5108"/>
                    <a:pt x="40993" y="5370"/>
                    <a:pt x="40672" y="5370"/>
                  </a:cubicBezTo>
                  <a:cubicBezTo>
                    <a:pt x="40374" y="5370"/>
                    <a:pt x="40112" y="5120"/>
                    <a:pt x="40112" y="4810"/>
                  </a:cubicBezTo>
                  <a:cubicBezTo>
                    <a:pt x="40124" y="4501"/>
                    <a:pt x="40362" y="4239"/>
                    <a:pt x="40672" y="4239"/>
                  </a:cubicBezTo>
                  <a:close/>
                  <a:moveTo>
                    <a:pt x="44410" y="4239"/>
                  </a:moveTo>
                  <a:cubicBezTo>
                    <a:pt x="44708" y="4239"/>
                    <a:pt x="44982" y="4501"/>
                    <a:pt x="44982" y="4810"/>
                  </a:cubicBezTo>
                  <a:cubicBezTo>
                    <a:pt x="44982" y="5108"/>
                    <a:pt x="44720" y="5370"/>
                    <a:pt x="44410" y="5370"/>
                  </a:cubicBezTo>
                  <a:cubicBezTo>
                    <a:pt x="44113" y="5370"/>
                    <a:pt x="43851" y="5120"/>
                    <a:pt x="43851" y="4810"/>
                  </a:cubicBezTo>
                  <a:cubicBezTo>
                    <a:pt x="43851" y="4501"/>
                    <a:pt x="44101" y="4239"/>
                    <a:pt x="44410" y="4239"/>
                  </a:cubicBezTo>
                  <a:close/>
                  <a:moveTo>
                    <a:pt x="48137" y="4239"/>
                  </a:moveTo>
                  <a:cubicBezTo>
                    <a:pt x="48435" y="4239"/>
                    <a:pt x="48697" y="4501"/>
                    <a:pt x="48697" y="4810"/>
                  </a:cubicBezTo>
                  <a:cubicBezTo>
                    <a:pt x="48697" y="5108"/>
                    <a:pt x="48447" y="5370"/>
                    <a:pt x="48137" y="5370"/>
                  </a:cubicBezTo>
                  <a:cubicBezTo>
                    <a:pt x="47839" y="5370"/>
                    <a:pt x="47566" y="5120"/>
                    <a:pt x="47566" y="4810"/>
                  </a:cubicBezTo>
                  <a:cubicBezTo>
                    <a:pt x="47578" y="4501"/>
                    <a:pt x="47839" y="4239"/>
                    <a:pt x="48137" y="4239"/>
                  </a:cubicBezTo>
                  <a:close/>
                  <a:moveTo>
                    <a:pt x="51864" y="4239"/>
                  </a:moveTo>
                  <a:cubicBezTo>
                    <a:pt x="52161" y="4239"/>
                    <a:pt x="52435" y="4501"/>
                    <a:pt x="52435" y="4810"/>
                  </a:cubicBezTo>
                  <a:cubicBezTo>
                    <a:pt x="52435" y="5108"/>
                    <a:pt x="52185" y="5370"/>
                    <a:pt x="51864" y="5370"/>
                  </a:cubicBezTo>
                  <a:cubicBezTo>
                    <a:pt x="51566" y="5370"/>
                    <a:pt x="51304" y="5120"/>
                    <a:pt x="51304" y="4810"/>
                  </a:cubicBezTo>
                  <a:cubicBezTo>
                    <a:pt x="51304" y="4501"/>
                    <a:pt x="51554" y="4239"/>
                    <a:pt x="51864" y="4239"/>
                  </a:cubicBezTo>
                  <a:close/>
                  <a:moveTo>
                    <a:pt x="55602" y="4239"/>
                  </a:moveTo>
                  <a:cubicBezTo>
                    <a:pt x="55900" y="4239"/>
                    <a:pt x="56174" y="4501"/>
                    <a:pt x="56174" y="4810"/>
                  </a:cubicBezTo>
                  <a:cubicBezTo>
                    <a:pt x="56174" y="5108"/>
                    <a:pt x="55912" y="5370"/>
                    <a:pt x="55602" y="5370"/>
                  </a:cubicBezTo>
                  <a:cubicBezTo>
                    <a:pt x="55293" y="5370"/>
                    <a:pt x="55043" y="5120"/>
                    <a:pt x="55043" y="4810"/>
                  </a:cubicBezTo>
                  <a:cubicBezTo>
                    <a:pt x="55043" y="4501"/>
                    <a:pt x="55293" y="4239"/>
                    <a:pt x="55602" y="4239"/>
                  </a:cubicBezTo>
                  <a:close/>
                  <a:moveTo>
                    <a:pt x="59329" y="4239"/>
                  </a:moveTo>
                  <a:cubicBezTo>
                    <a:pt x="59627" y="4239"/>
                    <a:pt x="59889" y="4501"/>
                    <a:pt x="59889" y="4810"/>
                  </a:cubicBezTo>
                  <a:cubicBezTo>
                    <a:pt x="59889" y="5108"/>
                    <a:pt x="59639" y="5370"/>
                    <a:pt x="59329" y="5370"/>
                  </a:cubicBezTo>
                  <a:cubicBezTo>
                    <a:pt x="59008" y="5370"/>
                    <a:pt x="58757" y="5120"/>
                    <a:pt x="58757" y="4810"/>
                  </a:cubicBezTo>
                  <a:cubicBezTo>
                    <a:pt x="58757" y="4501"/>
                    <a:pt x="59008" y="4239"/>
                    <a:pt x="59329" y="4239"/>
                  </a:cubicBezTo>
                  <a:close/>
                  <a:moveTo>
                    <a:pt x="63056" y="4239"/>
                  </a:moveTo>
                  <a:cubicBezTo>
                    <a:pt x="63353" y="4239"/>
                    <a:pt x="63627" y="4501"/>
                    <a:pt x="63627" y="4810"/>
                  </a:cubicBezTo>
                  <a:cubicBezTo>
                    <a:pt x="63627" y="5108"/>
                    <a:pt x="63377" y="5370"/>
                    <a:pt x="63056" y="5370"/>
                  </a:cubicBezTo>
                  <a:cubicBezTo>
                    <a:pt x="62746" y="5370"/>
                    <a:pt x="62496" y="5120"/>
                    <a:pt x="62496" y="4810"/>
                  </a:cubicBezTo>
                  <a:cubicBezTo>
                    <a:pt x="62496" y="4501"/>
                    <a:pt x="62746" y="4239"/>
                    <a:pt x="63056" y="4239"/>
                  </a:cubicBezTo>
                  <a:close/>
                  <a:moveTo>
                    <a:pt x="66782" y="4239"/>
                  </a:moveTo>
                  <a:cubicBezTo>
                    <a:pt x="67080" y="4239"/>
                    <a:pt x="67342" y="4501"/>
                    <a:pt x="67342" y="4810"/>
                  </a:cubicBezTo>
                  <a:cubicBezTo>
                    <a:pt x="67342" y="5108"/>
                    <a:pt x="67092" y="5370"/>
                    <a:pt x="66782" y="5370"/>
                  </a:cubicBezTo>
                  <a:cubicBezTo>
                    <a:pt x="66473" y="5370"/>
                    <a:pt x="66211" y="5120"/>
                    <a:pt x="66211" y="4810"/>
                  </a:cubicBezTo>
                  <a:cubicBezTo>
                    <a:pt x="66235" y="4501"/>
                    <a:pt x="66473" y="4239"/>
                    <a:pt x="66782" y="4239"/>
                  </a:cubicBezTo>
                  <a:close/>
                  <a:moveTo>
                    <a:pt x="70509" y="4239"/>
                  </a:moveTo>
                  <a:cubicBezTo>
                    <a:pt x="70807" y="4239"/>
                    <a:pt x="71080" y="4501"/>
                    <a:pt x="71080" y="4810"/>
                  </a:cubicBezTo>
                  <a:cubicBezTo>
                    <a:pt x="71080" y="5108"/>
                    <a:pt x="70830" y="5370"/>
                    <a:pt x="70509" y="5370"/>
                  </a:cubicBezTo>
                  <a:cubicBezTo>
                    <a:pt x="70199" y="5370"/>
                    <a:pt x="69949" y="5120"/>
                    <a:pt x="69949" y="4810"/>
                  </a:cubicBezTo>
                  <a:cubicBezTo>
                    <a:pt x="69949" y="4501"/>
                    <a:pt x="70199" y="4239"/>
                    <a:pt x="70509" y="4239"/>
                  </a:cubicBezTo>
                  <a:close/>
                  <a:moveTo>
                    <a:pt x="74236" y="4239"/>
                  </a:moveTo>
                  <a:cubicBezTo>
                    <a:pt x="74533" y="4239"/>
                    <a:pt x="74795" y="4501"/>
                    <a:pt x="74795" y="4810"/>
                  </a:cubicBezTo>
                  <a:cubicBezTo>
                    <a:pt x="74795" y="5108"/>
                    <a:pt x="74545" y="5370"/>
                    <a:pt x="74236" y="5370"/>
                  </a:cubicBezTo>
                  <a:cubicBezTo>
                    <a:pt x="73938" y="5370"/>
                    <a:pt x="73676" y="5120"/>
                    <a:pt x="73676" y="4810"/>
                  </a:cubicBezTo>
                  <a:cubicBezTo>
                    <a:pt x="73676" y="4501"/>
                    <a:pt x="73926" y="4239"/>
                    <a:pt x="74236" y="4239"/>
                  </a:cubicBezTo>
                  <a:close/>
                  <a:moveTo>
                    <a:pt x="77855" y="4239"/>
                  </a:moveTo>
                  <a:cubicBezTo>
                    <a:pt x="78153" y="4239"/>
                    <a:pt x="78415" y="4501"/>
                    <a:pt x="78415" y="4810"/>
                  </a:cubicBezTo>
                  <a:cubicBezTo>
                    <a:pt x="78415" y="5108"/>
                    <a:pt x="78165" y="5370"/>
                    <a:pt x="77855" y="5370"/>
                  </a:cubicBezTo>
                  <a:cubicBezTo>
                    <a:pt x="77546" y="5370"/>
                    <a:pt x="77284" y="5120"/>
                    <a:pt x="77284" y="4810"/>
                  </a:cubicBezTo>
                  <a:cubicBezTo>
                    <a:pt x="77284" y="4501"/>
                    <a:pt x="77546" y="4239"/>
                    <a:pt x="77855" y="4239"/>
                  </a:cubicBezTo>
                  <a:close/>
                  <a:moveTo>
                    <a:pt x="81570" y="4239"/>
                  </a:moveTo>
                  <a:cubicBezTo>
                    <a:pt x="81868" y="4239"/>
                    <a:pt x="82141" y="4501"/>
                    <a:pt x="82141" y="4810"/>
                  </a:cubicBezTo>
                  <a:cubicBezTo>
                    <a:pt x="82141" y="5108"/>
                    <a:pt x="81879" y="5370"/>
                    <a:pt x="81570" y="5370"/>
                  </a:cubicBezTo>
                  <a:cubicBezTo>
                    <a:pt x="81260" y="5370"/>
                    <a:pt x="81010" y="5120"/>
                    <a:pt x="81010" y="4810"/>
                  </a:cubicBezTo>
                  <a:cubicBezTo>
                    <a:pt x="81022" y="4501"/>
                    <a:pt x="81260" y="4239"/>
                    <a:pt x="81570" y="4239"/>
                  </a:cubicBezTo>
                  <a:close/>
                  <a:moveTo>
                    <a:pt x="85308" y="4239"/>
                  </a:moveTo>
                  <a:cubicBezTo>
                    <a:pt x="85606" y="4239"/>
                    <a:pt x="85880" y="4501"/>
                    <a:pt x="85880" y="4810"/>
                  </a:cubicBezTo>
                  <a:cubicBezTo>
                    <a:pt x="85880" y="5108"/>
                    <a:pt x="85618" y="5370"/>
                    <a:pt x="85308" y="5370"/>
                  </a:cubicBezTo>
                  <a:cubicBezTo>
                    <a:pt x="84999" y="5370"/>
                    <a:pt x="84749" y="5120"/>
                    <a:pt x="84749" y="4810"/>
                  </a:cubicBezTo>
                  <a:cubicBezTo>
                    <a:pt x="84749" y="4501"/>
                    <a:pt x="84999" y="4239"/>
                    <a:pt x="85308" y="4239"/>
                  </a:cubicBezTo>
                  <a:close/>
                  <a:moveTo>
                    <a:pt x="89035" y="4239"/>
                  </a:moveTo>
                  <a:cubicBezTo>
                    <a:pt x="89333" y="4239"/>
                    <a:pt x="89595" y="4501"/>
                    <a:pt x="89595" y="4810"/>
                  </a:cubicBezTo>
                  <a:cubicBezTo>
                    <a:pt x="89595" y="5108"/>
                    <a:pt x="89345" y="5370"/>
                    <a:pt x="89035" y="5370"/>
                  </a:cubicBezTo>
                  <a:cubicBezTo>
                    <a:pt x="88714" y="5370"/>
                    <a:pt x="88464" y="5120"/>
                    <a:pt x="88464" y="4810"/>
                  </a:cubicBezTo>
                  <a:cubicBezTo>
                    <a:pt x="88475" y="4501"/>
                    <a:pt x="88714" y="4239"/>
                    <a:pt x="89035" y="4239"/>
                  </a:cubicBezTo>
                  <a:close/>
                  <a:moveTo>
                    <a:pt x="92762" y="4239"/>
                  </a:moveTo>
                  <a:cubicBezTo>
                    <a:pt x="93059" y="4239"/>
                    <a:pt x="93333" y="4501"/>
                    <a:pt x="93333" y="4810"/>
                  </a:cubicBezTo>
                  <a:cubicBezTo>
                    <a:pt x="93333" y="5108"/>
                    <a:pt x="93071" y="5370"/>
                    <a:pt x="92762" y="5370"/>
                  </a:cubicBezTo>
                  <a:cubicBezTo>
                    <a:pt x="92452" y="5370"/>
                    <a:pt x="92202" y="5120"/>
                    <a:pt x="92202" y="4810"/>
                  </a:cubicBezTo>
                  <a:cubicBezTo>
                    <a:pt x="92202" y="4501"/>
                    <a:pt x="92452" y="4239"/>
                    <a:pt x="92762" y="4239"/>
                  </a:cubicBezTo>
                  <a:close/>
                  <a:moveTo>
                    <a:pt x="96488" y="4239"/>
                  </a:moveTo>
                  <a:cubicBezTo>
                    <a:pt x="96786" y="4239"/>
                    <a:pt x="97048" y="4501"/>
                    <a:pt x="97048" y="4810"/>
                  </a:cubicBezTo>
                  <a:cubicBezTo>
                    <a:pt x="97048" y="5108"/>
                    <a:pt x="96798" y="5370"/>
                    <a:pt x="96488" y="5370"/>
                  </a:cubicBezTo>
                  <a:cubicBezTo>
                    <a:pt x="96191" y="5370"/>
                    <a:pt x="95917" y="5120"/>
                    <a:pt x="95917" y="4810"/>
                  </a:cubicBezTo>
                  <a:cubicBezTo>
                    <a:pt x="95917" y="4501"/>
                    <a:pt x="96179" y="4239"/>
                    <a:pt x="96488" y="4239"/>
                  </a:cubicBezTo>
                  <a:close/>
                  <a:moveTo>
                    <a:pt x="100203" y="4239"/>
                  </a:moveTo>
                  <a:cubicBezTo>
                    <a:pt x="100501" y="4239"/>
                    <a:pt x="100775" y="4501"/>
                    <a:pt x="100775" y="4810"/>
                  </a:cubicBezTo>
                  <a:cubicBezTo>
                    <a:pt x="100775" y="5108"/>
                    <a:pt x="100513" y="5370"/>
                    <a:pt x="100203" y="5370"/>
                  </a:cubicBezTo>
                  <a:cubicBezTo>
                    <a:pt x="99905" y="5370"/>
                    <a:pt x="99644" y="5120"/>
                    <a:pt x="99644" y="4810"/>
                  </a:cubicBezTo>
                  <a:cubicBezTo>
                    <a:pt x="99655" y="4501"/>
                    <a:pt x="99894" y="4239"/>
                    <a:pt x="100203" y="4239"/>
                  </a:cubicBezTo>
                  <a:close/>
                  <a:moveTo>
                    <a:pt x="103942" y="4239"/>
                  </a:moveTo>
                  <a:cubicBezTo>
                    <a:pt x="104239" y="4239"/>
                    <a:pt x="104513" y="4501"/>
                    <a:pt x="104513" y="4810"/>
                  </a:cubicBezTo>
                  <a:cubicBezTo>
                    <a:pt x="104513" y="5108"/>
                    <a:pt x="104251" y="5370"/>
                    <a:pt x="103942" y="5370"/>
                  </a:cubicBezTo>
                  <a:cubicBezTo>
                    <a:pt x="103644" y="5370"/>
                    <a:pt x="103382" y="5120"/>
                    <a:pt x="103382" y="4810"/>
                  </a:cubicBezTo>
                  <a:cubicBezTo>
                    <a:pt x="103382" y="4501"/>
                    <a:pt x="103632" y="4239"/>
                    <a:pt x="103942" y="4239"/>
                  </a:cubicBezTo>
                  <a:close/>
                  <a:moveTo>
                    <a:pt x="107668" y="4239"/>
                  </a:moveTo>
                  <a:cubicBezTo>
                    <a:pt x="107966" y="4239"/>
                    <a:pt x="108228" y="4501"/>
                    <a:pt x="108228" y="4810"/>
                  </a:cubicBezTo>
                  <a:cubicBezTo>
                    <a:pt x="108228" y="5108"/>
                    <a:pt x="107978" y="5370"/>
                    <a:pt x="107668" y="5370"/>
                  </a:cubicBezTo>
                  <a:cubicBezTo>
                    <a:pt x="107371" y="5370"/>
                    <a:pt x="107097" y="5120"/>
                    <a:pt x="107097" y="4810"/>
                  </a:cubicBezTo>
                  <a:cubicBezTo>
                    <a:pt x="107109" y="4501"/>
                    <a:pt x="107347" y="4239"/>
                    <a:pt x="107668" y="4239"/>
                  </a:cubicBezTo>
                  <a:close/>
                  <a:moveTo>
                    <a:pt x="111395" y="4239"/>
                  </a:moveTo>
                  <a:cubicBezTo>
                    <a:pt x="111693" y="4239"/>
                    <a:pt x="111967" y="4501"/>
                    <a:pt x="111967" y="4810"/>
                  </a:cubicBezTo>
                  <a:cubicBezTo>
                    <a:pt x="111967" y="5108"/>
                    <a:pt x="111705" y="5370"/>
                    <a:pt x="111395" y="5370"/>
                  </a:cubicBezTo>
                  <a:cubicBezTo>
                    <a:pt x="111085" y="5370"/>
                    <a:pt x="110835" y="5120"/>
                    <a:pt x="110835" y="4810"/>
                  </a:cubicBezTo>
                  <a:cubicBezTo>
                    <a:pt x="110835" y="4501"/>
                    <a:pt x="111085" y="4239"/>
                    <a:pt x="111395" y="4239"/>
                  </a:cubicBezTo>
                  <a:close/>
                  <a:moveTo>
                    <a:pt x="115122" y="4239"/>
                  </a:moveTo>
                  <a:cubicBezTo>
                    <a:pt x="115419" y="4239"/>
                    <a:pt x="115681" y="4501"/>
                    <a:pt x="115681" y="4810"/>
                  </a:cubicBezTo>
                  <a:cubicBezTo>
                    <a:pt x="115681" y="5108"/>
                    <a:pt x="115431" y="5370"/>
                    <a:pt x="115122" y="5370"/>
                  </a:cubicBezTo>
                  <a:cubicBezTo>
                    <a:pt x="114812" y="5370"/>
                    <a:pt x="114550" y="5120"/>
                    <a:pt x="114550" y="4810"/>
                  </a:cubicBezTo>
                  <a:cubicBezTo>
                    <a:pt x="114574" y="4501"/>
                    <a:pt x="114812" y="4239"/>
                    <a:pt x="115122" y="4239"/>
                  </a:cubicBezTo>
                  <a:close/>
                  <a:moveTo>
                    <a:pt x="118860" y="4239"/>
                  </a:moveTo>
                  <a:cubicBezTo>
                    <a:pt x="119158" y="4239"/>
                    <a:pt x="119420" y="4501"/>
                    <a:pt x="119420" y="4810"/>
                  </a:cubicBezTo>
                  <a:cubicBezTo>
                    <a:pt x="119420" y="5108"/>
                    <a:pt x="119170" y="5370"/>
                    <a:pt x="118860" y="5370"/>
                  </a:cubicBezTo>
                  <a:cubicBezTo>
                    <a:pt x="118539" y="5370"/>
                    <a:pt x="118289" y="5120"/>
                    <a:pt x="118289" y="4810"/>
                  </a:cubicBezTo>
                  <a:cubicBezTo>
                    <a:pt x="118289" y="4501"/>
                    <a:pt x="118539" y="4239"/>
                    <a:pt x="118860" y="4239"/>
                  </a:cubicBezTo>
                  <a:close/>
                  <a:moveTo>
                    <a:pt x="122575" y="4239"/>
                  </a:moveTo>
                  <a:cubicBezTo>
                    <a:pt x="122873" y="4239"/>
                    <a:pt x="123146" y="4501"/>
                    <a:pt x="123146" y="4810"/>
                  </a:cubicBezTo>
                  <a:cubicBezTo>
                    <a:pt x="123146" y="5108"/>
                    <a:pt x="122885" y="5370"/>
                    <a:pt x="122575" y="5370"/>
                  </a:cubicBezTo>
                  <a:cubicBezTo>
                    <a:pt x="122265" y="5370"/>
                    <a:pt x="122015" y="5120"/>
                    <a:pt x="122015" y="4810"/>
                  </a:cubicBezTo>
                  <a:cubicBezTo>
                    <a:pt x="122027" y="4501"/>
                    <a:pt x="122277" y="4239"/>
                    <a:pt x="122575" y="4239"/>
                  </a:cubicBezTo>
                  <a:close/>
                  <a:moveTo>
                    <a:pt x="126314" y="4239"/>
                  </a:moveTo>
                  <a:cubicBezTo>
                    <a:pt x="126611" y="4239"/>
                    <a:pt x="126873" y="4501"/>
                    <a:pt x="126873" y="4810"/>
                  </a:cubicBezTo>
                  <a:cubicBezTo>
                    <a:pt x="126873" y="5108"/>
                    <a:pt x="126623" y="5370"/>
                    <a:pt x="126314" y="5370"/>
                  </a:cubicBezTo>
                  <a:cubicBezTo>
                    <a:pt x="126004" y="5370"/>
                    <a:pt x="125742" y="5120"/>
                    <a:pt x="125742" y="4810"/>
                  </a:cubicBezTo>
                  <a:cubicBezTo>
                    <a:pt x="125742" y="4501"/>
                    <a:pt x="126004" y="4239"/>
                    <a:pt x="126314" y="4239"/>
                  </a:cubicBezTo>
                  <a:close/>
                  <a:moveTo>
                    <a:pt x="130028" y="4239"/>
                  </a:moveTo>
                  <a:cubicBezTo>
                    <a:pt x="130326" y="4239"/>
                    <a:pt x="130600" y="4501"/>
                    <a:pt x="130600" y="4810"/>
                  </a:cubicBezTo>
                  <a:cubicBezTo>
                    <a:pt x="130600" y="5108"/>
                    <a:pt x="130350" y="5370"/>
                    <a:pt x="130028" y="5370"/>
                  </a:cubicBezTo>
                  <a:cubicBezTo>
                    <a:pt x="129731" y="5370"/>
                    <a:pt x="129469" y="5120"/>
                    <a:pt x="129469" y="4810"/>
                  </a:cubicBezTo>
                  <a:cubicBezTo>
                    <a:pt x="129469" y="4501"/>
                    <a:pt x="129719" y="4239"/>
                    <a:pt x="130028" y="4239"/>
                  </a:cubicBezTo>
                  <a:close/>
                  <a:moveTo>
                    <a:pt x="1548" y="6120"/>
                  </a:moveTo>
                  <a:cubicBezTo>
                    <a:pt x="1846" y="6120"/>
                    <a:pt x="2119" y="6370"/>
                    <a:pt x="2119" y="6679"/>
                  </a:cubicBezTo>
                  <a:cubicBezTo>
                    <a:pt x="2119" y="6989"/>
                    <a:pt x="1858" y="7251"/>
                    <a:pt x="1548" y="7251"/>
                  </a:cubicBezTo>
                  <a:cubicBezTo>
                    <a:pt x="1238" y="7251"/>
                    <a:pt x="988" y="6989"/>
                    <a:pt x="988" y="6679"/>
                  </a:cubicBezTo>
                  <a:cubicBezTo>
                    <a:pt x="988" y="6370"/>
                    <a:pt x="1238" y="6120"/>
                    <a:pt x="1548" y="6120"/>
                  </a:cubicBezTo>
                  <a:close/>
                  <a:moveTo>
                    <a:pt x="5287" y="6120"/>
                  </a:moveTo>
                  <a:cubicBezTo>
                    <a:pt x="5596" y="6120"/>
                    <a:pt x="5846" y="6370"/>
                    <a:pt x="5846" y="6679"/>
                  </a:cubicBezTo>
                  <a:cubicBezTo>
                    <a:pt x="5846" y="6989"/>
                    <a:pt x="5596" y="7251"/>
                    <a:pt x="5287" y="7251"/>
                  </a:cubicBezTo>
                  <a:cubicBezTo>
                    <a:pt x="4977" y="7251"/>
                    <a:pt x="4715" y="6989"/>
                    <a:pt x="4715" y="6679"/>
                  </a:cubicBezTo>
                  <a:cubicBezTo>
                    <a:pt x="4715" y="6370"/>
                    <a:pt x="4977" y="6120"/>
                    <a:pt x="5287" y="6120"/>
                  </a:cubicBezTo>
                  <a:close/>
                  <a:moveTo>
                    <a:pt x="9001" y="6120"/>
                  </a:moveTo>
                  <a:cubicBezTo>
                    <a:pt x="9299" y="6120"/>
                    <a:pt x="9573" y="6370"/>
                    <a:pt x="9573" y="6679"/>
                  </a:cubicBezTo>
                  <a:cubicBezTo>
                    <a:pt x="9573" y="6989"/>
                    <a:pt x="9323" y="7251"/>
                    <a:pt x="9001" y="7251"/>
                  </a:cubicBezTo>
                  <a:cubicBezTo>
                    <a:pt x="8704" y="7251"/>
                    <a:pt x="8442" y="6989"/>
                    <a:pt x="8442" y="6679"/>
                  </a:cubicBezTo>
                  <a:cubicBezTo>
                    <a:pt x="8442" y="6370"/>
                    <a:pt x="8692" y="6120"/>
                    <a:pt x="9001" y="6120"/>
                  </a:cubicBezTo>
                  <a:close/>
                  <a:moveTo>
                    <a:pt x="12728" y="6120"/>
                  </a:moveTo>
                  <a:cubicBezTo>
                    <a:pt x="13037" y="6120"/>
                    <a:pt x="13288" y="6370"/>
                    <a:pt x="13288" y="6679"/>
                  </a:cubicBezTo>
                  <a:cubicBezTo>
                    <a:pt x="13288" y="6989"/>
                    <a:pt x="13037" y="7251"/>
                    <a:pt x="12728" y="7251"/>
                  </a:cubicBezTo>
                  <a:cubicBezTo>
                    <a:pt x="12418" y="7251"/>
                    <a:pt x="12156" y="6989"/>
                    <a:pt x="12156" y="6679"/>
                  </a:cubicBezTo>
                  <a:cubicBezTo>
                    <a:pt x="12156" y="6370"/>
                    <a:pt x="12418" y="6120"/>
                    <a:pt x="12728" y="6120"/>
                  </a:cubicBezTo>
                  <a:close/>
                  <a:moveTo>
                    <a:pt x="16466" y="6120"/>
                  </a:moveTo>
                  <a:cubicBezTo>
                    <a:pt x="16764" y="6120"/>
                    <a:pt x="17026" y="6370"/>
                    <a:pt x="17026" y="6679"/>
                  </a:cubicBezTo>
                  <a:cubicBezTo>
                    <a:pt x="17026" y="6989"/>
                    <a:pt x="16776" y="7251"/>
                    <a:pt x="16466" y="7251"/>
                  </a:cubicBezTo>
                  <a:cubicBezTo>
                    <a:pt x="16169" y="7251"/>
                    <a:pt x="15895" y="6989"/>
                    <a:pt x="15895" y="6679"/>
                  </a:cubicBezTo>
                  <a:cubicBezTo>
                    <a:pt x="15895" y="6370"/>
                    <a:pt x="16145" y="6120"/>
                    <a:pt x="16466" y="6120"/>
                  </a:cubicBezTo>
                  <a:close/>
                  <a:moveTo>
                    <a:pt x="20181" y="6120"/>
                  </a:moveTo>
                  <a:cubicBezTo>
                    <a:pt x="20491" y="6120"/>
                    <a:pt x="20753" y="6370"/>
                    <a:pt x="20753" y="6679"/>
                  </a:cubicBezTo>
                  <a:cubicBezTo>
                    <a:pt x="20753" y="6989"/>
                    <a:pt x="20491" y="7251"/>
                    <a:pt x="20181" y="7251"/>
                  </a:cubicBezTo>
                  <a:cubicBezTo>
                    <a:pt x="19872" y="7251"/>
                    <a:pt x="19622" y="6989"/>
                    <a:pt x="19622" y="6679"/>
                  </a:cubicBezTo>
                  <a:cubicBezTo>
                    <a:pt x="19622" y="6370"/>
                    <a:pt x="19872" y="6120"/>
                    <a:pt x="20181" y="6120"/>
                  </a:cubicBezTo>
                  <a:close/>
                  <a:moveTo>
                    <a:pt x="23920" y="6120"/>
                  </a:moveTo>
                  <a:cubicBezTo>
                    <a:pt x="24217" y="6120"/>
                    <a:pt x="24479" y="6370"/>
                    <a:pt x="24479" y="6679"/>
                  </a:cubicBezTo>
                  <a:cubicBezTo>
                    <a:pt x="24479" y="6989"/>
                    <a:pt x="24229" y="7251"/>
                    <a:pt x="23920" y="7251"/>
                  </a:cubicBezTo>
                  <a:cubicBezTo>
                    <a:pt x="23610" y="7251"/>
                    <a:pt x="23348" y="6989"/>
                    <a:pt x="23348" y="6679"/>
                  </a:cubicBezTo>
                  <a:cubicBezTo>
                    <a:pt x="23348" y="6370"/>
                    <a:pt x="23610" y="6120"/>
                    <a:pt x="23920" y="6120"/>
                  </a:cubicBezTo>
                  <a:close/>
                  <a:moveTo>
                    <a:pt x="27635" y="6120"/>
                  </a:moveTo>
                  <a:cubicBezTo>
                    <a:pt x="27956" y="6120"/>
                    <a:pt x="28206" y="6370"/>
                    <a:pt x="28206" y="6679"/>
                  </a:cubicBezTo>
                  <a:cubicBezTo>
                    <a:pt x="28206" y="6989"/>
                    <a:pt x="27956" y="7251"/>
                    <a:pt x="27635" y="7251"/>
                  </a:cubicBezTo>
                  <a:cubicBezTo>
                    <a:pt x="27325" y="7251"/>
                    <a:pt x="27075" y="6989"/>
                    <a:pt x="27075" y="6679"/>
                  </a:cubicBezTo>
                  <a:cubicBezTo>
                    <a:pt x="27075" y="6370"/>
                    <a:pt x="27325" y="6120"/>
                    <a:pt x="27635" y="6120"/>
                  </a:cubicBezTo>
                  <a:close/>
                  <a:moveTo>
                    <a:pt x="31373" y="6120"/>
                  </a:moveTo>
                  <a:cubicBezTo>
                    <a:pt x="31671" y="6120"/>
                    <a:pt x="31945" y="6370"/>
                    <a:pt x="31945" y="6679"/>
                  </a:cubicBezTo>
                  <a:cubicBezTo>
                    <a:pt x="31945" y="6989"/>
                    <a:pt x="31683" y="7251"/>
                    <a:pt x="31373" y="7251"/>
                  </a:cubicBezTo>
                  <a:cubicBezTo>
                    <a:pt x="31064" y="7251"/>
                    <a:pt x="30814" y="6989"/>
                    <a:pt x="30814" y="6679"/>
                  </a:cubicBezTo>
                  <a:cubicBezTo>
                    <a:pt x="30814" y="6370"/>
                    <a:pt x="31064" y="6120"/>
                    <a:pt x="31373" y="6120"/>
                  </a:cubicBezTo>
                  <a:close/>
                  <a:moveTo>
                    <a:pt x="35100" y="6120"/>
                  </a:moveTo>
                  <a:cubicBezTo>
                    <a:pt x="35409" y="6120"/>
                    <a:pt x="35659" y="6370"/>
                    <a:pt x="35659" y="6679"/>
                  </a:cubicBezTo>
                  <a:cubicBezTo>
                    <a:pt x="35659" y="6989"/>
                    <a:pt x="35409" y="7251"/>
                    <a:pt x="35100" y="7251"/>
                  </a:cubicBezTo>
                  <a:cubicBezTo>
                    <a:pt x="34778" y="7251"/>
                    <a:pt x="34528" y="6989"/>
                    <a:pt x="34528" y="6679"/>
                  </a:cubicBezTo>
                  <a:cubicBezTo>
                    <a:pt x="34528" y="6370"/>
                    <a:pt x="34778" y="6120"/>
                    <a:pt x="35100" y="6120"/>
                  </a:cubicBezTo>
                  <a:close/>
                  <a:moveTo>
                    <a:pt x="38815" y="6120"/>
                  </a:moveTo>
                  <a:cubicBezTo>
                    <a:pt x="39112" y="6120"/>
                    <a:pt x="39386" y="6370"/>
                    <a:pt x="39386" y="6679"/>
                  </a:cubicBezTo>
                  <a:cubicBezTo>
                    <a:pt x="39386" y="6989"/>
                    <a:pt x="39124" y="7251"/>
                    <a:pt x="38815" y="7251"/>
                  </a:cubicBezTo>
                  <a:cubicBezTo>
                    <a:pt x="38517" y="7251"/>
                    <a:pt x="38255" y="6989"/>
                    <a:pt x="38255" y="6679"/>
                  </a:cubicBezTo>
                  <a:cubicBezTo>
                    <a:pt x="38255" y="6370"/>
                    <a:pt x="38505" y="6120"/>
                    <a:pt x="38815" y="6120"/>
                  </a:cubicBezTo>
                  <a:close/>
                  <a:moveTo>
                    <a:pt x="42553" y="6120"/>
                  </a:moveTo>
                  <a:cubicBezTo>
                    <a:pt x="42863" y="6120"/>
                    <a:pt x="43113" y="6370"/>
                    <a:pt x="43113" y="6679"/>
                  </a:cubicBezTo>
                  <a:cubicBezTo>
                    <a:pt x="43113" y="6989"/>
                    <a:pt x="42863" y="7251"/>
                    <a:pt x="42553" y="7251"/>
                  </a:cubicBezTo>
                  <a:cubicBezTo>
                    <a:pt x="42232" y="7251"/>
                    <a:pt x="41982" y="6989"/>
                    <a:pt x="41982" y="6679"/>
                  </a:cubicBezTo>
                  <a:cubicBezTo>
                    <a:pt x="41982" y="6370"/>
                    <a:pt x="42244" y="6120"/>
                    <a:pt x="42553" y="6120"/>
                  </a:cubicBezTo>
                  <a:close/>
                  <a:moveTo>
                    <a:pt x="46268" y="6120"/>
                  </a:moveTo>
                  <a:cubicBezTo>
                    <a:pt x="46565" y="6120"/>
                    <a:pt x="46839" y="6370"/>
                    <a:pt x="46839" y="6679"/>
                  </a:cubicBezTo>
                  <a:cubicBezTo>
                    <a:pt x="46839" y="6989"/>
                    <a:pt x="46589" y="7251"/>
                    <a:pt x="46268" y="7251"/>
                  </a:cubicBezTo>
                  <a:cubicBezTo>
                    <a:pt x="45970" y="7251"/>
                    <a:pt x="45708" y="6989"/>
                    <a:pt x="45708" y="6679"/>
                  </a:cubicBezTo>
                  <a:cubicBezTo>
                    <a:pt x="45708" y="6370"/>
                    <a:pt x="45958" y="6120"/>
                    <a:pt x="46268" y="6120"/>
                  </a:cubicBezTo>
                  <a:close/>
                  <a:moveTo>
                    <a:pt x="50006" y="6120"/>
                  </a:moveTo>
                  <a:cubicBezTo>
                    <a:pt x="50316" y="6120"/>
                    <a:pt x="50578" y="6370"/>
                    <a:pt x="50578" y="6679"/>
                  </a:cubicBezTo>
                  <a:cubicBezTo>
                    <a:pt x="50578" y="6989"/>
                    <a:pt x="50316" y="7251"/>
                    <a:pt x="50006" y="7251"/>
                  </a:cubicBezTo>
                  <a:cubicBezTo>
                    <a:pt x="49697" y="7251"/>
                    <a:pt x="49447" y="6989"/>
                    <a:pt x="49447" y="6679"/>
                  </a:cubicBezTo>
                  <a:cubicBezTo>
                    <a:pt x="49447" y="6370"/>
                    <a:pt x="49697" y="6120"/>
                    <a:pt x="50006" y="6120"/>
                  </a:cubicBezTo>
                  <a:close/>
                  <a:moveTo>
                    <a:pt x="53733" y="6120"/>
                  </a:moveTo>
                  <a:cubicBezTo>
                    <a:pt x="54031" y="6120"/>
                    <a:pt x="54293" y="6370"/>
                    <a:pt x="54293" y="6679"/>
                  </a:cubicBezTo>
                  <a:cubicBezTo>
                    <a:pt x="54293" y="6989"/>
                    <a:pt x="54043" y="7251"/>
                    <a:pt x="53733" y="7251"/>
                  </a:cubicBezTo>
                  <a:cubicBezTo>
                    <a:pt x="53412" y="7251"/>
                    <a:pt x="53162" y="6989"/>
                    <a:pt x="53162" y="6679"/>
                  </a:cubicBezTo>
                  <a:cubicBezTo>
                    <a:pt x="53162" y="6370"/>
                    <a:pt x="53412" y="6120"/>
                    <a:pt x="53733" y="6120"/>
                  </a:cubicBezTo>
                  <a:close/>
                  <a:moveTo>
                    <a:pt x="57460" y="6120"/>
                  </a:moveTo>
                  <a:cubicBezTo>
                    <a:pt x="57781" y="6120"/>
                    <a:pt x="58031" y="6370"/>
                    <a:pt x="58031" y="6679"/>
                  </a:cubicBezTo>
                  <a:cubicBezTo>
                    <a:pt x="58031" y="6989"/>
                    <a:pt x="57781" y="7251"/>
                    <a:pt x="57460" y="7251"/>
                  </a:cubicBezTo>
                  <a:cubicBezTo>
                    <a:pt x="57150" y="7251"/>
                    <a:pt x="56900" y="6989"/>
                    <a:pt x="56900" y="6679"/>
                  </a:cubicBezTo>
                  <a:cubicBezTo>
                    <a:pt x="56900" y="6370"/>
                    <a:pt x="57150" y="6120"/>
                    <a:pt x="57460" y="6120"/>
                  </a:cubicBezTo>
                  <a:close/>
                  <a:moveTo>
                    <a:pt x="61186" y="6120"/>
                  </a:moveTo>
                  <a:cubicBezTo>
                    <a:pt x="61484" y="6120"/>
                    <a:pt x="61746" y="6370"/>
                    <a:pt x="61746" y="6679"/>
                  </a:cubicBezTo>
                  <a:cubicBezTo>
                    <a:pt x="61746" y="6989"/>
                    <a:pt x="61496" y="7251"/>
                    <a:pt x="61186" y="7251"/>
                  </a:cubicBezTo>
                  <a:cubicBezTo>
                    <a:pt x="60877" y="7251"/>
                    <a:pt x="60615" y="6989"/>
                    <a:pt x="60615" y="6679"/>
                  </a:cubicBezTo>
                  <a:cubicBezTo>
                    <a:pt x="60615" y="6370"/>
                    <a:pt x="60877" y="6120"/>
                    <a:pt x="61186" y="6120"/>
                  </a:cubicBezTo>
                  <a:close/>
                  <a:moveTo>
                    <a:pt x="64925" y="6120"/>
                  </a:moveTo>
                  <a:cubicBezTo>
                    <a:pt x="65234" y="6120"/>
                    <a:pt x="65485" y="6370"/>
                    <a:pt x="65485" y="6679"/>
                  </a:cubicBezTo>
                  <a:cubicBezTo>
                    <a:pt x="65485" y="6989"/>
                    <a:pt x="65234" y="7251"/>
                    <a:pt x="64925" y="7251"/>
                  </a:cubicBezTo>
                  <a:cubicBezTo>
                    <a:pt x="64603" y="7251"/>
                    <a:pt x="64353" y="6989"/>
                    <a:pt x="64353" y="6679"/>
                  </a:cubicBezTo>
                  <a:cubicBezTo>
                    <a:pt x="64353" y="6370"/>
                    <a:pt x="64603" y="6120"/>
                    <a:pt x="64925" y="6120"/>
                  </a:cubicBezTo>
                  <a:close/>
                  <a:moveTo>
                    <a:pt x="68640" y="6120"/>
                  </a:moveTo>
                  <a:cubicBezTo>
                    <a:pt x="68937" y="6120"/>
                    <a:pt x="69211" y="6370"/>
                    <a:pt x="69211" y="6679"/>
                  </a:cubicBezTo>
                  <a:cubicBezTo>
                    <a:pt x="69211" y="6989"/>
                    <a:pt x="68949" y="7251"/>
                    <a:pt x="68640" y="7251"/>
                  </a:cubicBezTo>
                  <a:cubicBezTo>
                    <a:pt x="68330" y="7251"/>
                    <a:pt x="68080" y="6989"/>
                    <a:pt x="68080" y="6679"/>
                  </a:cubicBezTo>
                  <a:cubicBezTo>
                    <a:pt x="68080" y="6370"/>
                    <a:pt x="68330" y="6120"/>
                    <a:pt x="68640" y="6120"/>
                  </a:cubicBezTo>
                  <a:close/>
                  <a:moveTo>
                    <a:pt x="72366" y="6120"/>
                  </a:moveTo>
                  <a:cubicBezTo>
                    <a:pt x="72676" y="6120"/>
                    <a:pt x="72926" y="6370"/>
                    <a:pt x="72926" y="6679"/>
                  </a:cubicBezTo>
                  <a:cubicBezTo>
                    <a:pt x="72926" y="6989"/>
                    <a:pt x="72676" y="7251"/>
                    <a:pt x="72366" y="7251"/>
                  </a:cubicBezTo>
                  <a:cubicBezTo>
                    <a:pt x="72045" y="7251"/>
                    <a:pt x="71795" y="6989"/>
                    <a:pt x="71795" y="6679"/>
                  </a:cubicBezTo>
                  <a:cubicBezTo>
                    <a:pt x="71795" y="6370"/>
                    <a:pt x="72069" y="6120"/>
                    <a:pt x="72366" y="6120"/>
                  </a:cubicBezTo>
                  <a:close/>
                  <a:moveTo>
                    <a:pt x="76093" y="6120"/>
                  </a:moveTo>
                  <a:cubicBezTo>
                    <a:pt x="76391" y="6120"/>
                    <a:pt x="76664" y="6370"/>
                    <a:pt x="76664" y="6679"/>
                  </a:cubicBezTo>
                  <a:cubicBezTo>
                    <a:pt x="76664" y="6989"/>
                    <a:pt x="76403" y="7251"/>
                    <a:pt x="76093" y="7251"/>
                  </a:cubicBezTo>
                  <a:cubicBezTo>
                    <a:pt x="75795" y="7251"/>
                    <a:pt x="75533" y="6989"/>
                    <a:pt x="75533" y="6679"/>
                  </a:cubicBezTo>
                  <a:cubicBezTo>
                    <a:pt x="75533" y="6370"/>
                    <a:pt x="75783" y="6120"/>
                    <a:pt x="76093" y="6120"/>
                  </a:cubicBezTo>
                  <a:close/>
                  <a:moveTo>
                    <a:pt x="79712" y="6120"/>
                  </a:moveTo>
                  <a:cubicBezTo>
                    <a:pt x="80010" y="6120"/>
                    <a:pt x="80284" y="6370"/>
                    <a:pt x="80284" y="6679"/>
                  </a:cubicBezTo>
                  <a:cubicBezTo>
                    <a:pt x="80284" y="6989"/>
                    <a:pt x="80022" y="7251"/>
                    <a:pt x="79712" y="7251"/>
                  </a:cubicBezTo>
                  <a:cubicBezTo>
                    <a:pt x="79403" y="7251"/>
                    <a:pt x="79153" y="6989"/>
                    <a:pt x="79153" y="6679"/>
                  </a:cubicBezTo>
                  <a:cubicBezTo>
                    <a:pt x="79153" y="6370"/>
                    <a:pt x="79403" y="6120"/>
                    <a:pt x="79712" y="6120"/>
                  </a:cubicBezTo>
                  <a:close/>
                  <a:moveTo>
                    <a:pt x="83451" y="6120"/>
                  </a:moveTo>
                  <a:cubicBezTo>
                    <a:pt x="83761" y="6120"/>
                    <a:pt x="84011" y="6370"/>
                    <a:pt x="84011" y="6679"/>
                  </a:cubicBezTo>
                  <a:cubicBezTo>
                    <a:pt x="84011" y="6989"/>
                    <a:pt x="83761" y="7251"/>
                    <a:pt x="83451" y="7251"/>
                  </a:cubicBezTo>
                  <a:cubicBezTo>
                    <a:pt x="83141" y="7251"/>
                    <a:pt x="82880" y="6989"/>
                    <a:pt x="82880" y="6679"/>
                  </a:cubicBezTo>
                  <a:cubicBezTo>
                    <a:pt x="82880" y="6370"/>
                    <a:pt x="83141" y="6120"/>
                    <a:pt x="83451" y="6120"/>
                  </a:cubicBezTo>
                  <a:close/>
                  <a:moveTo>
                    <a:pt x="87166" y="6120"/>
                  </a:moveTo>
                  <a:cubicBezTo>
                    <a:pt x="87463" y="6120"/>
                    <a:pt x="87737" y="6370"/>
                    <a:pt x="87737" y="6679"/>
                  </a:cubicBezTo>
                  <a:cubicBezTo>
                    <a:pt x="87737" y="6989"/>
                    <a:pt x="87475" y="7251"/>
                    <a:pt x="87166" y="7251"/>
                  </a:cubicBezTo>
                  <a:cubicBezTo>
                    <a:pt x="86856" y="7251"/>
                    <a:pt x="86606" y="6989"/>
                    <a:pt x="86606" y="6679"/>
                  </a:cubicBezTo>
                  <a:cubicBezTo>
                    <a:pt x="86606" y="6370"/>
                    <a:pt x="86856" y="6120"/>
                    <a:pt x="87166" y="6120"/>
                  </a:cubicBezTo>
                  <a:close/>
                  <a:moveTo>
                    <a:pt x="90904" y="6120"/>
                  </a:moveTo>
                  <a:cubicBezTo>
                    <a:pt x="91214" y="6120"/>
                    <a:pt x="91464" y="6370"/>
                    <a:pt x="91464" y="6679"/>
                  </a:cubicBezTo>
                  <a:cubicBezTo>
                    <a:pt x="91464" y="6989"/>
                    <a:pt x="91214" y="7251"/>
                    <a:pt x="90904" y="7251"/>
                  </a:cubicBezTo>
                  <a:cubicBezTo>
                    <a:pt x="90595" y="7251"/>
                    <a:pt x="90345" y="6989"/>
                    <a:pt x="90345" y="6679"/>
                  </a:cubicBezTo>
                  <a:cubicBezTo>
                    <a:pt x="90345" y="6370"/>
                    <a:pt x="90595" y="6120"/>
                    <a:pt x="90904" y="6120"/>
                  </a:cubicBezTo>
                  <a:close/>
                  <a:moveTo>
                    <a:pt x="94631" y="6120"/>
                  </a:moveTo>
                  <a:cubicBezTo>
                    <a:pt x="94929" y="6120"/>
                    <a:pt x="95191" y="6370"/>
                    <a:pt x="95191" y="6679"/>
                  </a:cubicBezTo>
                  <a:cubicBezTo>
                    <a:pt x="95191" y="6989"/>
                    <a:pt x="94941" y="7251"/>
                    <a:pt x="94631" y="7251"/>
                  </a:cubicBezTo>
                  <a:cubicBezTo>
                    <a:pt x="94310" y="7251"/>
                    <a:pt x="94060" y="6989"/>
                    <a:pt x="94060" y="6679"/>
                  </a:cubicBezTo>
                  <a:cubicBezTo>
                    <a:pt x="94060" y="6370"/>
                    <a:pt x="94310" y="6120"/>
                    <a:pt x="94631" y="6120"/>
                  </a:cubicBezTo>
                  <a:close/>
                  <a:moveTo>
                    <a:pt x="98346" y="6120"/>
                  </a:moveTo>
                  <a:cubicBezTo>
                    <a:pt x="98655" y="6120"/>
                    <a:pt x="98905" y="6370"/>
                    <a:pt x="98905" y="6679"/>
                  </a:cubicBezTo>
                  <a:cubicBezTo>
                    <a:pt x="98905" y="6989"/>
                    <a:pt x="98655" y="7251"/>
                    <a:pt x="98346" y="7251"/>
                  </a:cubicBezTo>
                  <a:cubicBezTo>
                    <a:pt x="98036" y="7251"/>
                    <a:pt x="97786" y="6989"/>
                    <a:pt x="97786" y="6679"/>
                  </a:cubicBezTo>
                  <a:cubicBezTo>
                    <a:pt x="97786" y="6370"/>
                    <a:pt x="98036" y="6120"/>
                    <a:pt x="98346" y="6120"/>
                  </a:cubicBezTo>
                  <a:close/>
                  <a:moveTo>
                    <a:pt x="102084" y="6120"/>
                  </a:moveTo>
                  <a:cubicBezTo>
                    <a:pt x="102382" y="6120"/>
                    <a:pt x="102644" y="6370"/>
                    <a:pt x="102644" y="6679"/>
                  </a:cubicBezTo>
                  <a:cubicBezTo>
                    <a:pt x="102644" y="6989"/>
                    <a:pt x="102394" y="7251"/>
                    <a:pt x="102084" y="7251"/>
                  </a:cubicBezTo>
                  <a:cubicBezTo>
                    <a:pt x="101787" y="7251"/>
                    <a:pt x="101513" y="6989"/>
                    <a:pt x="101513" y="6679"/>
                  </a:cubicBezTo>
                  <a:cubicBezTo>
                    <a:pt x="101513" y="6370"/>
                    <a:pt x="101775" y="6120"/>
                    <a:pt x="102084" y="6120"/>
                  </a:cubicBezTo>
                  <a:close/>
                  <a:moveTo>
                    <a:pt x="105799" y="6120"/>
                  </a:moveTo>
                  <a:cubicBezTo>
                    <a:pt x="106121" y="6120"/>
                    <a:pt x="106371" y="6370"/>
                    <a:pt x="106371" y="6679"/>
                  </a:cubicBezTo>
                  <a:cubicBezTo>
                    <a:pt x="106371" y="6989"/>
                    <a:pt x="106109" y="7251"/>
                    <a:pt x="105799" y="7251"/>
                  </a:cubicBezTo>
                  <a:cubicBezTo>
                    <a:pt x="105490" y="7251"/>
                    <a:pt x="105239" y="6989"/>
                    <a:pt x="105239" y="6679"/>
                  </a:cubicBezTo>
                  <a:cubicBezTo>
                    <a:pt x="105239" y="6370"/>
                    <a:pt x="105490" y="6120"/>
                    <a:pt x="105799" y="6120"/>
                  </a:cubicBezTo>
                  <a:close/>
                  <a:moveTo>
                    <a:pt x="109538" y="6120"/>
                  </a:moveTo>
                  <a:cubicBezTo>
                    <a:pt x="109835" y="6120"/>
                    <a:pt x="110109" y="6370"/>
                    <a:pt x="110109" y="6679"/>
                  </a:cubicBezTo>
                  <a:cubicBezTo>
                    <a:pt x="110109" y="6989"/>
                    <a:pt x="109847" y="7251"/>
                    <a:pt x="109538" y="7251"/>
                  </a:cubicBezTo>
                  <a:cubicBezTo>
                    <a:pt x="109228" y="7251"/>
                    <a:pt x="108978" y="6989"/>
                    <a:pt x="108978" y="6679"/>
                  </a:cubicBezTo>
                  <a:cubicBezTo>
                    <a:pt x="108978" y="6370"/>
                    <a:pt x="109228" y="6120"/>
                    <a:pt x="109538" y="6120"/>
                  </a:cubicBezTo>
                  <a:close/>
                  <a:moveTo>
                    <a:pt x="113264" y="6120"/>
                  </a:moveTo>
                  <a:cubicBezTo>
                    <a:pt x="113574" y="6120"/>
                    <a:pt x="113824" y="6370"/>
                    <a:pt x="113824" y="6679"/>
                  </a:cubicBezTo>
                  <a:cubicBezTo>
                    <a:pt x="113824" y="6989"/>
                    <a:pt x="113574" y="7251"/>
                    <a:pt x="113264" y="7251"/>
                  </a:cubicBezTo>
                  <a:cubicBezTo>
                    <a:pt x="112943" y="7251"/>
                    <a:pt x="112693" y="6989"/>
                    <a:pt x="112693" y="6679"/>
                  </a:cubicBezTo>
                  <a:cubicBezTo>
                    <a:pt x="112693" y="6370"/>
                    <a:pt x="112943" y="6120"/>
                    <a:pt x="113264" y="6120"/>
                  </a:cubicBezTo>
                  <a:close/>
                  <a:moveTo>
                    <a:pt x="116991" y="6120"/>
                  </a:moveTo>
                  <a:cubicBezTo>
                    <a:pt x="117289" y="6120"/>
                    <a:pt x="117562" y="6370"/>
                    <a:pt x="117562" y="6679"/>
                  </a:cubicBezTo>
                  <a:cubicBezTo>
                    <a:pt x="117562" y="6989"/>
                    <a:pt x="117312" y="7251"/>
                    <a:pt x="116991" y="7251"/>
                  </a:cubicBezTo>
                  <a:cubicBezTo>
                    <a:pt x="116681" y="7251"/>
                    <a:pt x="116431" y="6989"/>
                    <a:pt x="116431" y="6679"/>
                  </a:cubicBezTo>
                  <a:cubicBezTo>
                    <a:pt x="116431" y="6370"/>
                    <a:pt x="116681" y="6120"/>
                    <a:pt x="116991" y="6120"/>
                  </a:cubicBezTo>
                  <a:close/>
                  <a:moveTo>
                    <a:pt x="120718" y="6120"/>
                  </a:moveTo>
                  <a:cubicBezTo>
                    <a:pt x="121027" y="6120"/>
                    <a:pt x="121277" y="6370"/>
                    <a:pt x="121277" y="6679"/>
                  </a:cubicBezTo>
                  <a:cubicBezTo>
                    <a:pt x="121277" y="6989"/>
                    <a:pt x="121027" y="7251"/>
                    <a:pt x="120718" y="7251"/>
                  </a:cubicBezTo>
                  <a:cubicBezTo>
                    <a:pt x="120408" y="7251"/>
                    <a:pt x="120146" y="6989"/>
                    <a:pt x="120146" y="6679"/>
                  </a:cubicBezTo>
                  <a:cubicBezTo>
                    <a:pt x="120146" y="6370"/>
                    <a:pt x="120420" y="6120"/>
                    <a:pt x="120718" y="6120"/>
                  </a:cubicBezTo>
                  <a:close/>
                  <a:moveTo>
                    <a:pt x="124456" y="6120"/>
                  </a:moveTo>
                  <a:cubicBezTo>
                    <a:pt x="124754" y="6120"/>
                    <a:pt x="125016" y="6370"/>
                    <a:pt x="125016" y="6679"/>
                  </a:cubicBezTo>
                  <a:cubicBezTo>
                    <a:pt x="125016" y="6989"/>
                    <a:pt x="124766" y="7251"/>
                    <a:pt x="124456" y="7251"/>
                  </a:cubicBezTo>
                  <a:cubicBezTo>
                    <a:pt x="124135" y="7251"/>
                    <a:pt x="123885" y="6989"/>
                    <a:pt x="123885" y="6679"/>
                  </a:cubicBezTo>
                  <a:cubicBezTo>
                    <a:pt x="123885" y="6370"/>
                    <a:pt x="124135" y="6120"/>
                    <a:pt x="124456" y="6120"/>
                  </a:cubicBezTo>
                  <a:close/>
                  <a:moveTo>
                    <a:pt x="128171" y="6120"/>
                  </a:moveTo>
                  <a:cubicBezTo>
                    <a:pt x="128480" y="6120"/>
                    <a:pt x="128742" y="6370"/>
                    <a:pt x="128742" y="6679"/>
                  </a:cubicBezTo>
                  <a:cubicBezTo>
                    <a:pt x="128742" y="6989"/>
                    <a:pt x="128480" y="7251"/>
                    <a:pt x="128171" y="7251"/>
                  </a:cubicBezTo>
                  <a:cubicBezTo>
                    <a:pt x="127861" y="7251"/>
                    <a:pt x="127611" y="6989"/>
                    <a:pt x="127611" y="6679"/>
                  </a:cubicBezTo>
                  <a:cubicBezTo>
                    <a:pt x="127611" y="6370"/>
                    <a:pt x="127861" y="6120"/>
                    <a:pt x="128171" y="6120"/>
                  </a:cubicBezTo>
                  <a:close/>
                  <a:moveTo>
                    <a:pt x="131898" y="6120"/>
                  </a:moveTo>
                  <a:cubicBezTo>
                    <a:pt x="132195" y="6120"/>
                    <a:pt x="132457" y="6370"/>
                    <a:pt x="132457" y="6679"/>
                  </a:cubicBezTo>
                  <a:cubicBezTo>
                    <a:pt x="132457" y="6989"/>
                    <a:pt x="132207" y="7251"/>
                    <a:pt x="131898" y="7251"/>
                  </a:cubicBezTo>
                  <a:cubicBezTo>
                    <a:pt x="131600" y="7251"/>
                    <a:pt x="131326" y="6989"/>
                    <a:pt x="131326" y="6679"/>
                  </a:cubicBezTo>
                  <a:cubicBezTo>
                    <a:pt x="131326" y="6370"/>
                    <a:pt x="131576" y="6120"/>
                    <a:pt x="131898" y="6120"/>
                  </a:cubicBezTo>
                  <a:close/>
                  <a:moveTo>
                    <a:pt x="3405" y="7977"/>
                  </a:moveTo>
                  <a:cubicBezTo>
                    <a:pt x="3703" y="7977"/>
                    <a:pt x="3977" y="8227"/>
                    <a:pt x="3977" y="8537"/>
                  </a:cubicBezTo>
                  <a:cubicBezTo>
                    <a:pt x="3977" y="8835"/>
                    <a:pt x="3727" y="9108"/>
                    <a:pt x="3405" y="9108"/>
                  </a:cubicBezTo>
                  <a:cubicBezTo>
                    <a:pt x="3096" y="9108"/>
                    <a:pt x="2846" y="8858"/>
                    <a:pt x="2846" y="8537"/>
                  </a:cubicBezTo>
                  <a:cubicBezTo>
                    <a:pt x="2858" y="8215"/>
                    <a:pt x="3096" y="7977"/>
                    <a:pt x="3405" y="7977"/>
                  </a:cubicBezTo>
                  <a:close/>
                  <a:moveTo>
                    <a:pt x="7132" y="7977"/>
                  </a:moveTo>
                  <a:cubicBezTo>
                    <a:pt x="7430" y="7977"/>
                    <a:pt x="7692" y="8227"/>
                    <a:pt x="7692" y="8537"/>
                  </a:cubicBezTo>
                  <a:cubicBezTo>
                    <a:pt x="7692" y="8835"/>
                    <a:pt x="7442" y="9108"/>
                    <a:pt x="7132" y="9108"/>
                  </a:cubicBezTo>
                  <a:cubicBezTo>
                    <a:pt x="6834" y="9108"/>
                    <a:pt x="6560" y="8858"/>
                    <a:pt x="6560" y="8537"/>
                  </a:cubicBezTo>
                  <a:cubicBezTo>
                    <a:pt x="6584" y="8215"/>
                    <a:pt x="6822" y="7977"/>
                    <a:pt x="7132" y="7977"/>
                  </a:cubicBezTo>
                  <a:close/>
                  <a:moveTo>
                    <a:pt x="10871" y="7977"/>
                  </a:moveTo>
                  <a:cubicBezTo>
                    <a:pt x="11168" y="7977"/>
                    <a:pt x="11430" y="8227"/>
                    <a:pt x="11430" y="8537"/>
                  </a:cubicBezTo>
                  <a:cubicBezTo>
                    <a:pt x="11430" y="8835"/>
                    <a:pt x="11180" y="9108"/>
                    <a:pt x="10871" y="9108"/>
                  </a:cubicBezTo>
                  <a:cubicBezTo>
                    <a:pt x="10573" y="9108"/>
                    <a:pt x="10299" y="8858"/>
                    <a:pt x="10299" y="8537"/>
                  </a:cubicBezTo>
                  <a:cubicBezTo>
                    <a:pt x="10299" y="8215"/>
                    <a:pt x="10549" y="7977"/>
                    <a:pt x="10871" y="7977"/>
                  </a:cubicBezTo>
                  <a:close/>
                  <a:moveTo>
                    <a:pt x="14585" y="7977"/>
                  </a:moveTo>
                  <a:cubicBezTo>
                    <a:pt x="14883" y="7977"/>
                    <a:pt x="15157" y="8227"/>
                    <a:pt x="15157" y="8537"/>
                  </a:cubicBezTo>
                  <a:cubicBezTo>
                    <a:pt x="15157" y="8835"/>
                    <a:pt x="14895" y="9108"/>
                    <a:pt x="14585" y="9108"/>
                  </a:cubicBezTo>
                  <a:cubicBezTo>
                    <a:pt x="14288" y="9108"/>
                    <a:pt x="14014" y="8858"/>
                    <a:pt x="14014" y="8537"/>
                  </a:cubicBezTo>
                  <a:cubicBezTo>
                    <a:pt x="14038" y="8215"/>
                    <a:pt x="14276" y="7977"/>
                    <a:pt x="14585" y="7977"/>
                  </a:cubicBezTo>
                  <a:close/>
                  <a:moveTo>
                    <a:pt x="18324" y="7977"/>
                  </a:moveTo>
                  <a:cubicBezTo>
                    <a:pt x="18622" y="7977"/>
                    <a:pt x="18883" y="8227"/>
                    <a:pt x="18883" y="8537"/>
                  </a:cubicBezTo>
                  <a:cubicBezTo>
                    <a:pt x="18883" y="8835"/>
                    <a:pt x="18633" y="9108"/>
                    <a:pt x="18324" y="9108"/>
                  </a:cubicBezTo>
                  <a:cubicBezTo>
                    <a:pt x="18026" y="9108"/>
                    <a:pt x="17752" y="8858"/>
                    <a:pt x="17752" y="8537"/>
                  </a:cubicBezTo>
                  <a:cubicBezTo>
                    <a:pt x="17752" y="8215"/>
                    <a:pt x="18014" y="7977"/>
                    <a:pt x="18324" y="7977"/>
                  </a:cubicBezTo>
                  <a:close/>
                  <a:moveTo>
                    <a:pt x="22039" y="7977"/>
                  </a:moveTo>
                  <a:cubicBezTo>
                    <a:pt x="22336" y="7977"/>
                    <a:pt x="22610" y="8227"/>
                    <a:pt x="22610" y="8537"/>
                  </a:cubicBezTo>
                  <a:cubicBezTo>
                    <a:pt x="22610" y="8835"/>
                    <a:pt x="22360" y="9108"/>
                    <a:pt x="22039" y="9108"/>
                  </a:cubicBezTo>
                  <a:cubicBezTo>
                    <a:pt x="21729" y="9108"/>
                    <a:pt x="21479" y="8858"/>
                    <a:pt x="21479" y="8537"/>
                  </a:cubicBezTo>
                  <a:cubicBezTo>
                    <a:pt x="21491" y="8215"/>
                    <a:pt x="21729" y="7977"/>
                    <a:pt x="22039" y="7977"/>
                  </a:cubicBezTo>
                  <a:close/>
                  <a:moveTo>
                    <a:pt x="25777" y="7977"/>
                  </a:moveTo>
                  <a:cubicBezTo>
                    <a:pt x="26075" y="7977"/>
                    <a:pt x="26349" y="8227"/>
                    <a:pt x="26349" y="8537"/>
                  </a:cubicBezTo>
                  <a:cubicBezTo>
                    <a:pt x="26349" y="8835"/>
                    <a:pt x="26087" y="9108"/>
                    <a:pt x="25777" y="9108"/>
                  </a:cubicBezTo>
                  <a:cubicBezTo>
                    <a:pt x="25468" y="9108"/>
                    <a:pt x="25206" y="8858"/>
                    <a:pt x="25206" y="8537"/>
                  </a:cubicBezTo>
                  <a:cubicBezTo>
                    <a:pt x="25218" y="8215"/>
                    <a:pt x="25468" y="7977"/>
                    <a:pt x="25777" y="7977"/>
                  </a:cubicBezTo>
                  <a:close/>
                  <a:moveTo>
                    <a:pt x="29504" y="7977"/>
                  </a:moveTo>
                  <a:cubicBezTo>
                    <a:pt x="29801" y="7977"/>
                    <a:pt x="30063" y="8227"/>
                    <a:pt x="30063" y="8537"/>
                  </a:cubicBezTo>
                  <a:cubicBezTo>
                    <a:pt x="30063" y="8835"/>
                    <a:pt x="29813" y="9108"/>
                    <a:pt x="29504" y="9108"/>
                  </a:cubicBezTo>
                  <a:cubicBezTo>
                    <a:pt x="29182" y="9108"/>
                    <a:pt x="28932" y="8858"/>
                    <a:pt x="28932" y="8537"/>
                  </a:cubicBezTo>
                  <a:cubicBezTo>
                    <a:pt x="28944" y="8215"/>
                    <a:pt x="29182" y="7977"/>
                    <a:pt x="29504" y="7977"/>
                  </a:cubicBezTo>
                  <a:close/>
                  <a:moveTo>
                    <a:pt x="33230" y="7977"/>
                  </a:moveTo>
                  <a:cubicBezTo>
                    <a:pt x="33528" y="7977"/>
                    <a:pt x="33802" y="8227"/>
                    <a:pt x="33802" y="8537"/>
                  </a:cubicBezTo>
                  <a:cubicBezTo>
                    <a:pt x="33802" y="8835"/>
                    <a:pt x="33552" y="9108"/>
                    <a:pt x="33230" y="9108"/>
                  </a:cubicBezTo>
                  <a:cubicBezTo>
                    <a:pt x="32921" y="9108"/>
                    <a:pt x="32671" y="8858"/>
                    <a:pt x="32671" y="8537"/>
                  </a:cubicBezTo>
                  <a:cubicBezTo>
                    <a:pt x="32671" y="8215"/>
                    <a:pt x="32921" y="7977"/>
                    <a:pt x="33230" y="7977"/>
                  </a:cubicBezTo>
                  <a:close/>
                  <a:moveTo>
                    <a:pt x="36957" y="7977"/>
                  </a:moveTo>
                  <a:cubicBezTo>
                    <a:pt x="37255" y="7977"/>
                    <a:pt x="37517" y="8227"/>
                    <a:pt x="37517" y="8537"/>
                  </a:cubicBezTo>
                  <a:cubicBezTo>
                    <a:pt x="37517" y="8835"/>
                    <a:pt x="37267" y="9108"/>
                    <a:pt x="36957" y="9108"/>
                  </a:cubicBezTo>
                  <a:cubicBezTo>
                    <a:pt x="36648" y="9108"/>
                    <a:pt x="36386" y="8858"/>
                    <a:pt x="36386" y="8537"/>
                  </a:cubicBezTo>
                  <a:cubicBezTo>
                    <a:pt x="36409" y="8215"/>
                    <a:pt x="36648" y="7977"/>
                    <a:pt x="36957" y="7977"/>
                  </a:cubicBezTo>
                  <a:close/>
                  <a:moveTo>
                    <a:pt x="40672" y="7977"/>
                  </a:moveTo>
                  <a:cubicBezTo>
                    <a:pt x="40970" y="7977"/>
                    <a:pt x="41243" y="8227"/>
                    <a:pt x="41243" y="8537"/>
                  </a:cubicBezTo>
                  <a:cubicBezTo>
                    <a:pt x="41243" y="8835"/>
                    <a:pt x="40993" y="9108"/>
                    <a:pt x="40672" y="9108"/>
                  </a:cubicBezTo>
                  <a:cubicBezTo>
                    <a:pt x="40374" y="9108"/>
                    <a:pt x="40112" y="8858"/>
                    <a:pt x="40112" y="8537"/>
                  </a:cubicBezTo>
                  <a:cubicBezTo>
                    <a:pt x="40124" y="8215"/>
                    <a:pt x="40362" y="7977"/>
                    <a:pt x="40672" y="7977"/>
                  </a:cubicBezTo>
                  <a:close/>
                  <a:moveTo>
                    <a:pt x="44410" y="7977"/>
                  </a:moveTo>
                  <a:cubicBezTo>
                    <a:pt x="44708" y="7977"/>
                    <a:pt x="44982" y="8227"/>
                    <a:pt x="44982" y="8537"/>
                  </a:cubicBezTo>
                  <a:cubicBezTo>
                    <a:pt x="44982" y="8835"/>
                    <a:pt x="44720" y="9108"/>
                    <a:pt x="44410" y="9108"/>
                  </a:cubicBezTo>
                  <a:cubicBezTo>
                    <a:pt x="44113" y="9108"/>
                    <a:pt x="43851" y="8858"/>
                    <a:pt x="43851" y="8537"/>
                  </a:cubicBezTo>
                  <a:cubicBezTo>
                    <a:pt x="43851" y="8215"/>
                    <a:pt x="44101" y="7977"/>
                    <a:pt x="44410" y="7977"/>
                  </a:cubicBezTo>
                  <a:close/>
                  <a:moveTo>
                    <a:pt x="48137" y="7977"/>
                  </a:moveTo>
                  <a:cubicBezTo>
                    <a:pt x="48435" y="7977"/>
                    <a:pt x="48697" y="8227"/>
                    <a:pt x="48697" y="8537"/>
                  </a:cubicBezTo>
                  <a:cubicBezTo>
                    <a:pt x="48697" y="8835"/>
                    <a:pt x="48447" y="9108"/>
                    <a:pt x="48137" y="9108"/>
                  </a:cubicBezTo>
                  <a:cubicBezTo>
                    <a:pt x="47839" y="9108"/>
                    <a:pt x="47566" y="8858"/>
                    <a:pt x="47566" y="8537"/>
                  </a:cubicBezTo>
                  <a:cubicBezTo>
                    <a:pt x="47578" y="8215"/>
                    <a:pt x="47839" y="7977"/>
                    <a:pt x="48137" y="7977"/>
                  </a:cubicBezTo>
                  <a:close/>
                  <a:moveTo>
                    <a:pt x="51864" y="7977"/>
                  </a:moveTo>
                  <a:cubicBezTo>
                    <a:pt x="52161" y="7977"/>
                    <a:pt x="52435" y="8227"/>
                    <a:pt x="52435" y="8537"/>
                  </a:cubicBezTo>
                  <a:cubicBezTo>
                    <a:pt x="52435" y="8835"/>
                    <a:pt x="52185" y="9108"/>
                    <a:pt x="51864" y="9108"/>
                  </a:cubicBezTo>
                  <a:cubicBezTo>
                    <a:pt x="51566" y="9108"/>
                    <a:pt x="51304" y="8858"/>
                    <a:pt x="51304" y="8537"/>
                  </a:cubicBezTo>
                  <a:cubicBezTo>
                    <a:pt x="51304" y="8215"/>
                    <a:pt x="51554" y="7977"/>
                    <a:pt x="51864" y="7977"/>
                  </a:cubicBezTo>
                  <a:close/>
                  <a:moveTo>
                    <a:pt x="55602" y="7977"/>
                  </a:moveTo>
                  <a:cubicBezTo>
                    <a:pt x="55900" y="7977"/>
                    <a:pt x="56174" y="8227"/>
                    <a:pt x="56174" y="8537"/>
                  </a:cubicBezTo>
                  <a:cubicBezTo>
                    <a:pt x="56174" y="8835"/>
                    <a:pt x="55912" y="9108"/>
                    <a:pt x="55602" y="9108"/>
                  </a:cubicBezTo>
                  <a:cubicBezTo>
                    <a:pt x="55293" y="9108"/>
                    <a:pt x="55043" y="8858"/>
                    <a:pt x="55043" y="8537"/>
                  </a:cubicBezTo>
                  <a:cubicBezTo>
                    <a:pt x="55043" y="8215"/>
                    <a:pt x="55293" y="7977"/>
                    <a:pt x="55602" y="7977"/>
                  </a:cubicBezTo>
                  <a:close/>
                  <a:moveTo>
                    <a:pt x="59329" y="7977"/>
                  </a:moveTo>
                  <a:cubicBezTo>
                    <a:pt x="59627" y="7977"/>
                    <a:pt x="59889" y="8227"/>
                    <a:pt x="59889" y="8537"/>
                  </a:cubicBezTo>
                  <a:cubicBezTo>
                    <a:pt x="59889" y="8835"/>
                    <a:pt x="59639" y="9108"/>
                    <a:pt x="59329" y="9108"/>
                  </a:cubicBezTo>
                  <a:cubicBezTo>
                    <a:pt x="59008" y="9108"/>
                    <a:pt x="58757" y="8858"/>
                    <a:pt x="58757" y="8537"/>
                  </a:cubicBezTo>
                  <a:cubicBezTo>
                    <a:pt x="58757" y="8215"/>
                    <a:pt x="59008" y="7977"/>
                    <a:pt x="59329" y="7977"/>
                  </a:cubicBezTo>
                  <a:close/>
                  <a:moveTo>
                    <a:pt x="63056" y="7977"/>
                  </a:moveTo>
                  <a:cubicBezTo>
                    <a:pt x="63353" y="7977"/>
                    <a:pt x="63627" y="8227"/>
                    <a:pt x="63627" y="8537"/>
                  </a:cubicBezTo>
                  <a:cubicBezTo>
                    <a:pt x="63627" y="8835"/>
                    <a:pt x="63377" y="9108"/>
                    <a:pt x="63056" y="9108"/>
                  </a:cubicBezTo>
                  <a:cubicBezTo>
                    <a:pt x="62746" y="9108"/>
                    <a:pt x="62496" y="8858"/>
                    <a:pt x="62496" y="8537"/>
                  </a:cubicBezTo>
                  <a:cubicBezTo>
                    <a:pt x="62496" y="8215"/>
                    <a:pt x="62746" y="7977"/>
                    <a:pt x="63056" y="7977"/>
                  </a:cubicBezTo>
                  <a:close/>
                  <a:moveTo>
                    <a:pt x="66782" y="7977"/>
                  </a:moveTo>
                  <a:cubicBezTo>
                    <a:pt x="67080" y="7977"/>
                    <a:pt x="67342" y="8227"/>
                    <a:pt x="67342" y="8537"/>
                  </a:cubicBezTo>
                  <a:cubicBezTo>
                    <a:pt x="67342" y="8835"/>
                    <a:pt x="67092" y="9108"/>
                    <a:pt x="66782" y="9108"/>
                  </a:cubicBezTo>
                  <a:cubicBezTo>
                    <a:pt x="66473" y="9108"/>
                    <a:pt x="66211" y="8858"/>
                    <a:pt x="66211" y="8537"/>
                  </a:cubicBezTo>
                  <a:cubicBezTo>
                    <a:pt x="66235" y="8215"/>
                    <a:pt x="66473" y="7977"/>
                    <a:pt x="66782" y="7977"/>
                  </a:cubicBezTo>
                  <a:close/>
                  <a:moveTo>
                    <a:pt x="70509" y="7977"/>
                  </a:moveTo>
                  <a:cubicBezTo>
                    <a:pt x="70807" y="7977"/>
                    <a:pt x="71080" y="8227"/>
                    <a:pt x="71080" y="8537"/>
                  </a:cubicBezTo>
                  <a:cubicBezTo>
                    <a:pt x="71080" y="8835"/>
                    <a:pt x="70830" y="9108"/>
                    <a:pt x="70509" y="9108"/>
                  </a:cubicBezTo>
                  <a:cubicBezTo>
                    <a:pt x="70199" y="9108"/>
                    <a:pt x="69949" y="8858"/>
                    <a:pt x="69949" y="8537"/>
                  </a:cubicBezTo>
                  <a:cubicBezTo>
                    <a:pt x="69949" y="8215"/>
                    <a:pt x="70199" y="7977"/>
                    <a:pt x="70509" y="7977"/>
                  </a:cubicBezTo>
                  <a:close/>
                  <a:moveTo>
                    <a:pt x="74236" y="7977"/>
                  </a:moveTo>
                  <a:cubicBezTo>
                    <a:pt x="74533" y="7977"/>
                    <a:pt x="74795" y="8227"/>
                    <a:pt x="74795" y="8537"/>
                  </a:cubicBezTo>
                  <a:cubicBezTo>
                    <a:pt x="74795" y="8835"/>
                    <a:pt x="74545" y="9108"/>
                    <a:pt x="74236" y="9108"/>
                  </a:cubicBezTo>
                  <a:cubicBezTo>
                    <a:pt x="73938" y="9108"/>
                    <a:pt x="73676" y="8858"/>
                    <a:pt x="73676" y="8537"/>
                  </a:cubicBezTo>
                  <a:cubicBezTo>
                    <a:pt x="73676" y="8215"/>
                    <a:pt x="73926" y="7977"/>
                    <a:pt x="74236" y="7977"/>
                  </a:cubicBezTo>
                  <a:close/>
                  <a:moveTo>
                    <a:pt x="77855" y="7977"/>
                  </a:moveTo>
                  <a:cubicBezTo>
                    <a:pt x="78153" y="7977"/>
                    <a:pt x="78415" y="8227"/>
                    <a:pt x="78415" y="8537"/>
                  </a:cubicBezTo>
                  <a:cubicBezTo>
                    <a:pt x="78415" y="8835"/>
                    <a:pt x="78165" y="9108"/>
                    <a:pt x="77855" y="9108"/>
                  </a:cubicBezTo>
                  <a:cubicBezTo>
                    <a:pt x="77546" y="9108"/>
                    <a:pt x="77284" y="8858"/>
                    <a:pt x="77284" y="8537"/>
                  </a:cubicBezTo>
                  <a:cubicBezTo>
                    <a:pt x="77284" y="8215"/>
                    <a:pt x="77546" y="7977"/>
                    <a:pt x="77855" y="7977"/>
                  </a:cubicBezTo>
                  <a:close/>
                  <a:moveTo>
                    <a:pt x="81570" y="7977"/>
                  </a:moveTo>
                  <a:cubicBezTo>
                    <a:pt x="81868" y="7977"/>
                    <a:pt x="82141" y="8227"/>
                    <a:pt x="82141" y="8537"/>
                  </a:cubicBezTo>
                  <a:cubicBezTo>
                    <a:pt x="82141" y="8835"/>
                    <a:pt x="81879" y="9108"/>
                    <a:pt x="81570" y="9108"/>
                  </a:cubicBezTo>
                  <a:cubicBezTo>
                    <a:pt x="81260" y="9108"/>
                    <a:pt x="81010" y="8858"/>
                    <a:pt x="81010" y="8537"/>
                  </a:cubicBezTo>
                  <a:cubicBezTo>
                    <a:pt x="81022" y="8215"/>
                    <a:pt x="81260" y="7977"/>
                    <a:pt x="81570" y="7977"/>
                  </a:cubicBezTo>
                  <a:close/>
                  <a:moveTo>
                    <a:pt x="85308" y="7977"/>
                  </a:moveTo>
                  <a:cubicBezTo>
                    <a:pt x="85606" y="7977"/>
                    <a:pt x="85880" y="8227"/>
                    <a:pt x="85880" y="8537"/>
                  </a:cubicBezTo>
                  <a:cubicBezTo>
                    <a:pt x="85880" y="8835"/>
                    <a:pt x="85618" y="9108"/>
                    <a:pt x="85308" y="9108"/>
                  </a:cubicBezTo>
                  <a:cubicBezTo>
                    <a:pt x="84999" y="9108"/>
                    <a:pt x="84749" y="8858"/>
                    <a:pt x="84749" y="8537"/>
                  </a:cubicBezTo>
                  <a:cubicBezTo>
                    <a:pt x="84749" y="8215"/>
                    <a:pt x="84999" y="7977"/>
                    <a:pt x="85308" y="7977"/>
                  </a:cubicBezTo>
                  <a:close/>
                  <a:moveTo>
                    <a:pt x="89035" y="7977"/>
                  </a:moveTo>
                  <a:cubicBezTo>
                    <a:pt x="89333" y="7977"/>
                    <a:pt x="89595" y="8227"/>
                    <a:pt x="89595" y="8537"/>
                  </a:cubicBezTo>
                  <a:cubicBezTo>
                    <a:pt x="89595" y="8835"/>
                    <a:pt x="89345" y="9108"/>
                    <a:pt x="89035" y="9108"/>
                  </a:cubicBezTo>
                  <a:cubicBezTo>
                    <a:pt x="88714" y="9108"/>
                    <a:pt x="88464" y="8858"/>
                    <a:pt x="88464" y="8537"/>
                  </a:cubicBezTo>
                  <a:cubicBezTo>
                    <a:pt x="88475" y="8215"/>
                    <a:pt x="88714" y="7977"/>
                    <a:pt x="89035" y="7977"/>
                  </a:cubicBezTo>
                  <a:close/>
                  <a:moveTo>
                    <a:pt x="92762" y="7977"/>
                  </a:moveTo>
                  <a:cubicBezTo>
                    <a:pt x="93059" y="7977"/>
                    <a:pt x="93333" y="8227"/>
                    <a:pt x="93333" y="8537"/>
                  </a:cubicBezTo>
                  <a:cubicBezTo>
                    <a:pt x="93333" y="8835"/>
                    <a:pt x="93071" y="9108"/>
                    <a:pt x="92762" y="9108"/>
                  </a:cubicBezTo>
                  <a:cubicBezTo>
                    <a:pt x="92452" y="9108"/>
                    <a:pt x="92202" y="8858"/>
                    <a:pt x="92202" y="8537"/>
                  </a:cubicBezTo>
                  <a:cubicBezTo>
                    <a:pt x="92202" y="8215"/>
                    <a:pt x="92452" y="7977"/>
                    <a:pt x="92762" y="7977"/>
                  </a:cubicBezTo>
                  <a:close/>
                  <a:moveTo>
                    <a:pt x="96488" y="7977"/>
                  </a:moveTo>
                  <a:cubicBezTo>
                    <a:pt x="96786" y="7977"/>
                    <a:pt x="97048" y="8227"/>
                    <a:pt x="97048" y="8537"/>
                  </a:cubicBezTo>
                  <a:cubicBezTo>
                    <a:pt x="97048" y="8835"/>
                    <a:pt x="96798" y="9108"/>
                    <a:pt x="96488" y="9108"/>
                  </a:cubicBezTo>
                  <a:cubicBezTo>
                    <a:pt x="96191" y="9108"/>
                    <a:pt x="95917" y="8858"/>
                    <a:pt x="95917" y="8537"/>
                  </a:cubicBezTo>
                  <a:cubicBezTo>
                    <a:pt x="95917" y="8215"/>
                    <a:pt x="96179" y="7977"/>
                    <a:pt x="96488" y="7977"/>
                  </a:cubicBezTo>
                  <a:close/>
                  <a:moveTo>
                    <a:pt x="100203" y="7977"/>
                  </a:moveTo>
                  <a:cubicBezTo>
                    <a:pt x="100501" y="7977"/>
                    <a:pt x="100775" y="8227"/>
                    <a:pt x="100775" y="8537"/>
                  </a:cubicBezTo>
                  <a:cubicBezTo>
                    <a:pt x="100775" y="8835"/>
                    <a:pt x="100513" y="9108"/>
                    <a:pt x="100203" y="9108"/>
                  </a:cubicBezTo>
                  <a:cubicBezTo>
                    <a:pt x="99905" y="9108"/>
                    <a:pt x="99644" y="8858"/>
                    <a:pt x="99644" y="8537"/>
                  </a:cubicBezTo>
                  <a:cubicBezTo>
                    <a:pt x="99655" y="8215"/>
                    <a:pt x="99894" y="7977"/>
                    <a:pt x="100203" y="7977"/>
                  </a:cubicBezTo>
                  <a:close/>
                  <a:moveTo>
                    <a:pt x="103942" y="7977"/>
                  </a:moveTo>
                  <a:cubicBezTo>
                    <a:pt x="104239" y="7977"/>
                    <a:pt x="104513" y="8227"/>
                    <a:pt x="104513" y="8537"/>
                  </a:cubicBezTo>
                  <a:cubicBezTo>
                    <a:pt x="104513" y="8835"/>
                    <a:pt x="104251" y="9108"/>
                    <a:pt x="103942" y="9108"/>
                  </a:cubicBezTo>
                  <a:cubicBezTo>
                    <a:pt x="103644" y="9108"/>
                    <a:pt x="103382" y="8858"/>
                    <a:pt x="103382" y="8537"/>
                  </a:cubicBezTo>
                  <a:cubicBezTo>
                    <a:pt x="103382" y="8215"/>
                    <a:pt x="103632" y="7977"/>
                    <a:pt x="103942" y="7977"/>
                  </a:cubicBezTo>
                  <a:close/>
                  <a:moveTo>
                    <a:pt x="107668" y="7977"/>
                  </a:moveTo>
                  <a:cubicBezTo>
                    <a:pt x="107966" y="7977"/>
                    <a:pt x="108228" y="8227"/>
                    <a:pt x="108228" y="8537"/>
                  </a:cubicBezTo>
                  <a:cubicBezTo>
                    <a:pt x="108228" y="8835"/>
                    <a:pt x="107978" y="9108"/>
                    <a:pt x="107668" y="9108"/>
                  </a:cubicBezTo>
                  <a:cubicBezTo>
                    <a:pt x="107371" y="9108"/>
                    <a:pt x="107097" y="8858"/>
                    <a:pt x="107097" y="8537"/>
                  </a:cubicBezTo>
                  <a:cubicBezTo>
                    <a:pt x="107109" y="8215"/>
                    <a:pt x="107347" y="7977"/>
                    <a:pt x="107668" y="7977"/>
                  </a:cubicBezTo>
                  <a:close/>
                  <a:moveTo>
                    <a:pt x="111395" y="7977"/>
                  </a:moveTo>
                  <a:cubicBezTo>
                    <a:pt x="111693" y="7977"/>
                    <a:pt x="111967" y="8227"/>
                    <a:pt x="111967" y="8537"/>
                  </a:cubicBezTo>
                  <a:cubicBezTo>
                    <a:pt x="111967" y="8835"/>
                    <a:pt x="111705" y="9108"/>
                    <a:pt x="111395" y="9108"/>
                  </a:cubicBezTo>
                  <a:cubicBezTo>
                    <a:pt x="111085" y="9108"/>
                    <a:pt x="110835" y="8858"/>
                    <a:pt x="110835" y="8537"/>
                  </a:cubicBezTo>
                  <a:cubicBezTo>
                    <a:pt x="110835" y="8215"/>
                    <a:pt x="111085" y="7977"/>
                    <a:pt x="111395" y="7977"/>
                  </a:cubicBezTo>
                  <a:close/>
                  <a:moveTo>
                    <a:pt x="115122" y="7977"/>
                  </a:moveTo>
                  <a:cubicBezTo>
                    <a:pt x="115419" y="7977"/>
                    <a:pt x="115681" y="8227"/>
                    <a:pt x="115681" y="8537"/>
                  </a:cubicBezTo>
                  <a:cubicBezTo>
                    <a:pt x="115681" y="8835"/>
                    <a:pt x="115431" y="9108"/>
                    <a:pt x="115122" y="9108"/>
                  </a:cubicBezTo>
                  <a:cubicBezTo>
                    <a:pt x="114812" y="9108"/>
                    <a:pt x="114550" y="8858"/>
                    <a:pt x="114550" y="8537"/>
                  </a:cubicBezTo>
                  <a:cubicBezTo>
                    <a:pt x="114574" y="8215"/>
                    <a:pt x="114812" y="7977"/>
                    <a:pt x="115122" y="7977"/>
                  </a:cubicBezTo>
                  <a:close/>
                  <a:moveTo>
                    <a:pt x="118860" y="7977"/>
                  </a:moveTo>
                  <a:cubicBezTo>
                    <a:pt x="119158" y="7977"/>
                    <a:pt x="119420" y="8227"/>
                    <a:pt x="119420" y="8537"/>
                  </a:cubicBezTo>
                  <a:cubicBezTo>
                    <a:pt x="119420" y="8835"/>
                    <a:pt x="119170" y="9108"/>
                    <a:pt x="118860" y="9108"/>
                  </a:cubicBezTo>
                  <a:cubicBezTo>
                    <a:pt x="118539" y="9108"/>
                    <a:pt x="118289" y="8858"/>
                    <a:pt x="118289" y="8537"/>
                  </a:cubicBezTo>
                  <a:cubicBezTo>
                    <a:pt x="118289" y="8215"/>
                    <a:pt x="118539" y="7977"/>
                    <a:pt x="118860" y="7977"/>
                  </a:cubicBezTo>
                  <a:close/>
                  <a:moveTo>
                    <a:pt x="122575" y="7977"/>
                  </a:moveTo>
                  <a:cubicBezTo>
                    <a:pt x="122873" y="7977"/>
                    <a:pt x="123146" y="8227"/>
                    <a:pt x="123146" y="8537"/>
                  </a:cubicBezTo>
                  <a:cubicBezTo>
                    <a:pt x="123146" y="8835"/>
                    <a:pt x="122885" y="9108"/>
                    <a:pt x="122575" y="9108"/>
                  </a:cubicBezTo>
                  <a:cubicBezTo>
                    <a:pt x="122265" y="9108"/>
                    <a:pt x="122015" y="8858"/>
                    <a:pt x="122015" y="8537"/>
                  </a:cubicBezTo>
                  <a:cubicBezTo>
                    <a:pt x="122027" y="8215"/>
                    <a:pt x="122277" y="7977"/>
                    <a:pt x="122575" y="7977"/>
                  </a:cubicBezTo>
                  <a:close/>
                  <a:moveTo>
                    <a:pt x="126314" y="7977"/>
                  </a:moveTo>
                  <a:cubicBezTo>
                    <a:pt x="126611" y="7977"/>
                    <a:pt x="126873" y="8227"/>
                    <a:pt x="126873" y="8537"/>
                  </a:cubicBezTo>
                  <a:cubicBezTo>
                    <a:pt x="126873" y="8835"/>
                    <a:pt x="126623" y="9108"/>
                    <a:pt x="126314" y="9108"/>
                  </a:cubicBezTo>
                  <a:cubicBezTo>
                    <a:pt x="126004" y="9108"/>
                    <a:pt x="125742" y="8858"/>
                    <a:pt x="125742" y="8537"/>
                  </a:cubicBezTo>
                  <a:cubicBezTo>
                    <a:pt x="125742" y="8215"/>
                    <a:pt x="126004" y="7977"/>
                    <a:pt x="126314" y="7977"/>
                  </a:cubicBezTo>
                  <a:close/>
                  <a:moveTo>
                    <a:pt x="130028" y="7977"/>
                  </a:moveTo>
                  <a:cubicBezTo>
                    <a:pt x="130326" y="7977"/>
                    <a:pt x="130600" y="8227"/>
                    <a:pt x="130600" y="8537"/>
                  </a:cubicBezTo>
                  <a:cubicBezTo>
                    <a:pt x="130600" y="8835"/>
                    <a:pt x="130350" y="9108"/>
                    <a:pt x="130028" y="9108"/>
                  </a:cubicBezTo>
                  <a:cubicBezTo>
                    <a:pt x="129731" y="9108"/>
                    <a:pt x="129469" y="8858"/>
                    <a:pt x="129469" y="8537"/>
                  </a:cubicBezTo>
                  <a:cubicBezTo>
                    <a:pt x="129469" y="8215"/>
                    <a:pt x="129719" y="7977"/>
                    <a:pt x="130028" y="7977"/>
                  </a:cubicBezTo>
                  <a:close/>
                  <a:moveTo>
                    <a:pt x="1548" y="9835"/>
                  </a:moveTo>
                  <a:cubicBezTo>
                    <a:pt x="1846" y="9835"/>
                    <a:pt x="2119" y="10097"/>
                    <a:pt x="2119" y="10406"/>
                  </a:cubicBezTo>
                  <a:cubicBezTo>
                    <a:pt x="2119" y="10704"/>
                    <a:pt x="1858" y="10966"/>
                    <a:pt x="1548" y="10966"/>
                  </a:cubicBezTo>
                  <a:cubicBezTo>
                    <a:pt x="1238" y="10966"/>
                    <a:pt x="988" y="10716"/>
                    <a:pt x="988" y="10406"/>
                  </a:cubicBezTo>
                  <a:cubicBezTo>
                    <a:pt x="988" y="10097"/>
                    <a:pt x="1238" y="9835"/>
                    <a:pt x="1548" y="9835"/>
                  </a:cubicBezTo>
                  <a:close/>
                  <a:moveTo>
                    <a:pt x="5287" y="9835"/>
                  </a:moveTo>
                  <a:cubicBezTo>
                    <a:pt x="5596" y="9835"/>
                    <a:pt x="5846" y="10097"/>
                    <a:pt x="5846" y="10406"/>
                  </a:cubicBezTo>
                  <a:cubicBezTo>
                    <a:pt x="5846" y="10716"/>
                    <a:pt x="5596" y="10966"/>
                    <a:pt x="5287" y="10966"/>
                  </a:cubicBezTo>
                  <a:cubicBezTo>
                    <a:pt x="4977" y="10966"/>
                    <a:pt x="4715" y="10716"/>
                    <a:pt x="4715" y="10406"/>
                  </a:cubicBezTo>
                  <a:cubicBezTo>
                    <a:pt x="4715" y="10097"/>
                    <a:pt x="4977" y="9835"/>
                    <a:pt x="5287" y="9835"/>
                  </a:cubicBezTo>
                  <a:close/>
                  <a:moveTo>
                    <a:pt x="9001" y="9835"/>
                  </a:moveTo>
                  <a:cubicBezTo>
                    <a:pt x="9299" y="9835"/>
                    <a:pt x="9573" y="10097"/>
                    <a:pt x="9573" y="10406"/>
                  </a:cubicBezTo>
                  <a:cubicBezTo>
                    <a:pt x="9573" y="10704"/>
                    <a:pt x="9323" y="10966"/>
                    <a:pt x="9001" y="10966"/>
                  </a:cubicBezTo>
                  <a:cubicBezTo>
                    <a:pt x="8704" y="10966"/>
                    <a:pt x="8442" y="10716"/>
                    <a:pt x="8442" y="10406"/>
                  </a:cubicBezTo>
                  <a:cubicBezTo>
                    <a:pt x="8442" y="10097"/>
                    <a:pt x="8692" y="9835"/>
                    <a:pt x="9001" y="9835"/>
                  </a:cubicBezTo>
                  <a:close/>
                  <a:moveTo>
                    <a:pt x="12728" y="9835"/>
                  </a:moveTo>
                  <a:cubicBezTo>
                    <a:pt x="13037" y="9835"/>
                    <a:pt x="13288" y="10097"/>
                    <a:pt x="13288" y="10406"/>
                  </a:cubicBezTo>
                  <a:cubicBezTo>
                    <a:pt x="13288" y="10716"/>
                    <a:pt x="13037" y="10966"/>
                    <a:pt x="12728" y="10966"/>
                  </a:cubicBezTo>
                  <a:cubicBezTo>
                    <a:pt x="12418" y="10966"/>
                    <a:pt x="12156" y="10716"/>
                    <a:pt x="12156" y="10406"/>
                  </a:cubicBezTo>
                  <a:cubicBezTo>
                    <a:pt x="12180" y="10097"/>
                    <a:pt x="12418" y="9835"/>
                    <a:pt x="12728" y="9835"/>
                  </a:cubicBezTo>
                  <a:close/>
                  <a:moveTo>
                    <a:pt x="16466" y="9835"/>
                  </a:moveTo>
                  <a:cubicBezTo>
                    <a:pt x="16764" y="9835"/>
                    <a:pt x="17026" y="10097"/>
                    <a:pt x="17026" y="10406"/>
                  </a:cubicBezTo>
                  <a:cubicBezTo>
                    <a:pt x="17026" y="10704"/>
                    <a:pt x="16776" y="10966"/>
                    <a:pt x="16466" y="10966"/>
                  </a:cubicBezTo>
                  <a:cubicBezTo>
                    <a:pt x="16169" y="10966"/>
                    <a:pt x="15895" y="10716"/>
                    <a:pt x="15895" y="10406"/>
                  </a:cubicBezTo>
                  <a:cubicBezTo>
                    <a:pt x="15895" y="10097"/>
                    <a:pt x="16145" y="9835"/>
                    <a:pt x="16466" y="9835"/>
                  </a:cubicBezTo>
                  <a:close/>
                  <a:moveTo>
                    <a:pt x="20181" y="9835"/>
                  </a:moveTo>
                  <a:cubicBezTo>
                    <a:pt x="20491" y="9835"/>
                    <a:pt x="20753" y="10097"/>
                    <a:pt x="20753" y="10406"/>
                  </a:cubicBezTo>
                  <a:cubicBezTo>
                    <a:pt x="20753" y="10716"/>
                    <a:pt x="20491" y="10966"/>
                    <a:pt x="20181" y="10966"/>
                  </a:cubicBezTo>
                  <a:cubicBezTo>
                    <a:pt x="19872" y="10966"/>
                    <a:pt x="19622" y="10716"/>
                    <a:pt x="19622" y="10406"/>
                  </a:cubicBezTo>
                  <a:cubicBezTo>
                    <a:pt x="19634" y="10097"/>
                    <a:pt x="19872" y="9835"/>
                    <a:pt x="20181" y="9835"/>
                  </a:cubicBezTo>
                  <a:close/>
                  <a:moveTo>
                    <a:pt x="23920" y="9835"/>
                  </a:moveTo>
                  <a:cubicBezTo>
                    <a:pt x="24217" y="9835"/>
                    <a:pt x="24479" y="10097"/>
                    <a:pt x="24479" y="10406"/>
                  </a:cubicBezTo>
                  <a:cubicBezTo>
                    <a:pt x="24479" y="10704"/>
                    <a:pt x="24229" y="10966"/>
                    <a:pt x="23920" y="10966"/>
                  </a:cubicBezTo>
                  <a:cubicBezTo>
                    <a:pt x="23610" y="10966"/>
                    <a:pt x="23348" y="10716"/>
                    <a:pt x="23348" y="10406"/>
                  </a:cubicBezTo>
                  <a:cubicBezTo>
                    <a:pt x="23348" y="10097"/>
                    <a:pt x="23610" y="9835"/>
                    <a:pt x="23920" y="9835"/>
                  </a:cubicBezTo>
                  <a:close/>
                  <a:moveTo>
                    <a:pt x="27635" y="9835"/>
                  </a:moveTo>
                  <a:cubicBezTo>
                    <a:pt x="27956" y="9835"/>
                    <a:pt x="28206" y="10097"/>
                    <a:pt x="28206" y="10406"/>
                  </a:cubicBezTo>
                  <a:cubicBezTo>
                    <a:pt x="28206" y="10716"/>
                    <a:pt x="27956" y="10966"/>
                    <a:pt x="27635" y="10966"/>
                  </a:cubicBezTo>
                  <a:cubicBezTo>
                    <a:pt x="27325" y="10966"/>
                    <a:pt x="27075" y="10716"/>
                    <a:pt x="27075" y="10406"/>
                  </a:cubicBezTo>
                  <a:cubicBezTo>
                    <a:pt x="27087" y="10097"/>
                    <a:pt x="27325" y="9835"/>
                    <a:pt x="27635" y="9835"/>
                  </a:cubicBezTo>
                  <a:close/>
                  <a:moveTo>
                    <a:pt x="31373" y="9835"/>
                  </a:moveTo>
                  <a:cubicBezTo>
                    <a:pt x="31671" y="9835"/>
                    <a:pt x="31945" y="10097"/>
                    <a:pt x="31945" y="10406"/>
                  </a:cubicBezTo>
                  <a:cubicBezTo>
                    <a:pt x="31945" y="10704"/>
                    <a:pt x="31683" y="10966"/>
                    <a:pt x="31373" y="10966"/>
                  </a:cubicBezTo>
                  <a:cubicBezTo>
                    <a:pt x="31064" y="10966"/>
                    <a:pt x="30814" y="10716"/>
                    <a:pt x="30814" y="10406"/>
                  </a:cubicBezTo>
                  <a:cubicBezTo>
                    <a:pt x="30814" y="10097"/>
                    <a:pt x="31064" y="9835"/>
                    <a:pt x="31373" y="9835"/>
                  </a:cubicBezTo>
                  <a:close/>
                  <a:moveTo>
                    <a:pt x="35100" y="9835"/>
                  </a:moveTo>
                  <a:cubicBezTo>
                    <a:pt x="35409" y="9835"/>
                    <a:pt x="35659" y="10097"/>
                    <a:pt x="35659" y="10406"/>
                  </a:cubicBezTo>
                  <a:cubicBezTo>
                    <a:pt x="35659" y="10716"/>
                    <a:pt x="35409" y="10966"/>
                    <a:pt x="35100" y="10966"/>
                  </a:cubicBezTo>
                  <a:cubicBezTo>
                    <a:pt x="34778" y="10966"/>
                    <a:pt x="34528" y="10716"/>
                    <a:pt x="34528" y="10406"/>
                  </a:cubicBezTo>
                  <a:cubicBezTo>
                    <a:pt x="34540" y="10097"/>
                    <a:pt x="34778" y="9835"/>
                    <a:pt x="35100" y="9835"/>
                  </a:cubicBezTo>
                  <a:close/>
                  <a:moveTo>
                    <a:pt x="38815" y="9835"/>
                  </a:moveTo>
                  <a:cubicBezTo>
                    <a:pt x="39112" y="9835"/>
                    <a:pt x="39386" y="10097"/>
                    <a:pt x="39386" y="10406"/>
                  </a:cubicBezTo>
                  <a:cubicBezTo>
                    <a:pt x="39386" y="10704"/>
                    <a:pt x="39124" y="10966"/>
                    <a:pt x="38815" y="10966"/>
                  </a:cubicBezTo>
                  <a:cubicBezTo>
                    <a:pt x="38517" y="10966"/>
                    <a:pt x="38255" y="10716"/>
                    <a:pt x="38255" y="10406"/>
                  </a:cubicBezTo>
                  <a:cubicBezTo>
                    <a:pt x="38267" y="10097"/>
                    <a:pt x="38505" y="9835"/>
                    <a:pt x="38815" y="9835"/>
                  </a:cubicBezTo>
                  <a:close/>
                  <a:moveTo>
                    <a:pt x="42553" y="9835"/>
                  </a:moveTo>
                  <a:cubicBezTo>
                    <a:pt x="42863" y="9835"/>
                    <a:pt x="43113" y="10097"/>
                    <a:pt x="43113" y="10406"/>
                  </a:cubicBezTo>
                  <a:cubicBezTo>
                    <a:pt x="43113" y="10716"/>
                    <a:pt x="42863" y="10966"/>
                    <a:pt x="42553" y="10966"/>
                  </a:cubicBezTo>
                  <a:cubicBezTo>
                    <a:pt x="42232" y="10966"/>
                    <a:pt x="41982" y="10716"/>
                    <a:pt x="41982" y="10406"/>
                  </a:cubicBezTo>
                  <a:cubicBezTo>
                    <a:pt x="41982" y="10097"/>
                    <a:pt x="42244" y="9835"/>
                    <a:pt x="42553" y="9835"/>
                  </a:cubicBezTo>
                  <a:close/>
                  <a:moveTo>
                    <a:pt x="46268" y="9835"/>
                  </a:moveTo>
                  <a:cubicBezTo>
                    <a:pt x="46565" y="9835"/>
                    <a:pt x="46839" y="10097"/>
                    <a:pt x="46839" y="10406"/>
                  </a:cubicBezTo>
                  <a:cubicBezTo>
                    <a:pt x="46839" y="10704"/>
                    <a:pt x="46589" y="10966"/>
                    <a:pt x="46268" y="10966"/>
                  </a:cubicBezTo>
                  <a:cubicBezTo>
                    <a:pt x="45970" y="10966"/>
                    <a:pt x="45708" y="10716"/>
                    <a:pt x="45708" y="10406"/>
                  </a:cubicBezTo>
                  <a:cubicBezTo>
                    <a:pt x="45720" y="10097"/>
                    <a:pt x="45958" y="9835"/>
                    <a:pt x="46268" y="9835"/>
                  </a:cubicBezTo>
                  <a:close/>
                  <a:moveTo>
                    <a:pt x="50006" y="9835"/>
                  </a:moveTo>
                  <a:cubicBezTo>
                    <a:pt x="50316" y="9835"/>
                    <a:pt x="50578" y="10097"/>
                    <a:pt x="50578" y="10406"/>
                  </a:cubicBezTo>
                  <a:cubicBezTo>
                    <a:pt x="50578" y="10716"/>
                    <a:pt x="50316" y="10966"/>
                    <a:pt x="50006" y="10966"/>
                  </a:cubicBezTo>
                  <a:cubicBezTo>
                    <a:pt x="49697" y="10966"/>
                    <a:pt x="49447" y="10716"/>
                    <a:pt x="49447" y="10406"/>
                  </a:cubicBezTo>
                  <a:cubicBezTo>
                    <a:pt x="49447" y="10097"/>
                    <a:pt x="49697" y="9835"/>
                    <a:pt x="50006" y="9835"/>
                  </a:cubicBezTo>
                  <a:close/>
                  <a:moveTo>
                    <a:pt x="53733" y="9835"/>
                  </a:moveTo>
                  <a:cubicBezTo>
                    <a:pt x="54031" y="9835"/>
                    <a:pt x="54293" y="10097"/>
                    <a:pt x="54293" y="10406"/>
                  </a:cubicBezTo>
                  <a:cubicBezTo>
                    <a:pt x="54293" y="10704"/>
                    <a:pt x="54043" y="10966"/>
                    <a:pt x="53733" y="10966"/>
                  </a:cubicBezTo>
                  <a:cubicBezTo>
                    <a:pt x="53412" y="10966"/>
                    <a:pt x="53162" y="10716"/>
                    <a:pt x="53162" y="10406"/>
                  </a:cubicBezTo>
                  <a:cubicBezTo>
                    <a:pt x="53173" y="10097"/>
                    <a:pt x="53412" y="9835"/>
                    <a:pt x="53733" y="9835"/>
                  </a:cubicBezTo>
                  <a:close/>
                  <a:moveTo>
                    <a:pt x="57460" y="9835"/>
                  </a:moveTo>
                  <a:cubicBezTo>
                    <a:pt x="57781" y="9835"/>
                    <a:pt x="58031" y="10097"/>
                    <a:pt x="58031" y="10406"/>
                  </a:cubicBezTo>
                  <a:cubicBezTo>
                    <a:pt x="58031" y="10716"/>
                    <a:pt x="57781" y="10966"/>
                    <a:pt x="57460" y="10966"/>
                  </a:cubicBezTo>
                  <a:cubicBezTo>
                    <a:pt x="57150" y="10966"/>
                    <a:pt x="56900" y="10716"/>
                    <a:pt x="56900" y="10406"/>
                  </a:cubicBezTo>
                  <a:cubicBezTo>
                    <a:pt x="56900" y="10097"/>
                    <a:pt x="57150" y="9835"/>
                    <a:pt x="57460" y="9835"/>
                  </a:cubicBezTo>
                  <a:close/>
                  <a:moveTo>
                    <a:pt x="61186" y="9835"/>
                  </a:moveTo>
                  <a:cubicBezTo>
                    <a:pt x="61484" y="9835"/>
                    <a:pt x="61746" y="10097"/>
                    <a:pt x="61746" y="10406"/>
                  </a:cubicBezTo>
                  <a:cubicBezTo>
                    <a:pt x="61746" y="10704"/>
                    <a:pt x="61496" y="10966"/>
                    <a:pt x="61186" y="10966"/>
                  </a:cubicBezTo>
                  <a:cubicBezTo>
                    <a:pt x="60877" y="10966"/>
                    <a:pt x="60615" y="10716"/>
                    <a:pt x="60615" y="10406"/>
                  </a:cubicBezTo>
                  <a:cubicBezTo>
                    <a:pt x="60639" y="10097"/>
                    <a:pt x="60877" y="9835"/>
                    <a:pt x="61186" y="9835"/>
                  </a:cubicBezTo>
                  <a:close/>
                  <a:moveTo>
                    <a:pt x="64925" y="9835"/>
                  </a:moveTo>
                  <a:cubicBezTo>
                    <a:pt x="65234" y="9835"/>
                    <a:pt x="65485" y="10097"/>
                    <a:pt x="65485" y="10406"/>
                  </a:cubicBezTo>
                  <a:cubicBezTo>
                    <a:pt x="65485" y="10716"/>
                    <a:pt x="65234" y="10966"/>
                    <a:pt x="64925" y="10966"/>
                  </a:cubicBezTo>
                  <a:cubicBezTo>
                    <a:pt x="64603" y="10966"/>
                    <a:pt x="64353" y="10716"/>
                    <a:pt x="64353" y="10406"/>
                  </a:cubicBezTo>
                  <a:cubicBezTo>
                    <a:pt x="64353" y="10097"/>
                    <a:pt x="64603" y="9835"/>
                    <a:pt x="64925" y="9835"/>
                  </a:cubicBezTo>
                  <a:close/>
                  <a:moveTo>
                    <a:pt x="68640" y="9835"/>
                  </a:moveTo>
                  <a:cubicBezTo>
                    <a:pt x="68937" y="9835"/>
                    <a:pt x="69211" y="10097"/>
                    <a:pt x="69211" y="10406"/>
                  </a:cubicBezTo>
                  <a:cubicBezTo>
                    <a:pt x="69211" y="10704"/>
                    <a:pt x="68949" y="10966"/>
                    <a:pt x="68640" y="10966"/>
                  </a:cubicBezTo>
                  <a:cubicBezTo>
                    <a:pt x="68330" y="10966"/>
                    <a:pt x="68080" y="10716"/>
                    <a:pt x="68080" y="10406"/>
                  </a:cubicBezTo>
                  <a:cubicBezTo>
                    <a:pt x="68092" y="10097"/>
                    <a:pt x="68330" y="9835"/>
                    <a:pt x="68640" y="9835"/>
                  </a:cubicBezTo>
                  <a:close/>
                  <a:moveTo>
                    <a:pt x="72366" y="9835"/>
                  </a:moveTo>
                  <a:cubicBezTo>
                    <a:pt x="72676" y="9835"/>
                    <a:pt x="72926" y="10097"/>
                    <a:pt x="72926" y="10406"/>
                  </a:cubicBezTo>
                  <a:cubicBezTo>
                    <a:pt x="72926" y="10716"/>
                    <a:pt x="72676" y="10966"/>
                    <a:pt x="72366" y="10966"/>
                  </a:cubicBezTo>
                  <a:cubicBezTo>
                    <a:pt x="72045" y="10966"/>
                    <a:pt x="71795" y="10716"/>
                    <a:pt x="71795" y="10406"/>
                  </a:cubicBezTo>
                  <a:cubicBezTo>
                    <a:pt x="71807" y="10097"/>
                    <a:pt x="72069" y="9835"/>
                    <a:pt x="72366" y="9835"/>
                  </a:cubicBezTo>
                  <a:close/>
                  <a:moveTo>
                    <a:pt x="76093" y="9835"/>
                  </a:moveTo>
                  <a:cubicBezTo>
                    <a:pt x="76391" y="9835"/>
                    <a:pt x="76664" y="10097"/>
                    <a:pt x="76664" y="10406"/>
                  </a:cubicBezTo>
                  <a:cubicBezTo>
                    <a:pt x="76664" y="10704"/>
                    <a:pt x="76403" y="10966"/>
                    <a:pt x="76093" y="10966"/>
                  </a:cubicBezTo>
                  <a:cubicBezTo>
                    <a:pt x="75795" y="10966"/>
                    <a:pt x="75533" y="10716"/>
                    <a:pt x="75533" y="10406"/>
                  </a:cubicBezTo>
                  <a:cubicBezTo>
                    <a:pt x="75533" y="10097"/>
                    <a:pt x="75783" y="9835"/>
                    <a:pt x="76093" y="9835"/>
                  </a:cubicBezTo>
                  <a:close/>
                  <a:moveTo>
                    <a:pt x="79712" y="9835"/>
                  </a:moveTo>
                  <a:cubicBezTo>
                    <a:pt x="80010" y="9835"/>
                    <a:pt x="80284" y="10097"/>
                    <a:pt x="80284" y="10406"/>
                  </a:cubicBezTo>
                  <a:cubicBezTo>
                    <a:pt x="80284" y="10704"/>
                    <a:pt x="80022" y="10966"/>
                    <a:pt x="79712" y="10966"/>
                  </a:cubicBezTo>
                  <a:cubicBezTo>
                    <a:pt x="79403" y="10966"/>
                    <a:pt x="79153" y="10716"/>
                    <a:pt x="79153" y="10406"/>
                  </a:cubicBezTo>
                  <a:cubicBezTo>
                    <a:pt x="79165" y="10097"/>
                    <a:pt x="79403" y="9835"/>
                    <a:pt x="79712" y="9835"/>
                  </a:cubicBezTo>
                  <a:close/>
                  <a:moveTo>
                    <a:pt x="83451" y="9835"/>
                  </a:moveTo>
                  <a:cubicBezTo>
                    <a:pt x="83761" y="9835"/>
                    <a:pt x="84011" y="10097"/>
                    <a:pt x="84011" y="10406"/>
                  </a:cubicBezTo>
                  <a:cubicBezTo>
                    <a:pt x="84011" y="10716"/>
                    <a:pt x="83761" y="10966"/>
                    <a:pt x="83451" y="10966"/>
                  </a:cubicBezTo>
                  <a:cubicBezTo>
                    <a:pt x="83141" y="10966"/>
                    <a:pt x="82880" y="10716"/>
                    <a:pt x="82880" y="10406"/>
                  </a:cubicBezTo>
                  <a:cubicBezTo>
                    <a:pt x="82880" y="10097"/>
                    <a:pt x="83141" y="9835"/>
                    <a:pt x="83451" y="9835"/>
                  </a:cubicBezTo>
                  <a:close/>
                  <a:moveTo>
                    <a:pt x="87166" y="9835"/>
                  </a:moveTo>
                  <a:cubicBezTo>
                    <a:pt x="87463" y="9835"/>
                    <a:pt x="87737" y="10097"/>
                    <a:pt x="87737" y="10406"/>
                  </a:cubicBezTo>
                  <a:cubicBezTo>
                    <a:pt x="87737" y="10704"/>
                    <a:pt x="87475" y="10966"/>
                    <a:pt x="87166" y="10966"/>
                  </a:cubicBezTo>
                  <a:cubicBezTo>
                    <a:pt x="86856" y="10966"/>
                    <a:pt x="86606" y="10716"/>
                    <a:pt x="86606" y="10406"/>
                  </a:cubicBezTo>
                  <a:cubicBezTo>
                    <a:pt x="86618" y="10097"/>
                    <a:pt x="86856" y="9835"/>
                    <a:pt x="87166" y="9835"/>
                  </a:cubicBezTo>
                  <a:close/>
                  <a:moveTo>
                    <a:pt x="90904" y="9835"/>
                  </a:moveTo>
                  <a:cubicBezTo>
                    <a:pt x="91214" y="9835"/>
                    <a:pt x="91464" y="10097"/>
                    <a:pt x="91464" y="10406"/>
                  </a:cubicBezTo>
                  <a:cubicBezTo>
                    <a:pt x="91464" y="10716"/>
                    <a:pt x="91214" y="10966"/>
                    <a:pt x="90904" y="10966"/>
                  </a:cubicBezTo>
                  <a:cubicBezTo>
                    <a:pt x="90595" y="10966"/>
                    <a:pt x="90345" y="10716"/>
                    <a:pt x="90345" y="10406"/>
                  </a:cubicBezTo>
                  <a:cubicBezTo>
                    <a:pt x="90345" y="10097"/>
                    <a:pt x="90595" y="9835"/>
                    <a:pt x="90904" y="9835"/>
                  </a:cubicBezTo>
                  <a:close/>
                  <a:moveTo>
                    <a:pt x="94631" y="9835"/>
                  </a:moveTo>
                  <a:cubicBezTo>
                    <a:pt x="94929" y="9835"/>
                    <a:pt x="95191" y="10097"/>
                    <a:pt x="95191" y="10406"/>
                  </a:cubicBezTo>
                  <a:cubicBezTo>
                    <a:pt x="95191" y="10704"/>
                    <a:pt x="94941" y="10966"/>
                    <a:pt x="94631" y="10966"/>
                  </a:cubicBezTo>
                  <a:cubicBezTo>
                    <a:pt x="94310" y="10966"/>
                    <a:pt x="94060" y="10716"/>
                    <a:pt x="94060" y="10406"/>
                  </a:cubicBezTo>
                  <a:cubicBezTo>
                    <a:pt x="94071" y="10097"/>
                    <a:pt x="94310" y="9835"/>
                    <a:pt x="94631" y="9835"/>
                  </a:cubicBezTo>
                  <a:close/>
                  <a:moveTo>
                    <a:pt x="98346" y="9835"/>
                  </a:moveTo>
                  <a:cubicBezTo>
                    <a:pt x="98655" y="9835"/>
                    <a:pt x="98905" y="10097"/>
                    <a:pt x="98905" y="10406"/>
                  </a:cubicBezTo>
                  <a:cubicBezTo>
                    <a:pt x="98905" y="10716"/>
                    <a:pt x="98655" y="10966"/>
                    <a:pt x="98346" y="10966"/>
                  </a:cubicBezTo>
                  <a:cubicBezTo>
                    <a:pt x="98036" y="10966"/>
                    <a:pt x="97786" y="10716"/>
                    <a:pt x="97786" y="10406"/>
                  </a:cubicBezTo>
                  <a:cubicBezTo>
                    <a:pt x="97798" y="10097"/>
                    <a:pt x="98036" y="9835"/>
                    <a:pt x="98346" y="9835"/>
                  </a:cubicBezTo>
                  <a:close/>
                  <a:moveTo>
                    <a:pt x="102084" y="9835"/>
                  </a:moveTo>
                  <a:cubicBezTo>
                    <a:pt x="102382" y="9835"/>
                    <a:pt x="102644" y="10097"/>
                    <a:pt x="102644" y="10406"/>
                  </a:cubicBezTo>
                  <a:cubicBezTo>
                    <a:pt x="102644" y="10704"/>
                    <a:pt x="102394" y="10966"/>
                    <a:pt x="102084" y="10966"/>
                  </a:cubicBezTo>
                  <a:cubicBezTo>
                    <a:pt x="101787" y="10966"/>
                    <a:pt x="101513" y="10716"/>
                    <a:pt x="101513" y="10406"/>
                  </a:cubicBezTo>
                  <a:cubicBezTo>
                    <a:pt x="101513" y="10097"/>
                    <a:pt x="101775" y="9835"/>
                    <a:pt x="102084" y="9835"/>
                  </a:cubicBezTo>
                  <a:close/>
                  <a:moveTo>
                    <a:pt x="105799" y="9835"/>
                  </a:moveTo>
                  <a:cubicBezTo>
                    <a:pt x="106121" y="9835"/>
                    <a:pt x="106371" y="10097"/>
                    <a:pt x="106371" y="10406"/>
                  </a:cubicBezTo>
                  <a:cubicBezTo>
                    <a:pt x="106371" y="10716"/>
                    <a:pt x="106109" y="10966"/>
                    <a:pt x="105799" y="10966"/>
                  </a:cubicBezTo>
                  <a:cubicBezTo>
                    <a:pt x="105490" y="10966"/>
                    <a:pt x="105239" y="10716"/>
                    <a:pt x="105239" y="10406"/>
                  </a:cubicBezTo>
                  <a:cubicBezTo>
                    <a:pt x="105251" y="10097"/>
                    <a:pt x="105490" y="9835"/>
                    <a:pt x="105799" y="9835"/>
                  </a:cubicBezTo>
                  <a:close/>
                  <a:moveTo>
                    <a:pt x="109538" y="9835"/>
                  </a:moveTo>
                  <a:cubicBezTo>
                    <a:pt x="109835" y="9835"/>
                    <a:pt x="110109" y="10097"/>
                    <a:pt x="110109" y="10406"/>
                  </a:cubicBezTo>
                  <a:cubicBezTo>
                    <a:pt x="110109" y="10704"/>
                    <a:pt x="109847" y="10966"/>
                    <a:pt x="109538" y="10966"/>
                  </a:cubicBezTo>
                  <a:cubicBezTo>
                    <a:pt x="109228" y="10966"/>
                    <a:pt x="108978" y="10716"/>
                    <a:pt x="108978" y="10406"/>
                  </a:cubicBezTo>
                  <a:cubicBezTo>
                    <a:pt x="108978" y="10097"/>
                    <a:pt x="109228" y="9835"/>
                    <a:pt x="109538" y="9835"/>
                  </a:cubicBezTo>
                  <a:close/>
                  <a:moveTo>
                    <a:pt x="113264" y="9835"/>
                  </a:moveTo>
                  <a:cubicBezTo>
                    <a:pt x="113574" y="9835"/>
                    <a:pt x="113824" y="10097"/>
                    <a:pt x="113824" y="10406"/>
                  </a:cubicBezTo>
                  <a:cubicBezTo>
                    <a:pt x="113824" y="10716"/>
                    <a:pt x="113574" y="10966"/>
                    <a:pt x="113264" y="10966"/>
                  </a:cubicBezTo>
                  <a:cubicBezTo>
                    <a:pt x="112943" y="10966"/>
                    <a:pt x="112693" y="10716"/>
                    <a:pt x="112693" y="10406"/>
                  </a:cubicBezTo>
                  <a:cubicBezTo>
                    <a:pt x="112705" y="10097"/>
                    <a:pt x="112943" y="9835"/>
                    <a:pt x="113264" y="9835"/>
                  </a:cubicBezTo>
                  <a:close/>
                  <a:moveTo>
                    <a:pt x="116991" y="9835"/>
                  </a:moveTo>
                  <a:cubicBezTo>
                    <a:pt x="117289" y="9835"/>
                    <a:pt x="117562" y="10097"/>
                    <a:pt x="117562" y="10406"/>
                  </a:cubicBezTo>
                  <a:cubicBezTo>
                    <a:pt x="117562" y="10704"/>
                    <a:pt x="117312" y="10966"/>
                    <a:pt x="116991" y="10966"/>
                  </a:cubicBezTo>
                  <a:cubicBezTo>
                    <a:pt x="116681" y="10966"/>
                    <a:pt x="116431" y="10716"/>
                    <a:pt x="116431" y="10406"/>
                  </a:cubicBezTo>
                  <a:cubicBezTo>
                    <a:pt x="116431" y="10097"/>
                    <a:pt x="116681" y="9835"/>
                    <a:pt x="116991" y="9835"/>
                  </a:cubicBezTo>
                  <a:close/>
                  <a:moveTo>
                    <a:pt x="120718" y="9835"/>
                  </a:moveTo>
                  <a:cubicBezTo>
                    <a:pt x="121027" y="9835"/>
                    <a:pt x="121277" y="10097"/>
                    <a:pt x="121277" y="10406"/>
                  </a:cubicBezTo>
                  <a:cubicBezTo>
                    <a:pt x="121277" y="10716"/>
                    <a:pt x="121027" y="10966"/>
                    <a:pt x="120718" y="10966"/>
                  </a:cubicBezTo>
                  <a:cubicBezTo>
                    <a:pt x="120408" y="10966"/>
                    <a:pt x="120146" y="10716"/>
                    <a:pt x="120146" y="10406"/>
                  </a:cubicBezTo>
                  <a:cubicBezTo>
                    <a:pt x="120170" y="10097"/>
                    <a:pt x="120420" y="9835"/>
                    <a:pt x="120718" y="9835"/>
                  </a:cubicBezTo>
                  <a:close/>
                  <a:moveTo>
                    <a:pt x="124456" y="9835"/>
                  </a:moveTo>
                  <a:cubicBezTo>
                    <a:pt x="124754" y="9835"/>
                    <a:pt x="125016" y="10097"/>
                    <a:pt x="125016" y="10406"/>
                  </a:cubicBezTo>
                  <a:cubicBezTo>
                    <a:pt x="125016" y="10704"/>
                    <a:pt x="124766" y="10966"/>
                    <a:pt x="124456" y="10966"/>
                  </a:cubicBezTo>
                  <a:cubicBezTo>
                    <a:pt x="124135" y="10966"/>
                    <a:pt x="123885" y="10716"/>
                    <a:pt x="123885" y="10406"/>
                  </a:cubicBezTo>
                  <a:cubicBezTo>
                    <a:pt x="123885" y="10097"/>
                    <a:pt x="124135" y="9835"/>
                    <a:pt x="124456" y="9835"/>
                  </a:cubicBezTo>
                  <a:close/>
                  <a:moveTo>
                    <a:pt x="128171" y="9835"/>
                  </a:moveTo>
                  <a:cubicBezTo>
                    <a:pt x="128480" y="9835"/>
                    <a:pt x="128742" y="10097"/>
                    <a:pt x="128742" y="10406"/>
                  </a:cubicBezTo>
                  <a:cubicBezTo>
                    <a:pt x="128742" y="10716"/>
                    <a:pt x="128480" y="10966"/>
                    <a:pt x="128171" y="10966"/>
                  </a:cubicBezTo>
                  <a:cubicBezTo>
                    <a:pt x="127861" y="10966"/>
                    <a:pt x="127611" y="10716"/>
                    <a:pt x="127611" y="10406"/>
                  </a:cubicBezTo>
                  <a:cubicBezTo>
                    <a:pt x="127611" y="10097"/>
                    <a:pt x="127861" y="9835"/>
                    <a:pt x="128171" y="9835"/>
                  </a:cubicBezTo>
                  <a:close/>
                  <a:moveTo>
                    <a:pt x="131898" y="9835"/>
                  </a:moveTo>
                  <a:cubicBezTo>
                    <a:pt x="132195" y="9835"/>
                    <a:pt x="132457" y="10097"/>
                    <a:pt x="132457" y="10406"/>
                  </a:cubicBezTo>
                  <a:cubicBezTo>
                    <a:pt x="132457" y="10704"/>
                    <a:pt x="132207" y="10966"/>
                    <a:pt x="131898" y="10966"/>
                  </a:cubicBezTo>
                  <a:cubicBezTo>
                    <a:pt x="131600" y="10966"/>
                    <a:pt x="131326" y="10716"/>
                    <a:pt x="131326" y="10406"/>
                  </a:cubicBezTo>
                  <a:cubicBezTo>
                    <a:pt x="131338" y="10097"/>
                    <a:pt x="131576" y="9835"/>
                    <a:pt x="131898" y="9835"/>
                  </a:cubicBezTo>
                  <a:close/>
                  <a:moveTo>
                    <a:pt x="3405" y="11692"/>
                  </a:moveTo>
                  <a:cubicBezTo>
                    <a:pt x="3703" y="11692"/>
                    <a:pt x="3977" y="11954"/>
                    <a:pt x="3977" y="12263"/>
                  </a:cubicBezTo>
                  <a:cubicBezTo>
                    <a:pt x="3977" y="12561"/>
                    <a:pt x="3727" y="12823"/>
                    <a:pt x="3405" y="12823"/>
                  </a:cubicBezTo>
                  <a:cubicBezTo>
                    <a:pt x="3096" y="12823"/>
                    <a:pt x="2846" y="12573"/>
                    <a:pt x="2846" y="12263"/>
                  </a:cubicBezTo>
                  <a:cubicBezTo>
                    <a:pt x="2858" y="11954"/>
                    <a:pt x="3096" y="11692"/>
                    <a:pt x="3405" y="11692"/>
                  </a:cubicBezTo>
                  <a:close/>
                  <a:moveTo>
                    <a:pt x="7132" y="11692"/>
                  </a:moveTo>
                  <a:cubicBezTo>
                    <a:pt x="7430" y="11692"/>
                    <a:pt x="7692" y="11954"/>
                    <a:pt x="7692" y="12263"/>
                  </a:cubicBezTo>
                  <a:cubicBezTo>
                    <a:pt x="7692" y="12561"/>
                    <a:pt x="7442" y="12823"/>
                    <a:pt x="7132" y="12823"/>
                  </a:cubicBezTo>
                  <a:cubicBezTo>
                    <a:pt x="6834" y="12823"/>
                    <a:pt x="6560" y="12573"/>
                    <a:pt x="6560" y="12263"/>
                  </a:cubicBezTo>
                  <a:cubicBezTo>
                    <a:pt x="6584" y="11954"/>
                    <a:pt x="6822" y="11692"/>
                    <a:pt x="7132" y="11692"/>
                  </a:cubicBezTo>
                  <a:close/>
                  <a:moveTo>
                    <a:pt x="10871" y="11692"/>
                  </a:moveTo>
                  <a:cubicBezTo>
                    <a:pt x="11168" y="11692"/>
                    <a:pt x="11430" y="11954"/>
                    <a:pt x="11430" y="12263"/>
                  </a:cubicBezTo>
                  <a:cubicBezTo>
                    <a:pt x="11430" y="12561"/>
                    <a:pt x="11180" y="12823"/>
                    <a:pt x="10871" y="12823"/>
                  </a:cubicBezTo>
                  <a:cubicBezTo>
                    <a:pt x="10573" y="12823"/>
                    <a:pt x="10299" y="12573"/>
                    <a:pt x="10299" y="12263"/>
                  </a:cubicBezTo>
                  <a:cubicBezTo>
                    <a:pt x="10299" y="11954"/>
                    <a:pt x="10549" y="11692"/>
                    <a:pt x="10871" y="11692"/>
                  </a:cubicBezTo>
                  <a:close/>
                  <a:moveTo>
                    <a:pt x="14585" y="11692"/>
                  </a:moveTo>
                  <a:cubicBezTo>
                    <a:pt x="14883" y="11692"/>
                    <a:pt x="15157" y="11954"/>
                    <a:pt x="15157" y="12263"/>
                  </a:cubicBezTo>
                  <a:cubicBezTo>
                    <a:pt x="15157" y="12561"/>
                    <a:pt x="14895" y="12823"/>
                    <a:pt x="14585" y="12823"/>
                  </a:cubicBezTo>
                  <a:cubicBezTo>
                    <a:pt x="14288" y="12823"/>
                    <a:pt x="14014" y="12573"/>
                    <a:pt x="14014" y="12263"/>
                  </a:cubicBezTo>
                  <a:cubicBezTo>
                    <a:pt x="14038" y="11954"/>
                    <a:pt x="14276" y="11692"/>
                    <a:pt x="14585" y="11692"/>
                  </a:cubicBezTo>
                  <a:close/>
                  <a:moveTo>
                    <a:pt x="18324" y="11692"/>
                  </a:moveTo>
                  <a:cubicBezTo>
                    <a:pt x="18622" y="11692"/>
                    <a:pt x="18883" y="11954"/>
                    <a:pt x="18883" y="12263"/>
                  </a:cubicBezTo>
                  <a:cubicBezTo>
                    <a:pt x="18883" y="12561"/>
                    <a:pt x="18633" y="12823"/>
                    <a:pt x="18324" y="12823"/>
                  </a:cubicBezTo>
                  <a:cubicBezTo>
                    <a:pt x="18026" y="12823"/>
                    <a:pt x="17752" y="12573"/>
                    <a:pt x="17752" y="12263"/>
                  </a:cubicBezTo>
                  <a:cubicBezTo>
                    <a:pt x="17752" y="11954"/>
                    <a:pt x="18014" y="11692"/>
                    <a:pt x="18324" y="11692"/>
                  </a:cubicBezTo>
                  <a:close/>
                  <a:moveTo>
                    <a:pt x="22039" y="11692"/>
                  </a:moveTo>
                  <a:cubicBezTo>
                    <a:pt x="22336" y="11692"/>
                    <a:pt x="22610" y="11954"/>
                    <a:pt x="22610" y="12263"/>
                  </a:cubicBezTo>
                  <a:cubicBezTo>
                    <a:pt x="22610" y="12561"/>
                    <a:pt x="22360" y="12823"/>
                    <a:pt x="22039" y="12823"/>
                  </a:cubicBezTo>
                  <a:cubicBezTo>
                    <a:pt x="21729" y="12823"/>
                    <a:pt x="21479" y="12573"/>
                    <a:pt x="21479" y="12263"/>
                  </a:cubicBezTo>
                  <a:cubicBezTo>
                    <a:pt x="21491" y="11954"/>
                    <a:pt x="21729" y="11692"/>
                    <a:pt x="22039" y="11692"/>
                  </a:cubicBezTo>
                  <a:close/>
                  <a:moveTo>
                    <a:pt x="25777" y="11692"/>
                  </a:moveTo>
                  <a:cubicBezTo>
                    <a:pt x="26075" y="11692"/>
                    <a:pt x="26349" y="11954"/>
                    <a:pt x="26349" y="12263"/>
                  </a:cubicBezTo>
                  <a:cubicBezTo>
                    <a:pt x="26349" y="12561"/>
                    <a:pt x="26087" y="12823"/>
                    <a:pt x="25777" y="12823"/>
                  </a:cubicBezTo>
                  <a:cubicBezTo>
                    <a:pt x="25468" y="12823"/>
                    <a:pt x="25206" y="12573"/>
                    <a:pt x="25206" y="12263"/>
                  </a:cubicBezTo>
                  <a:cubicBezTo>
                    <a:pt x="25218" y="11954"/>
                    <a:pt x="25468" y="11692"/>
                    <a:pt x="25777" y="11692"/>
                  </a:cubicBezTo>
                  <a:close/>
                  <a:moveTo>
                    <a:pt x="29504" y="11692"/>
                  </a:moveTo>
                  <a:cubicBezTo>
                    <a:pt x="29801" y="11692"/>
                    <a:pt x="30063" y="11954"/>
                    <a:pt x="30063" y="12263"/>
                  </a:cubicBezTo>
                  <a:cubicBezTo>
                    <a:pt x="30063" y="12561"/>
                    <a:pt x="29813" y="12823"/>
                    <a:pt x="29504" y="12823"/>
                  </a:cubicBezTo>
                  <a:cubicBezTo>
                    <a:pt x="29182" y="12823"/>
                    <a:pt x="28932" y="12573"/>
                    <a:pt x="28932" y="12263"/>
                  </a:cubicBezTo>
                  <a:cubicBezTo>
                    <a:pt x="28944" y="11954"/>
                    <a:pt x="29182" y="11692"/>
                    <a:pt x="29504" y="11692"/>
                  </a:cubicBezTo>
                  <a:close/>
                  <a:moveTo>
                    <a:pt x="33230" y="11692"/>
                  </a:moveTo>
                  <a:cubicBezTo>
                    <a:pt x="33528" y="11692"/>
                    <a:pt x="33802" y="11954"/>
                    <a:pt x="33802" y="12263"/>
                  </a:cubicBezTo>
                  <a:cubicBezTo>
                    <a:pt x="33802" y="12561"/>
                    <a:pt x="33552" y="12823"/>
                    <a:pt x="33230" y="12823"/>
                  </a:cubicBezTo>
                  <a:cubicBezTo>
                    <a:pt x="32921" y="12823"/>
                    <a:pt x="32671" y="12573"/>
                    <a:pt x="32671" y="12263"/>
                  </a:cubicBezTo>
                  <a:cubicBezTo>
                    <a:pt x="32671" y="11954"/>
                    <a:pt x="32921" y="11692"/>
                    <a:pt x="33230" y="11692"/>
                  </a:cubicBezTo>
                  <a:close/>
                  <a:moveTo>
                    <a:pt x="36957" y="11692"/>
                  </a:moveTo>
                  <a:cubicBezTo>
                    <a:pt x="37255" y="11692"/>
                    <a:pt x="37517" y="11954"/>
                    <a:pt x="37517" y="12263"/>
                  </a:cubicBezTo>
                  <a:cubicBezTo>
                    <a:pt x="37517" y="12561"/>
                    <a:pt x="37267" y="12823"/>
                    <a:pt x="36957" y="12823"/>
                  </a:cubicBezTo>
                  <a:cubicBezTo>
                    <a:pt x="36648" y="12823"/>
                    <a:pt x="36386" y="12573"/>
                    <a:pt x="36386" y="12263"/>
                  </a:cubicBezTo>
                  <a:cubicBezTo>
                    <a:pt x="36409" y="11954"/>
                    <a:pt x="36648" y="11692"/>
                    <a:pt x="36957" y="11692"/>
                  </a:cubicBezTo>
                  <a:close/>
                  <a:moveTo>
                    <a:pt x="40672" y="11692"/>
                  </a:moveTo>
                  <a:cubicBezTo>
                    <a:pt x="40970" y="11692"/>
                    <a:pt x="41243" y="11954"/>
                    <a:pt x="41243" y="12263"/>
                  </a:cubicBezTo>
                  <a:cubicBezTo>
                    <a:pt x="41243" y="12561"/>
                    <a:pt x="40993" y="12823"/>
                    <a:pt x="40672" y="12823"/>
                  </a:cubicBezTo>
                  <a:cubicBezTo>
                    <a:pt x="40374" y="12823"/>
                    <a:pt x="40112" y="12573"/>
                    <a:pt x="40112" y="12263"/>
                  </a:cubicBezTo>
                  <a:cubicBezTo>
                    <a:pt x="40124" y="11954"/>
                    <a:pt x="40362" y="11692"/>
                    <a:pt x="40672" y="11692"/>
                  </a:cubicBezTo>
                  <a:close/>
                  <a:moveTo>
                    <a:pt x="44410" y="11692"/>
                  </a:moveTo>
                  <a:cubicBezTo>
                    <a:pt x="44708" y="11692"/>
                    <a:pt x="44982" y="11954"/>
                    <a:pt x="44982" y="12263"/>
                  </a:cubicBezTo>
                  <a:cubicBezTo>
                    <a:pt x="44982" y="12561"/>
                    <a:pt x="44720" y="12823"/>
                    <a:pt x="44410" y="12823"/>
                  </a:cubicBezTo>
                  <a:cubicBezTo>
                    <a:pt x="44113" y="12823"/>
                    <a:pt x="43851" y="12573"/>
                    <a:pt x="43851" y="12263"/>
                  </a:cubicBezTo>
                  <a:cubicBezTo>
                    <a:pt x="43851" y="11954"/>
                    <a:pt x="44101" y="11692"/>
                    <a:pt x="44410" y="11692"/>
                  </a:cubicBezTo>
                  <a:close/>
                  <a:moveTo>
                    <a:pt x="48137" y="11692"/>
                  </a:moveTo>
                  <a:cubicBezTo>
                    <a:pt x="48435" y="11692"/>
                    <a:pt x="48697" y="11954"/>
                    <a:pt x="48697" y="12263"/>
                  </a:cubicBezTo>
                  <a:cubicBezTo>
                    <a:pt x="48697" y="12561"/>
                    <a:pt x="48447" y="12823"/>
                    <a:pt x="48137" y="12823"/>
                  </a:cubicBezTo>
                  <a:cubicBezTo>
                    <a:pt x="47839" y="12823"/>
                    <a:pt x="47566" y="12573"/>
                    <a:pt x="47566" y="12263"/>
                  </a:cubicBezTo>
                  <a:cubicBezTo>
                    <a:pt x="47578" y="11954"/>
                    <a:pt x="47839" y="11692"/>
                    <a:pt x="48137" y="11692"/>
                  </a:cubicBezTo>
                  <a:close/>
                  <a:moveTo>
                    <a:pt x="51864" y="11692"/>
                  </a:moveTo>
                  <a:cubicBezTo>
                    <a:pt x="52161" y="11692"/>
                    <a:pt x="52435" y="11954"/>
                    <a:pt x="52435" y="12263"/>
                  </a:cubicBezTo>
                  <a:cubicBezTo>
                    <a:pt x="52435" y="12561"/>
                    <a:pt x="52185" y="12823"/>
                    <a:pt x="51864" y="12823"/>
                  </a:cubicBezTo>
                  <a:cubicBezTo>
                    <a:pt x="51566" y="12823"/>
                    <a:pt x="51304" y="12573"/>
                    <a:pt x="51304" y="12263"/>
                  </a:cubicBezTo>
                  <a:cubicBezTo>
                    <a:pt x="51304" y="11954"/>
                    <a:pt x="51554" y="11692"/>
                    <a:pt x="51864" y="11692"/>
                  </a:cubicBezTo>
                  <a:close/>
                  <a:moveTo>
                    <a:pt x="55602" y="11692"/>
                  </a:moveTo>
                  <a:cubicBezTo>
                    <a:pt x="55900" y="11692"/>
                    <a:pt x="56174" y="11954"/>
                    <a:pt x="56174" y="12263"/>
                  </a:cubicBezTo>
                  <a:cubicBezTo>
                    <a:pt x="56174" y="12561"/>
                    <a:pt x="55912" y="12823"/>
                    <a:pt x="55602" y="12823"/>
                  </a:cubicBezTo>
                  <a:cubicBezTo>
                    <a:pt x="55293" y="12823"/>
                    <a:pt x="55043" y="12573"/>
                    <a:pt x="55043" y="12263"/>
                  </a:cubicBezTo>
                  <a:cubicBezTo>
                    <a:pt x="55043" y="11954"/>
                    <a:pt x="55293" y="11692"/>
                    <a:pt x="55602" y="11692"/>
                  </a:cubicBezTo>
                  <a:close/>
                  <a:moveTo>
                    <a:pt x="59329" y="11692"/>
                  </a:moveTo>
                  <a:cubicBezTo>
                    <a:pt x="59627" y="11692"/>
                    <a:pt x="59889" y="11954"/>
                    <a:pt x="59889" y="12263"/>
                  </a:cubicBezTo>
                  <a:cubicBezTo>
                    <a:pt x="59889" y="12561"/>
                    <a:pt x="59639" y="12823"/>
                    <a:pt x="59329" y="12823"/>
                  </a:cubicBezTo>
                  <a:cubicBezTo>
                    <a:pt x="59008" y="12823"/>
                    <a:pt x="58757" y="12573"/>
                    <a:pt x="58757" y="12263"/>
                  </a:cubicBezTo>
                  <a:cubicBezTo>
                    <a:pt x="58757" y="11954"/>
                    <a:pt x="59008" y="11692"/>
                    <a:pt x="59329" y="11692"/>
                  </a:cubicBezTo>
                  <a:close/>
                  <a:moveTo>
                    <a:pt x="63056" y="11692"/>
                  </a:moveTo>
                  <a:cubicBezTo>
                    <a:pt x="63353" y="11692"/>
                    <a:pt x="63627" y="11954"/>
                    <a:pt x="63627" y="12263"/>
                  </a:cubicBezTo>
                  <a:cubicBezTo>
                    <a:pt x="63627" y="12561"/>
                    <a:pt x="63377" y="12823"/>
                    <a:pt x="63056" y="12823"/>
                  </a:cubicBezTo>
                  <a:cubicBezTo>
                    <a:pt x="62746" y="12823"/>
                    <a:pt x="62496" y="12573"/>
                    <a:pt x="62496" y="12263"/>
                  </a:cubicBezTo>
                  <a:cubicBezTo>
                    <a:pt x="62496" y="11954"/>
                    <a:pt x="62746" y="11692"/>
                    <a:pt x="63056" y="11692"/>
                  </a:cubicBezTo>
                  <a:close/>
                  <a:moveTo>
                    <a:pt x="66782" y="11692"/>
                  </a:moveTo>
                  <a:cubicBezTo>
                    <a:pt x="67080" y="11692"/>
                    <a:pt x="67342" y="11954"/>
                    <a:pt x="67342" y="12263"/>
                  </a:cubicBezTo>
                  <a:cubicBezTo>
                    <a:pt x="67342" y="12561"/>
                    <a:pt x="67092" y="12823"/>
                    <a:pt x="66782" y="12823"/>
                  </a:cubicBezTo>
                  <a:cubicBezTo>
                    <a:pt x="66473" y="12823"/>
                    <a:pt x="66211" y="12573"/>
                    <a:pt x="66211" y="12263"/>
                  </a:cubicBezTo>
                  <a:cubicBezTo>
                    <a:pt x="66235" y="11954"/>
                    <a:pt x="66473" y="11692"/>
                    <a:pt x="66782" y="11692"/>
                  </a:cubicBezTo>
                  <a:close/>
                  <a:moveTo>
                    <a:pt x="70509" y="11692"/>
                  </a:moveTo>
                  <a:cubicBezTo>
                    <a:pt x="70807" y="11692"/>
                    <a:pt x="71080" y="11954"/>
                    <a:pt x="71080" y="12263"/>
                  </a:cubicBezTo>
                  <a:cubicBezTo>
                    <a:pt x="71080" y="12561"/>
                    <a:pt x="70830" y="12823"/>
                    <a:pt x="70509" y="12823"/>
                  </a:cubicBezTo>
                  <a:cubicBezTo>
                    <a:pt x="70199" y="12823"/>
                    <a:pt x="69949" y="12573"/>
                    <a:pt x="69949" y="12263"/>
                  </a:cubicBezTo>
                  <a:cubicBezTo>
                    <a:pt x="69949" y="11954"/>
                    <a:pt x="70199" y="11692"/>
                    <a:pt x="70509" y="11692"/>
                  </a:cubicBezTo>
                  <a:close/>
                  <a:moveTo>
                    <a:pt x="74236" y="11692"/>
                  </a:moveTo>
                  <a:cubicBezTo>
                    <a:pt x="74533" y="11692"/>
                    <a:pt x="74795" y="11954"/>
                    <a:pt x="74795" y="12263"/>
                  </a:cubicBezTo>
                  <a:cubicBezTo>
                    <a:pt x="74795" y="12561"/>
                    <a:pt x="74545" y="12823"/>
                    <a:pt x="74236" y="12823"/>
                  </a:cubicBezTo>
                  <a:cubicBezTo>
                    <a:pt x="73938" y="12823"/>
                    <a:pt x="73676" y="12573"/>
                    <a:pt x="73676" y="12263"/>
                  </a:cubicBezTo>
                  <a:cubicBezTo>
                    <a:pt x="73676" y="11954"/>
                    <a:pt x="73926" y="11692"/>
                    <a:pt x="74236" y="11692"/>
                  </a:cubicBezTo>
                  <a:close/>
                  <a:moveTo>
                    <a:pt x="77855" y="11692"/>
                  </a:moveTo>
                  <a:cubicBezTo>
                    <a:pt x="78153" y="11692"/>
                    <a:pt x="78415" y="11954"/>
                    <a:pt x="78415" y="12263"/>
                  </a:cubicBezTo>
                  <a:cubicBezTo>
                    <a:pt x="78415" y="12561"/>
                    <a:pt x="78165" y="12823"/>
                    <a:pt x="77855" y="12823"/>
                  </a:cubicBezTo>
                  <a:cubicBezTo>
                    <a:pt x="77546" y="12823"/>
                    <a:pt x="77284" y="12573"/>
                    <a:pt x="77284" y="12263"/>
                  </a:cubicBezTo>
                  <a:cubicBezTo>
                    <a:pt x="77284" y="11954"/>
                    <a:pt x="77546" y="11692"/>
                    <a:pt x="77855" y="11692"/>
                  </a:cubicBezTo>
                  <a:close/>
                  <a:moveTo>
                    <a:pt x="81570" y="11692"/>
                  </a:moveTo>
                  <a:cubicBezTo>
                    <a:pt x="81868" y="11692"/>
                    <a:pt x="82141" y="11954"/>
                    <a:pt x="82141" y="12263"/>
                  </a:cubicBezTo>
                  <a:cubicBezTo>
                    <a:pt x="82141" y="12561"/>
                    <a:pt x="81879" y="12823"/>
                    <a:pt x="81570" y="12823"/>
                  </a:cubicBezTo>
                  <a:cubicBezTo>
                    <a:pt x="81260" y="12823"/>
                    <a:pt x="81010" y="12573"/>
                    <a:pt x="81010" y="12263"/>
                  </a:cubicBezTo>
                  <a:cubicBezTo>
                    <a:pt x="81022" y="11954"/>
                    <a:pt x="81260" y="11692"/>
                    <a:pt x="81570" y="11692"/>
                  </a:cubicBezTo>
                  <a:close/>
                  <a:moveTo>
                    <a:pt x="85308" y="11692"/>
                  </a:moveTo>
                  <a:cubicBezTo>
                    <a:pt x="85606" y="11692"/>
                    <a:pt x="85880" y="11954"/>
                    <a:pt x="85880" y="12263"/>
                  </a:cubicBezTo>
                  <a:cubicBezTo>
                    <a:pt x="85880" y="12561"/>
                    <a:pt x="85618" y="12823"/>
                    <a:pt x="85308" y="12823"/>
                  </a:cubicBezTo>
                  <a:cubicBezTo>
                    <a:pt x="84999" y="12823"/>
                    <a:pt x="84749" y="12573"/>
                    <a:pt x="84749" y="12263"/>
                  </a:cubicBezTo>
                  <a:cubicBezTo>
                    <a:pt x="84749" y="11954"/>
                    <a:pt x="84999" y="11692"/>
                    <a:pt x="85308" y="11692"/>
                  </a:cubicBezTo>
                  <a:close/>
                  <a:moveTo>
                    <a:pt x="89035" y="11692"/>
                  </a:moveTo>
                  <a:cubicBezTo>
                    <a:pt x="89333" y="11692"/>
                    <a:pt x="89595" y="11954"/>
                    <a:pt x="89595" y="12263"/>
                  </a:cubicBezTo>
                  <a:cubicBezTo>
                    <a:pt x="89595" y="12561"/>
                    <a:pt x="89345" y="12823"/>
                    <a:pt x="89035" y="12823"/>
                  </a:cubicBezTo>
                  <a:cubicBezTo>
                    <a:pt x="88714" y="12823"/>
                    <a:pt x="88464" y="12573"/>
                    <a:pt x="88464" y="12263"/>
                  </a:cubicBezTo>
                  <a:cubicBezTo>
                    <a:pt x="88475" y="11954"/>
                    <a:pt x="88714" y="11692"/>
                    <a:pt x="89035" y="11692"/>
                  </a:cubicBezTo>
                  <a:close/>
                  <a:moveTo>
                    <a:pt x="92762" y="11692"/>
                  </a:moveTo>
                  <a:cubicBezTo>
                    <a:pt x="93059" y="11692"/>
                    <a:pt x="93333" y="11954"/>
                    <a:pt x="93333" y="12263"/>
                  </a:cubicBezTo>
                  <a:cubicBezTo>
                    <a:pt x="93333" y="12561"/>
                    <a:pt x="93071" y="12823"/>
                    <a:pt x="92762" y="12823"/>
                  </a:cubicBezTo>
                  <a:cubicBezTo>
                    <a:pt x="92452" y="12823"/>
                    <a:pt x="92202" y="12573"/>
                    <a:pt x="92202" y="12263"/>
                  </a:cubicBezTo>
                  <a:cubicBezTo>
                    <a:pt x="92202" y="11954"/>
                    <a:pt x="92452" y="11692"/>
                    <a:pt x="92762" y="11692"/>
                  </a:cubicBezTo>
                  <a:close/>
                  <a:moveTo>
                    <a:pt x="96488" y="11692"/>
                  </a:moveTo>
                  <a:cubicBezTo>
                    <a:pt x="96786" y="11692"/>
                    <a:pt x="97048" y="11954"/>
                    <a:pt x="97048" y="12263"/>
                  </a:cubicBezTo>
                  <a:cubicBezTo>
                    <a:pt x="97048" y="12561"/>
                    <a:pt x="96798" y="12823"/>
                    <a:pt x="96488" y="12823"/>
                  </a:cubicBezTo>
                  <a:cubicBezTo>
                    <a:pt x="96191" y="12823"/>
                    <a:pt x="95917" y="12573"/>
                    <a:pt x="95917" y="12263"/>
                  </a:cubicBezTo>
                  <a:cubicBezTo>
                    <a:pt x="95917" y="11954"/>
                    <a:pt x="96179" y="11692"/>
                    <a:pt x="96488" y="11692"/>
                  </a:cubicBezTo>
                  <a:close/>
                  <a:moveTo>
                    <a:pt x="100203" y="11692"/>
                  </a:moveTo>
                  <a:cubicBezTo>
                    <a:pt x="100501" y="11692"/>
                    <a:pt x="100775" y="11954"/>
                    <a:pt x="100775" y="12263"/>
                  </a:cubicBezTo>
                  <a:cubicBezTo>
                    <a:pt x="100775" y="12561"/>
                    <a:pt x="100513" y="12823"/>
                    <a:pt x="100203" y="12823"/>
                  </a:cubicBezTo>
                  <a:cubicBezTo>
                    <a:pt x="99905" y="12823"/>
                    <a:pt x="99644" y="12573"/>
                    <a:pt x="99644" y="12263"/>
                  </a:cubicBezTo>
                  <a:cubicBezTo>
                    <a:pt x="99655" y="11954"/>
                    <a:pt x="99894" y="11692"/>
                    <a:pt x="100203" y="11692"/>
                  </a:cubicBezTo>
                  <a:close/>
                  <a:moveTo>
                    <a:pt x="103942" y="11692"/>
                  </a:moveTo>
                  <a:cubicBezTo>
                    <a:pt x="104239" y="11692"/>
                    <a:pt x="104513" y="11954"/>
                    <a:pt x="104513" y="12263"/>
                  </a:cubicBezTo>
                  <a:cubicBezTo>
                    <a:pt x="104513" y="12561"/>
                    <a:pt x="104251" y="12823"/>
                    <a:pt x="103942" y="12823"/>
                  </a:cubicBezTo>
                  <a:cubicBezTo>
                    <a:pt x="103644" y="12823"/>
                    <a:pt x="103382" y="12573"/>
                    <a:pt x="103382" y="12263"/>
                  </a:cubicBezTo>
                  <a:cubicBezTo>
                    <a:pt x="103382" y="11954"/>
                    <a:pt x="103632" y="11692"/>
                    <a:pt x="103942" y="11692"/>
                  </a:cubicBezTo>
                  <a:close/>
                  <a:moveTo>
                    <a:pt x="107668" y="11692"/>
                  </a:moveTo>
                  <a:cubicBezTo>
                    <a:pt x="107966" y="11692"/>
                    <a:pt x="108228" y="11954"/>
                    <a:pt x="108228" y="12263"/>
                  </a:cubicBezTo>
                  <a:cubicBezTo>
                    <a:pt x="108228" y="12561"/>
                    <a:pt x="107978" y="12823"/>
                    <a:pt x="107668" y="12823"/>
                  </a:cubicBezTo>
                  <a:cubicBezTo>
                    <a:pt x="107371" y="12823"/>
                    <a:pt x="107097" y="12573"/>
                    <a:pt x="107097" y="12263"/>
                  </a:cubicBezTo>
                  <a:cubicBezTo>
                    <a:pt x="107109" y="11954"/>
                    <a:pt x="107347" y="11692"/>
                    <a:pt x="107668" y="11692"/>
                  </a:cubicBezTo>
                  <a:close/>
                  <a:moveTo>
                    <a:pt x="111395" y="11692"/>
                  </a:moveTo>
                  <a:cubicBezTo>
                    <a:pt x="111693" y="11692"/>
                    <a:pt x="111967" y="11954"/>
                    <a:pt x="111967" y="12263"/>
                  </a:cubicBezTo>
                  <a:cubicBezTo>
                    <a:pt x="111967" y="12561"/>
                    <a:pt x="111705" y="12823"/>
                    <a:pt x="111395" y="12823"/>
                  </a:cubicBezTo>
                  <a:cubicBezTo>
                    <a:pt x="111085" y="12823"/>
                    <a:pt x="110835" y="12573"/>
                    <a:pt x="110835" y="12263"/>
                  </a:cubicBezTo>
                  <a:cubicBezTo>
                    <a:pt x="110835" y="11954"/>
                    <a:pt x="111085" y="11692"/>
                    <a:pt x="111395" y="11692"/>
                  </a:cubicBezTo>
                  <a:close/>
                  <a:moveTo>
                    <a:pt x="115122" y="11692"/>
                  </a:moveTo>
                  <a:cubicBezTo>
                    <a:pt x="115419" y="11692"/>
                    <a:pt x="115681" y="11954"/>
                    <a:pt x="115681" y="12263"/>
                  </a:cubicBezTo>
                  <a:cubicBezTo>
                    <a:pt x="115681" y="12561"/>
                    <a:pt x="115431" y="12823"/>
                    <a:pt x="115122" y="12823"/>
                  </a:cubicBezTo>
                  <a:cubicBezTo>
                    <a:pt x="114812" y="12823"/>
                    <a:pt x="114550" y="12573"/>
                    <a:pt x="114550" y="12263"/>
                  </a:cubicBezTo>
                  <a:cubicBezTo>
                    <a:pt x="114574" y="11954"/>
                    <a:pt x="114812" y="11692"/>
                    <a:pt x="115122" y="11692"/>
                  </a:cubicBezTo>
                  <a:close/>
                  <a:moveTo>
                    <a:pt x="118860" y="11692"/>
                  </a:moveTo>
                  <a:cubicBezTo>
                    <a:pt x="119158" y="11692"/>
                    <a:pt x="119420" y="11954"/>
                    <a:pt x="119420" y="12263"/>
                  </a:cubicBezTo>
                  <a:cubicBezTo>
                    <a:pt x="119420" y="12561"/>
                    <a:pt x="119170" y="12823"/>
                    <a:pt x="118860" y="12823"/>
                  </a:cubicBezTo>
                  <a:cubicBezTo>
                    <a:pt x="118539" y="12823"/>
                    <a:pt x="118289" y="12573"/>
                    <a:pt x="118289" y="12263"/>
                  </a:cubicBezTo>
                  <a:cubicBezTo>
                    <a:pt x="118289" y="11954"/>
                    <a:pt x="118539" y="11692"/>
                    <a:pt x="118860" y="11692"/>
                  </a:cubicBezTo>
                  <a:close/>
                  <a:moveTo>
                    <a:pt x="122575" y="11692"/>
                  </a:moveTo>
                  <a:cubicBezTo>
                    <a:pt x="122873" y="11692"/>
                    <a:pt x="123146" y="11954"/>
                    <a:pt x="123146" y="12263"/>
                  </a:cubicBezTo>
                  <a:cubicBezTo>
                    <a:pt x="123146" y="12561"/>
                    <a:pt x="122885" y="12823"/>
                    <a:pt x="122575" y="12823"/>
                  </a:cubicBezTo>
                  <a:cubicBezTo>
                    <a:pt x="122265" y="12823"/>
                    <a:pt x="122015" y="12573"/>
                    <a:pt x="122015" y="12263"/>
                  </a:cubicBezTo>
                  <a:cubicBezTo>
                    <a:pt x="122027" y="11954"/>
                    <a:pt x="122277" y="11692"/>
                    <a:pt x="122575" y="11692"/>
                  </a:cubicBezTo>
                  <a:close/>
                  <a:moveTo>
                    <a:pt x="126314" y="11692"/>
                  </a:moveTo>
                  <a:cubicBezTo>
                    <a:pt x="126611" y="11692"/>
                    <a:pt x="126873" y="11954"/>
                    <a:pt x="126873" y="12263"/>
                  </a:cubicBezTo>
                  <a:cubicBezTo>
                    <a:pt x="126873" y="12561"/>
                    <a:pt x="126623" y="12823"/>
                    <a:pt x="126314" y="12823"/>
                  </a:cubicBezTo>
                  <a:cubicBezTo>
                    <a:pt x="126004" y="12823"/>
                    <a:pt x="125742" y="12573"/>
                    <a:pt x="125742" y="12263"/>
                  </a:cubicBezTo>
                  <a:cubicBezTo>
                    <a:pt x="125742" y="11954"/>
                    <a:pt x="126004" y="11692"/>
                    <a:pt x="126314" y="11692"/>
                  </a:cubicBezTo>
                  <a:close/>
                  <a:moveTo>
                    <a:pt x="130028" y="11692"/>
                  </a:moveTo>
                  <a:cubicBezTo>
                    <a:pt x="130326" y="11692"/>
                    <a:pt x="130600" y="11954"/>
                    <a:pt x="130600" y="12263"/>
                  </a:cubicBezTo>
                  <a:cubicBezTo>
                    <a:pt x="130600" y="12561"/>
                    <a:pt x="130350" y="12823"/>
                    <a:pt x="130028" y="12823"/>
                  </a:cubicBezTo>
                  <a:cubicBezTo>
                    <a:pt x="129731" y="12823"/>
                    <a:pt x="129469" y="12573"/>
                    <a:pt x="129469" y="12263"/>
                  </a:cubicBezTo>
                  <a:cubicBezTo>
                    <a:pt x="129469" y="11954"/>
                    <a:pt x="129719" y="11692"/>
                    <a:pt x="130028" y="11692"/>
                  </a:cubicBezTo>
                  <a:close/>
                  <a:moveTo>
                    <a:pt x="133767" y="11692"/>
                  </a:moveTo>
                  <a:cubicBezTo>
                    <a:pt x="134065" y="11692"/>
                    <a:pt x="134326" y="11954"/>
                    <a:pt x="134326" y="12263"/>
                  </a:cubicBezTo>
                  <a:cubicBezTo>
                    <a:pt x="134326" y="12561"/>
                    <a:pt x="134076" y="12823"/>
                    <a:pt x="133767" y="12823"/>
                  </a:cubicBezTo>
                  <a:cubicBezTo>
                    <a:pt x="133469" y="12823"/>
                    <a:pt x="133207" y="12573"/>
                    <a:pt x="133207" y="12263"/>
                  </a:cubicBezTo>
                  <a:cubicBezTo>
                    <a:pt x="133207" y="11954"/>
                    <a:pt x="133457" y="11692"/>
                    <a:pt x="133767" y="11692"/>
                  </a:cubicBezTo>
                  <a:close/>
                  <a:moveTo>
                    <a:pt x="1548" y="13573"/>
                  </a:moveTo>
                  <a:cubicBezTo>
                    <a:pt x="1846" y="13573"/>
                    <a:pt x="2119" y="13823"/>
                    <a:pt x="2119" y="14145"/>
                  </a:cubicBezTo>
                  <a:cubicBezTo>
                    <a:pt x="2119" y="14442"/>
                    <a:pt x="1858" y="14704"/>
                    <a:pt x="1548" y="14704"/>
                  </a:cubicBezTo>
                  <a:cubicBezTo>
                    <a:pt x="1238" y="14704"/>
                    <a:pt x="988" y="14454"/>
                    <a:pt x="988" y="14145"/>
                  </a:cubicBezTo>
                  <a:cubicBezTo>
                    <a:pt x="988" y="13823"/>
                    <a:pt x="1238" y="13573"/>
                    <a:pt x="1548" y="13573"/>
                  </a:cubicBezTo>
                  <a:close/>
                  <a:moveTo>
                    <a:pt x="5287" y="13573"/>
                  </a:moveTo>
                  <a:cubicBezTo>
                    <a:pt x="5596" y="13573"/>
                    <a:pt x="5846" y="13823"/>
                    <a:pt x="5846" y="14145"/>
                  </a:cubicBezTo>
                  <a:cubicBezTo>
                    <a:pt x="5846" y="14454"/>
                    <a:pt x="5596" y="14704"/>
                    <a:pt x="5287" y="14704"/>
                  </a:cubicBezTo>
                  <a:cubicBezTo>
                    <a:pt x="4977" y="14704"/>
                    <a:pt x="4715" y="14454"/>
                    <a:pt x="4715" y="14145"/>
                  </a:cubicBezTo>
                  <a:cubicBezTo>
                    <a:pt x="4715" y="13811"/>
                    <a:pt x="4977" y="13573"/>
                    <a:pt x="5287" y="13573"/>
                  </a:cubicBezTo>
                  <a:close/>
                  <a:moveTo>
                    <a:pt x="9001" y="13573"/>
                  </a:moveTo>
                  <a:cubicBezTo>
                    <a:pt x="9299" y="13573"/>
                    <a:pt x="9573" y="13823"/>
                    <a:pt x="9573" y="14145"/>
                  </a:cubicBezTo>
                  <a:cubicBezTo>
                    <a:pt x="9573" y="14442"/>
                    <a:pt x="9323" y="14704"/>
                    <a:pt x="9001" y="14704"/>
                  </a:cubicBezTo>
                  <a:cubicBezTo>
                    <a:pt x="8704" y="14704"/>
                    <a:pt x="8442" y="14454"/>
                    <a:pt x="8442" y="14145"/>
                  </a:cubicBezTo>
                  <a:cubicBezTo>
                    <a:pt x="8442" y="13823"/>
                    <a:pt x="8692" y="13573"/>
                    <a:pt x="9001" y="13573"/>
                  </a:cubicBezTo>
                  <a:close/>
                  <a:moveTo>
                    <a:pt x="12728" y="13573"/>
                  </a:moveTo>
                  <a:cubicBezTo>
                    <a:pt x="13037" y="13573"/>
                    <a:pt x="13288" y="13823"/>
                    <a:pt x="13288" y="14145"/>
                  </a:cubicBezTo>
                  <a:cubicBezTo>
                    <a:pt x="13288" y="14454"/>
                    <a:pt x="13037" y="14704"/>
                    <a:pt x="12728" y="14704"/>
                  </a:cubicBezTo>
                  <a:cubicBezTo>
                    <a:pt x="12418" y="14704"/>
                    <a:pt x="12156" y="14454"/>
                    <a:pt x="12156" y="14145"/>
                  </a:cubicBezTo>
                  <a:cubicBezTo>
                    <a:pt x="12180" y="13811"/>
                    <a:pt x="12418" y="13573"/>
                    <a:pt x="12728" y="13573"/>
                  </a:cubicBezTo>
                  <a:close/>
                  <a:moveTo>
                    <a:pt x="16466" y="13573"/>
                  </a:moveTo>
                  <a:cubicBezTo>
                    <a:pt x="16764" y="13573"/>
                    <a:pt x="17026" y="13823"/>
                    <a:pt x="17026" y="14145"/>
                  </a:cubicBezTo>
                  <a:cubicBezTo>
                    <a:pt x="17026" y="14442"/>
                    <a:pt x="16776" y="14704"/>
                    <a:pt x="16466" y="14704"/>
                  </a:cubicBezTo>
                  <a:cubicBezTo>
                    <a:pt x="16169" y="14704"/>
                    <a:pt x="15895" y="14454"/>
                    <a:pt x="15895" y="14145"/>
                  </a:cubicBezTo>
                  <a:cubicBezTo>
                    <a:pt x="15895" y="13823"/>
                    <a:pt x="16145" y="13573"/>
                    <a:pt x="16466" y="13573"/>
                  </a:cubicBezTo>
                  <a:close/>
                  <a:moveTo>
                    <a:pt x="20181" y="13573"/>
                  </a:moveTo>
                  <a:cubicBezTo>
                    <a:pt x="20491" y="13573"/>
                    <a:pt x="20753" y="13823"/>
                    <a:pt x="20753" y="14145"/>
                  </a:cubicBezTo>
                  <a:cubicBezTo>
                    <a:pt x="20753" y="14454"/>
                    <a:pt x="20491" y="14704"/>
                    <a:pt x="20181" y="14704"/>
                  </a:cubicBezTo>
                  <a:cubicBezTo>
                    <a:pt x="19872" y="14704"/>
                    <a:pt x="19622" y="14454"/>
                    <a:pt x="19622" y="14145"/>
                  </a:cubicBezTo>
                  <a:cubicBezTo>
                    <a:pt x="19634" y="13811"/>
                    <a:pt x="19872" y="13573"/>
                    <a:pt x="20181" y="13573"/>
                  </a:cubicBezTo>
                  <a:close/>
                  <a:moveTo>
                    <a:pt x="23920" y="13573"/>
                  </a:moveTo>
                  <a:cubicBezTo>
                    <a:pt x="24217" y="13573"/>
                    <a:pt x="24479" y="13823"/>
                    <a:pt x="24479" y="14145"/>
                  </a:cubicBezTo>
                  <a:cubicBezTo>
                    <a:pt x="24479" y="14442"/>
                    <a:pt x="24229" y="14704"/>
                    <a:pt x="23920" y="14704"/>
                  </a:cubicBezTo>
                  <a:cubicBezTo>
                    <a:pt x="23610" y="14704"/>
                    <a:pt x="23348" y="14454"/>
                    <a:pt x="23348" y="14145"/>
                  </a:cubicBezTo>
                  <a:cubicBezTo>
                    <a:pt x="23348" y="13823"/>
                    <a:pt x="23610" y="13573"/>
                    <a:pt x="23920" y="13573"/>
                  </a:cubicBezTo>
                  <a:close/>
                  <a:moveTo>
                    <a:pt x="27635" y="13573"/>
                  </a:moveTo>
                  <a:cubicBezTo>
                    <a:pt x="27956" y="13573"/>
                    <a:pt x="28206" y="13823"/>
                    <a:pt x="28206" y="14145"/>
                  </a:cubicBezTo>
                  <a:cubicBezTo>
                    <a:pt x="28206" y="14454"/>
                    <a:pt x="27956" y="14704"/>
                    <a:pt x="27635" y="14704"/>
                  </a:cubicBezTo>
                  <a:cubicBezTo>
                    <a:pt x="27325" y="14704"/>
                    <a:pt x="27075" y="14454"/>
                    <a:pt x="27075" y="14145"/>
                  </a:cubicBezTo>
                  <a:cubicBezTo>
                    <a:pt x="27087" y="13811"/>
                    <a:pt x="27325" y="13573"/>
                    <a:pt x="27635" y="13573"/>
                  </a:cubicBezTo>
                  <a:close/>
                  <a:moveTo>
                    <a:pt x="31373" y="13573"/>
                  </a:moveTo>
                  <a:cubicBezTo>
                    <a:pt x="31671" y="13573"/>
                    <a:pt x="31945" y="13823"/>
                    <a:pt x="31945" y="14145"/>
                  </a:cubicBezTo>
                  <a:cubicBezTo>
                    <a:pt x="31945" y="14442"/>
                    <a:pt x="31683" y="14704"/>
                    <a:pt x="31373" y="14704"/>
                  </a:cubicBezTo>
                  <a:cubicBezTo>
                    <a:pt x="31064" y="14704"/>
                    <a:pt x="30814" y="14454"/>
                    <a:pt x="30814" y="14145"/>
                  </a:cubicBezTo>
                  <a:cubicBezTo>
                    <a:pt x="30814" y="13823"/>
                    <a:pt x="31064" y="13573"/>
                    <a:pt x="31373" y="13573"/>
                  </a:cubicBezTo>
                  <a:close/>
                  <a:moveTo>
                    <a:pt x="35100" y="13573"/>
                  </a:moveTo>
                  <a:cubicBezTo>
                    <a:pt x="35409" y="13573"/>
                    <a:pt x="35659" y="13823"/>
                    <a:pt x="35659" y="14145"/>
                  </a:cubicBezTo>
                  <a:cubicBezTo>
                    <a:pt x="35659" y="14454"/>
                    <a:pt x="35409" y="14704"/>
                    <a:pt x="35100" y="14704"/>
                  </a:cubicBezTo>
                  <a:cubicBezTo>
                    <a:pt x="34778" y="14704"/>
                    <a:pt x="34528" y="14454"/>
                    <a:pt x="34528" y="14145"/>
                  </a:cubicBezTo>
                  <a:cubicBezTo>
                    <a:pt x="34540" y="13811"/>
                    <a:pt x="34778" y="13573"/>
                    <a:pt x="35100" y="13573"/>
                  </a:cubicBezTo>
                  <a:close/>
                  <a:moveTo>
                    <a:pt x="38815" y="13573"/>
                  </a:moveTo>
                  <a:cubicBezTo>
                    <a:pt x="39112" y="13573"/>
                    <a:pt x="39386" y="13823"/>
                    <a:pt x="39386" y="14145"/>
                  </a:cubicBezTo>
                  <a:cubicBezTo>
                    <a:pt x="39386" y="14442"/>
                    <a:pt x="39124" y="14704"/>
                    <a:pt x="38815" y="14704"/>
                  </a:cubicBezTo>
                  <a:cubicBezTo>
                    <a:pt x="38517" y="14704"/>
                    <a:pt x="38255" y="14454"/>
                    <a:pt x="38255" y="14145"/>
                  </a:cubicBezTo>
                  <a:cubicBezTo>
                    <a:pt x="38267" y="13823"/>
                    <a:pt x="38505" y="13573"/>
                    <a:pt x="38815" y="13573"/>
                  </a:cubicBezTo>
                  <a:close/>
                  <a:moveTo>
                    <a:pt x="42553" y="13573"/>
                  </a:moveTo>
                  <a:cubicBezTo>
                    <a:pt x="42863" y="13573"/>
                    <a:pt x="43113" y="13823"/>
                    <a:pt x="43113" y="14145"/>
                  </a:cubicBezTo>
                  <a:cubicBezTo>
                    <a:pt x="43113" y="14454"/>
                    <a:pt x="42863" y="14704"/>
                    <a:pt x="42553" y="14704"/>
                  </a:cubicBezTo>
                  <a:cubicBezTo>
                    <a:pt x="42232" y="14704"/>
                    <a:pt x="41982" y="14454"/>
                    <a:pt x="41982" y="14145"/>
                  </a:cubicBezTo>
                  <a:cubicBezTo>
                    <a:pt x="41982" y="13811"/>
                    <a:pt x="42244" y="13573"/>
                    <a:pt x="42553" y="13573"/>
                  </a:cubicBezTo>
                  <a:close/>
                  <a:moveTo>
                    <a:pt x="46268" y="13573"/>
                  </a:moveTo>
                  <a:cubicBezTo>
                    <a:pt x="46565" y="13573"/>
                    <a:pt x="46839" y="13823"/>
                    <a:pt x="46839" y="14145"/>
                  </a:cubicBezTo>
                  <a:cubicBezTo>
                    <a:pt x="46839" y="14442"/>
                    <a:pt x="46589" y="14704"/>
                    <a:pt x="46268" y="14704"/>
                  </a:cubicBezTo>
                  <a:cubicBezTo>
                    <a:pt x="45970" y="14704"/>
                    <a:pt x="45708" y="14454"/>
                    <a:pt x="45708" y="14145"/>
                  </a:cubicBezTo>
                  <a:cubicBezTo>
                    <a:pt x="45720" y="13823"/>
                    <a:pt x="45958" y="13573"/>
                    <a:pt x="46268" y="13573"/>
                  </a:cubicBezTo>
                  <a:close/>
                  <a:moveTo>
                    <a:pt x="50006" y="13573"/>
                  </a:moveTo>
                  <a:cubicBezTo>
                    <a:pt x="50316" y="13573"/>
                    <a:pt x="50578" y="13823"/>
                    <a:pt x="50578" y="14145"/>
                  </a:cubicBezTo>
                  <a:cubicBezTo>
                    <a:pt x="50578" y="14454"/>
                    <a:pt x="50316" y="14704"/>
                    <a:pt x="50006" y="14704"/>
                  </a:cubicBezTo>
                  <a:cubicBezTo>
                    <a:pt x="49697" y="14704"/>
                    <a:pt x="49447" y="14454"/>
                    <a:pt x="49447" y="14145"/>
                  </a:cubicBezTo>
                  <a:cubicBezTo>
                    <a:pt x="49447" y="13811"/>
                    <a:pt x="49697" y="13573"/>
                    <a:pt x="50006" y="13573"/>
                  </a:cubicBezTo>
                  <a:close/>
                  <a:moveTo>
                    <a:pt x="53733" y="13573"/>
                  </a:moveTo>
                  <a:cubicBezTo>
                    <a:pt x="54031" y="13573"/>
                    <a:pt x="54293" y="13823"/>
                    <a:pt x="54293" y="14145"/>
                  </a:cubicBezTo>
                  <a:cubicBezTo>
                    <a:pt x="54293" y="14442"/>
                    <a:pt x="54043" y="14704"/>
                    <a:pt x="53733" y="14704"/>
                  </a:cubicBezTo>
                  <a:cubicBezTo>
                    <a:pt x="53412" y="14704"/>
                    <a:pt x="53162" y="14454"/>
                    <a:pt x="53162" y="14145"/>
                  </a:cubicBezTo>
                  <a:cubicBezTo>
                    <a:pt x="53173" y="13823"/>
                    <a:pt x="53412" y="13573"/>
                    <a:pt x="53733" y="13573"/>
                  </a:cubicBezTo>
                  <a:close/>
                  <a:moveTo>
                    <a:pt x="57460" y="13573"/>
                  </a:moveTo>
                  <a:cubicBezTo>
                    <a:pt x="57781" y="13573"/>
                    <a:pt x="58031" y="13823"/>
                    <a:pt x="58031" y="14145"/>
                  </a:cubicBezTo>
                  <a:cubicBezTo>
                    <a:pt x="58031" y="14454"/>
                    <a:pt x="57781" y="14704"/>
                    <a:pt x="57460" y="14704"/>
                  </a:cubicBezTo>
                  <a:cubicBezTo>
                    <a:pt x="57150" y="14704"/>
                    <a:pt x="56900" y="14454"/>
                    <a:pt x="56900" y="14145"/>
                  </a:cubicBezTo>
                  <a:cubicBezTo>
                    <a:pt x="56900" y="13811"/>
                    <a:pt x="57150" y="13573"/>
                    <a:pt x="57460" y="13573"/>
                  </a:cubicBezTo>
                  <a:close/>
                  <a:moveTo>
                    <a:pt x="61186" y="13573"/>
                  </a:moveTo>
                  <a:cubicBezTo>
                    <a:pt x="61484" y="13573"/>
                    <a:pt x="61746" y="13823"/>
                    <a:pt x="61746" y="14145"/>
                  </a:cubicBezTo>
                  <a:cubicBezTo>
                    <a:pt x="61746" y="14442"/>
                    <a:pt x="61496" y="14704"/>
                    <a:pt x="61186" y="14704"/>
                  </a:cubicBezTo>
                  <a:cubicBezTo>
                    <a:pt x="60877" y="14704"/>
                    <a:pt x="60615" y="14454"/>
                    <a:pt x="60615" y="14145"/>
                  </a:cubicBezTo>
                  <a:cubicBezTo>
                    <a:pt x="60639" y="13823"/>
                    <a:pt x="60877" y="13573"/>
                    <a:pt x="61186" y="13573"/>
                  </a:cubicBezTo>
                  <a:close/>
                  <a:moveTo>
                    <a:pt x="64925" y="13573"/>
                  </a:moveTo>
                  <a:cubicBezTo>
                    <a:pt x="65234" y="13573"/>
                    <a:pt x="65485" y="13823"/>
                    <a:pt x="65485" y="14145"/>
                  </a:cubicBezTo>
                  <a:cubicBezTo>
                    <a:pt x="65485" y="14454"/>
                    <a:pt x="65234" y="14704"/>
                    <a:pt x="64925" y="14704"/>
                  </a:cubicBezTo>
                  <a:cubicBezTo>
                    <a:pt x="64603" y="14704"/>
                    <a:pt x="64353" y="14454"/>
                    <a:pt x="64353" y="14145"/>
                  </a:cubicBezTo>
                  <a:cubicBezTo>
                    <a:pt x="64353" y="13811"/>
                    <a:pt x="64603" y="13573"/>
                    <a:pt x="64925" y="13573"/>
                  </a:cubicBezTo>
                  <a:close/>
                  <a:moveTo>
                    <a:pt x="68640" y="13573"/>
                  </a:moveTo>
                  <a:cubicBezTo>
                    <a:pt x="68937" y="13573"/>
                    <a:pt x="69211" y="13823"/>
                    <a:pt x="69211" y="14145"/>
                  </a:cubicBezTo>
                  <a:cubicBezTo>
                    <a:pt x="69211" y="14442"/>
                    <a:pt x="68949" y="14704"/>
                    <a:pt x="68640" y="14704"/>
                  </a:cubicBezTo>
                  <a:cubicBezTo>
                    <a:pt x="68330" y="14704"/>
                    <a:pt x="68080" y="14454"/>
                    <a:pt x="68080" y="14145"/>
                  </a:cubicBezTo>
                  <a:cubicBezTo>
                    <a:pt x="68092" y="13823"/>
                    <a:pt x="68330" y="13573"/>
                    <a:pt x="68640" y="13573"/>
                  </a:cubicBezTo>
                  <a:close/>
                  <a:moveTo>
                    <a:pt x="72366" y="13573"/>
                  </a:moveTo>
                  <a:cubicBezTo>
                    <a:pt x="72676" y="13573"/>
                    <a:pt x="72926" y="13823"/>
                    <a:pt x="72926" y="14145"/>
                  </a:cubicBezTo>
                  <a:cubicBezTo>
                    <a:pt x="72926" y="14454"/>
                    <a:pt x="72676" y="14704"/>
                    <a:pt x="72366" y="14704"/>
                  </a:cubicBezTo>
                  <a:cubicBezTo>
                    <a:pt x="72045" y="14704"/>
                    <a:pt x="71795" y="14454"/>
                    <a:pt x="71795" y="14145"/>
                  </a:cubicBezTo>
                  <a:cubicBezTo>
                    <a:pt x="71807" y="13811"/>
                    <a:pt x="72069" y="13573"/>
                    <a:pt x="72366" y="13573"/>
                  </a:cubicBezTo>
                  <a:close/>
                  <a:moveTo>
                    <a:pt x="76093" y="13573"/>
                  </a:moveTo>
                  <a:cubicBezTo>
                    <a:pt x="76391" y="13573"/>
                    <a:pt x="76664" y="13823"/>
                    <a:pt x="76664" y="14145"/>
                  </a:cubicBezTo>
                  <a:cubicBezTo>
                    <a:pt x="76664" y="14442"/>
                    <a:pt x="76403" y="14704"/>
                    <a:pt x="76093" y="14704"/>
                  </a:cubicBezTo>
                  <a:cubicBezTo>
                    <a:pt x="75795" y="14704"/>
                    <a:pt x="75533" y="14454"/>
                    <a:pt x="75533" y="14145"/>
                  </a:cubicBezTo>
                  <a:cubicBezTo>
                    <a:pt x="75533" y="13823"/>
                    <a:pt x="75783" y="13573"/>
                    <a:pt x="76093" y="13573"/>
                  </a:cubicBezTo>
                  <a:close/>
                  <a:moveTo>
                    <a:pt x="79712" y="13573"/>
                  </a:moveTo>
                  <a:cubicBezTo>
                    <a:pt x="80010" y="13573"/>
                    <a:pt x="80284" y="13823"/>
                    <a:pt x="80284" y="14145"/>
                  </a:cubicBezTo>
                  <a:cubicBezTo>
                    <a:pt x="80284" y="14442"/>
                    <a:pt x="80022" y="14704"/>
                    <a:pt x="79712" y="14704"/>
                  </a:cubicBezTo>
                  <a:cubicBezTo>
                    <a:pt x="79403" y="14704"/>
                    <a:pt x="79153" y="14454"/>
                    <a:pt x="79153" y="14145"/>
                  </a:cubicBezTo>
                  <a:cubicBezTo>
                    <a:pt x="79165" y="13823"/>
                    <a:pt x="79403" y="13573"/>
                    <a:pt x="79712" y="13573"/>
                  </a:cubicBezTo>
                  <a:close/>
                  <a:moveTo>
                    <a:pt x="83451" y="13573"/>
                  </a:moveTo>
                  <a:cubicBezTo>
                    <a:pt x="83761" y="13573"/>
                    <a:pt x="84011" y="13823"/>
                    <a:pt x="84011" y="14145"/>
                  </a:cubicBezTo>
                  <a:cubicBezTo>
                    <a:pt x="84011" y="14454"/>
                    <a:pt x="83761" y="14704"/>
                    <a:pt x="83451" y="14704"/>
                  </a:cubicBezTo>
                  <a:cubicBezTo>
                    <a:pt x="83141" y="14704"/>
                    <a:pt x="82880" y="14454"/>
                    <a:pt x="82880" y="14145"/>
                  </a:cubicBezTo>
                  <a:cubicBezTo>
                    <a:pt x="82880" y="13811"/>
                    <a:pt x="83141" y="13573"/>
                    <a:pt x="83451" y="13573"/>
                  </a:cubicBezTo>
                  <a:close/>
                  <a:moveTo>
                    <a:pt x="87166" y="13573"/>
                  </a:moveTo>
                  <a:cubicBezTo>
                    <a:pt x="87463" y="13573"/>
                    <a:pt x="87737" y="13823"/>
                    <a:pt x="87737" y="14145"/>
                  </a:cubicBezTo>
                  <a:cubicBezTo>
                    <a:pt x="87737" y="14442"/>
                    <a:pt x="87475" y="14704"/>
                    <a:pt x="87166" y="14704"/>
                  </a:cubicBezTo>
                  <a:cubicBezTo>
                    <a:pt x="86856" y="14704"/>
                    <a:pt x="86606" y="14454"/>
                    <a:pt x="86606" y="14145"/>
                  </a:cubicBezTo>
                  <a:cubicBezTo>
                    <a:pt x="86618" y="13823"/>
                    <a:pt x="86856" y="13573"/>
                    <a:pt x="87166" y="13573"/>
                  </a:cubicBezTo>
                  <a:close/>
                  <a:moveTo>
                    <a:pt x="90904" y="13573"/>
                  </a:moveTo>
                  <a:cubicBezTo>
                    <a:pt x="91214" y="13573"/>
                    <a:pt x="91464" y="13823"/>
                    <a:pt x="91464" y="14145"/>
                  </a:cubicBezTo>
                  <a:cubicBezTo>
                    <a:pt x="91464" y="14454"/>
                    <a:pt x="91214" y="14704"/>
                    <a:pt x="90904" y="14704"/>
                  </a:cubicBezTo>
                  <a:cubicBezTo>
                    <a:pt x="90595" y="14704"/>
                    <a:pt x="90345" y="14454"/>
                    <a:pt x="90345" y="14145"/>
                  </a:cubicBezTo>
                  <a:cubicBezTo>
                    <a:pt x="90345" y="13811"/>
                    <a:pt x="90595" y="13573"/>
                    <a:pt x="90904" y="13573"/>
                  </a:cubicBezTo>
                  <a:close/>
                  <a:moveTo>
                    <a:pt x="94631" y="13573"/>
                  </a:moveTo>
                  <a:cubicBezTo>
                    <a:pt x="94929" y="13573"/>
                    <a:pt x="95191" y="13823"/>
                    <a:pt x="95191" y="14145"/>
                  </a:cubicBezTo>
                  <a:cubicBezTo>
                    <a:pt x="95191" y="14442"/>
                    <a:pt x="94941" y="14704"/>
                    <a:pt x="94631" y="14704"/>
                  </a:cubicBezTo>
                  <a:cubicBezTo>
                    <a:pt x="94310" y="14704"/>
                    <a:pt x="94060" y="14454"/>
                    <a:pt x="94060" y="14145"/>
                  </a:cubicBezTo>
                  <a:cubicBezTo>
                    <a:pt x="94071" y="13823"/>
                    <a:pt x="94310" y="13573"/>
                    <a:pt x="94631" y="13573"/>
                  </a:cubicBezTo>
                  <a:close/>
                  <a:moveTo>
                    <a:pt x="98346" y="13573"/>
                  </a:moveTo>
                  <a:cubicBezTo>
                    <a:pt x="98655" y="13573"/>
                    <a:pt x="98905" y="13823"/>
                    <a:pt x="98905" y="14145"/>
                  </a:cubicBezTo>
                  <a:cubicBezTo>
                    <a:pt x="98905" y="14454"/>
                    <a:pt x="98655" y="14704"/>
                    <a:pt x="98346" y="14704"/>
                  </a:cubicBezTo>
                  <a:cubicBezTo>
                    <a:pt x="98036" y="14704"/>
                    <a:pt x="97786" y="14454"/>
                    <a:pt x="97786" y="14145"/>
                  </a:cubicBezTo>
                  <a:cubicBezTo>
                    <a:pt x="97798" y="13811"/>
                    <a:pt x="98036" y="13573"/>
                    <a:pt x="98346" y="13573"/>
                  </a:cubicBezTo>
                  <a:close/>
                  <a:moveTo>
                    <a:pt x="102084" y="13573"/>
                  </a:moveTo>
                  <a:cubicBezTo>
                    <a:pt x="102382" y="13573"/>
                    <a:pt x="102644" y="13823"/>
                    <a:pt x="102644" y="14145"/>
                  </a:cubicBezTo>
                  <a:cubicBezTo>
                    <a:pt x="102644" y="14442"/>
                    <a:pt x="102394" y="14704"/>
                    <a:pt x="102084" y="14704"/>
                  </a:cubicBezTo>
                  <a:cubicBezTo>
                    <a:pt x="101787" y="14704"/>
                    <a:pt x="101513" y="14454"/>
                    <a:pt x="101513" y="14145"/>
                  </a:cubicBezTo>
                  <a:cubicBezTo>
                    <a:pt x="101513" y="13823"/>
                    <a:pt x="101775" y="13573"/>
                    <a:pt x="102084" y="13573"/>
                  </a:cubicBezTo>
                  <a:close/>
                  <a:moveTo>
                    <a:pt x="105799" y="13573"/>
                  </a:moveTo>
                  <a:cubicBezTo>
                    <a:pt x="106121" y="13573"/>
                    <a:pt x="106371" y="13823"/>
                    <a:pt x="106371" y="14145"/>
                  </a:cubicBezTo>
                  <a:cubicBezTo>
                    <a:pt x="106371" y="14454"/>
                    <a:pt x="106109" y="14704"/>
                    <a:pt x="105799" y="14704"/>
                  </a:cubicBezTo>
                  <a:cubicBezTo>
                    <a:pt x="105490" y="14704"/>
                    <a:pt x="105239" y="14454"/>
                    <a:pt x="105239" y="14145"/>
                  </a:cubicBezTo>
                  <a:cubicBezTo>
                    <a:pt x="105251" y="13811"/>
                    <a:pt x="105490" y="13573"/>
                    <a:pt x="105799" y="13573"/>
                  </a:cubicBezTo>
                  <a:close/>
                  <a:moveTo>
                    <a:pt x="109538" y="13573"/>
                  </a:moveTo>
                  <a:cubicBezTo>
                    <a:pt x="109835" y="13573"/>
                    <a:pt x="110109" y="13823"/>
                    <a:pt x="110109" y="14145"/>
                  </a:cubicBezTo>
                  <a:cubicBezTo>
                    <a:pt x="110109" y="14442"/>
                    <a:pt x="109847" y="14704"/>
                    <a:pt x="109538" y="14704"/>
                  </a:cubicBezTo>
                  <a:cubicBezTo>
                    <a:pt x="109228" y="14704"/>
                    <a:pt x="108978" y="14454"/>
                    <a:pt x="108978" y="14145"/>
                  </a:cubicBezTo>
                  <a:cubicBezTo>
                    <a:pt x="108978" y="13823"/>
                    <a:pt x="109228" y="13573"/>
                    <a:pt x="109538" y="13573"/>
                  </a:cubicBezTo>
                  <a:close/>
                  <a:moveTo>
                    <a:pt x="113264" y="13573"/>
                  </a:moveTo>
                  <a:cubicBezTo>
                    <a:pt x="113574" y="13573"/>
                    <a:pt x="113824" y="13823"/>
                    <a:pt x="113824" y="14145"/>
                  </a:cubicBezTo>
                  <a:cubicBezTo>
                    <a:pt x="113824" y="14454"/>
                    <a:pt x="113574" y="14704"/>
                    <a:pt x="113264" y="14704"/>
                  </a:cubicBezTo>
                  <a:cubicBezTo>
                    <a:pt x="112943" y="14704"/>
                    <a:pt x="112693" y="14454"/>
                    <a:pt x="112693" y="14145"/>
                  </a:cubicBezTo>
                  <a:cubicBezTo>
                    <a:pt x="112705" y="13811"/>
                    <a:pt x="112943" y="13573"/>
                    <a:pt x="113264" y="13573"/>
                  </a:cubicBezTo>
                  <a:close/>
                  <a:moveTo>
                    <a:pt x="116991" y="13573"/>
                  </a:moveTo>
                  <a:cubicBezTo>
                    <a:pt x="117289" y="13573"/>
                    <a:pt x="117562" y="13823"/>
                    <a:pt x="117562" y="14145"/>
                  </a:cubicBezTo>
                  <a:cubicBezTo>
                    <a:pt x="117562" y="14442"/>
                    <a:pt x="117312" y="14704"/>
                    <a:pt x="116991" y="14704"/>
                  </a:cubicBezTo>
                  <a:cubicBezTo>
                    <a:pt x="116681" y="14704"/>
                    <a:pt x="116431" y="14454"/>
                    <a:pt x="116431" y="14145"/>
                  </a:cubicBezTo>
                  <a:cubicBezTo>
                    <a:pt x="116431" y="13823"/>
                    <a:pt x="116681" y="13573"/>
                    <a:pt x="116991" y="13573"/>
                  </a:cubicBezTo>
                  <a:close/>
                  <a:moveTo>
                    <a:pt x="120718" y="13573"/>
                  </a:moveTo>
                  <a:cubicBezTo>
                    <a:pt x="121027" y="13573"/>
                    <a:pt x="121277" y="13823"/>
                    <a:pt x="121277" y="14145"/>
                  </a:cubicBezTo>
                  <a:cubicBezTo>
                    <a:pt x="121277" y="14454"/>
                    <a:pt x="121027" y="14704"/>
                    <a:pt x="120718" y="14704"/>
                  </a:cubicBezTo>
                  <a:cubicBezTo>
                    <a:pt x="120408" y="14704"/>
                    <a:pt x="120146" y="14454"/>
                    <a:pt x="120146" y="14145"/>
                  </a:cubicBezTo>
                  <a:cubicBezTo>
                    <a:pt x="120170" y="13811"/>
                    <a:pt x="120420" y="13573"/>
                    <a:pt x="120718" y="13573"/>
                  </a:cubicBezTo>
                  <a:close/>
                  <a:moveTo>
                    <a:pt x="124456" y="13573"/>
                  </a:moveTo>
                  <a:cubicBezTo>
                    <a:pt x="124754" y="13573"/>
                    <a:pt x="125016" y="13823"/>
                    <a:pt x="125016" y="14145"/>
                  </a:cubicBezTo>
                  <a:cubicBezTo>
                    <a:pt x="125016" y="14442"/>
                    <a:pt x="124766" y="14704"/>
                    <a:pt x="124456" y="14704"/>
                  </a:cubicBezTo>
                  <a:cubicBezTo>
                    <a:pt x="124135" y="14704"/>
                    <a:pt x="123885" y="14454"/>
                    <a:pt x="123885" y="14145"/>
                  </a:cubicBezTo>
                  <a:cubicBezTo>
                    <a:pt x="123885" y="13823"/>
                    <a:pt x="124135" y="13573"/>
                    <a:pt x="124456" y="13573"/>
                  </a:cubicBezTo>
                  <a:close/>
                  <a:moveTo>
                    <a:pt x="128171" y="13573"/>
                  </a:moveTo>
                  <a:cubicBezTo>
                    <a:pt x="128480" y="13573"/>
                    <a:pt x="128742" y="13823"/>
                    <a:pt x="128742" y="14145"/>
                  </a:cubicBezTo>
                  <a:cubicBezTo>
                    <a:pt x="128742" y="14454"/>
                    <a:pt x="128480" y="14704"/>
                    <a:pt x="128171" y="14704"/>
                  </a:cubicBezTo>
                  <a:cubicBezTo>
                    <a:pt x="127861" y="14704"/>
                    <a:pt x="127611" y="14454"/>
                    <a:pt x="127611" y="14145"/>
                  </a:cubicBezTo>
                  <a:cubicBezTo>
                    <a:pt x="127611" y="13811"/>
                    <a:pt x="127861" y="13573"/>
                    <a:pt x="128171" y="13573"/>
                  </a:cubicBezTo>
                  <a:close/>
                  <a:moveTo>
                    <a:pt x="131898" y="13573"/>
                  </a:moveTo>
                  <a:cubicBezTo>
                    <a:pt x="132195" y="13573"/>
                    <a:pt x="132457" y="13823"/>
                    <a:pt x="132457" y="14145"/>
                  </a:cubicBezTo>
                  <a:cubicBezTo>
                    <a:pt x="132457" y="14442"/>
                    <a:pt x="132207" y="14704"/>
                    <a:pt x="131898" y="14704"/>
                  </a:cubicBezTo>
                  <a:cubicBezTo>
                    <a:pt x="131600" y="14704"/>
                    <a:pt x="131326" y="14454"/>
                    <a:pt x="131326" y="14145"/>
                  </a:cubicBezTo>
                  <a:cubicBezTo>
                    <a:pt x="131338" y="13823"/>
                    <a:pt x="131576" y="13573"/>
                    <a:pt x="131898" y="13573"/>
                  </a:cubicBezTo>
                  <a:close/>
                  <a:moveTo>
                    <a:pt x="3405" y="15431"/>
                  </a:moveTo>
                  <a:cubicBezTo>
                    <a:pt x="3703" y="15431"/>
                    <a:pt x="3977" y="15692"/>
                    <a:pt x="3977" y="16002"/>
                  </a:cubicBezTo>
                  <a:cubicBezTo>
                    <a:pt x="3977" y="16300"/>
                    <a:pt x="3727" y="16562"/>
                    <a:pt x="3405" y="16562"/>
                  </a:cubicBezTo>
                  <a:cubicBezTo>
                    <a:pt x="3096" y="16562"/>
                    <a:pt x="2846" y="16312"/>
                    <a:pt x="2846" y="16002"/>
                  </a:cubicBezTo>
                  <a:cubicBezTo>
                    <a:pt x="2858" y="15692"/>
                    <a:pt x="3096" y="15431"/>
                    <a:pt x="3405" y="15431"/>
                  </a:cubicBezTo>
                  <a:close/>
                  <a:moveTo>
                    <a:pt x="7132" y="15431"/>
                  </a:moveTo>
                  <a:cubicBezTo>
                    <a:pt x="7430" y="15431"/>
                    <a:pt x="7692" y="15692"/>
                    <a:pt x="7692" y="16002"/>
                  </a:cubicBezTo>
                  <a:cubicBezTo>
                    <a:pt x="7692" y="16300"/>
                    <a:pt x="7442" y="16562"/>
                    <a:pt x="7132" y="16562"/>
                  </a:cubicBezTo>
                  <a:cubicBezTo>
                    <a:pt x="6834" y="16562"/>
                    <a:pt x="6560" y="16312"/>
                    <a:pt x="6560" y="16002"/>
                  </a:cubicBezTo>
                  <a:cubicBezTo>
                    <a:pt x="6584" y="15692"/>
                    <a:pt x="6822" y="15431"/>
                    <a:pt x="7132" y="15431"/>
                  </a:cubicBezTo>
                  <a:close/>
                  <a:moveTo>
                    <a:pt x="10871" y="15431"/>
                  </a:moveTo>
                  <a:cubicBezTo>
                    <a:pt x="11168" y="15431"/>
                    <a:pt x="11430" y="15692"/>
                    <a:pt x="11430" y="16002"/>
                  </a:cubicBezTo>
                  <a:cubicBezTo>
                    <a:pt x="11430" y="16300"/>
                    <a:pt x="11180" y="16562"/>
                    <a:pt x="10871" y="16562"/>
                  </a:cubicBezTo>
                  <a:cubicBezTo>
                    <a:pt x="10573" y="16562"/>
                    <a:pt x="10299" y="16312"/>
                    <a:pt x="10299" y="16002"/>
                  </a:cubicBezTo>
                  <a:cubicBezTo>
                    <a:pt x="10299" y="15692"/>
                    <a:pt x="10549" y="15431"/>
                    <a:pt x="10871" y="15431"/>
                  </a:cubicBezTo>
                  <a:close/>
                  <a:moveTo>
                    <a:pt x="14585" y="15431"/>
                  </a:moveTo>
                  <a:cubicBezTo>
                    <a:pt x="14883" y="15431"/>
                    <a:pt x="15157" y="15692"/>
                    <a:pt x="15157" y="16002"/>
                  </a:cubicBezTo>
                  <a:cubicBezTo>
                    <a:pt x="15157" y="16300"/>
                    <a:pt x="14895" y="16562"/>
                    <a:pt x="14585" y="16562"/>
                  </a:cubicBezTo>
                  <a:cubicBezTo>
                    <a:pt x="14288" y="16562"/>
                    <a:pt x="14014" y="16312"/>
                    <a:pt x="14014" y="16002"/>
                  </a:cubicBezTo>
                  <a:cubicBezTo>
                    <a:pt x="14038" y="15692"/>
                    <a:pt x="14276" y="15431"/>
                    <a:pt x="14585" y="15431"/>
                  </a:cubicBezTo>
                  <a:close/>
                  <a:moveTo>
                    <a:pt x="18324" y="15431"/>
                  </a:moveTo>
                  <a:cubicBezTo>
                    <a:pt x="18622" y="15431"/>
                    <a:pt x="18883" y="15692"/>
                    <a:pt x="18883" y="16002"/>
                  </a:cubicBezTo>
                  <a:cubicBezTo>
                    <a:pt x="18883" y="16300"/>
                    <a:pt x="18633" y="16562"/>
                    <a:pt x="18324" y="16562"/>
                  </a:cubicBezTo>
                  <a:cubicBezTo>
                    <a:pt x="18026" y="16562"/>
                    <a:pt x="17752" y="16312"/>
                    <a:pt x="17752" y="16002"/>
                  </a:cubicBezTo>
                  <a:cubicBezTo>
                    <a:pt x="17752" y="15692"/>
                    <a:pt x="18014" y="15431"/>
                    <a:pt x="18324" y="15431"/>
                  </a:cubicBezTo>
                  <a:close/>
                  <a:moveTo>
                    <a:pt x="22039" y="15431"/>
                  </a:moveTo>
                  <a:cubicBezTo>
                    <a:pt x="22336" y="15431"/>
                    <a:pt x="22610" y="15692"/>
                    <a:pt x="22610" y="16002"/>
                  </a:cubicBezTo>
                  <a:cubicBezTo>
                    <a:pt x="22610" y="16300"/>
                    <a:pt x="22360" y="16562"/>
                    <a:pt x="22039" y="16562"/>
                  </a:cubicBezTo>
                  <a:cubicBezTo>
                    <a:pt x="21729" y="16562"/>
                    <a:pt x="21479" y="16312"/>
                    <a:pt x="21479" y="16002"/>
                  </a:cubicBezTo>
                  <a:cubicBezTo>
                    <a:pt x="21491" y="15692"/>
                    <a:pt x="21729" y="15431"/>
                    <a:pt x="22039" y="15431"/>
                  </a:cubicBezTo>
                  <a:close/>
                  <a:moveTo>
                    <a:pt x="25777" y="15431"/>
                  </a:moveTo>
                  <a:cubicBezTo>
                    <a:pt x="26075" y="15431"/>
                    <a:pt x="26349" y="15692"/>
                    <a:pt x="26349" y="16002"/>
                  </a:cubicBezTo>
                  <a:cubicBezTo>
                    <a:pt x="26349" y="16300"/>
                    <a:pt x="26087" y="16562"/>
                    <a:pt x="25777" y="16562"/>
                  </a:cubicBezTo>
                  <a:cubicBezTo>
                    <a:pt x="25468" y="16562"/>
                    <a:pt x="25206" y="16312"/>
                    <a:pt x="25206" y="16002"/>
                  </a:cubicBezTo>
                  <a:cubicBezTo>
                    <a:pt x="25218" y="15692"/>
                    <a:pt x="25468" y="15431"/>
                    <a:pt x="25777" y="15431"/>
                  </a:cubicBezTo>
                  <a:close/>
                  <a:moveTo>
                    <a:pt x="29504" y="15431"/>
                  </a:moveTo>
                  <a:cubicBezTo>
                    <a:pt x="29801" y="15431"/>
                    <a:pt x="30063" y="15692"/>
                    <a:pt x="30063" y="16002"/>
                  </a:cubicBezTo>
                  <a:cubicBezTo>
                    <a:pt x="30063" y="16300"/>
                    <a:pt x="29813" y="16562"/>
                    <a:pt x="29504" y="16562"/>
                  </a:cubicBezTo>
                  <a:cubicBezTo>
                    <a:pt x="29182" y="16562"/>
                    <a:pt x="28932" y="16312"/>
                    <a:pt x="28932" y="16002"/>
                  </a:cubicBezTo>
                  <a:cubicBezTo>
                    <a:pt x="28944" y="15692"/>
                    <a:pt x="29182" y="15431"/>
                    <a:pt x="29504" y="15431"/>
                  </a:cubicBezTo>
                  <a:close/>
                  <a:moveTo>
                    <a:pt x="33230" y="15431"/>
                  </a:moveTo>
                  <a:cubicBezTo>
                    <a:pt x="33528" y="15431"/>
                    <a:pt x="33802" y="15692"/>
                    <a:pt x="33802" y="16002"/>
                  </a:cubicBezTo>
                  <a:cubicBezTo>
                    <a:pt x="33802" y="16300"/>
                    <a:pt x="33552" y="16562"/>
                    <a:pt x="33230" y="16562"/>
                  </a:cubicBezTo>
                  <a:cubicBezTo>
                    <a:pt x="32921" y="16562"/>
                    <a:pt x="32671" y="16312"/>
                    <a:pt x="32671" y="16002"/>
                  </a:cubicBezTo>
                  <a:cubicBezTo>
                    <a:pt x="32671" y="15692"/>
                    <a:pt x="32921" y="15431"/>
                    <a:pt x="33230" y="15431"/>
                  </a:cubicBezTo>
                  <a:close/>
                  <a:moveTo>
                    <a:pt x="36957" y="15431"/>
                  </a:moveTo>
                  <a:cubicBezTo>
                    <a:pt x="37255" y="15431"/>
                    <a:pt x="37517" y="15692"/>
                    <a:pt x="37517" y="16002"/>
                  </a:cubicBezTo>
                  <a:cubicBezTo>
                    <a:pt x="37517" y="16300"/>
                    <a:pt x="37267" y="16562"/>
                    <a:pt x="36957" y="16562"/>
                  </a:cubicBezTo>
                  <a:cubicBezTo>
                    <a:pt x="36648" y="16562"/>
                    <a:pt x="36386" y="16312"/>
                    <a:pt x="36386" y="16002"/>
                  </a:cubicBezTo>
                  <a:cubicBezTo>
                    <a:pt x="36409" y="15692"/>
                    <a:pt x="36648" y="15431"/>
                    <a:pt x="36957" y="15431"/>
                  </a:cubicBezTo>
                  <a:close/>
                  <a:moveTo>
                    <a:pt x="40672" y="15431"/>
                  </a:moveTo>
                  <a:cubicBezTo>
                    <a:pt x="40970" y="15431"/>
                    <a:pt x="41243" y="15692"/>
                    <a:pt x="41243" y="16002"/>
                  </a:cubicBezTo>
                  <a:cubicBezTo>
                    <a:pt x="41243" y="16300"/>
                    <a:pt x="40993" y="16562"/>
                    <a:pt x="40672" y="16562"/>
                  </a:cubicBezTo>
                  <a:cubicBezTo>
                    <a:pt x="40374" y="16562"/>
                    <a:pt x="40112" y="16312"/>
                    <a:pt x="40112" y="16002"/>
                  </a:cubicBezTo>
                  <a:cubicBezTo>
                    <a:pt x="40124" y="15692"/>
                    <a:pt x="40362" y="15431"/>
                    <a:pt x="40672" y="15431"/>
                  </a:cubicBezTo>
                  <a:close/>
                  <a:moveTo>
                    <a:pt x="44410" y="15431"/>
                  </a:moveTo>
                  <a:cubicBezTo>
                    <a:pt x="44708" y="15431"/>
                    <a:pt x="44982" y="15692"/>
                    <a:pt x="44982" y="16002"/>
                  </a:cubicBezTo>
                  <a:cubicBezTo>
                    <a:pt x="44982" y="16300"/>
                    <a:pt x="44720" y="16562"/>
                    <a:pt x="44410" y="16562"/>
                  </a:cubicBezTo>
                  <a:cubicBezTo>
                    <a:pt x="44113" y="16562"/>
                    <a:pt x="43851" y="16312"/>
                    <a:pt x="43851" y="16002"/>
                  </a:cubicBezTo>
                  <a:cubicBezTo>
                    <a:pt x="43851" y="15692"/>
                    <a:pt x="44101" y="15431"/>
                    <a:pt x="44410" y="15431"/>
                  </a:cubicBezTo>
                  <a:close/>
                  <a:moveTo>
                    <a:pt x="48137" y="15431"/>
                  </a:moveTo>
                  <a:cubicBezTo>
                    <a:pt x="48435" y="15431"/>
                    <a:pt x="48697" y="15692"/>
                    <a:pt x="48697" y="16002"/>
                  </a:cubicBezTo>
                  <a:cubicBezTo>
                    <a:pt x="48697" y="16300"/>
                    <a:pt x="48447" y="16562"/>
                    <a:pt x="48137" y="16562"/>
                  </a:cubicBezTo>
                  <a:cubicBezTo>
                    <a:pt x="47839" y="16562"/>
                    <a:pt x="47566" y="16312"/>
                    <a:pt x="47566" y="16002"/>
                  </a:cubicBezTo>
                  <a:cubicBezTo>
                    <a:pt x="47578" y="15692"/>
                    <a:pt x="47839" y="15431"/>
                    <a:pt x="48137" y="15431"/>
                  </a:cubicBezTo>
                  <a:close/>
                  <a:moveTo>
                    <a:pt x="51864" y="15431"/>
                  </a:moveTo>
                  <a:cubicBezTo>
                    <a:pt x="52161" y="15431"/>
                    <a:pt x="52435" y="15692"/>
                    <a:pt x="52435" y="16002"/>
                  </a:cubicBezTo>
                  <a:cubicBezTo>
                    <a:pt x="52435" y="16300"/>
                    <a:pt x="52185" y="16562"/>
                    <a:pt x="51864" y="16562"/>
                  </a:cubicBezTo>
                  <a:cubicBezTo>
                    <a:pt x="51566" y="16562"/>
                    <a:pt x="51304" y="16312"/>
                    <a:pt x="51304" y="16002"/>
                  </a:cubicBezTo>
                  <a:cubicBezTo>
                    <a:pt x="51304" y="15692"/>
                    <a:pt x="51554" y="15431"/>
                    <a:pt x="51864" y="15431"/>
                  </a:cubicBezTo>
                  <a:close/>
                  <a:moveTo>
                    <a:pt x="55602" y="15431"/>
                  </a:moveTo>
                  <a:cubicBezTo>
                    <a:pt x="55900" y="15431"/>
                    <a:pt x="56174" y="15692"/>
                    <a:pt x="56174" y="16002"/>
                  </a:cubicBezTo>
                  <a:cubicBezTo>
                    <a:pt x="56174" y="16300"/>
                    <a:pt x="55912" y="16562"/>
                    <a:pt x="55602" y="16562"/>
                  </a:cubicBezTo>
                  <a:cubicBezTo>
                    <a:pt x="55293" y="16562"/>
                    <a:pt x="55043" y="16312"/>
                    <a:pt x="55043" y="16002"/>
                  </a:cubicBezTo>
                  <a:cubicBezTo>
                    <a:pt x="55043" y="15692"/>
                    <a:pt x="55293" y="15431"/>
                    <a:pt x="55602" y="15431"/>
                  </a:cubicBezTo>
                  <a:close/>
                  <a:moveTo>
                    <a:pt x="59329" y="15431"/>
                  </a:moveTo>
                  <a:cubicBezTo>
                    <a:pt x="59627" y="15431"/>
                    <a:pt x="59889" y="15692"/>
                    <a:pt x="59889" y="16002"/>
                  </a:cubicBezTo>
                  <a:cubicBezTo>
                    <a:pt x="59889" y="16300"/>
                    <a:pt x="59639" y="16562"/>
                    <a:pt x="59329" y="16562"/>
                  </a:cubicBezTo>
                  <a:cubicBezTo>
                    <a:pt x="59008" y="16562"/>
                    <a:pt x="58757" y="16312"/>
                    <a:pt x="58757" y="16002"/>
                  </a:cubicBezTo>
                  <a:cubicBezTo>
                    <a:pt x="58757" y="15692"/>
                    <a:pt x="59008" y="15431"/>
                    <a:pt x="59329" y="15431"/>
                  </a:cubicBezTo>
                  <a:close/>
                  <a:moveTo>
                    <a:pt x="63056" y="15431"/>
                  </a:moveTo>
                  <a:cubicBezTo>
                    <a:pt x="63353" y="15431"/>
                    <a:pt x="63627" y="15692"/>
                    <a:pt x="63627" y="16002"/>
                  </a:cubicBezTo>
                  <a:cubicBezTo>
                    <a:pt x="63627" y="16300"/>
                    <a:pt x="63377" y="16562"/>
                    <a:pt x="63056" y="16562"/>
                  </a:cubicBezTo>
                  <a:cubicBezTo>
                    <a:pt x="62746" y="16562"/>
                    <a:pt x="62496" y="16312"/>
                    <a:pt x="62496" y="16002"/>
                  </a:cubicBezTo>
                  <a:cubicBezTo>
                    <a:pt x="62496" y="15692"/>
                    <a:pt x="62746" y="15431"/>
                    <a:pt x="63056" y="15431"/>
                  </a:cubicBezTo>
                  <a:close/>
                  <a:moveTo>
                    <a:pt x="66782" y="15431"/>
                  </a:moveTo>
                  <a:cubicBezTo>
                    <a:pt x="67080" y="15431"/>
                    <a:pt x="67342" y="15692"/>
                    <a:pt x="67342" y="16002"/>
                  </a:cubicBezTo>
                  <a:cubicBezTo>
                    <a:pt x="67342" y="16300"/>
                    <a:pt x="67092" y="16562"/>
                    <a:pt x="66782" y="16562"/>
                  </a:cubicBezTo>
                  <a:cubicBezTo>
                    <a:pt x="66473" y="16562"/>
                    <a:pt x="66211" y="16312"/>
                    <a:pt x="66211" y="16002"/>
                  </a:cubicBezTo>
                  <a:cubicBezTo>
                    <a:pt x="66235" y="15692"/>
                    <a:pt x="66473" y="15431"/>
                    <a:pt x="66782" y="15431"/>
                  </a:cubicBezTo>
                  <a:close/>
                  <a:moveTo>
                    <a:pt x="70509" y="15431"/>
                  </a:moveTo>
                  <a:cubicBezTo>
                    <a:pt x="70807" y="15431"/>
                    <a:pt x="71080" y="15692"/>
                    <a:pt x="71080" y="16002"/>
                  </a:cubicBezTo>
                  <a:cubicBezTo>
                    <a:pt x="71080" y="16300"/>
                    <a:pt x="70830" y="16562"/>
                    <a:pt x="70509" y="16562"/>
                  </a:cubicBezTo>
                  <a:cubicBezTo>
                    <a:pt x="70199" y="16562"/>
                    <a:pt x="69949" y="16312"/>
                    <a:pt x="69949" y="16002"/>
                  </a:cubicBezTo>
                  <a:cubicBezTo>
                    <a:pt x="69949" y="15692"/>
                    <a:pt x="70199" y="15431"/>
                    <a:pt x="70509" y="15431"/>
                  </a:cubicBezTo>
                  <a:close/>
                  <a:moveTo>
                    <a:pt x="74236" y="15431"/>
                  </a:moveTo>
                  <a:cubicBezTo>
                    <a:pt x="74533" y="15431"/>
                    <a:pt x="74795" y="15692"/>
                    <a:pt x="74795" y="16002"/>
                  </a:cubicBezTo>
                  <a:cubicBezTo>
                    <a:pt x="74795" y="16300"/>
                    <a:pt x="74545" y="16562"/>
                    <a:pt x="74236" y="16562"/>
                  </a:cubicBezTo>
                  <a:cubicBezTo>
                    <a:pt x="73938" y="16562"/>
                    <a:pt x="73676" y="16312"/>
                    <a:pt x="73676" y="16002"/>
                  </a:cubicBezTo>
                  <a:cubicBezTo>
                    <a:pt x="73676" y="15692"/>
                    <a:pt x="73926" y="15431"/>
                    <a:pt x="74236" y="15431"/>
                  </a:cubicBezTo>
                  <a:close/>
                  <a:moveTo>
                    <a:pt x="77855" y="15431"/>
                  </a:moveTo>
                  <a:cubicBezTo>
                    <a:pt x="78153" y="15431"/>
                    <a:pt x="78415" y="15692"/>
                    <a:pt x="78415" y="16002"/>
                  </a:cubicBezTo>
                  <a:cubicBezTo>
                    <a:pt x="78415" y="16300"/>
                    <a:pt x="78165" y="16562"/>
                    <a:pt x="77855" y="16562"/>
                  </a:cubicBezTo>
                  <a:cubicBezTo>
                    <a:pt x="77546" y="16562"/>
                    <a:pt x="77284" y="16312"/>
                    <a:pt x="77284" y="16002"/>
                  </a:cubicBezTo>
                  <a:cubicBezTo>
                    <a:pt x="77284" y="15692"/>
                    <a:pt x="77546" y="15431"/>
                    <a:pt x="77855" y="15431"/>
                  </a:cubicBezTo>
                  <a:close/>
                  <a:moveTo>
                    <a:pt x="81570" y="15431"/>
                  </a:moveTo>
                  <a:cubicBezTo>
                    <a:pt x="81868" y="15431"/>
                    <a:pt x="82141" y="15692"/>
                    <a:pt x="82141" y="16002"/>
                  </a:cubicBezTo>
                  <a:cubicBezTo>
                    <a:pt x="82141" y="16300"/>
                    <a:pt x="81879" y="16562"/>
                    <a:pt x="81570" y="16562"/>
                  </a:cubicBezTo>
                  <a:cubicBezTo>
                    <a:pt x="81260" y="16562"/>
                    <a:pt x="81010" y="16312"/>
                    <a:pt x="81010" y="16002"/>
                  </a:cubicBezTo>
                  <a:cubicBezTo>
                    <a:pt x="81022" y="15692"/>
                    <a:pt x="81260" y="15431"/>
                    <a:pt x="81570" y="15431"/>
                  </a:cubicBezTo>
                  <a:close/>
                  <a:moveTo>
                    <a:pt x="85308" y="15431"/>
                  </a:moveTo>
                  <a:cubicBezTo>
                    <a:pt x="85606" y="15431"/>
                    <a:pt x="85880" y="15692"/>
                    <a:pt x="85880" y="16002"/>
                  </a:cubicBezTo>
                  <a:cubicBezTo>
                    <a:pt x="85880" y="16300"/>
                    <a:pt x="85618" y="16562"/>
                    <a:pt x="85308" y="16562"/>
                  </a:cubicBezTo>
                  <a:cubicBezTo>
                    <a:pt x="84999" y="16562"/>
                    <a:pt x="84749" y="16312"/>
                    <a:pt x="84749" y="16002"/>
                  </a:cubicBezTo>
                  <a:cubicBezTo>
                    <a:pt x="84749" y="15692"/>
                    <a:pt x="84999" y="15431"/>
                    <a:pt x="85308" y="15431"/>
                  </a:cubicBezTo>
                  <a:close/>
                  <a:moveTo>
                    <a:pt x="89035" y="15431"/>
                  </a:moveTo>
                  <a:cubicBezTo>
                    <a:pt x="89333" y="15431"/>
                    <a:pt x="89595" y="15692"/>
                    <a:pt x="89595" y="16002"/>
                  </a:cubicBezTo>
                  <a:cubicBezTo>
                    <a:pt x="89595" y="16300"/>
                    <a:pt x="89345" y="16562"/>
                    <a:pt x="89035" y="16562"/>
                  </a:cubicBezTo>
                  <a:cubicBezTo>
                    <a:pt x="88714" y="16562"/>
                    <a:pt x="88464" y="16312"/>
                    <a:pt x="88464" y="16002"/>
                  </a:cubicBezTo>
                  <a:cubicBezTo>
                    <a:pt x="88475" y="15692"/>
                    <a:pt x="88714" y="15431"/>
                    <a:pt x="89035" y="15431"/>
                  </a:cubicBezTo>
                  <a:close/>
                  <a:moveTo>
                    <a:pt x="92762" y="15431"/>
                  </a:moveTo>
                  <a:cubicBezTo>
                    <a:pt x="93059" y="15431"/>
                    <a:pt x="93333" y="15692"/>
                    <a:pt x="93333" y="16002"/>
                  </a:cubicBezTo>
                  <a:cubicBezTo>
                    <a:pt x="93333" y="16300"/>
                    <a:pt x="93071" y="16562"/>
                    <a:pt x="92762" y="16562"/>
                  </a:cubicBezTo>
                  <a:cubicBezTo>
                    <a:pt x="92452" y="16562"/>
                    <a:pt x="92202" y="16312"/>
                    <a:pt x="92202" y="16002"/>
                  </a:cubicBezTo>
                  <a:cubicBezTo>
                    <a:pt x="92202" y="15692"/>
                    <a:pt x="92452" y="15431"/>
                    <a:pt x="92762" y="15431"/>
                  </a:cubicBezTo>
                  <a:close/>
                  <a:moveTo>
                    <a:pt x="96488" y="15431"/>
                  </a:moveTo>
                  <a:cubicBezTo>
                    <a:pt x="96786" y="15431"/>
                    <a:pt x="97048" y="15692"/>
                    <a:pt x="97048" y="16002"/>
                  </a:cubicBezTo>
                  <a:cubicBezTo>
                    <a:pt x="97048" y="16300"/>
                    <a:pt x="96798" y="16562"/>
                    <a:pt x="96488" y="16562"/>
                  </a:cubicBezTo>
                  <a:cubicBezTo>
                    <a:pt x="96191" y="16562"/>
                    <a:pt x="95917" y="16312"/>
                    <a:pt x="95917" y="16002"/>
                  </a:cubicBezTo>
                  <a:cubicBezTo>
                    <a:pt x="95917" y="15692"/>
                    <a:pt x="96179" y="15431"/>
                    <a:pt x="96488" y="15431"/>
                  </a:cubicBezTo>
                  <a:close/>
                  <a:moveTo>
                    <a:pt x="100203" y="15431"/>
                  </a:moveTo>
                  <a:cubicBezTo>
                    <a:pt x="100501" y="15431"/>
                    <a:pt x="100775" y="15692"/>
                    <a:pt x="100775" y="16002"/>
                  </a:cubicBezTo>
                  <a:cubicBezTo>
                    <a:pt x="100775" y="16300"/>
                    <a:pt x="100513" y="16562"/>
                    <a:pt x="100203" y="16562"/>
                  </a:cubicBezTo>
                  <a:cubicBezTo>
                    <a:pt x="99905" y="16562"/>
                    <a:pt x="99644" y="16312"/>
                    <a:pt x="99644" y="16002"/>
                  </a:cubicBezTo>
                  <a:cubicBezTo>
                    <a:pt x="99655" y="15692"/>
                    <a:pt x="99894" y="15431"/>
                    <a:pt x="100203" y="15431"/>
                  </a:cubicBezTo>
                  <a:close/>
                  <a:moveTo>
                    <a:pt x="103942" y="15431"/>
                  </a:moveTo>
                  <a:cubicBezTo>
                    <a:pt x="104239" y="15431"/>
                    <a:pt x="104513" y="15692"/>
                    <a:pt x="104513" y="16002"/>
                  </a:cubicBezTo>
                  <a:cubicBezTo>
                    <a:pt x="104513" y="16300"/>
                    <a:pt x="104251" y="16562"/>
                    <a:pt x="103942" y="16562"/>
                  </a:cubicBezTo>
                  <a:cubicBezTo>
                    <a:pt x="103644" y="16562"/>
                    <a:pt x="103382" y="16312"/>
                    <a:pt x="103382" y="16002"/>
                  </a:cubicBezTo>
                  <a:cubicBezTo>
                    <a:pt x="103382" y="15692"/>
                    <a:pt x="103632" y="15431"/>
                    <a:pt x="103942" y="15431"/>
                  </a:cubicBezTo>
                  <a:close/>
                  <a:moveTo>
                    <a:pt x="107668" y="15431"/>
                  </a:moveTo>
                  <a:cubicBezTo>
                    <a:pt x="107966" y="15431"/>
                    <a:pt x="108228" y="15692"/>
                    <a:pt x="108228" y="16002"/>
                  </a:cubicBezTo>
                  <a:cubicBezTo>
                    <a:pt x="108228" y="16300"/>
                    <a:pt x="107978" y="16562"/>
                    <a:pt x="107668" y="16562"/>
                  </a:cubicBezTo>
                  <a:cubicBezTo>
                    <a:pt x="107371" y="16562"/>
                    <a:pt x="107097" y="16312"/>
                    <a:pt x="107097" y="16002"/>
                  </a:cubicBezTo>
                  <a:cubicBezTo>
                    <a:pt x="107109" y="15692"/>
                    <a:pt x="107347" y="15431"/>
                    <a:pt x="107668" y="15431"/>
                  </a:cubicBezTo>
                  <a:close/>
                  <a:moveTo>
                    <a:pt x="111395" y="15431"/>
                  </a:moveTo>
                  <a:cubicBezTo>
                    <a:pt x="111693" y="15431"/>
                    <a:pt x="111967" y="15692"/>
                    <a:pt x="111967" y="16002"/>
                  </a:cubicBezTo>
                  <a:cubicBezTo>
                    <a:pt x="111967" y="16300"/>
                    <a:pt x="111705" y="16562"/>
                    <a:pt x="111395" y="16562"/>
                  </a:cubicBezTo>
                  <a:cubicBezTo>
                    <a:pt x="111085" y="16562"/>
                    <a:pt x="110835" y="16312"/>
                    <a:pt x="110835" y="16002"/>
                  </a:cubicBezTo>
                  <a:cubicBezTo>
                    <a:pt x="110835" y="15692"/>
                    <a:pt x="111085" y="15431"/>
                    <a:pt x="111395" y="15431"/>
                  </a:cubicBezTo>
                  <a:close/>
                  <a:moveTo>
                    <a:pt x="115122" y="15431"/>
                  </a:moveTo>
                  <a:cubicBezTo>
                    <a:pt x="115419" y="15431"/>
                    <a:pt x="115681" y="15692"/>
                    <a:pt x="115681" y="16002"/>
                  </a:cubicBezTo>
                  <a:cubicBezTo>
                    <a:pt x="115681" y="16300"/>
                    <a:pt x="115431" y="16562"/>
                    <a:pt x="115122" y="16562"/>
                  </a:cubicBezTo>
                  <a:cubicBezTo>
                    <a:pt x="114812" y="16562"/>
                    <a:pt x="114550" y="16312"/>
                    <a:pt x="114550" y="16002"/>
                  </a:cubicBezTo>
                  <a:cubicBezTo>
                    <a:pt x="114574" y="15692"/>
                    <a:pt x="114812" y="15431"/>
                    <a:pt x="115122" y="15431"/>
                  </a:cubicBezTo>
                  <a:close/>
                  <a:moveTo>
                    <a:pt x="118860" y="15431"/>
                  </a:moveTo>
                  <a:cubicBezTo>
                    <a:pt x="119158" y="15431"/>
                    <a:pt x="119420" y="15692"/>
                    <a:pt x="119420" y="16002"/>
                  </a:cubicBezTo>
                  <a:cubicBezTo>
                    <a:pt x="119420" y="16300"/>
                    <a:pt x="119170" y="16562"/>
                    <a:pt x="118860" y="16562"/>
                  </a:cubicBezTo>
                  <a:cubicBezTo>
                    <a:pt x="118539" y="16562"/>
                    <a:pt x="118289" y="16312"/>
                    <a:pt x="118289" y="16002"/>
                  </a:cubicBezTo>
                  <a:cubicBezTo>
                    <a:pt x="118289" y="15692"/>
                    <a:pt x="118539" y="15431"/>
                    <a:pt x="118860" y="15431"/>
                  </a:cubicBezTo>
                  <a:close/>
                  <a:moveTo>
                    <a:pt x="122575" y="15431"/>
                  </a:moveTo>
                  <a:cubicBezTo>
                    <a:pt x="122873" y="15431"/>
                    <a:pt x="123146" y="15692"/>
                    <a:pt x="123146" y="16002"/>
                  </a:cubicBezTo>
                  <a:cubicBezTo>
                    <a:pt x="123146" y="16300"/>
                    <a:pt x="122885" y="16562"/>
                    <a:pt x="122575" y="16562"/>
                  </a:cubicBezTo>
                  <a:cubicBezTo>
                    <a:pt x="122265" y="16562"/>
                    <a:pt x="122015" y="16312"/>
                    <a:pt x="122015" y="16002"/>
                  </a:cubicBezTo>
                  <a:cubicBezTo>
                    <a:pt x="122027" y="15692"/>
                    <a:pt x="122277" y="15431"/>
                    <a:pt x="122575" y="15431"/>
                  </a:cubicBezTo>
                  <a:close/>
                  <a:moveTo>
                    <a:pt x="126314" y="15431"/>
                  </a:moveTo>
                  <a:cubicBezTo>
                    <a:pt x="126611" y="15431"/>
                    <a:pt x="126873" y="15692"/>
                    <a:pt x="126873" y="16002"/>
                  </a:cubicBezTo>
                  <a:cubicBezTo>
                    <a:pt x="126873" y="16300"/>
                    <a:pt x="126623" y="16562"/>
                    <a:pt x="126314" y="16562"/>
                  </a:cubicBezTo>
                  <a:cubicBezTo>
                    <a:pt x="126004" y="16562"/>
                    <a:pt x="125742" y="16312"/>
                    <a:pt x="125742" y="16002"/>
                  </a:cubicBezTo>
                  <a:cubicBezTo>
                    <a:pt x="125742" y="15692"/>
                    <a:pt x="126004" y="15431"/>
                    <a:pt x="126314" y="15431"/>
                  </a:cubicBezTo>
                  <a:close/>
                  <a:moveTo>
                    <a:pt x="130028" y="15431"/>
                  </a:moveTo>
                  <a:cubicBezTo>
                    <a:pt x="130326" y="15431"/>
                    <a:pt x="130600" y="15692"/>
                    <a:pt x="130600" y="16002"/>
                  </a:cubicBezTo>
                  <a:cubicBezTo>
                    <a:pt x="130600" y="16300"/>
                    <a:pt x="130350" y="16562"/>
                    <a:pt x="130028" y="16562"/>
                  </a:cubicBezTo>
                  <a:cubicBezTo>
                    <a:pt x="129731" y="16562"/>
                    <a:pt x="129469" y="16312"/>
                    <a:pt x="129469" y="16002"/>
                  </a:cubicBezTo>
                  <a:cubicBezTo>
                    <a:pt x="129469" y="15692"/>
                    <a:pt x="129719" y="15431"/>
                    <a:pt x="130028" y="15431"/>
                  </a:cubicBezTo>
                  <a:close/>
                  <a:moveTo>
                    <a:pt x="133767" y="15431"/>
                  </a:moveTo>
                  <a:cubicBezTo>
                    <a:pt x="134065" y="15431"/>
                    <a:pt x="134326" y="15692"/>
                    <a:pt x="134326" y="16002"/>
                  </a:cubicBezTo>
                  <a:cubicBezTo>
                    <a:pt x="134326" y="16300"/>
                    <a:pt x="134076" y="16562"/>
                    <a:pt x="133767" y="16562"/>
                  </a:cubicBezTo>
                  <a:cubicBezTo>
                    <a:pt x="133469" y="16562"/>
                    <a:pt x="133207" y="16312"/>
                    <a:pt x="133207" y="16002"/>
                  </a:cubicBezTo>
                  <a:cubicBezTo>
                    <a:pt x="133207" y="15692"/>
                    <a:pt x="133457" y="15431"/>
                    <a:pt x="133767" y="15431"/>
                  </a:cubicBezTo>
                  <a:close/>
                  <a:moveTo>
                    <a:pt x="1548" y="17300"/>
                  </a:moveTo>
                  <a:cubicBezTo>
                    <a:pt x="1846" y="17300"/>
                    <a:pt x="2119" y="17550"/>
                    <a:pt x="2119" y="17859"/>
                  </a:cubicBezTo>
                  <a:cubicBezTo>
                    <a:pt x="2119" y="18157"/>
                    <a:pt x="1858" y="18431"/>
                    <a:pt x="1548" y="18431"/>
                  </a:cubicBezTo>
                  <a:cubicBezTo>
                    <a:pt x="1238" y="18431"/>
                    <a:pt x="988" y="18169"/>
                    <a:pt x="988" y="17859"/>
                  </a:cubicBezTo>
                  <a:cubicBezTo>
                    <a:pt x="988" y="17550"/>
                    <a:pt x="1238" y="17300"/>
                    <a:pt x="1548" y="17300"/>
                  </a:cubicBezTo>
                  <a:close/>
                  <a:moveTo>
                    <a:pt x="5287" y="17300"/>
                  </a:moveTo>
                  <a:cubicBezTo>
                    <a:pt x="5596" y="17300"/>
                    <a:pt x="5846" y="17550"/>
                    <a:pt x="5846" y="17859"/>
                  </a:cubicBezTo>
                  <a:cubicBezTo>
                    <a:pt x="5846" y="18169"/>
                    <a:pt x="5596" y="18431"/>
                    <a:pt x="5287" y="18431"/>
                  </a:cubicBezTo>
                  <a:cubicBezTo>
                    <a:pt x="4977" y="18431"/>
                    <a:pt x="4715" y="18169"/>
                    <a:pt x="4715" y="17859"/>
                  </a:cubicBezTo>
                  <a:cubicBezTo>
                    <a:pt x="4715" y="17550"/>
                    <a:pt x="4977" y="17300"/>
                    <a:pt x="5287" y="17300"/>
                  </a:cubicBezTo>
                  <a:close/>
                  <a:moveTo>
                    <a:pt x="9001" y="17300"/>
                  </a:moveTo>
                  <a:cubicBezTo>
                    <a:pt x="9299" y="17300"/>
                    <a:pt x="9573" y="17550"/>
                    <a:pt x="9573" y="17859"/>
                  </a:cubicBezTo>
                  <a:cubicBezTo>
                    <a:pt x="9573" y="18157"/>
                    <a:pt x="9323" y="18431"/>
                    <a:pt x="9001" y="18431"/>
                  </a:cubicBezTo>
                  <a:cubicBezTo>
                    <a:pt x="8704" y="18431"/>
                    <a:pt x="8442" y="18169"/>
                    <a:pt x="8442" y="17859"/>
                  </a:cubicBezTo>
                  <a:cubicBezTo>
                    <a:pt x="8442" y="17550"/>
                    <a:pt x="8692" y="17300"/>
                    <a:pt x="9001" y="17300"/>
                  </a:cubicBezTo>
                  <a:close/>
                  <a:moveTo>
                    <a:pt x="12728" y="17300"/>
                  </a:moveTo>
                  <a:cubicBezTo>
                    <a:pt x="13037" y="17300"/>
                    <a:pt x="13288" y="17550"/>
                    <a:pt x="13288" y="17859"/>
                  </a:cubicBezTo>
                  <a:cubicBezTo>
                    <a:pt x="13288" y="18169"/>
                    <a:pt x="13037" y="18431"/>
                    <a:pt x="12728" y="18431"/>
                  </a:cubicBezTo>
                  <a:cubicBezTo>
                    <a:pt x="12418" y="18431"/>
                    <a:pt x="12156" y="18169"/>
                    <a:pt x="12156" y="17859"/>
                  </a:cubicBezTo>
                  <a:cubicBezTo>
                    <a:pt x="12156" y="17550"/>
                    <a:pt x="12418" y="17300"/>
                    <a:pt x="12728" y="17300"/>
                  </a:cubicBezTo>
                  <a:close/>
                  <a:moveTo>
                    <a:pt x="16466" y="17300"/>
                  </a:moveTo>
                  <a:cubicBezTo>
                    <a:pt x="16764" y="17300"/>
                    <a:pt x="17026" y="17550"/>
                    <a:pt x="17026" y="17859"/>
                  </a:cubicBezTo>
                  <a:cubicBezTo>
                    <a:pt x="17026" y="18157"/>
                    <a:pt x="16776" y="18431"/>
                    <a:pt x="16466" y="18431"/>
                  </a:cubicBezTo>
                  <a:cubicBezTo>
                    <a:pt x="16169" y="18431"/>
                    <a:pt x="15895" y="18169"/>
                    <a:pt x="15895" y="17859"/>
                  </a:cubicBezTo>
                  <a:cubicBezTo>
                    <a:pt x="15895" y="17550"/>
                    <a:pt x="16145" y="17300"/>
                    <a:pt x="16466" y="17300"/>
                  </a:cubicBezTo>
                  <a:close/>
                  <a:moveTo>
                    <a:pt x="20181" y="17300"/>
                  </a:moveTo>
                  <a:cubicBezTo>
                    <a:pt x="20491" y="17300"/>
                    <a:pt x="20753" y="17550"/>
                    <a:pt x="20753" y="17859"/>
                  </a:cubicBezTo>
                  <a:cubicBezTo>
                    <a:pt x="20753" y="18169"/>
                    <a:pt x="20491" y="18431"/>
                    <a:pt x="20181" y="18431"/>
                  </a:cubicBezTo>
                  <a:cubicBezTo>
                    <a:pt x="19872" y="18431"/>
                    <a:pt x="19622" y="18169"/>
                    <a:pt x="19622" y="17859"/>
                  </a:cubicBezTo>
                  <a:cubicBezTo>
                    <a:pt x="19622" y="17550"/>
                    <a:pt x="19872" y="17300"/>
                    <a:pt x="20181" y="17300"/>
                  </a:cubicBezTo>
                  <a:close/>
                  <a:moveTo>
                    <a:pt x="23920" y="17300"/>
                  </a:moveTo>
                  <a:cubicBezTo>
                    <a:pt x="24217" y="17300"/>
                    <a:pt x="24479" y="17550"/>
                    <a:pt x="24479" y="17859"/>
                  </a:cubicBezTo>
                  <a:cubicBezTo>
                    <a:pt x="24479" y="18157"/>
                    <a:pt x="24229" y="18431"/>
                    <a:pt x="23920" y="18431"/>
                  </a:cubicBezTo>
                  <a:cubicBezTo>
                    <a:pt x="23610" y="18431"/>
                    <a:pt x="23348" y="18169"/>
                    <a:pt x="23348" y="17859"/>
                  </a:cubicBezTo>
                  <a:cubicBezTo>
                    <a:pt x="23348" y="17550"/>
                    <a:pt x="23610" y="17300"/>
                    <a:pt x="23920" y="17300"/>
                  </a:cubicBezTo>
                  <a:close/>
                  <a:moveTo>
                    <a:pt x="27635" y="17300"/>
                  </a:moveTo>
                  <a:cubicBezTo>
                    <a:pt x="27956" y="17300"/>
                    <a:pt x="28206" y="17550"/>
                    <a:pt x="28206" y="17859"/>
                  </a:cubicBezTo>
                  <a:cubicBezTo>
                    <a:pt x="28206" y="18169"/>
                    <a:pt x="27956" y="18431"/>
                    <a:pt x="27635" y="18431"/>
                  </a:cubicBezTo>
                  <a:cubicBezTo>
                    <a:pt x="27325" y="18431"/>
                    <a:pt x="27075" y="18169"/>
                    <a:pt x="27075" y="17859"/>
                  </a:cubicBezTo>
                  <a:cubicBezTo>
                    <a:pt x="27075" y="17550"/>
                    <a:pt x="27325" y="17300"/>
                    <a:pt x="27635" y="17300"/>
                  </a:cubicBezTo>
                  <a:close/>
                  <a:moveTo>
                    <a:pt x="31373" y="17300"/>
                  </a:moveTo>
                  <a:cubicBezTo>
                    <a:pt x="31671" y="17300"/>
                    <a:pt x="31945" y="17550"/>
                    <a:pt x="31945" y="17859"/>
                  </a:cubicBezTo>
                  <a:cubicBezTo>
                    <a:pt x="31945" y="18157"/>
                    <a:pt x="31683" y="18431"/>
                    <a:pt x="31373" y="18431"/>
                  </a:cubicBezTo>
                  <a:cubicBezTo>
                    <a:pt x="31064" y="18431"/>
                    <a:pt x="30814" y="18169"/>
                    <a:pt x="30814" y="17859"/>
                  </a:cubicBezTo>
                  <a:cubicBezTo>
                    <a:pt x="30814" y="17550"/>
                    <a:pt x="31064" y="17300"/>
                    <a:pt x="31373" y="17300"/>
                  </a:cubicBezTo>
                  <a:close/>
                  <a:moveTo>
                    <a:pt x="35100" y="17300"/>
                  </a:moveTo>
                  <a:cubicBezTo>
                    <a:pt x="35409" y="17300"/>
                    <a:pt x="35659" y="17550"/>
                    <a:pt x="35659" y="17859"/>
                  </a:cubicBezTo>
                  <a:cubicBezTo>
                    <a:pt x="35659" y="18169"/>
                    <a:pt x="35409" y="18431"/>
                    <a:pt x="35100" y="18431"/>
                  </a:cubicBezTo>
                  <a:cubicBezTo>
                    <a:pt x="34778" y="18431"/>
                    <a:pt x="34528" y="18169"/>
                    <a:pt x="34528" y="17859"/>
                  </a:cubicBezTo>
                  <a:cubicBezTo>
                    <a:pt x="34528" y="17550"/>
                    <a:pt x="34778" y="17300"/>
                    <a:pt x="35100" y="17300"/>
                  </a:cubicBezTo>
                  <a:close/>
                  <a:moveTo>
                    <a:pt x="38815" y="17300"/>
                  </a:moveTo>
                  <a:cubicBezTo>
                    <a:pt x="39112" y="17300"/>
                    <a:pt x="39386" y="17550"/>
                    <a:pt x="39386" y="17859"/>
                  </a:cubicBezTo>
                  <a:cubicBezTo>
                    <a:pt x="39386" y="18157"/>
                    <a:pt x="39124" y="18431"/>
                    <a:pt x="38815" y="18431"/>
                  </a:cubicBezTo>
                  <a:cubicBezTo>
                    <a:pt x="38517" y="18431"/>
                    <a:pt x="38255" y="18169"/>
                    <a:pt x="38255" y="17859"/>
                  </a:cubicBezTo>
                  <a:cubicBezTo>
                    <a:pt x="38267" y="17550"/>
                    <a:pt x="38505" y="17300"/>
                    <a:pt x="38815" y="17300"/>
                  </a:cubicBezTo>
                  <a:close/>
                  <a:moveTo>
                    <a:pt x="42553" y="17300"/>
                  </a:moveTo>
                  <a:cubicBezTo>
                    <a:pt x="42863" y="17300"/>
                    <a:pt x="43113" y="17550"/>
                    <a:pt x="43113" y="17859"/>
                  </a:cubicBezTo>
                  <a:cubicBezTo>
                    <a:pt x="43113" y="18169"/>
                    <a:pt x="42863" y="18431"/>
                    <a:pt x="42553" y="18431"/>
                  </a:cubicBezTo>
                  <a:cubicBezTo>
                    <a:pt x="42232" y="18431"/>
                    <a:pt x="41982" y="18169"/>
                    <a:pt x="41982" y="17859"/>
                  </a:cubicBezTo>
                  <a:cubicBezTo>
                    <a:pt x="41982" y="17550"/>
                    <a:pt x="42244" y="17300"/>
                    <a:pt x="42553" y="17300"/>
                  </a:cubicBezTo>
                  <a:close/>
                  <a:moveTo>
                    <a:pt x="46268" y="17300"/>
                  </a:moveTo>
                  <a:cubicBezTo>
                    <a:pt x="46565" y="17300"/>
                    <a:pt x="46839" y="17550"/>
                    <a:pt x="46839" y="17859"/>
                  </a:cubicBezTo>
                  <a:cubicBezTo>
                    <a:pt x="46839" y="18157"/>
                    <a:pt x="46589" y="18431"/>
                    <a:pt x="46268" y="18431"/>
                  </a:cubicBezTo>
                  <a:cubicBezTo>
                    <a:pt x="45970" y="18431"/>
                    <a:pt x="45708" y="18169"/>
                    <a:pt x="45708" y="17859"/>
                  </a:cubicBezTo>
                  <a:cubicBezTo>
                    <a:pt x="45720" y="17550"/>
                    <a:pt x="45958" y="17300"/>
                    <a:pt x="46268" y="17300"/>
                  </a:cubicBezTo>
                  <a:close/>
                  <a:moveTo>
                    <a:pt x="50006" y="17300"/>
                  </a:moveTo>
                  <a:cubicBezTo>
                    <a:pt x="50316" y="17300"/>
                    <a:pt x="50578" y="17550"/>
                    <a:pt x="50578" y="17859"/>
                  </a:cubicBezTo>
                  <a:cubicBezTo>
                    <a:pt x="50578" y="18169"/>
                    <a:pt x="50316" y="18431"/>
                    <a:pt x="50006" y="18431"/>
                  </a:cubicBezTo>
                  <a:cubicBezTo>
                    <a:pt x="49697" y="18431"/>
                    <a:pt x="49447" y="18169"/>
                    <a:pt x="49447" y="17859"/>
                  </a:cubicBezTo>
                  <a:cubicBezTo>
                    <a:pt x="49447" y="17550"/>
                    <a:pt x="49697" y="17300"/>
                    <a:pt x="50006" y="17300"/>
                  </a:cubicBezTo>
                  <a:close/>
                  <a:moveTo>
                    <a:pt x="53733" y="17300"/>
                  </a:moveTo>
                  <a:cubicBezTo>
                    <a:pt x="54031" y="17300"/>
                    <a:pt x="54293" y="17550"/>
                    <a:pt x="54293" y="17859"/>
                  </a:cubicBezTo>
                  <a:cubicBezTo>
                    <a:pt x="54293" y="18157"/>
                    <a:pt x="54043" y="18431"/>
                    <a:pt x="53733" y="18431"/>
                  </a:cubicBezTo>
                  <a:cubicBezTo>
                    <a:pt x="53412" y="18431"/>
                    <a:pt x="53162" y="18169"/>
                    <a:pt x="53162" y="17859"/>
                  </a:cubicBezTo>
                  <a:cubicBezTo>
                    <a:pt x="53173" y="17550"/>
                    <a:pt x="53412" y="17300"/>
                    <a:pt x="53733" y="17300"/>
                  </a:cubicBezTo>
                  <a:close/>
                  <a:moveTo>
                    <a:pt x="57460" y="17300"/>
                  </a:moveTo>
                  <a:cubicBezTo>
                    <a:pt x="57781" y="17300"/>
                    <a:pt x="58031" y="17550"/>
                    <a:pt x="58031" y="17859"/>
                  </a:cubicBezTo>
                  <a:cubicBezTo>
                    <a:pt x="58031" y="18169"/>
                    <a:pt x="57781" y="18431"/>
                    <a:pt x="57460" y="18431"/>
                  </a:cubicBezTo>
                  <a:cubicBezTo>
                    <a:pt x="57150" y="18431"/>
                    <a:pt x="56900" y="18169"/>
                    <a:pt x="56900" y="17859"/>
                  </a:cubicBezTo>
                  <a:cubicBezTo>
                    <a:pt x="56900" y="17550"/>
                    <a:pt x="57150" y="17300"/>
                    <a:pt x="57460" y="17300"/>
                  </a:cubicBezTo>
                  <a:close/>
                  <a:moveTo>
                    <a:pt x="61186" y="17300"/>
                  </a:moveTo>
                  <a:cubicBezTo>
                    <a:pt x="61484" y="17300"/>
                    <a:pt x="61746" y="17550"/>
                    <a:pt x="61746" y="17859"/>
                  </a:cubicBezTo>
                  <a:cubicBezTo>
                    <a:pt x="61746" y="18157"/>
                    <a:pt x="61496" y="18431"/>
                    <a:pt x="61186" y="18431"/>
                  </a:cubicBezTo>
                  <a:cubicBezTo>
                    <a:pt x="60877" y="18431"/>
                    <a:pt x="60615" y="18169"/>
                    <a:pt x="60615" y="17859"/>
                  </a:cubicBezTo>
                  <a:cubicBezTo>
                    <a:pt x="60639" y="17550"/>
                    <a:pt x="60877" y="17300"/>
                    <a:pt x="61186" y="17300"/>
                  </a:cubicBezTo>
                  <a:close/>
                  <a:moveTo>
                    <a:pt x="64925" y="17300"/>
                  </a:moveTo>
                  <a:cubicBezTo>
                    <a:pt x="65234" y="17300"/>
                    <a:pt x="65485" y="17550"/>
                    <a:pt x="65485" y="17859"/>
                  </a:cubicBezTo>
                  <a:cubicBezTo>
                    <a:pt x="65485" y="18169"/>
                    <a:pt x="65234" y="18431"/>
                    <a:pt x="64925" y="18431"/>
                  </a:cubicBezTo>
                  <a:cubicBezTo>
                    <a:pt x="64603" y="18431"/>
                    <a:pt x="64353" y="18169"/>
                    <a:pt x="64353" y="17859"/>
                  </a:cubicBezTo>
                  <a:cubicBezTo>
                    <a:pt x="64353" y="17550"/>
                    <a:pt x="64603" y="17300"/>
                    <a:pt x="64925" y="17300"/>
                  </a:cubicBezTo>
                  <a:close/>
                  <a:moveTo>
                    <a:pt x="68640" y="17300"/>
                  </a:moveTo>
                  <a:cubicBezTo>
                    <a:pt x="68937" y="17300"/>
                    <a:pt x="69211" y="17550"/>
                    <a:pt x="69211" y="17859"/>
                  </a:cubicBezTo>
                  <a:cubicBezTo>
                    <a:pt x="69211" y="18157"/>
                    <a:pt x="68949" y="18431"/>
                    <a:pt x="68640" y="18431"/>
                  </a:cubicBezTo>
                  <a:cubicBezTo>
                    <a:pt x="68330" y="18431"/>
                    <a:pt x="68080" y="18169"/>
                    <a:pt x="68080" y="17859"/>
                  </a:cubicBezTo>
                  <a:cubicBezTo>
                    <a:pt x="68092" y="17550"/>
                    <a:pt x="68330" y="17300"/>
                    <a:pt x="68640" y="17300"/>
                  </a:cubicBezTo>
                  <a:close/>
                  <a:moveTo>
                    <a:pt x="72366" y="17300"/>
                  </a:moveTo>
                  <a:cubicBezTo>
                    <a:pt x="72676" y="17300"/>
                    <a:pt x="72926" y="17550"/>
                    <a:pt x="72926" y="17859"/>
                  </a:cubicBezTo>
                  <a:cubicBezTo>
                    <a:pt x="72926" y="18169"/>
                    <a:pt x="72676" y="18431"/>
                    <a:pt x="72366" y="18431"/>
                  </a:cubicBezTo>
                  <a:cubicBezTo>
                    <a:pt x="72045" y="18431"/>
                    <a:pt x="71795" y="18169"/>
                    <a:pt x="71795" y="17859"/>
                  </a:cubicBezTo>
                  <a:cubicBezTo>
                    <a:pt x="71795" y="17550"/>
                    <a:pt x="72069" y="17300"/>
                    <a:pt x="72366" y="17300"/>
                  </a:cubicBezTo>
                  <a:close/>
                  <a:moveTo>
                    <a:pt x="76093" y="17300"/>
                  </a:moveTo>
                  <a:cubicBezTo>
                    <a:pt x="76391" y="17300"/>
                    <a:pt x="76664" y="17550"/>
                    <a:pt x="76664" y="17859"/>
                  </a:cubicBezTo>
                  <a:cubicBezTo>
                    <a:pt x="76664" y="18157"/>
                    <a:pt x="76403" y="18431"/>
                    <a:pt x="76093" y="18431"/>
                  </a:cubicBezTo>
                  <a:cubicBezTo>
                    <a:pt x="75795" y="18431"/>
                    <a:pt x="75533" y="18169"/>
                    <a:pt x="75533" y="17859"/>
                  </a:cubicBezTo>
                  <a:cubicBezTo>
                    <a:pt x="75533" y="17550"/>
                    <a:pt x="75783" y="17300"/>
                    <a:pt x="76093" y="17300"/>
                  </a:cubicBezTo>
                  <a:close/>
                  <a:moveTo>
                    <a:pt x="79712" y="17300"/>
                  </a:moveTo>
                  <a:cubicBezTo>
                    <a:pt x="80010" y="17300"/>
                    <a:pt x="80284" y="17550"/>
                    <a:pt x="80284" y="17859"/>
                  </a:cubicBezTo>
                  <a:cubicBezTo>
                    <a:pt x="80284" y="18157"/>
                    <a:pt x="80022" y="18431"/>
                    <a:pt x="79712" y="18431"/>
                  </a:cubicBezTo>
                  <a:cubicBezTo>
                    <a:pt x="79403" y="18431"/>
                    <a:pt x="79153" y="18169"/>
                    <a:pt x="79153" y="17859"/>
                  </a:cubicBezTo>
                  <a:cubicBezTo>
                    <a:pt x="79165" y="17550"/>
                    <a:pt x="79403" y="17300"/>
                    <a:pt x="79712" y="17300"/>
                  </a:cubicBezTo>
                  <a:close/>
                  <a:moveTo>
                    <a:pt x="83451" y="17300"/>
                  </a:moveTo>
                  <a:cubicBezTo>
                    <a:pt x="83761" y="17300"/>
                    <a:pt x="84011" y="17550"/>
                    <a:pt x="84011" y="17859"/>
                  </a:cubicBezTo>
                  <a:cubicBezTo>
                    <a:pt x="84011" y="18169"/>
                    <a:pt x="83761" y="18431"/>
                    <a:pt x="83451" y="18431"/>
                  </a:cubicBezTo>
                  <a:cubicBezTo>
                    <a:pt x="83141" y="18431"/>
                    <a:pt x="82880" y="18169"/>
                    <a:pt x="82880" y="17859"/>
                  </a:cubicBezTo>
                  <a:cubicBezTo>
                    <a:pt x="82880" y="17550"/>
                    <a:pt x="83141" y="17300"/>
                    <a:pt x="83451" y="17300"/>
                  </a:cubicBezTo>
                  <a:close/>
                  <a:moveTo>
                    <a:pt x="87166" y="17300"/>
                  </a:moveTo>
                  <a:cubicBezTo>
                    <a:pt x="87463" y="17300"/>
                    <a:pt x="87737" y="17550"/>
                    <a:pt x="87737" y="17859"/>
                  </a:cubicBezTo>
                  <a:cubicBezTo>
                    <a:pt x="87737" y="18157"/>
                    <a:pt x="87475" y="18431"/>
                    <a:pt x="87166" y="18431"/>
                  </a:cubicBezTo>
                  <a:cubicBezTo>
                    <a:pt x="86856" y="18431"/>
                    <a:pt x="86606" y="18169"/>
                    <a:pt x="86606" y="17859"/>
                  </a:cubicBezTo>
                  <a:cubicBezTo>
                    <a:pt x="86618" y="17550"/>
                    <a:pt x="86856" y="17300"/>
                    <a:pt x="87166" y="17300"/>
                  </a:cubicBezTo>
                  <a:close/>
                  <a:moveTo>
                    <a:pt x="90904" y="17300"/>
                  </a:moveTo>
                  <a:cubicBezTo>
                    <a:pt x="91214" y="17300"/>
                    <a:pt x="91464" y="17550"/>
                    <a:pt x="91464" y="17859"/>
                  </a:cubicBezTo>
                  <a:cubicBezTo>
                    <a:pt x="91464" y="18169"/>
                    <a:pt x="91214" y="18431"/>
                    <a:pt x="90904" y="18431"/>
                  </a:cubicBezTo>
                  <a:cubicBezTo>
                    <a:pt x="90595" y="18431"/>
                    <a:pt x="90345" y="18169"/>
                    <a:pt x="90345" y="17859"/>
                  </a:cubicBezTo>
                  <a:cubicBezTo>
                    <a:pt x="90345" y="17550"/>
                    <a:pt x="90595" y="17300"/>
                    <a:pt x="90904" y="17300"/>
                  </a:cubicBezTo>
                  <a:close/>
                  <a:moveTo>
                    <a:pt x="94631" y="17300"/>
                  </a:moveTo>
                  <a:cubicBezTo>
                    <a:pt x="94929" y="17300"/>
                    <a:pt x="95191" y="17550"/>
                    <a:pt x="95191" y="17859"/>
                  </a:cubicBezTo>
                  <a:cubicBezTo>
                    <a:pt x="95191" y="18157"/>
                    <a:pt x="94941" y="18431"/>
                    <a:pt x="94631" y="18431"/>
                  </a:cubicBezTo>
                  <a:cubicBezTo>
                    <a:pt x="94310" y="18431"/>
                    <a:pt x="94060" y="18169"/>
                    <a:pt x="94060" y="17859"/>
                  </a:cubicBezTo>
                  <a:cubicBezTo>
                    <a:pt x="94071" y="17550"/>
                    <a:pt x="94310" y="17300"/>
                    <a:pt x="94631" y="17300"/>
                  </a:cubicBezTo>
                  <a:close/>
                  <a:moveTo>
                    <a:pt x="98346" y="17300"/>
                  </a:moveTo>
                  <a:cubicBezTo>
                    <a:pt x="98655" y="17300"/>
                    <a:pt x="98905" y="17550"/>
                    <a:pt x="98905" y="17859"/>
                  </a:cubicBezTo>
                  <a:cubicBezTo>
                    <a:pt x="98905" y="18169"/>
                    <a:pt x="98655" y="18431"/>
                    <a:pt x="98346" y="18431"/>
                  </a:cubicBezTo>
                  <a:cubicBezTo>
                    <a:pt x="98036" y="18431"/>
                    <a:pt x="97786" y="18169"/>
                    <a:pt x="97786" y="17859"/>
                  </a:cubicBezTo>
                  <a:cubicBezTo>
                    <a:pt x="97786" y="17550"/>
                    <a:pt x="98036" y="17300"/>
                    <a:pt x="98346" y="17300"/>
                  </a:cubicBezTo>
                  <a:close/>
                  <a:moveTo>
                    <a:pt x="102084" y="17300"/>
                  </a:moveTo>
                  <a:cubicBezTo>
                    <a:pt x="102382" y="17300"/>
                    <a:pt x="102644" y="17550"/>
                    <a:pt x="102644" y="17859"/>
                  </a:cubicBezTo>
                  <a:cubicBezTo>
                    <a:pt x="102644" y="18157"/>
                    <a:pt x="102394" y="18431"/>
                    <a:pt x="102084" y="18431"/>
                  </a:cubicBezTo>
                  <a:cubicBezTo>
                    <a:pt x="101787" y="18431"/>
                    <a:pt x="101513" y="18169"/>
                    <a:pt x="101513" y="17859"/>
                  </a:cubicBezTo>
                  <a:cubicBezTo>
                    <a:pt x="101513" y="17550"/>
                    <a:pt x="101775" y="17300"/>
                    <a:pt x="102084" y="17300"/>
                  </a:cubicBezTo>
                  <a:close/>
                  <a:moveTo>
                    <a:pt x="105799" y="17300"/>
                  </a:moveTo>
                  <a:cubicBezTo>
                    <a:pt x="106121" y="17300"/>
                    <a:pt x="106371" y="17550"/>
                    <a:pt x="106371" y="17859"/>
                  </a:cubicBezTo>
                  <a:cubicBezTo>
                    <a:pt x="106371" y="18169"/>
                    <a:pt x="106109" y="18431"/>
                    <a:pt x="105799" y="18431"/>
                  </a:cubicBezTo>
                  <a:cubicBezTo>
                    <a:pt x="105490" y="18431"/>
                    <a:pt x="105239" y="18169"/>
                    <a:pt x="105239" y="17859"/>
                  </a:cubicBezTo>
                  <a:cubicBezTo>
                    <a:pt x="105239" y="17550"/>
                    <a:pt x="105490" y="17300"/>
                    <a:pt x="105799" y="17300"/>
                  </a:cubicBezTo>
                  <a:close/>
                  <a:moveTo>
                    <a:pt x="109538" y="17300"/>
                  </a:moveTo>
                  <a:cubicBezTo>
                    <a:pt x="109835" y="17300"/>
                    <a:pt x="110109" y="17550"/>
                    <a:pt x="110109" y="17859"/>
                  </a:cubicBezTo>
                  <a:cubicBezTo>
                    <a:pt x="110109" y="18157"/>
                    <a:pt x="109847" y="18431"/>
                    <a:pt x="109538" y="18431"/>
                  </a:cubicBezTo>
                  <a:cubicBezTo>
                    <a:pt x="109228" y="18431"/>
                    <a:pt x="108978" y="18169"/>
                    <a:pt x="108978" y="17859"/>
                  </a:cubicBezTo>
                  <a:cubicBezTo>
                    <a:pt x="108978" y="17550"/>
                    <a:pt x="109228" y="17300"/>
                    <a:pt x="109538" y="17300"/>
                  </a:cubicBezTo>
                  <a:close/>
                  <a:moveTo>
                    <a:pt x="113264" y="17300"/>
                  </a:moveTo>
                  <a:cubicBezTo>
                    <a:pt x="113574" y="17300"/>
                    <a:pt x="113824" y="17550"/>
                    <a:pt x="113824" y="17859"/>
                  </a:cubicBezTo>
                  <a:cubicBezTo>
                    <a:pt x="113824" y="18169"/>
                    <a:pt x="113574" y="18431"/>
                    <a:pt x="113264" y="18431"/>
                  </a:cubicBezTo>
                  <a:cubicBezTo>
                    <a:pt x="112943" y="18431"/>
                    <a:pt x="112693" y="18169"/>
                    <a:pt x="112693" y="17859"/>
                  </a:cubicBezTo>
                  <a:cubicBezTo>
                    <a:pt x="112693" y="17550"/>
                    <a:pt x="112943" y="17300"/>
                    <a:pt x="113264" y="17300"/>
                  </a:cubicBezTo>
                  <a:close/>
                  <a:moveTo>
                    <a:pt x="116991" y="17300"/>
                  </a:moveTo>
                  <a:cubicBezTo>
                    <a:pt x="117289" y="17300"/>
                    <a:pt x="117562" y="17550"/>
                    <a:pt x="117562" y="17859"/>
                  </a:cubicBezTo>
                  <a:cubicBezTo>
                    <a:pt x="117562" y="18157"/>
                    <a:pt x="117312" y="18431"/>
                    <a:pt x="116991" y="18431"/>
                  </a:cubicBezTo>
                  <a:cubicBezTo>
                    <a:pt x="116681" y="18431"/>
                    <a:pt x="116431" y="18169"/>
                    <a:pt x="116431" y="17859"/>
                  </a:cubicBezTo>
                  <a:cubicBezTo>
                    <a:pt x="116431" y="17550"/>
                    <a:pt x="116681" y="17300"/>
                    <a:pt x="116991" y="17300"/>
                  </a:cubicBezTo>
                  <a:close/>
                  <a:moveTo>
                    <a:pt x="120718" y="17300"/>
                  </a:moveTo>
                  <a:cubicBezTo>
                    <a:pt x="121027" y="17300"/>
                    <a:pt x="121277" y="17550"/>
                    <a:pt x="121277" y="17859"/>
                  </a:cubicBezTo>
                  <a:cubicBezTo>
                    <a:pt x="121277" y="18169"/>
                    <a:pt x="121027" y="18431"/>
                    <a:pt x="120718" y="18431"/>
                  </a:cubicBezTo>
                  <a:cubicBezTo>
                    <a:pt x="120408" y="18431"/>
                    <a:pt x="120146" y="18169"/>
                    <a:pt x="120146" y="17859"/>
                  </a:cubicBezTo>
                  <a:cubicBezTo>
                    <a:pt x="120146" y="17550"/>
                    <a:pt x="120420" y="17300"/>
                    <a:pt x="120718" y="17300"/>
                  </a:cubicBezTo>
                  <a:close/>
                  <a:moveTo>
                    <a:pt x="124456" y="17300"/>
                  </a:moveTo>
                  <a:cubicBezTo>
                    <a:pt x="124754" y="17300"/>
                    <a:pt x="125016" y="17550"/>
                    <a:pt x="125016" y="17859"/>
                  </a:cubicBezTo>
                  <a:cubicBezTo>
                    <a:pt x="125016" y="18157"/>
                    <a:pt x="124766" y="18431"/>
                    <a:pt x="124456" y="18431"/>
                  </a:cubicBezTo>
                  <a:cubicBezTo>
                    <a:pt x="124135" y="18431"/>
                    <a:pt x="123885" y="18169"/>
                    <a:pt x="123885" y="17859"/>
                  </a:cubicBezTo>
                  <a:cubicBezTo>
                    <a:pt x="123885" y="17550"/>
                    <a:pt x="124135" y="17300"/>
                    <a:pt x="124456" y="17300"/>
                  </a:cubicBezTo>
                  <a:close/>
                  <a:moveTo>
                    <a:pt x="128171" y="17300"/>
                  </a:moveTo>
                  <a:cubicBezTo>
                    <a:pt x="128480" y="17300"/>
                    <a:pt x="128742" y="17550"/>
                    <a:pt x="128742" y="17859"/>
                  </a:cubicBezTo>
                  <a:cubicBezTo>
                    <a:pt x="128742" y="18169"/>
                    <a:pt x="128480" y="18431"/>
                    <a:pt x="128171" y="18431"/>
                  </a:cubicBezTo>
                  <a:cubicBezTo>
                    <a:pt x="127861" y="18431"/>
                    <a:pt x="127611" y="18169"/>
                    <a:pt x="127611" y="17859"/>
                  </a:cubicBezTo>
                  <a:cubicBezTo>
                    <a:pt x="127611" y="17550"/>
                    <a:pt x="127861" y="17300"/>
                    <a:pt x="128171" y="17300"/>
                  </a:cubicBezTo>
                  <a:close/>
                  <a:moveTo>
                    <a:pt x="131898" y="17300"/>
                  </a:moveTo>
                  <a:cubicBezTo>
                    <a:pt x="132195" y="17300"/>
                    <a:pt x="132457" y="17550"/>
                    <a:pt x="132457" y="17859"/>
                  </a:cubicBezTo>
                  <a:cubicBezTo>
                    <a:pt x="132457" y="18157"/>
                    <a:pt x="132207" y="18431"/>
                    <a:pt x="131898" y="18431"/>
                  </a:cubicBezTo>
                  <a:cubicBezTo>
                    <a:pt x="131600" y="18431"/>
                    <a:pt x="131326" y="18169"/>
                    <a:pt x="131326" y="17859"/>
                  </a:cubicBezTo>
                  <a:cubicBezTo>
                    <a:pt x="131338" y="17550"/>
                    <a:pt x="131576" y="17300"/>
                    <a:pt x="131898" y="17300"/>
                  </a:cubicBezTo>
                  <a:close/>
                  <a:moveTo>
                    <a:pt x="135624" y="17300"/>
                  </a:moveTo>
                  <a:cubicBezTo>
                    <a:pt x="135946" y="17300"/>
                    <a:pt x="136196" y="17550"/>
                    <a:pt x="136196" y="17859"/>
                  </a:cubicBezTo>
                  <a:cubicBezTo>
                    <a:pt x="136196" y="18169"/>
                    <a:pt x="135934" y="18431"/>
                    <a:pt x="135624" y="18431"/>
                  </a:cubicBezTo>
                  <a:cubicBezTo>
                    <a:pt x="135315" y="18431"/>
                    <a:pt x="135065" y="18169"/>
                    <a:pt x="135065" y="17859"/>
                  </a:cubicBezTo>
                  <a:cubicBezTo>
                    <a:pt x="135065" y="17550"/>
                    <a:pt x="135315" y="17300"/>
                    <a:pt x="135624" y="17300"/>
                  </a:cubicBezTo>
                  <a:close/>
                  <a:moveTo>
                    <a:pt x="3405" y="19157"/>
                  </a:moveTo>
                  <a:cubicBezTo>
                    <a:pt x="3703" y="19157"/>
                    <a:pt x="3977" y="19407"/>
                    <a:pt x="3977" y="19717"/>
                  </a:cubicBezTo>
                  <a:cubicBezTo>
                    <a:pt x="3977" y="20014"/>
                    <a:pt x="3727" y="20288"/>
                    <a:pt x="3405" y="20288"/>
                  </a:cubicBezTo>
                  <a:cubicBezTo>
                    <a:pt x="3096" y="20288"/>
                    <a:pt x="2846" y="20026"/>
                    <a:pt x="2846" y="19717"/>
                  </a:cubicBezTo>
                  <a:cubicBezTo>
                    <a:pt x="2858" y="19407"/>
                    <a:pt x="3096" y="19157"/>
                    <a:pt x="3405" y="19157"/>
                  </a:cubicBezTo>
                  <a:close/>
                  <a:moveTo>
                    <a:pt x="7132" y="19157"/>
                  </a:moveTo>
                  <a:cubicBezTo>
                    <a:pt x="7430" y="19157"/>
                    <a:pt x="7692" y="19407"/>
                    <a:pt x="7692" y="19717"/>
                  </a:cubicBezTo>
                  <a:cubicBezTo>
                    <a:pt x="7692" y="20014"/>
                    <a:pt x="7442" y="20288"/>
                    <a:pt x="7132" y="20288"/>
                  </a:cubicBezTo>
                  <a:cubicBezTo>
                    <a:pt x="6834" y="20288"/>
                    <a:pt x="6560" y="20026"/>
                    <a:pt x="6560" y="19717"/>
                  </a:cubicBezTo>
                  <a:cubicBezTo>
                    <a:pt x="6560" y="19407"/>
                    <a:pt x="6822" y="19157"/>
                    <a:pt x="7132" y="19157"/>
                  </a:cubicBezTo>
                  <a:close/>
                  <a:moveTo>
                    <a:pt x="10871" y="19157"/>
                  </a:moveTo>
                  <a:cubicBezTo>
                    <a:pt x="11168" y="19157"/>
                    <a:pt x="11430" y="19407"/>
                    <a:pt x="11430" y="19717"/>
                  </a:cubicBezTo>
                  <a:cubicBezTo>
                    <a:pt x="11430" y="20014"/>
                    <a:pt x="11180" y="20288"/>
                    <a:pt x="10871" y="20288"/>
                  </a:cubicBezTo>
                  <a:cubicBezTo>
                    <a:pt x="10573" y="20288"/>
                    <a:pt x="10299" y="20026"/>
                    <a:pt x="10299" y="19717"/>
                  </a:cubicBezTo>
                  <a:cubicBezTo>
                    <a:pt x="10299" y="19407"/>
                    <a:pt x="10549" y="19157"/>
                    <a:pt x="10871" y="19157"/>
                  </a:cubicBezTo>
                  <a:close/>
                  <a:moveTo>
                    <a:pt x="14585" y="19157"/>
                  </a:moveTo>
                  <a:cubicBezTo>
                    <a:pt x="14883" y="19157"/>
                    <a:pt x="15157" y="19407"/>
                    <a:pt x="15157" y="19717"/>
                  </a:cubicBezTo>
                  <a:cubicBezTo>
                    <a:pt x="15157" y="20014"/>
                    <a:pt x="14895" y="20288"/>
                    <a:pt x="14585" y="20288"/>
                  </a:cubicBezTo>
                  <a:cubicBezTo>
                    <a:pt x="14288" y="20288"/>
                    <a:pt x="14014" y="20026"/>
                    <a:pt x="14014" y="19717"/>
                  </a:cubicBezTo>
                  <a:cubicBezTo>
                    <a:pt x="14014" y="19407"/>
                    <a:pt x="14276" y="19157"/>
                    <a:pt x="14585" y="19157"/>
                  </a:cubicBezTo>
                  <a:close/>
                  <a:moveTo>
                    <a:pt x="18324" y="19157"/>
                  </a:moveTo>
                  <a:cubicBezTo>
                    <a:pt x="18622" y="19157"/>
                    <a:pt x="18883" y="19407"/>
                    <a:pt x="18883" y="19717"/>
                  </a:cubicBezTo>
                  <a:cubicBezTo>
                    <a:pt x="18883" y="20014"/>
                    <a:pt x="18633" y="20288"/>
                    <a:pt x="18324" y="20288"/>
                  </a:cubicBezTo>
                  <a:cubicBezTo>
                    <a:pt x="18026" y="20288"/>
                    <a:pt x="17752" y="20026"/>
                    <a:pt x="17752" y="19717"/>
                  </a:cubicBezTo>
                  <a:cubicBezTo>
                    <a:pt x="17752" y="19407"/>
                    <a:pt x="18014" y="19157"/>
                    <a:pt x="18324" y="19157"/>
                  </a:cubicBezTo>
                  <a:close/>
                  <a:moveTo>
                    <a:pt x="22039" y="19157"/>
                  </a:moveTo>
                  <a:cubicBezTo>
                    <a:pt x="22336" y="19157"/>
                    <a:pt x="22610" y="19407"/>
                    <a:pt x="22610" y="19717"/>
                  </a:cubicBezTo>
                  <a:cubicBezTo>
                    <a:pt x="22610" y="20014"/>
                    <a:pt x="22360" y="20288"/>
                    <a:pt x="22039" y="20288"/>
                  </a:cubicBezTo>
                  <a:cubicBezTo>
                    <a:pt x="21729" y="20288"/>
                    <a:pt x="21479" y="20026"/>
                    <a:pt x="21479" y="19717"/>
                  </a:cubicBezTo>
                  <a:cubicBezTo>
                    <a:pt x="21479" y="19407"/>
                    <a:pt x="21729" y="19157"/>
                    <a:pt x="22039" y="19157"/>
                  </a:cubicBezTo>
                  <a:close/>
                  <a:moveTo>
                    <a:pt x="25777" y="19157"/>
                  </a:moveTo>
                  <a:cubicBezTo>
                    <a:pt x="26075" y="19157"/>
                    <a:pt x="26349" y="19407"/>
                    <a:pt x="26349" y="19717"/>
                  </a:cubicBezTo>
                  <a:cubicBezTo>
                    <a:pt x="26349" y="20014"/>
                    <a:pt x="26087" y="20288"/>
                    <a:pt x="25777" y="20288"/>
                  </a:cubicBezTo>
                  <a:cubicBezTo>
                    <a:pt x="25468" y="20288"/>
                    <a:pt x="25206" y="20026"/>
                    <a:pt x="25206" y="19717"/>
                  </a:cubicBezTo>
                  <a:cubicBezTo>
                    <a:pt x="25206" y="19407"/>
                    <a:pt x="25468" y="19157"/>
                    <a:pt x="25777" y="19157"/>
                  </a:cubicBezTo>
                  <a:close/>
                  <a:moveTo>
                    <a:pt x="29504" y="19157"/>
                  </a:moveTo>
                  <a:cubicBezTo>
                    <a:pt x="29801" y="19157"/>
                    <a:pt x="30063" y="19407"/>
                    <a:pt x="30063" y="19717"/>
                  </a:cubicBezTo>
                  <a:cubicBezTo>
                    <a:pt x="30063" y="20014"/>
                    <a:pt x="29813" y="20288"/>
                    <a:pt x="29504" y="20288"/>
                  </a:cubicBezTo>
                  <a:cubicBezTo>
                    <a:pt x="29182" y="20288"/>
                    <a:pt x="28932" y="20026"/>
                    <a:pt x="28932" y="19717"/>
                  </a:cubicBezTo>
                  <a:cubicBezTo>
                    <a:pt x="28932" y="19407"/>
                    <a:pt x="29182" y="19157"/>
                    <a:pt x="29504" y="19157"/>
                  </a:cubicBezTo>
                  <a:close/>
                  <a:moveTo>
                    <a:pt x="33230" y="19157"/>
                  </a:moveTo>
                  <a:cubicBezTo>
                    <a:pt x="33528" y="19157"/>
                    <a:pt x="33802" y="19407"/>
                    <a:pt x="33802" y="19717"/>
                  </a:cubicBezTo>
                  <a:cubicBezTo>
                    <a:pt x="33802" y="20014"/>
                    <a:pt x="33552" y="20288"/>
                    <a:pt x="33230" y="20288"/>
                  </a:cubicBezTo>
                  <a:cubicBezTo>
                    <a:pt x="32921" y="20288"/>
                    <a:pt x="32671" y="20026"/>
                    <a:pt x="32671" y="19717"/>
                  </a:cubicBezTo>
                  <a:cubicBezTo>
                    <a:pt x="32671" y="19407"/>
                    <a:pt x="32921" y="19157"/>
                    <a:pt x="33230" y="19157"/>
                  </a:cubicBezTo>
                  <a:close/>
                  <a:moveTo>
                    <a:pt x="36957" y="19157"/>
                  </a:moveTo>
                  <a:cubicBezTo>
                    <a:pt x="37255" y="19157"/>
                    <a:pt x="37517" y="19407"/>
                    <a:pt x="37517" y="19717"/>
                  </a:cubicBezTo>
                  <a:cubicBezTo>
                    <a:pt x="37517" y="20014"/>
                    <a:pt x="37267" y="20288"/>
                    <a:pt x="36957" y="20288"/>
                  </a:cubicBezTo>
                  <a:cubicBezTo>
                    <a:pt x="36648" y="20288"/>
                    <a:pt x="36386" y="20026"/>
                    <a:pt x="36386" y="19717"/>
                  </a:cubicBezTo>
                  <a:cubicBezTo>
                    <a:pt x="36409" y="19407"/>
                    <a:pt x="36648" y="19157"/>
                    <a:pt x="36957" y="19157"/>
                  </a:cubicBezTo>
                  <a:close/>
                  <a:moveTo>
                    <a:pt x="40672" y="19157"/>
                  </a:moveTo>
                  <a:cubicBezTo>
                    <a:pt x="40970" y="19157"/>
                    <a:pt x="41243" y="19407"/>
                    <a:pt x="41243" y="19717"/>
                  </a:cubicBezTo>
                  <a:cubicBezTo>
                    <a:pt x="41243" y="20014"/>
                    <a:pt x="40993" y="20288"/>
                    <a:pt x="40672" y="20288"/>
                  </a:cubicBezTo>
                  <a:cubicBezTo>
                    <a:pt x="40374" y="20288"/>
                    <a:pt x="40112" y="20026"/>
                    <a:pt x="40112" y="19717"/>
                  </a:cubicBezTo>
                  <a:cubicBezTo>
                    <a:pt x="40112" y="19407"/>
                    <a:pt x="40362" y="19157"/>
                    <a:pt x="40672" y="19157"/>
                  </a:cubicBezTo>
                  <a:close/>
                  <a:moveTo>
                    <a:pt x="44410" y="19157"/>
                  </a:moveTo>
                  <a:cubicBezTo>
                    <a:pt x="44708" y="19157"/>
                    <a:pt x="44982" y="19407"/>
                    <a:pt x="44982" y="19717"/>
                  </a:cubicBezTo>
                  <a:cubicBezTo>
                    <a:pt x="44982" y="20014"/>
                    <a:pt x="44720" y="20288"/>
                    <a:pt x="44410" y="20288"/>
                  </a:cubicBezTo>
                  <a:cubicBezTo>
                    <a:pt x="44113" y="20288"/>
                    <a:pt x="43851" y="20026"/>
                    <a:pt x="43851" y="19717"/>
                  </a:cubicBezTo>
                  <a:cubicBezTo>
                    <a:pt x="43851" y="19407"/>
                    <a:pt x="44101" y="19157"/>
                    <a:pt x="44410" y="19157"/>
                  </a:cubicBezTo>
                  <a:close/>
                  <a:moveTo>
                    <a:pt x="48137" y="19157"/>
                  </a:moveTo>
                  <a:cubicBezTo>
                    <a:pt x="48435" y="19157"/>
                    <a:pt x="48697" y="19407"/>
                    <a:pt x="48697" y="19717"/>
                  </a:cubicBezTo>
                  <a:cubicBezTo>
                    <a:pt x="48697" y="20014"/>
                    <a:pt x="48447" y="20288"/>
                    <a:pt x="48137" y="20288"/>
                  </a:cubicBezTo>
                  <a:cubicBezTo>
                    <a:pt x="47839" y="20288"/>
                    <a:pt x="47566" y="20026"/>
                    <a:pt x="47566" y="19717"/>
                  </a:cubicBezTo>
                  <a:cubicBezTo>
                    <a:pt x="47566" y="19407"/>
                    <a:pt x="47839" y="19157"/>
                    <a:pt x="48137" y="19157"/>
                  </a:cubicBezTo>
                  <a:close/>
                  <a:moveTo>
                    <a:pt x="51864" y="19157"/>
                  </a:moveTo>
                  <a:cubicBezTo>
                    <a:pt x="52161" y="19157"/>
                    <a:pt x="52435" y="19407"/>
                    <a:pt x="52435" y="19717"/>
                  </a:cubicBezTo>
                  <a:cubicBezTo>
                    <a:pt x="52435" y="20014"/>
                    <a:pt x="52185" y="20288"/>
                    <a:pt x="51864" y="20288"/>
                  </a:cubicBezTo>
                  <a:cubicBezTo>
                    <a:pt x="51566" y="20288"/>
                    <a:pt x="51304" y="20026"/>
                    <a:pt x="51304" y="19717"/>
                  </a:cubicBezTo>
                  <a:cubicBezTo>
                    <a:pt x="51304" y="19407"/>
                    <a:pt x="51554" y="19157"/>
                    <a:pt x="51864" y="19157"/>
                  </a:cubicBezTo>
                  <a:close/>
                  <a:moveTo>
                    <a:pt x="55602" y="19157"/>
                  </a:moveTo>
                  <a:cubicBezTo>
                    <a:pt x="55900" y="19157"/>
                    <a:pt x="56174" y="19407"/>
                    <a:pt x="56174" y="19717"/>
                  </a:cubicBezTo>
                  <a:cubicBezTo>
                    <a:pt x="56174" y="20014"/>
                    <a:pt x="55912" y="20288"/>
                    <a:pt x="55602" y="20288"/>
                  </a:cubicBezTo>
                  <a:cubicBezTo>
                    <a:pt x="55293" y="20288"/>
                    <a:pt x="55043" y="20026"/>
                    <a:pt x="55043" y="19717"/>
                  </a:cubicBezTo>
                  <a:cubicBezTo>
                    <a:pt x="55043" y="19407"/>
                    <a:pt x="55293" y="19157"/>
                    <a:pt x="55602" y="19157"/>
                  </a:cubicBezTo>
                  <a:close/>
                  <a:moveTo>
                    <a:pt x="59329" y="19157"/>
                  </a:moveTo>
                  <a:cubicBezTo>
                    <a:pt x="59627" y="19157"/>
                    <a:pt x="59889" y="19407"/>
                    <a:pt x="59889" y="19717"/>
                  </a:cubicBezTo>
                  <a:cubicBezTo>
                    <a:pt x="59889" y="20014"/>
                    <a:pt x="59639" y="20288"/>
                    <a:pt x="59329" y="20288"/>
                  </a:cubicBezTo>
                  <a:cubicBezTo>
                    <a:pt x="59008" y="20288"/>
                    <a:pt x="58757" y="20026"/>
                    <a:pt x="58757" y="19717"/>
                  </a:cubicBezTo>
                  <a:cubicBezTo>
                    <a:pt x="58757" y="19407"/>
                    <a:pt x="59008" y="19157"/>
                    <a:pt x="59329" y="19157"/>
                  </a:cubicBezTo>
                  <a:close/>
                  <a:moveTo>
                    <a:pt x="63056" y="19157"/>
                  </a:moveTo>
                  <a:cubicBezTo>
                    <a:pt x="63353" y="19157"/>
                    <a:pt x="63627" y="19407"/>
                    <a:pt x="63627" y="19717"/>
                  </a:cubicBezTo>
                  <a:cubicBezTo>
                    <a:pt x="63627" y="20014"/>
                    <a:pt x="63377" y="20288"/>
                    <a:pt x="63056" y="20288"/>
                  </a:cubicBezTo>
                  <a:cubicBezTo>
                    <a:pt x="62746" y="20288"/>
                    <a:pt x="62496" y="20026"/>
                    <a:pt x="62496" y="19717"/>
                  </a:cubicBezTo>
                  <a:cubicBezTo>
                    <a:pt x="62496" y="19407"/>
                    <a:pt x="62746" y="19157"/>
                    <a:pt x="63056" y="19157"/>
                  </a:cubicBezTo>
                  <a:close/>
                  <a:moveTo>
                    <a:pt x="66782" y="19157"/>
                  </a:moveTo>
                  <a:cubicBezTo>
                    <a:pt x="67080" y="19157"/>
                    <a:pt x="67342" y="19407"/>
                    <a:pt x="67342" y="19717"/>
                  </a:cubicBezTo>
                  <a:cubicBezTo>
                    <a:pt x="67342" y="20014"/>
                    <a:pt x="67092" y="20288"/>
                    <a:pt x="66782" y="20288"/>
                  </a:cubicBezTo>
                  <a:cubicBezTo>
                    <a:pt x="66473" y="20288"/>
                    <a:pt x="66211" y="20026"/>
                    <a:pt x="66211" y="19717"/>
                  </a:cubicBezTo>
                  <a:cubicBezTo>
                    <a:pt x="66211" y="19407"/>
                    <a:pt x="66473" y="19157"/>
                    <a:pt x="66782" y="19157"/>
                  </a:cubicBezTo>
                  <a:close/>
                  <a:moveTo>
                    <a:pt x="70509" y="19157"/>
                  </a:moveTo>
                  <a:cubicBezTo>
                    <a:pt x="70807" y="19157"/>
                    <a:pt x="71080" y="19407"/>
                    <a:pt x="71080" y="19717"/>
                  </a:cubicBezTo>
                  <a:cubicBezTo>
                    <a:pt x="71080" y="20014"/>
                    <a:pt x="70830" y="20288"/>
                    <a:pt x="70509" y="20288"/>
                  </a:cubicBezTo>
                  <a:cubicBezTo>
                    <a:pt x="70199" y="20288"/>
                    <a:pt x="69949" y="20026"/>
                    <a:pt x="69949" y="19717"/>
                  </a:cubicBezTo>
                  <a:cubicBezTo>
                    <a:pt x="69949" y="19407"/>
                    <a:pt x="70199" y="19157"/>
                    <a:pt x="70509" y="19157"/>
                  </a:cubicBezTo>
                  <a:close/>
                  <a:moveTo>
                    <a:pt x="74236" y="19157"/>
                  </a:moveTo>
                  <a:cubicBezTo>
                    <a:pt x="74533" y="19157"/>
                    <a:pt x="74795" y="19407"/>
                    <a:pt x="74795" y="19717"/>
                  </a:cubicBezTo>
                  <a:cubicBezTo>
                    <a:pt x="74795" y="20014"/>
                    <a:pt x="74545" y="20288"/>
                    <a:pt x="74236" y="20288"/>
                  </a:cubicBezTo>
                  <a:cubicBezTo>
                    <a:pt x="73938" y="20288"/>
                    <a:pt x="73676" y="20026"/>
                    <a:pt x="73676" y="19717"/>
                  </a:cubicBezTo>
                  <a:cubicBezTo>
                    <a:pt x="73676" y="19407"/>
                    <a:pt x="73926" y="19157"/>
                    <a:pt x="74236" y="19157"/>
                  </a:cubicBezTo>
                  <a:close/>
                  <a:moveTo>
                    <a:pt x="77855" y="19157"/>
                  </a:moveTo>
                  <a:cubicBezTo>
                    <a:pt x="78153" y="19157"/>
                    <a:pt x="78415" y="19407"/>
                    <a:pt x="78415" y="19717"/>
                  </a:cubicBezTo>
                  <a:cubicBezTo>
                    <a:pt x="78415" y="20014"/>
                    <a:pt x="78165" y="20288"/>
                    <a:pt x="77855" y="20288"/>
                  </a:cubicBezTo>
                  <a:cubicBezTo>
                    <a:pt x="77546" y="20288"/>
                    <a:pt x="77284" y="20026"/>
                    <a:pt x="77284" y="19717"/>
                  </a:cubicBezTo>
                  <a:cubicBezTo>
                    <a:pt x="77284" y="19407"/>
                    <a:pt x="77546" y="19157"/>
                    <a:pt x="77855" y="19157"/>
                  </a:cubicBezTo>
                  <a:close/>
                  <a:moveTo>
                    <a:pt x="81570" y="19157"/>
                  </a:moveTo>
                  <a:cubicBezTo>
                    <a:pt x="81868" y="19157"/>
                    <a:pt x="82141" y="19407"/>
                    <a:pt x="82141" y="19717"/>
                  </a:cubicBezTo>
                  <a:cubicBezTo>
                    <a:pt x="82141" y="20014"/>
                    <a:pt x="81879" y="20288"/>
                    <a:pt x="81570" y="20288"/>
                  </a:cubicBezTo>
                  <a:cubicBezTo>
                    <a:pt x="81260" y="20288"/>
                    <a:pt x="81010" y="20026"/>
                    <a:pt x="81010" y="19717"/>
                  </a:cubicBezTo>
                  <a:cubicBezTo>
                    <a:pt x="81010" y="19407"/>
                    <a:pt x="81260" y="19157"/>
                    <a:pt x="81570" y="19157"/>
                  </a:cubicBezTo>
                  <a:close/>
                  <a:moveTo>
                    <a:pt x="85308" y="19157"/>
                  </a:moveTo>
                  <a:cubicBezTo>
                    <a:pt x="85606" y="19157"/>
                    <a:pt x="85880" y="19407"/>
                    <a:pt x="85880" y="19717"/>
                  </a:cubicBezTo>
                  <a:cubicBezTo>
                    <a:pt x="85880" y="20014"/>
                    <a:pt x="85618" y="20288"/>
                    <a:pt x="85308" y="20288"/>
                  </a:cubicBezTo>
                  <a:cubicBezTo>
                    <a:pt x="84999" y="20288"/>
                    <a:pt x="84749" y="20026"/>
                    <a:pt x="84749" y="19717"/>
                  </a:cubicBezTo>
                  <a:cubicBezTo>
                    <a:pt x="84749" y="19407"/>
                    <a:pt x="84999" y="19157"/>
                    <a:pt x="85308" y="19157"/>
                  </a:cubicBezTo>
                  <a:close/>
                  <a:moveTo>
                    <a:pt x="89035" y="19157"/>
                  </a:moveTo>
                  <a:cubicBezTo>
                    <a:pt x="89333" y="19157"/>
                    <a:pt x="89595" y="19407"/>
                    <a:pt x="89595" y="19717"/>
                  </a:cubicBezTo>
                  <a:cubicBezTo>
                    <a:pt x="89595" y="20014"/>
                    <a:pt x="89345" y="20288"/>
                    <a:pt x="89035" y="20288"/>
                  </a:cubicBezTo>
                  <a:cubicBezTo>
                    <a:pt x="88714" y="20288"/>
                    <a:pt x="88464" y="20026"/>
                    <a:pt x="88464" y="19717"/>
                  </a:cubicBezTo>
                  <a:cubicBezTo>
                    <a:pt x="88464" y="19407"/>
                    <a:pt x="88714" y="19157"/>
                    <a:pt x="89035" y="19157"/>
                  </a:cubicBezTo>
                  <a:close/>
                  <a:moveTo>
                    <a:pt x="92762" y="19157"/>
                  </a:moveTo>
                  <a:cubicBezTo>
                    <a:pt x="93059" y="19157"/>
                    <a:pt x="93333" y="19407"/>
                    <a:pt x="93333" y="19717"/>
                  </a:cubicBezTo>
                  <a:cubicBezTo>
                    <a:pt x="93333" y="20014"/>
                    <a:pt x="93071" y="20288"/>
                    <a:pt x="92762" y="20288"/>
                  </a:cubicBezTo>
                  <a:cubicBezTo>
                    <a:pt x="92452" y="20288"/>
                    <a:pt x="92202" y="20026"/>
                    <a:pt x="92202" y="19717"/>
                  </a:cubicBezTo>
                  <a:cubicBezTo>
                    <a:pt x="92202" y="19407"/>
                    <a:pt x="92452" y="19157"/>
                    <a:pt x="92762" y="19157"/>
                  </a:cubicBezTo>
                  <a:close/>
                  <a:moveTo>
                    <a:pt x="96488" y="19157"/>
                  </a:moveTo>
                  <a:cubicBezTo>
                    <a:pt x="96786" y="19157"/>
                    <a:pt x="97048" y="19407"/>
                    <a:pt x="97048" y="19717"/>
                  </a:cubicBezTo>
                  <a:cubicBezTo>
                    <a:pt x="97048" y="20014"/>
                    <a:pt x="96798" y="20288"/>
                    <a:pt x="96488" y="20288"/>
                  </a:cubicBezTo>
                  <a:cubicBezTo>
                    <a:pt x="96191" y="20288"/>
                    <a:pt x="95917" y="20026"/>
                    <a:pt x="95917" y="19717"/>
                  </a:cubicBezTo>
                  <a:cubicBezTo>
                    <a:pt x="95917" y="19407"/>
                    <a:pt x="96179" y="19157"/>
                    <a:pt x="96488" y="19157"/>
                  </a:cubicBezTo>
                  <a:close/>
                  <a:moveTo>
                    <a:pt x="100203" y="19157"/>
                  </a:moveTo>
                  <a:cubicBezTo>
                    <a:pt x="100501" y="19157"/>
                    <a:pt x="100775" y="19407"/>
                    <a:pt x="100775" y="19717"/>
                  </a:cubicBezTo>
                  <a:cubicBezTo>
                    <a:pt x="100775" y="20014"/>
                    <a:pt x="100513" y="20288"/>
                    <a:pt x="100203" y="20288"/>
                  </a:cubicBezTo>
                  <a:cubicBezTo>
                    <a:pt x="99905" y="20288"/>
                    <a:pt x="99644" y="20026"/>
                    <a:pt x="99644" y="19717"/>
                  </a:cubicBezTo>
                  <a:cubicBezTo>
                    <a:pt x="99644" y="19407"/>
                    <a:pt x="99894" y="19157"/>
                    <a:pt x="100203" y="19157"/>
                  </a:cubicBezTo>
                  <a:close/>
                  <a:moveTo>
                    <a:pt x="103942" y="19157"/>
                  </a:moveTo>
                  <a:cubicBezTo>
                    <a:pt x="104239" y="19157"/>
                    <a:pt x="104513" y="19407"/>
                    <a:pt x="104513" y="19717"/>
                  </a:cubicBezTo>
                  <a:cubicBezTo>
                    <a:pt x="104513" y="20014"/>
                    <a:pt x="104251" y="20288"/>
                    <a:pt x="103942" y="20288"/>
                  </a:cubicBezTo>
                  <a:cubicBezTo>
                    <a:pt x="103644" y="20288"/>
                    <a:pt x="103382" y="20026"/>
                    <a:pt x="103382" y="19717"/>
                  </a:cubicBezTo>
                  <a:cubicBezTo>
                    <a:pt x="103382" y="19407"/>
                    <a:pt x="103632" y="19157"/>
                    <a:pt x="103942" y="19157"/>
                  </a:cubicBezTo>
                  <a:close/>
                  <a:moveTo>
                    <a:pt x="107668" y="19157"/>
                  </a:moveTo>
                  <a:cubicBezTo>
                    <a:pt x="107966" y="19157"/>
                    <a:pt x="108228" y="19407"/>
                    <a:pt x="108228" y="19717"/>
                  </a:cubicBezTo>
                  <a:cubicBezTo>
                    <a:pt x="108228" y="20014"/>
                    <a:pt x="107978" y="20288"/>
                    <a:pt x="107668" y="20288"/>
                  </a:cubicBezTo>
                  <a:cubicBezTo>
                    <a:pt x="107371" y="20288"/>
                    <a:pt x="107097" y="20026"/>
                    <a:pt x="107097" y="19717"/>
                  </a:cubicBezTo>
                  <a:cubicBezTo>
                    <a:pt x="107097" y="19407"/>
                    <a:pt x="107347" y="19157"/>
                    <a:pt x="107668" y="19157"/>
                  </a:cubicBezTo>
                  <a:close/>
                  <a:moveTo>
                    <a:pt x="111395" y="19157"/>
                  </a:moveTo>
                  <a:cubicBezTo>
                    <a:pt x="111693" y="19157"/>
                    <a:pt x="111967" y="19407"/>
                    <a:pt x="111967" y="19717"/>
                  </a:cubicBezTo>
                  <a:cubicBezTo>
                    <a:pt x="111967" y="20014"/>
                    <a:pt x="111705" y="20288"/>
                    <a:pt x="111395" y="20288"/>
                  </a:cubicBezTo>
                  <a:cubicBezTo>
                    <a:pt x="111085" y="20288"/>
                    <a:pt x="110835" y="20026"/>
                    <a:pt x="110835" y="19717"/>
                  </a:cubicBezTo>
                  <a:cubicBezTo>
                    <a:pt x="110835" y="19407"/>
                    <a:pt x="111085" y="19157"/>
                    <a:pt x="111395" y="19157"/>
                  </a:cubicBezTo>
                  <a:close/>
                  <a:moveTo>
                    <a:pt x="115122" y="19157"/>
                  </a:moveTo>
                  <a:cubicBezTo>
                    <a:pt x="115419" y="19157"/>
                    <a:pt x="115681" y="19407"/>
                    <a:pt x="115681" y="19717"/>
                  </a:cubicBezTo>
                  <a:cubicBezTo>
                    <a:pt x="115681" y="20014"/>
                    <a:pt x="115431" y="20288"/>
                    <a:pt x="115122" y="20288"/>
                  </a:cubicBezTo>
                  <a:cubicBezTo>
                    <a:pt x="114812" y="20288"/>
                    <a:pt x="114550" y="20026"/>
                    <a:pt x="114550" y="19717"/>
                  </a:cubicBezTo>
                  <a:cubicBezTo>
                    <a:pt x="114550" y="19407"/>
                    <a:pt x="114812" y="19157"/>
                    <a:pt x="115122" y="19157"/>
                  </a:cubicBezTo>
                  <a:close/>
                  <a:moveTo>
                    <a:pt x="118860" y="19157"/>
                  </a:moveTo>
                  <a:cubicBezTo>
                    <a:pt x="119158" y="19157"/>
                    <a:pt x="119420" y="19407"/>
                    <a:pt x="119420" y="19717"/>
                  </a:cubicBezTo>
                  <a:cubicBezTo>
                    <a:pt x="119420" y="20014"/>
                    <a:pt x="119170" y="20288"/>
                    <a:pt x="118860" y="20288"/>
                  </a:cubicBezTo>
                  <a:cubicBezTo>
                    <a:pt x="118539" y="20288"/>
                    <a:pt x="118289" y="20026"/>
                    <a:pt x="118289" y="19717"/>
                  </a:cubicBezTo>
                  <a:cubicBezTo>
                    <a:pt x="118289" y="19407"/>
                    <a:pt x="118539" y="19157"/>
                    <a:pt x="118860" y="19157"/>
                  </a:cubicBezTo>
                  <a:close/>
                  <a:moveTo>
                    <a:pt x="122575" y="19157"/>
                  </a:moveTo>
                  <a:cubicBezTo>
                    <a:pt x="122873" y="19157"/>
                    <a:pt x="123146" y="19407"/>
                    <a:pt x="123146" y="19717"/>
                  </a:cubicBezTo>
                  <a:cubicBezTo>
                    <a:pt x="123146" y="20014"/>
                    <a:pt x="122885" y="20288"/>
                    <a:pt x="122575" y="20288"/>
                  </a:cubicBezTo>
                  <a:cubicBezTo>
                    <a:pt x="122265" y="20288"/>
                    <a:pt x="122015" y="20026"/>
                    <a:pt x="122015" y="19717"/>
                  </a:cubicBezTo>
                  <a:cubicBezTo>
                    <a:pt x="122027" y="19407"/>
                    <a:pt x="122277" y="19157"/>
                    <a:pt x="122575" y="19157"/>
                  </a:cubicBezTo>
                  <a:close/>
                  <a:moveTo>
                    <a:pt x="126314" y="19157"/>
                  </a:moveTo>
                  <a:cubicBezTo>
                    <a:pt x="126611" y="19157"/>
                    <a:pt x="126873" y="19407"/>
                    <a:pt x="126873" y="19717"/>
                  </a:cubicBezTo>
                  <a:cubicBezTo>
                    <a:pt x="126873" y="20014"/>
                    <a:pt x="126623" y="20288"/>
                    <a:pt x="126314" y="20288"/>
                  </a:cubicBezTo>
                  <a:cubicBezTo>
                    <a:pt x="126004" y="20288"/>
                    <a:pt x="125742" y="20026"/>
                    <a:pt x="125742" y="19717"/>
                  </a:cubicBezTo>
                  <a:cubicBezTo>
                    <a:pt x="125742" y="19407"/>
                    <a:pt x="126004" y="19157"/>
                    <a:pt x="126314" y="19157"/>
                  </a:cubicBezTo>
                  <a:close/>
                  <a:moveTo>
                    <a:pt x="130028" y="19157"/>
                  </a:moveTo>
                  <a:cubicBezTo>
                    <a:pt x="130326" y="19157"/>
                    <a:pt x="130600" y="19407"/>
                    <a:pt x="130600" y="19717"/>
                  </a:cubicBezTo>
                  <a:cubicBezTo>
                    <a:pt x="130600" y="20014"/>
                    <a:pt x="130350" y="20288"/>
                    <a:pt x="130028" y="20288"/>
                  </a:cubicBezTo>
                  <a:cubicBezTo>
                    <a:pt x="129731" y="20288"/>
                    <a:pt x="129469" y="20026"/>
                    <a:pt x="129469" y="19717"/>
                  </a:cubicBezTo>
                  <a:cubicBezTo>
                    <a:pt x="129469" y="19407"/>
                    <a:pt x="129719" y="19157"/>
                    <a:pt x="130028" y="19157"/>
                  </a:cubicBezTo>
                  <a:close/>
                  <a:moveTo>
                    <a:pt x="133767" y="19157"/>
                  </a:moveTo>
                  <a:cubicBezTo>
                    <a:pt x="134065" y="19157"/>
                    <a:pt x="134326" y="19407"/>
                    <a:pt x="134326" y="19717"/>
                  </a:cubicBezTo>
                  <a:cubicBezTo>
                    <a:pt x="134326" y="20014"/>
                    <a:pt x="134076" y="20288"/>
                    <a:pt x="133767" y="20288"/>
                  </a:cubicBezTo>
                  <a:cubicBezTo>
                    <a:pt x="133469" y="20288"/>
                    <a:pt x="133207" y="20026"/>
                    <a:pt x="133207" y="19717"/>
                  </a:cubicBezTo>
                  <a:cubicBezTo>
                    <a:pt x="133207" y="19407"/>
                    <a:pt x="133457" y="19157"/>
                    <a:pt x="133767" y="19157"/>
                  </a:cubicBezTo>
                  <a:close/>
                  <a:moveTo>
                    <a:pt x="137494" y="19157"/>
                  </a:moveTo>
                  <a:cubicBezTo>
                    <a:pt x="137791" y="19157"/>
                    <a:pt x="138053" y="19407"/>
                    <a:pt x="138053" y="19717"/>
                  </a:cubicBezTo>
                  <a:cubicBezTo>
                    <a:pt x="138053" y="20014"/>
                    <a:pt x="137803" y="20288"/>
                    <a:pt x="137494" y="20288"/>
                  </a:cubicBezTo>
                  <a:cubicBezTo>
                    <a:pt x="137196" y="20288"/>
                    <a:pt x="136922" y="20026"/>
                    <a:pt x="136922" y="19717"/>
                  </a:cubicBezTo>
                  <a:cubicBezTo>
                    <a:pt x="136934" y="19407"/>
                    <a:pt x="137172" y="19157"/>
                    <a:pt x="137494" y="19157"/>
                  </a:cubicBezTo>
                  <a:close/>
                  <a:moveTo>
                    <a:pt x="1548" y="21026"/>
                  </a:moveTo>
                  <a:cubicBezTo>
                    <a:pt x="1846" y="21026"/>
                    <a:pt x="2119" y="21288"/>
                    <a:pt x="2119" y="21598"/>
                  </a:cubicBezTo>
                  <a:cubicBezTo>
                    <a:pt x="2119" y="21896"/>
                    <a:pt x="1858" y="22158"/>
                    <a:pt x="1548" y="22158"/>
                  </a:cubicBezTo>
                  <a:cubicBezTo>
                    <a:pt x="1238" y="22158"/>
                    <a:pt x="988" y="21908"/>
                    <a:pt x="988" y="21598"/>
                  </a:cubicBezTo>
                  <a:cubicBezTo>
                    <a:pt x="988" y="21288"/>
                    <a:pt x="1238" y="21026"/>
                    <a:pt x="1548" y="21026"/>
                  </a:cubicBezTo>
                  <a:close/>
                  <a:moveTo>
                    <a:pt x="5287" y="21026"/>
                  </a:moveTo>
                  <a:cubicBezTo>
                    <a:pt x="5596" y="21026"/>
                    <a:pt x="5846" y="21288"/>
                    <a:pt x="5846" y="21598"/>
                  </a:cubicBezTo>
                  <a:cubicBezTo>
                    <a:pt x="5846" y="21908"/>
                    <a:pt x="5596" y="22158"/>
                    <a:pt x="5287" y="22158"/>
                  </a:cubicBezTo>
                  <a:cubicBezTo>
                    <a:pt x="4977" y="22158"/>
                    <a:pt x="4715" y="21908"/>
                    <a:pt x="4715" y="21598"/>
                  </a:cubicBezTo>
                  <a:cubicBezTo>
                    <a:pt x="4715" y="21288"/>
                    <a:pt x="4977" y="21026"/>
                    <a:pt x="5287" y="21026"/>
                  </a:cubicBezTo>
                  <a:close/>
                  <a:moveTo>
                    <a:pt x="9001" y="21026"/>
                  </a:moveTo>
                  <a:cubicBezTo>
                    <a:pt x="9299" y="21026"/>
                    <a:pt x="9573" y="21288"/>
                    <a:pt x="9573" y="21598"/>
                  </a:cubicBezTo>
                  <a:cubicBezTo>
                    <a:pt x="9573" y="21896"/>
                    <a:pt x="9323" y="22158"/>
                    <a:pt x="9001" y="22158"/>
                  </a:cubicBezTo>
                  <a:cubicBezTo>
                    <a:pt x="8704" y="22158"/>
                    <a:pt x="8442" y="21908"/>
                    <a:pt x="8442" y="21598"/>
                  </a:cubicBezTo>
                  <a:cubicBezTo>
                    <a:pt x="8442" y="21288"/>
                    <a:pt x="8692" y="21026"/>
                    <a:pt x="9001" y="21026"/>
                  </a:cubicBezTo>
                  <a:close/>
                  <a:moveTo>
                    <a:pt x="12728" y="21026"/>
                  </a:moveTo>
                  <a:cubicBezTo>
                    <a:pt x="13037" y="21026"/>
                    <a:pt x="13288" y="21288"/>
                    <a:pt x="13288" y="21598"/>
                  </a:cubicBezTo>
                  <a:cubicBezTo>
                    <a:pt x="13288" y="21908"/>
                    <a:pt x="13037" y="22158"/>
                    <a:pt x="12728" y="22158"/>
                  </a:cubicBezTo>
                  <a:cubicBezTo>
                    <a:pt x="12418" y="22158"/>
                    <a:pt x="12156" y="21908"/>
                    <a:pt x="12156" y="21598"/>
                  </a:cubicBezTo>
                  <a:cubicBezTo>
                    <a:pt x="12156" y="21288"/>
                    <a:pt x="12418" y="21026"/>
                    <a:pt x="12728" y="21026"/>
                  </a:cubicBezTo>
                  <a:close/>
                  <a:moveTo>
                    <a:pt x="16466" y="21026"/>
                  </a:moveTo>
                  <a:cubicBezTo>
                    <a:pt x="16764" y="21026"/>
                    <a:pt x="17026" y="21288"/>
                    <a:pt x="17026" y="21598"/>
                  </a:cubicBezTo>
                  <a:cubicBezTo>
                    <a:pt x="17026" y="21896"/>
                    <a:pt x="16776" y="22158"/>
                    <a:pt x="16466" y="22158"/>
                  </a:cubicBezTo>
                  <a:cubicBezTo>
                    <a:pt x="16169" y="22158"/>
                    <a:pt x="15895" y="21908"/>
                    <a:pt x="15895" y="21598"/>
                  </a:cubicBezTo>
                  <a:cubicBezTo>
                    <a:pt x="15895" y="21288"/>
                    <a:pt x="16145" y="21026"/>
                    <a:pt x="16466" y="21026"/>
                  </a:cubicBezTo>
                  <a:close/>
                  <a:moveTo>
                    <a:pt x="20181" y="21026"/>
                  </a:moveTo>
                  <a:cubicBezTo>
                    <a:pt x="20491" y="21026"/>
                    <a:pt x="20753" y="21288"/>
                    <a:pt x="20753" y="21598"/>
                  </a:cubicBezTo>
                  <a:cubicBezTo>
                    <a:pt x="20753" y="21908"/>
                    <a:pt x="20491" y="22158"/>
                    <a:pt x="20181" y="22158"/>
                  </a:cubicBezTo>
                  <a:cubicBezTo>
                    <a:pt x="19872" y="22158"/>
                    <a:pt x="19622" y="21908"/>
                    <a:pt x="19622" y="21598"/>
                  </a:cubicBezTo>
                  <a:cubicBezTo>
                    <a:pt x="19622" y="21288"/>
                    <a:pt x="19872" y="21026"/>
                    <a:pt x="20181" y="21026"/>
                  </a:cubicBezTo>
                  <a:close/>
                  <a:moveTo>
                    <a:pt x="23920" y="21026"/>
                  </a:moveTo>
                  <a:cubicBezTo>
                    <a:pt x="24217" y="21026"/>
                    <a:pt x="24479" y="21288"/>
                    <a:pt x="24479" y="21598"/>
                  </a:cubicBezTo>
                  <a:cubicBezTo>
                    <a:pt x="24479" y="21896"/>
                    <a:pt x="24229" y="22158"/>
                    <a:pt x="23920" y="22158"/>
                  </a:cubicBezTo>
                  <a:cubicBezTo>
                    <a:pt x="23610" y="22158"/>
                    <a:pt x="23348" y="21908"/>
                    <a:pt x="23348" y="21598"/>
                  </a:cubicBezTo>
                  <a:cubicBezTo>
                    <a:pt x="23348" y="21288"/>
                    <a:pt x="23610" y="21026"/>
                    <a:pt x="23920" y="21026"/>
                  </a:cubicBezTo>
                  <a:close/>
                  <a:moveTo>
                    <a:pt x="27635" y="21026"/>
                  </a:moveTo>
                  <a:cubicBezTo>
                    <a:pt x="27956" y="21026"/>
                    <a:pt x="28206" y="21288"/>
                    <a:pt x="28206" y="21598"/>
                  </a:cubicBezTo>
                  <a:cubicBezTo>
                    <a:pt x="28206" y="21908"/>
                    <a:pt x="27956" y="22158"/>
                    <a:pt x="27635" y="22158"/>
                  </a:cubicBezTo>
                  <a:cubicBezTo>
                    <a:pt x="27325" y="22158"/>
                    <a:pt x="27075" y="21908"/>
                    <a:pt x="27075" y="21598"/>
                  </a:cubicBezTo>
                  <a:cubicBezTo>
                    <a:pt x="27075" y="21288"/>
                    <a:pt x="27325" y="21026"/>
                    <a:pt x="27635" y="21026"/>
                  </a:cubicBezTo>
                  <a:close/>
                  <a:moveTo>
                    <a:pt x="31373" y="21026"/>
                  </a:moveTo>
                  <a:cubicBezTo>
                    <a:pt x="31671" y="21026"/>
                    <a:pt x="31945" y="21288"/>
                    <a:pt x="31945" y="21598"/>
                  </a:cubicBezTo>
                  <a:cubicBezTo>
                    <a:pt x="31945" y="21896"/>
                    <a:pt x="31683" y="22158"/>
                    <a:pt x="31373" y="22158"/>
                  </a:cubicBezTo>
                  <a:cubicBezTo>
                    <a:pt x="31064" y="22158"/>
                    <a:pt x="30814" y="21908"/>
                    <a:pt x="30814" y="21598"/>
                  </a:cubicBezTo>
                  <a:cubicBezTo>
                    <a:pt x="30814" y="21288"/>
                    <a:pt x="31064" y="21026"/>
                    <a:pt x="31373" y="21026"/>
                  </a:cubicBezTo>
                  <a:close/>
                  <a:moveTo>
                    <a:pt x="35100" y="21026"/>
                  </a:moveTo>
                  <a:cubicBezTo>
                    <a:pt x="35409" y="21026"/>
                    <a:pt x="35659" y="21288"/>
                    <a:pt x="35659" y="21598"/>
                  </a:cubicBezTo>
                  <a:cubicBezTo>
                    <a:pt x="35659" y="21908"/>
                    <a:pt x="35409" y="22158"/>
                    <a:pt x="35100" y="22158"/>
                  </a:cubicBezTo>
                  <a:cubicBezTo>
                    <a:pt x="34778" y="22158"/>
                    <a:pt x="34528" y="21908"/>
                    <a:pt x="34528" y="21598"/>
                  </a:cubicBezTo>
                  <a:cubicBezTo>
                    <a:pt x="34528" y="21288"/>
                    <a:pt x="34778" y="21026"/>
                    <a:pt x="35100" y="21026"/>
                  </a:cubicBezTo>
                  <a:close/>
                  <a:moveTo>
                    <a:pt x="38815" y="21026"/>
                  </a:moveTo>
                  <a:cubicBezTo>
                    <a:pt x="39112" y="21026"/>
                    <a:pt x="39386" y="21288"/>
                    <a:pt x="39386" y="21598"/>
                  </a:cubicBezTo>
                  <a:cubicBezTo>
                    <a:pt x="39386" y="21896"/>
                    <a:pt x="39124" y="22158"/>
                    <a:pt x="38815" y="22158"/>
                  </a:cubicBezTo>
                  <a:cubicBezTo>
                    <a:pt x="38517" y="22158"/>
                    <a:pt x="38255" y="21908"/>
                    <a:pt x="38255" y="21598"/>
                  </a:cubicBezTo>
                  <a:cubicBezTo>
                    <a:pt x="38267" y="21288"/>
                    <a:pt x="38505" y="21026"/>
                    <a:pt x="38815" y="21026"/>
                  </a:cubicBezTo>
                  <a:close/>
                  <a:moveTo>
                    <a:pt x="42553" y="21026"/>
                  </a:moveTo>
                  <a:cubicBezTo>
                    <a:pt x="42863" y="21026"/>
                    <a:pt x="43113" y="21288"/>
                    <a:pt x="43113" y="21598"/>
                  </a:cubicBezTo>
                  <a:cubicBezTo>
                    <a:pt x="43113" y="21908"/>
                    <a:pt x="42863" y="22158"/>
                    <a:pt x="42553" y="22158"/>
                  </a:cubicBezTo>
                  <a:cubicBezTo>
                    <a:pt x="42232" y="22158"/>
                    <a:pt x="41982" y="21908"/>
                    <a:pt x="41982" y="21598"/>
                  </a:cubicBezTo>
                  <a:cubicBezTo>
                    <a:pt x="41982" y="21288"/>
                    <a:pt x="42244" y="21026"/>
                    <a:pt x="42553" y="21026"/>
                  </a:cubicBezTo>
                  <a:close/>
                  <a:moveTo>
                    <a:pt x="46268" y="21026"/>
                  </a:moveTo>
                  <a:cubicBezTo>
                    <a:pt x="46565" y="21026"/>
                    <a:pt x="46839" y="21288"/>
                    <a:pt x="46839" y="21598"/>
                  </a:cubicBezTo>
                  <a:cubicBezTo>
                    <a:pt x="46839" y="21896"/>
                    <a:pt x="46589" y="22158"/>
                    <a:pt x="46268" y="22158"/>
                  </a:cubicBezTo>
                  <a:cubicBezTo>
                    <a:pt x="45970" y="22158"/>
                    <a:pt x="45708" y="21908"/>
                    <a:pt x="45708" y="21598"/>
                  </a:cubicBezTo>
                  <a:cubicBezTo>
                    <a:pt x="45720" y="21288"/>
                    <a:pt x="45958" y="21026"/>
                    <a:pt x="46268" y="21026"/>
                  </a:cubicBezTo>
                  <a:close/>
                  <a:moveTo>
                    <a:pt x="50006" y="21026"/>
                  </a:moveTo>
                  <a:cubicBezTo>
                    <a:pt x="50316" y="21026"/>
                    <a:pt x="50578" y="21288"/>
                    <a:pt x="50578" y="21598"/>
                  </a:cubicBezTo>
                  <a:cubicBezTo>
                    <a:pt x="50578" y="21908"/>
                    <a:pt x="50316" y="22158"/>
                    <a:pt x="50006" y="22158"/>
                  </a:cubicBezTo>
                  <a:cubicBezTo>
                    <a:pt x="49697" y="22158"/>
                    <a:pt x="49447" y="21908"/>
                    <a:pt x="49447" y="21598"/>
                  </a:cubicBezTo>
                  <a:cubicBezTo>
                    <a:pt x="49447" y="21288"/>
                    <a:pt x="49697" y="21026"/>
                    <a:pt x="50006" y="21026"/>
                  </a:cubicBezTo>
                  <a:close/>
                  <a:moveTo>
                    <a:pt x="53733" y="21026"/>
                  </a:moveTo>
                  <a:cubicBezTo>
                    <a:pt x="54031" y="21026"/>
                    <a:pt x="54293" y="21288"/>
                    <a:pt x="54293" y="21598"/>
                  </a:cubicBezTo>
                  <a:cubicBezTo>
                    <a:pt x="54293" y="21896"/>
                    <a:pt x="54043" y="22158"/>
                    <a:pt x="53733" y="22158"/>
                  </a:cubicBezTo>
                  <a:cubicBezTo>
                    <a:pt x="53412" y="22158"/>
                    <a:pt x="53162" y="21908"/>
                    <a:pt x="53162" y="21598"/>
                  </a:cubicBezTo>
                  <a:cubicBezTo>
                    <a:pt x="53173" y="21288"/>
                    <a:pt x="53412" y="21026"/>
                    <a:pt x="53733" y="21026"/>
                  </a:cubicBezTo>
                  <a:close/>
                  <a:moveTo>
                    <a:pt x="57460" y="21026"/>
                  </a:moveTo>
                  <a:cubicBezTo>
                    <a:pt x="57781" y="21026"/>
                    <a:pt x="58031" y="21288"/>
                    <a:pt x="58031" y="21598"/>
                  </a:cubicBezTo>
                  <a:cubicBezTo>
                    <a:pt x="58031" y="21908"/>
                    <a:pt x="57781" y="22158"/>
                    <a:pt x="57460" y="22158"/>
                  </a:cubicBezTo>
                  <a:cubicBezTo>
                    <a:pt x="57150" y="22158"/>
                    <a:pt x="56900" y="21908"/>
                    <a:pt x="56900" y="21598"/>
                  </a:cubicBezTo>
                  <a:cubicBezTo>
                    <a:pt x="56900" y="21288"/>
                    <a:pt x="57150" y="21026"/>
                    <a:pt x="57460" y="21026"/>
                  </a:cubicBezTo>
                  <a:close/>
                  <a:moveTo>
                    <a:pt x="61186" y="21026"/>
                  </a:moveTo>
                  <a:cubicBezTo>
                    <a:pt x="61484" y="21026"/>
                    <a:pt x="61746" y="21288"/>
                    <a:pt x="61746" y="21598"/>
                  </a:cubicBezTo>
                  <a:cubicBezTo>
                    <a:pt x="61746" y="21896"/>
                    <a:pt x="61496" y="22158"/>
                    <a:pt x="61186" y="22158"/>
                  </a:cubicBezTo>
                  <a:cubicBezTo>
                    <a:pt x="60877" y="22158"/>
                    <a:pt x="60615" y="21908"/>
                    <a:pt x="60615" y="21598"/>
                  </a:cubicBezTo>
                  <a:cubicBezTo>
                    <a:pt x="60639" y="21288"/>
                    <a:pt x="60877" y="21026"/>
                    <a:pt x="61186" y="21026"/>
                  </a:cubicBezTo>
                  <a:close/>
                  <a:moveTo>
                    <a:pt x="64925" y="21026"/>
                  </a:moveTo>
                  <a:cubicBezTo>
                    <a:pt x="65234" y="21026"/>
                    <a:pt x="65485" y="21288"/>
                    <a:pt x="65485" y="21598"/>
                  </a:cubicBezTo>
                  <a:cubicBezTo>
                    <a:pt x="65485" y="21908"/>
                    <a:pt x="65234" y="22158"/>
                    <a:pt x="64925" y="22158"/>
                  </a:cubicBezTo>
                  <a:cubicBezTo>
                    <a:pt x="64603" y="22158"/>
                    <a:pt x="64353" y="21908"/>
                    <a:pt x="64353" y="21598"/>
                  </a:cubicBezTo>
                  <a:cubicBezTo>
                    <a:pt x="64353" y="21288"/>
                    <a:pt x="64603" y="21026"/>
                    <a:pt x="64925" y="21026"/>
                  </a:cubicBezTo>
                  <a:close/>
                  <a:moveTo>
                    <a:pt x="68640" y="21026"/>
                  </a:moveTo>
                  <a:cubicBezTo>
                    <a:pt x="68937" y="21026"/>
                    <a:pt x="69211" y="21288"/>
                    <a:pt x="69211" y="21598"/>
                  </a:cubicBezTo>
                  <a:cubicBezTo>
                    <a:pt x="69211" y="21896"/>
                    <a:pt x="68949" y="22158"/>
                    <a:pt x="68640" y="22158"/>
                  </a:cubicBezTo>
                  <a:cubicBezTo>
                    <a:pt x="68330" y="22158"/>
                    <a:pt x="68080" y="21908"/>
                    <a:pt x="68080" y="21598"/>
                  </a:cubicBezTo>
                  <a:cubicBezTo>
                    <a:pt x="68092" y="21288"/>
                    <a:pt x="68330" y="21026"/>
                    <a:pt x="68640" y="21026"/>
                  </a:cubicBezTo>
                  <a:close/>
                  <a:moveTo>
                    <a:pt x="72366" y="21026"/>
                  </a:moveTo>
                  <a:cubicBezTo>
                    <a:pt x="72676" y="21026"/>
                    <a:pt x="72926" y="21288"/>
                    <a:pt x="72926" y="21598"/>
                  </a:cubicBezTo>
                  <a:cubicBezTo>
                    <a:pt x="72926" y="21908"/>
                    <a:pt x="72676" y="22158"/>
                    <a:pt x="72366" y="22158"/>
                  </a:cubicBezTo>
                  <a:cubicBezTo>
                    <a:pt x="72045" y="22158"/>
                    <a:pt x="71795" y="21908"/>
                    <a:pt x="71795" y="21598"/>
                  </a:cubicBezTo>
                  <a:cubicBezTo>
                    <a:pt x="71795" y="21288"/>
                    <a:pt x="72069" y="21026"/>
                    <a:pt x="72366" y="21026"/>
                  </a:cubicBezTo>
                  <a:close/>
                  <a:moveTo>
                    <a:pt x="76093" y="21026"/>
                  </a:moveTo>
                  <a:cubicBezTo>
                    <a:pt x="76391" y="21026"/>
                    <a:pt x="76664" y="21288"/>
                    <a:pt x="76664" y="21598"/>
                  </a:cubicBezTo>
                  <a:cubicBezTo>
                    <a:pt x="76664" y="21896"/>
                    <a:pt x="76403" y="22158"/>
                    <a:pt x="76093" y="22158"/>
                  </a:cubicBezTo>
                  <a:cubicBezTo>
                    <a:pt x="75795" y="22158"/>
                    <a:pt x="75533" y="21908"/>
                    <a:pt x="75533" y="21598"/>
                  </a:cubicBezTo>
                  <a:cubicBezTo>
                    <a:pt x="75533" y="21288"/>
                    <a:pt x="75783" y="21026"/>
                    <a:pt x="76093" y="21026"/>
                  </a:cubicBezTo>
                  <a:close/>
                  <a:moveTo>
                    <a:pt x="79712" y="21026"/>
                  </a:moveTo>
                  <a:cubicBezTo>
                    <a:pt x="80010" y="21026"/>
                    <a:pt x="80284" y="21288"/>
                    <a:pt x="80284" y="21598"/>
                  </a:cubicBezTo>
                  <a:cubicBezTo>
                    <a:pt x="80284" y="21896"/>
                    <a:pt x="80022" y="22158"/>
                    <a:pt x="79712" y="22158"/>
                  </a:cubicBezTo>
                  <a:cubicBezTo>
                    <a:pt x="79403" y="22158"/>
                    <a:pt x="79153" y="21908"/>
                    <a:pt x="79153" y="21598"/>
                  </a:cubicBezTo>
                  <a:cubicBezTo>
                    <a:pt x="79165" y="21288"/>
                    <a:pt x="79403" y="21026"/>
                    <a:pt x="79712" y="21026"/>
                  </a:cubicBezTo>
                  <a:close/>
                  <a:moveTo>
                    <a:pt x="83451" y="21026"/>
                  </a:moveTo>
                  <a:cubicBezTo>
                    <a:pt x="83761" y="21026"/>
                    <a:pt x="84011" y="21288"/>
                    <a:pt x="84011" y="21598"/>
                  </a:cubicBezTo>
                  <a:cubicBezTo>
                    <a:pt x="84011" y="21908"/>
                    <a:pt x="83761" y="22158"/>
                    <a:pt x="83451" y="22158"/>
                  </a:cubicBezTo>
                  <a:cubicBezTo>
                    <a:pt x="83141" y="22158"/>
                    <a:pt x="82880" y="21908"/>
                    <a:pt x="82880" y="21598"/>
                  </a:cubicBezTo>
                  <a:cubicBezTo>
                    <a:pt x="82880" y="21288"/>
                    <a:pt x="83141" y="21026"/>
                    <a:pt x="83451" y="21026"/>
                  </a:cubicBezTo>
                  <a:close/>
                  <a:moveTo>
                    <a:pt x="87166" y="21026"/>
                  </a:moveTo>
                  <a:cubicBezTo>
                    <a:pt x="87463" y="21026"/>
                    <a:pt x="87737" y="21288"/>
                    <a:pt x="87737" y="21598"/>
                  </a:cubicBezTo>
                  <a:cubicBezTo>
                    <a:pt x="87737" y="21896"/>
                    <a:pt x="87475" y="22158"/>
                    <a:pt x="87166" y="22158"/>
                  </a:cubicBezTo>
                  <a:cubicBezTo>
                    <a:pt x="86856" y="22158"/>
                    <a:pt x="86606" y="21908"/>
                    <a:pt x="86606" y="21598"/>
                  </a:cubicBezTo>
                  <a:cubicBezTo>
                    <a:pt x="86618" y="21288"/>
                    <a:pt x="86856" y="21026"/>
                    <a:pt x="87166" y="21026"/>
                  </a:cubicBezTo>
                  <a:close/>
                  <a:moveTo>
                    <a:pt x="90904" y="21026"/>
                  </a:moveTo>
                  <a:cubicBezTo>
                    <a:pt x="91214" y="21026"/>
                    <a:pt x="91464" y="21288"/>
                    <a:pt x="91464" y="21598"/>
                  </a:cubicBezTo>
                  <a:cubicBezTo>
                    <a:pt x="91464" y="21908"/>
                    <a:pt x="91214" y="22158"/>
                    <a:pt x="90904" y="22158"/>
                  </a:cubicBezTo>
                  <a:cubicBezTo>
                    <a:pt x="90595" y="22158"/>
                    <a:pt x="90345" y="21908"/>
                    <a:pt x="90345" y="21598"/>
                  </a:cubicBezTo>
                  <a:cubicBezTo>
                    <a:pt x="90345" y="21288"/>
                    <a:pt x="90595" y="21026"/>
                    <a:pt x="90904" y="21026"/>
                  </a:cubicBezTo>
                  <a:close/>
                  <a:moveTo>
                    <a:pt x="94631" y="21026"/>
                  </a:moveTo>
                  <a:cubicBezTo>
                    <a:pt x="94929" y="21026"/>
                    <a:pt x="95191" y="21288"/>
                    <a:pt x="95191" y="21598"/>
                  </a:cubicBezTo>
                  <a:cubicBezTo>
                    <a:pt x="95191" y="21896"/>
                    <a:pt x="94941" y="22158"/>
                    <a:pt x="94631" y="22158"/>
                  </a:cubicBezTo>
                  <a:cubicBezTo>
                    <a:pt x="94310" y="22158"/>
                    <a:pt x="94060" y="21908"/>
                    <a:pt x="94060" y="21598"/>
                  </a:cubicBezTo>
                  <a:cubicBezTo>
                    <a:pt x="94071" y="21288"/>
                    <a:pt x="94310" y="21026"/>
                    <a:pt x="94631" y="21026"/>
                  </a:cubicBezTo>
                  <a:close/>
                  <a:moveTo>
                    <a:pt x="98346" y="21026"/>
                  </a:moveTo>
                  <a:cubicBezTo>
                    <a:pt x="98655" y="21026"/>
                    <a:pt x="98905" y="21288"/>
                    <a:pt x="98905" y="21598"/>
                  </a:cubicBezTo>
                  <a:cubicBezTo>
                    <a:pt x="98905" y="21908"/>
                    <a:pt x="98655" y="22158"/>
                    <a:pt x="98346" y="22158"/>
                  </a:cubicBezTo>
                  <a:cubicBezTo>
                    <a:pt x="98036" y="22158"/>
                    <a:pt x="97786" y="21908"/>
                    <a:pt x="97786" y="21598"/>
                  </a:cubicBezTo>
                  <a:cubicBezTo>
                    <a:pt x="97786" y="21288"/>
                    <a:pt x="98036" y="21026"/>
                    <a:pt x="98346" y="21026"/>
                  </a:cubicBezTo>
                  <a:close/>
                  <a:moveTo>
                    <a:pt x="102084" y="21026"/>
                  </a:moveTo>
                  <a:cubicBezTo>
                    <a:pt x="102382" y="21026"/>
                    <a:pt x="102644" y="21288"/>
                    <a:pt x="102644" y="21598"/>
                  </a:cubicBezTo>
                  <a:cubicBezTo>
                    <a:pt x="102644" y="21896"/>
                    <a:pt x="102394" y="22158"/>
                    <a:pt x="102084" y="22158"/>
                  </a:cubicBezTo>
                  <a:cubicBezTo>
                    <a:pt x="101787" y="22158"/>
                    <a:pt x="101513" y="21908"/>
                    <a:pt x="101513" y="21598"/>
                  </a:cubicBezTo>
                  <a:cubicBezTo>
                    <a:pt x="101513" y="21288"/>
                    <a:pt x="101775" y="21026"/>
                    <a:pt x="102084" y="21026"/>
                  </a:cubicBezTo>
                  <a:close/>
                  <a:moveTo>
                    <a:pt x="105799" y="21026"/>
                  </a:moveTo>
                  <a:cubicBezTo>
                    <a:pt x="106121" y="21026"/>
                    <a:pt x="106371" y="21288"/>
                    <a:pt x="106371" y="21598"/>
                  </a:cubicBezTo>
                  <a:cubicBezTo>
                    <a:pt x="106371" y="21908"/>
                    <a:pt x="106109" y="22158"/>
                    <a:pt x="105799" y="22158"/>
                  </a:cubicBezTo>
                  <a:cubicBezTo>
                    <a:pt x="105490" y="22158"/>
                    <a:pt x="105239" y="21908"/>
                    <a:pt x="105239" y="21598"/>
                  </a:cubicBezTo>
                  <a:cubicBezTo>
                    <a:pt x="105239" y="21288"/>
                    <a:pt x="105490" y="21026"/>
                    <a:pt x="105799" y="21026"/>
                  </a:cubicBezTo>
                  <a:close/>
                  <a:moveTo>
                    <a:pt x="109538" y="21026"/>
                  </a:moveTo>
                  <a:cubicBezTo>
                    <a:pt x="109835" y="21026"/>
                    <a:pt x="110109" y="21288"/>
                    <a:pt x="110109" y="21598"/>
                  </a:cubicBezTo>
                  <a:cubicBezTo>
                    <a:pt x="110109" y="21896"/>
                    <a:pt x="109847" y="22158"/>
                    <a:pt x="109538" y="22158"/>
                  </a:cubicBezTo>
                  <a:cubicBezTo>
                    <a:pt x="109228" y="22158"/>
                    <a:pt x="108978" y="21908"/>
                    <a:pt x="108978" y="21598"/>
                  </a:cubicBezTo>
                  <a:cubicBezTo>
                    <a:pt x="108978" y="21288"/>
                    <a:pt x="109228" y="21026"/>
                    <a:pt x="109538" y="21026"/>
                  </a:cubicBezTo>
                  <a:close/>
                  <a:moveTo>
                    <a:pt x="113264" y="21026"/>
                  </a:moveTo>
                  <a:cubicBezTo>
                    <a:pt x="113574" y="21026"/>
                    <a:pt x="113824" y="21288"/>
                    <a:pt x="113824" y="21598"/>
                  </a:cubicBezTo>
                  <a:cubicBezTo>
                    <a:pt x="113824" y="21908"/>
                    <a:pt x="113574" y="22158"/>
                    <a:pt x="113264" y="22158"/>
                  </a:cubicBezTo>
                  <a:cubicBezTo>
                    <a:pt x="112943" y="22158"/>
                    <a:pt x="112693" y="21908"/>
                    <a:pt x="112693" y="21598"/>
                  </a:cubicBezTo>
                  <a:cubicBezTo>
                    <a:pt x="112693" y="21288"/>
                    <a:pt x="112943" y="21026"/>
                    <a:pt x="113264" y="21026"/>
                  </a:cubicBezTo>
                  <a:close/>
                  <a:moveTo>
                    <a:pt x="116991" y="21026"/>
                  </a:moveTo>
                  <a:cubicBezTo>
                    <a:pt x="117289" y="21026"/>
                    <a:pt x="117562" y="21288"/>
                    <a:pt x="117562" y="21598"/>
                  </a:cubicBezTo>
                  <a:cubicBezTo>
                    <a:pt x="117562" y="21896"/>
                    <a:pt x="117312" y="22158"/>
                    <a:pt x="116991" y="22158"/>
                  </a:cubicBezTo>
                  <a:cubicBezTo>
                    <a:pt x="116681" y="22158"/>
                    <a:pt x="116431" y="21908"/>
                    <a:pt x="116431" y="21598"/>
                  </a:cubicBezTo>
                  <a:cubicBezTo>
                    <a:pt x="116431" y="21288"/>
                    <a:pt x="116681" y="21026"/>
                    <a:pt x="116991" y="21026"/>
                  </a:cubicBezTo>
                  <a:close/>
                  <a:moveTo>
                    <a:pt x="120718" y="21026"/>
                  </a:moveTo>
                  <a:cubicBezTo>
                    <a:pt x="121027" y="21026"/>
                    <a:pt x="121277" y="21288"/>
                    <a:pt x="121277" y="21598"/>
                  </a:cubicBezTo>
                  <a:cubicBezTo>
                    <a:pt x="121277" y="21908"/>
                    <a:pt x="121027" y="22158"/>
                    <a:pt x="120718" y="22158"/>
                  </a:cubicBezTo>
                  <a:cubicBezTo>
                    <a:pt x="120408" y="22158"/>
                    <a:pt x="120146" y="21908"/>
                    <a:pt x="120146" y="21598"/>
                  </a:cubicBezTo>
                  <a:cubicBezTo>
                    <a:pt x="120146" y="21288"/>
                    <a:pt x="120420" y="21026"/>
                    <a:pt x="120718" y="21026"/>
                  </a:cubicBezTo>
                  <a:close/>
                  <a:moveTo>
                    <a:pt x="124456" y="21026"/>
                  </a:moveTo>
                  <a:cubicBezTo>
                    <a:pt x="124754" y="21026"/>
                    <a:pt x="125016" y="21288"/>
                    <a:pt x="125016" y="21598"/>
                  </a:cubicBezTo>
                  <a:cubicBezTo>
                    <a:pt x="125016" y="21896"/>
                    <a:pt x="124766" y="22158"/>
                    <a:pt x="124456" y="22158"/>
                  </a:cubicBezTo>
                  <a:cubicBezTo>
                    <a:pt x="124135" y="22158"/>
                    <a:pt x="123885" y="21908"/>
                    <a:pt x="123885" y="21598"/>
                  </a:cubicBezTo>
                  <a:cubicBezTo>
                    <a:pt x="123885" y="21288"/>
                    <a:pt x="124135" y="21026"/>
                    <a:pt x="124456" y="21026"/>
                  </a:cubicBezTo>
                  <a:close/>
                  <a:moveTo>
                    <a:pt x="128171" y="21026"/>
                  </a:moveTo>
                  <a:cubicBezTo>
                    <a:pt x="128480" y="21026"/>
                    <a:pt x="128742" y="21288"/>
                    <a:pt x="128742" y="21598"/>
                  </a:cubicBezTo>
                  <a:cubicBezTo>
                    <a:pt x="128742" y="21908"/>
                    <a:pt x="128480" y="22158"/>
                    <a:pt x="128171" y="22158"/>
                  </a:cubicBezTo>
                  <a:cubicBezTo>
                    <a:pt x="127861" y="22158"/>
                    <a:pt x="127611" y="21908"/>
                    <a:pt x="127611" y="21598"/>
                  </a:cubicBezTo>
                  <a:cubicBezTo>
                    <a:pt x="127611" y="21288"/>
                    <a:pt x="127861" y="21026"/>
                    <a:pt x="128171" y="21026"/>
                  </a:cubicBezTo>
                  <a:close/>
                  <a:moveTo>
                    <a:pt x="131898" y="21026"/>
                  </a:moveTo>
                  <a:cubicBezTo>
                    <a:pt x="132195" y="21026"/>
                    <a:pt x="132457" y="21288"/>
                    <a:pt x="132457" y="21598"/>
                  </a:cubicBezTo>
                  <a:cubicBezTo>
                    <a:pt x="132457" y="21896"/>
                    <a:pt x="132207" y="22158"/>
                    <a:pt x="131898" y="22158"/>
                  </a:cubicBezTo>
                  <a:cubicBezTo>
                    <a:pt x="131600" y="22158"/>
                    <a:pt x="131326" y="21908"/>
                    <a:pt x="131326" y="21598"/>
                  </a:cubicBezTo>
                  <a:cubicBezTo>
                    <a:pt x="131338" y="21288"/>
                    <a:pt x="131576" y="21026"/>
                    <a:pt x="131898" y="21026"/>
                  </a:cubicBezTo>
                  <a:close/>
                  <a:moveTo>
                    <a:pt x="135624" y="21026"/>
                  </a:moveTo>
                  <a:cubicBezTo>
                    <a:pt x="135946" y="21026"/>
                    <a:pt x="136196" y="21288"/>
                    <a:pt x="136196" y="21598"/>
                  </a:cubicBezTo>
                  <a:cubicBezTo>
                    <a:pt x="136196" y="21908"/>
                    <a:pt x="135934" y="22158"/>
                    <a:pt x="135624" y="22158"/>
                  </a:cubicBezTo>
                  <a:cubicBezTo>
                    <a:pt x="135315" y="22158"/>
                    <a:pt x="135065" y="21908"/>
                    <a:pt x="135065" y="21598"/>
                  </a:cubicBezTo>
                  <a:cubicBezTo>
                    <a:pt x="135065" y="21288"/>
                    <a:pt x="135315" y="21026"/>
                    <a:pt x="135624" y="21026"/>
                  </a:cubicBezTo>
                  <a:close/>
                  <a:moveTo>
                    <a:pt x="3405" y="22896"/>
                  </a:moveTo>
                  <a:cubicBezTo>
                    <a:pt x="3703" y="22896"/>
                    <a:pt x="3977" y="23146"/>
                    <a:pt x="3977" y="23455"/>
                  </a:cubicBezTo>
                  <a:cubicBezTo>
                    <a:pt x="3977" y="23765"/>
                    <a:pt x="3727" y="24015"/>
                    <a:pt x="3405" y="24015"/>
                  </a:cubicBezTo>
                  <a:cubicBezTo>
                    <a:pt x="3096" y="24015"/>
                    <a:pt x="2846" y="23765"/>
                    <a:pt x="2846" y="23455"/>
                  </a:cubicBezTo>
                  <a:cubicBezTo>
                    <a:pt x="2858" y="23146"/>
                    <a:pt x="3096" y="22896"/>
                    <a:pt x="3405" y="22896"/>
                  </a:cubicBezTo>
                  <a:close/>
                  <a:moveTo>
                    <a:pt x="7132" y="22896"/>
                  </a:moveTo>
                  <a:cubicBezTo>
                    <a:pt x="7430" y="22896"/>
                    <a:pt x="7692" y="23146"/>
                    <a:pt x="7692" y="23455"/>
                  </a:cubicBezTo>
                  <a:cubicBezTo>
                    <a:pt x="7692" y="23765"/>
                    <a:pt x="7442" y="24015"/>
                    <a:pt x="7132" y="24015"/>
                  </a:cubicBezTo>
                  <a:cubicBezTo>
                    <a:pt x="6834" y="24015"/>
                    <a:pt x="6560" y="23765"/>
                    <a:pt x="6560" y="23455"/>
                  </a:cubicBezTo>
                  <a:cubicBezTo>
                    <a:pt x="6584" y="23146"/>
                    <a:pt x="6822" y="22896"/>
                    <a:pt x="7132" y="22896"/>
                  </a:cubicBezTo>
                  <a:close/>
                  <a:moveTo>
                    <a:pt x="10871" y="22896"/>
                  </a:moveTo>
                  <a:cubicBezTo>
                    <a:pt x="11168" y="22896"/>
                    <a:pt x="11430" y="23146"/>
                    <a:pt x="11430" y="23455"/>
                  </a:cubicBezTo>
                  <a:cubicBezTo>
                    <a:pt x="11430" y="23765"/>
                    <a:pt x="11180" y="24015"/>
                    <a:pt x="10871" y="24015"/>
                  </a:cubicBezTo>
                  <a:cubicBezTo>
                    <a:pt x="10573" y="24015"/>
                    <a:pt x="10299" y="23765"/>
                    <a:pt x="10299" y="23455"/>
                  </a:cubicBezTo>
                  <a:cubicBezTo>
                    <a:pt x="10299" y="23146"/>
                    <a:pt x="10549" y="22896"/>
                    <a:pt x="10871" y="22896"/>
                  </a:cubicBezTo>
                  <a:close/>
                  <a:moveTo>
                    <a:pt x="14585" y="22896"/>
                  </a:moveTo>
                  <a:cubicBezTo>
                    <a:pt x="14883" y="22896"/>
                    <a:pt x="15157" y="23146"/>
                    <a:pt x="15157" y="23455"/>
                  </a:cubicBezTo>
                  <a:cubicBezTo>
                    <a:pt x="15157" y="23765"/>
                    <a:pt x="14895" y="24015"/>
                    <a:pt x="14585" y="24015"/>
                  </a:cubicBezTo>
                  <a:cubicBezTo>
                    <a:pt x="14288" y="24015"/>
                    <a:pt x="14014" y="23765"/>
                    <a:pt x="14014" y="23455"/>
                  </a:cubicBezTo>
                  <a:cubicBezTo>
                    <a:pt x="14038" y="23146"/>
                    <a:pt x="14276" y="22896"/>
                    <a:pt x="14585" y="22896"/>
                  </a:cubicBezTo>
                  <a:close/>
                  <a:moveTo>
                    <a:pt x="18324" y="22896"/>
                  </a:moveTo>
                  <a:cubicBezTo>
                    <a:pt x="18622" y="22896"/>
                    <a:pt x="18883" y="23146"/>
                    <a:pt x="18883" y="23455"/>
                  </a:cubicBezTo>
                  <a:cubicBezTo>
                    <a:pt x="18883" y="23765"/>
                    <a:pt x="18633" y="24015"/>
                    <a:pt x="18324" y="24015"/>
                  </a:cubicBezTo>
                  <a:cubicBezTo>
                    <a:pt x="18026" y="24015"/>
                    <a:pt x="17752" y="23765"/>
                    <a:pt x="17752" y="23455"/>
                  </a:cubicBezTo>
                  <a:cubicBezTo>
                    <a:pt x="17752" y="23146"/>
                    <a:pt x="18014" y="22896"/>
                    <a:pt x="18324" y="22896"/>
                  </a:cubicBezTo>
                  <a:close/>
                  <a:moveTo>
                    <a:pt x="22039" y="22896"/>
                  </a:moveTo>
                  <a:cubicBezTo>
                    <a:pt x="22336" y="22896"/>
                    <a:pt x="22610" y="23146"/>
                    <a:pt x="22610" y="23455"/>
                  </a:cubicBezTo>
                  <a:cubicBezTo>
                    <a:pt x="22610" y="23765"/>
                    <a:pt x="22360" y="24015"/>
                    <a:pt x="22039" y="24015"/>
                  </a:cubicBezTo>
                  <a:cubicBezTo>
                    <a:pt x="21729" y="24015"/>
                    <a:pt x="21479" y="23765"/>
                    <a:pt x="21479" y="23455"/>
                  </a:cubicBezTo>
                  <a:cubicBezTo>
                    <a:pt x="21491" y="23146"/>
                    <a:pt x="21729" y="22896"/>
                    <a:pt x="22039" y="22896"/>
                  </a:cubicBezTo>
                  <a:close/>
                  <a:moveTo>
                    <a:pt x="25777" y="22896"/>
                  </a:moveTo>
                  <a:cubicBezTo>
                    <a:pt x="26075" y="22896"/>
                    <a:pt x="26349" y="23146"/>
                    <a:pt x="26349" y="23455"/>
                  </a:cubicBezTo>
                  <a:cubicBezTo>
                    <a:pt x="26349" y="23765"/>
                    <a:pt x="26087" y="24015"/>
                    <a:pt x="25777" y="24015"/>
                  </a:cubicBezTo>
                  <a:cubicBezTo>
                    <a:pt x="25468" y="24015"/>
                    <a:pt x="25206" y="23765"/>
                    <a:pt x="25206" y="23455"/>
                  </a:cubicBezTo>
                  <a:cubicBezTo>
                    <a:pt x="25218" y="23146"/>
                    <a:pt x="25468" y="22896"/>
                    <a:pt x="25777" y="22896"/>
                  </a:cubicBezTo>
                  <a:close/>
                  <a:moveTo>
                    <a:pt x="29504" y="22896"/>
                  </a:moveTo>
                  <a:cubicBezTo>
                    <a:pt x="29801" y="22896"/>
                    <a:pt x="30063" y="23146"/>
                    <a:pt x="30063" y="23455"/>
                  </a:cubicBezTo>
                  <a:cubicBezTo>
                    <a:pt x="30063" y="23765"/>
                    <a:pt x="29813" y="24015"/>
                    <a:pt x="29504" y="24015"/>
                  </a:cubicBezTo>
                  <a:cubicBezTo>
                    <a:pt x="29182" y="24015"/>
                    <a:pt x="28932" y="23765"/>
                    <a:pt x="28932" y="23455"/>
                  </a:cubicBezTo>
                  <a:cubicBezTo>
                    <a:pt x="28944" y="23146"/>
                    <a:pt x="29182" y="22896"/>
                    <a:pt x="29504" y="22896"/>
                  </a:cubicBezTo>
                  <a:close/>
                  <a:moveTo>
                    <a:pt x="33230" y="22896"/>
                  </a:moveTo>
                  <a:cubicBezTo>
                    <a:pt x="33528" y="22896"/>
                    <a:pt x="33802" y="23146"/>
                    <a:pt x="33802" y="23455"/>
                  </a:cubicBezTo>
                  <a:cubicBezTo>
                    <a:pt x="33802" y="23765"/>
                    <a:pt x="33552" y="24015"/>
                    <a:pt x="33230" y="24015"/>
                  </a:cubicBezTo>
                  <a:cubicBezTo>
                    <a:pt x="32921" y="24015"/>
                    <a:pt x="32671" y="23765"/>
                    <a:pt x="32671" y="23455"/>
                  </a:cubicBezTo>
                  <a:cubicBezTo>
                    <a:pt x="32671" y="23146"/>
                    <a:pt x="32921" y="22896"/>
                    <a:pt x="33230" y="22896"/>
                  </a:cubicBezTo>
                  <a:close/>
                  <a:moveTo>
                    <a:pt x="36957" y="22896"/>
                  </a:moveTo>
                  <a:cubicBezTo>
                    <a:pt x="37255" y="22896"/>
                    <a:pt x="37517" y="23146"/>
                    <a:pt x="37517" y="23455"/>
                  </a:cubicBezTo>
                  <a:cubicBezTo>
                    <a:pt x="37517" y="23765"/>
                    <a:pt x="37267" y="24015"/>
                    <a:pt x="36957" y="24015"/>
                  </a:cubicBezTo>
                  <a:cubicBezTo>
                    <a:pt x="36648" y="24015"/>
                    <a:pt x="36386" y="23765"/>
                    <a:pt x="36386" y="23455"/>
                  </a:cubicBezTo>
                  <a:cubicBezTo>
                    <a:pt x="36409" y="23146"/>
                    <a:pt x="36648" y="22896"/>
                    <a:pt x="36957" y="22896"/>
                  </a:cubicBezTo>
                  <a:close/>
                  <a:moveTo>
                    <a:pt x="40672" y="22896"/>
                  </a:moveTo>
                  <a:cubicBezTo>
                    <a:pt x="40970" y="22896"/>
                    <a:pt x="41243" y="23146"/>
                    <a:pt x="41243" y="23455"/>
                  </a:cubicBezTo>
                  <a:cubicBezTo>
                    <a:pt x="41243" y="23765"/>
                    <a:pt x="40993" y="24015"/>
                    <a:pt x="40672" y="24015"/>
                  </a:cubicBezTo>
                  <a:cubicBezTo>
                    <a:pt x="40374" y="24015"/>
                    <a:pt x="40112" y="23765"/>
                    <a:pt x="40112" y="23455"/>
                  </a:cubicBezTo>
                  <a:cubicBezTo>
                    <a:pt x="40124" y="23146"/>
                    <a:pt x="40362" y="22896"/>
                    <a:pt x="40672" y="22896"/>
                  </a:cubicBezTo>
                  <a:close/>
                  <a:moveTo>
                    <a:pt x="44410" y="22896"/>
                  </a:moveTo>
                  <a:cubicBezTo>
                    <a:pt x="44708" y="22896"/>
                    <a:pt x="44982" y="23146"/>
                    <a:pt x="44982" y="23455"/>
                  </a:cubicBezTo>
                  <a:cubicBezTo>
                    <a:pt x="44982" y="23765"/>
                    <a:pt x="44720" y="24015"/>
                    <a:pt x="44410" y="24015"/>
                  </a:cubicBezTo>
                  <a:cubicBezTo>
                    <a:pt x="44113" y="24015"/>
                    <a:pt x="43851" y="23765"/>
                    <a:pt x="43851" y="23455"/>
                  </a:cubicBezTo>
                  <a:cubicBezTo>
                    <a:pt x="43851" y="23146"/>
                    <a:pt x="44101" y="22896"/>
                    <a:pt x="44410" y="22896"/>
                  </a:cubicBezTo>
                  <a:close/>
                  <a:moveTo>
                    <a:pt x="48137" y="22896"/>
                  </a:moveTo>
                  <a:cubicBezTo>
                    <a:pt x="48435" y="22896"/>
                    <a:pt x="48697" y="23146"/>
                    <a:pt x="48697" y="23455"/>
                  </a:cubicBezTo>
                  <a:cubicBezTo>
                    <a:pt x="48697" y="23765"/>
                    <a:pt x="48447" y="24015"/>
                    <a:pt x="48137" y="24015"/>
                  </a:cubicBezTo>
                  <a:cubicBezTo>
                    <a:pt x="47839" y="24015"/>
                    <a:pt x="47566" y="23765"/>
                    <a:pt x="47566" y="23455"/>
                  </a:cubicBezTo>
                  <a:cubicBezTo>
                    <a:pt x="47578" y="23146"/>
                    <a:pt x="47839" y="22896"/>
                    <a:pt x="48137" y="22896"/>
                  </a:cubicBezTo>
                  <a:close/>
                  <a:moveTo>
                    <a:pt x="51864" y="22896"/>
                  </a:moveTo>
                  <a:cubicBezTo>
                    <a:pt x="52161" y="22896"/>
                    <a:pt x="52435" y="23146"/>
                    <a:pt x="52435" y="23455"/>
                  </a:cubicBezTo>
                  <a:cubicBezTo>
                    <a:pt x="52435" y="23765"/>
                    <a:pt x="52185" y="24015"/>
                    <a:pt x="51864" y="24015"/>
                  </a:cubicBezTo>
                  <a:cubicBezTo>
                    <a:pt x="51566" y="24015"/>
                    <a:pt x="51304" y="23765"/>
                    <a:pt x="51304" y="23455"/>
                  </a:cubicBezTo>
                  <a:cubicBezTo>
                    <a:pt x="51304" y="23146"/>
                    <a:pt x="51554" y="22896"/>
                    <a:pt x="51864" y="22896"/>
                  </a:cubicBezTo>
                  <a:close/>
                  <a:moveTo>
                    <a:pt x="55602" y="22896"/>
                  </a:moveTo>
                  <a:cubicBezTo>
                    <a:pt x="55900" y="22896"/>
                    <a:pt x="56174" y="23146"/>
                    <a:pt x="56174" y="23455"/>
                  </a:cubicBezTo>
                  <a:cubicBezTo>
                    <a:pt x="56174" y="23765"/>
                    <a:pt x="55912" y="24015"/>
                    <a:pt x="55602" y="24015"/>
                  </a:cubicBezTo>
                  <a:cubicBezTo>
                    <a:pt x="55293" y="24015"/>
                    <a:pt x="55043" y="23765"/>
                    <a:pt x="55043" y="23455"/>
                  </a:cubicBezTo>
                  <a:cubicBezTo>
                    <a:pt x="55043" y="23146"/>
                    <a:pt x="55293" y="22896"/>
                    <a:pt x="55602" y="22896"/>
                  </a:cubicBezTo>
                  <a:close/>
                  <a:moveTo>
                    <a:pt x="59329" y="22896"/>
                  </a:moveTo>
                  <a:cubicBezTo>
                    <a:pt x="59627" y="22896"/>
                    <a:pt x="59889" y="23146"/>
                    <a:pt x="59889" y="23455"/>
                  </a:cubicBezTo>
                  <a:cubicBezTo>
                    <a:pt x="59889" y="23765"/>
                    <a:pt x="59639" y="24015"/>
                    <a:pt x="59329" y="24015"/>
                  </a:cubicBezTo>
                  <a:cubicBezTo>
                    <a:pt x="59008" y="24015"/>
                    <a:pt x="58757" y="23765"/>
                    <a:pt x="58757" y="23455"/>
                  </a:cubicBezTo>
                  <a:cubicBezTo>
                    <a:pt x="58757" y="23146"/>
                    <a:pt x="59008" y="22896"/>
                    <a:pt x="59329" y="22896"/>
                  </a:cubicBezTo>
                  <a:close/>
                  <a:moveTo>
                    <a:pt x="63056" y="22896"/>
                  </a:moveTo>
                  <a:cubicBezTo>
                    <a:pt x="63353" y="22896"/>
                    <a:pt x="63627" y="23146"/>
                    <a:pt x="63627" y="23455"/>
                  </a:cubicBezTo>
                  <a:cubicBezTo>
                    <a:pt x="63627" y="23765"/>
                    <a:pt x="63377" y="24015"/>
                    <a:pt x="63056" y="24015"/>
                  </a:cubicBezTo>
                  <a:cubicBezTo>
                    <a:pt x="62746" y="24015"/>
                    <a:pt x="62496" y="23765"/>
                    <a:pt x="62496" y="23455"/>
                  </a:cubicBezTo>
                  <a:cubicBezTo>
                    <a:pt x="62496" y="23146"/>
                    <a:pt x="62746" y="22896"/>
                    <a:pt x="63056" y="22896"/>
                  </a:cubicBezTo>
                  <a:close/>
                  <a:moveTo>
                    <a:pt x="66782" y="22896"/>
                  </a:moveTo>
                  <a:cubicBezTo>
                    <a:pt x="67080" y="22896"/>
                    <a:pt x="67342" y="23146"/>
                    <a:pt x="67342" y="23455"/>
                  </a:cubicBezTo>
                  <a:cubicBezTo>
                    <a:pt x="67342" y="23765"/>
                    <a:pt x="67092" y="24015"/>
                    <a:pt x="66782" y="24015"/>
                  </a:cubicBezTo>
                  <a:cubicBezTo>
                    <a:pt x="66473" y="24015"/>
                    <a:pt x="66211" y="23765"/>
                    <a:pt x="66211" y="23455"/>
                  </a:cubicBezTo>
                  <a:cubicBezTo>
                    <a:pt x="66235" y="23146"/>
                    <a:pt x="66473" y="22896"/>
                    <a:pt x="66782" y="22896"/>
                  </a:cubicBezTo>
                  <a:close/>
                  <a:moveTo>
                    <a:pt x="70509" y="22896"/>
                  </a:moveTo>
                  <a:cubicBezTo>
                    <a:pt x="70807" y="22896"/>
                    <a:pt x="71080" y="23146"/>
                    <a:pt x="71080" y="23455"/>
                  </a:cubicBezTo>
                  <a:cubicBezTo>
                    <a:pt x="71080" y="23765"/>
                    <a:pt x="70830" y="24015"/>
                    <a:pt x="70509" y="24015"/>
                  </a:cubicBezTo>
                  <a:cubicBezTo>
                    <a:pt x="70199" y="24015"/>
                    <a:pt x="69949" y="23765"/>
                    <a:pt x="69949" y="23455"/>
                  </a:cubicBezTo>
                  <a:cubicBezTo>
                    <a:pt x="69949" y="23146"/>
                    <a:pt x="70199" y="22896"/>
                    <a:pt x="70509" y="22896"/>
                  </a:cubicBezTo>
                  <a:close/>
                  <a:moveTo>
                    <a:pt x="74236" y="22896"/>
                  </a:moveTo>
                  <a:cubicBezTo>
                    <a:pt x="74533" y="22896"/>
                    <a:pt x="74795" y="23146"/>
                    <a:pt x="74795" y="23455"/>
                  </a:cubicBezTo>
                  <a:cubicBezTo>
                    <a:pt x="74795" y="23765"/>
                    <a:pt x="74545" y="24015"/>
                    <a:pt x="74236" y="24015"/>
                  </a:cubicBezTo>
                  <a:cubicBezTo>
                    <a:pt x="73938" y="24015"/>
                    <a:pt x="73676" y="23765"/>
                    <a:pt x="73676" y="23455"/>
                  </a:cubicBezTo>
                  <a:cubicBezTo>
                    <a:pt x="73676" y="23146"/>
                    <a:pt x="73926" y="22896"/>
                    <a:pt x="74236" y="22896"/>
                  </a:cubicBezTo>
                  <a:close/>
                  <a:moveTo>
                    <a:pt x="77855" y="22896"/>
                  </a:moveTo>
                  <a:cubicBezTo>
                    <a:pt x="78153" y="22896"/>
                    <a:pt x="78415" y="23146"/>
                    <a:pt x="78415" y="23455"/>
                  </a:cubicBezTo>
                  <a:cubicBezTo>
                    <a:pt x="78415" y="23765"/>
                    <a:pt x="78165" y="24015"/>
                    <a:pt x="77855" y="24015"/>
                  </a:cubicBezTo>
                  <a:cubicBezTo>
                    <a:pt x="77546" y="24015"/>
                    <a:pt x="77284" y="23765"/>
                    <a:pt x="77284" y="23455"/>
                  </a:cubicBezTo>
                  <a:cubicBezTo>
                    <a:pt x="77284" y="23146"/>
                    <a:pt x="77546" y="22896"/>
                    <a:pt x="77855" y="22896"/>
                  </a:cubicBezTo>
                  <a:close/>
                  <a:moveTo>
                    <a:pt x="81570" y="22896"/>
                  </a:moveTo>
                  <a:cubicBezTo>
                    <a:pt x="81868" y="22896"/>
                    <a:pt x="82141" y="23146"/>
                    <a:pt x="82141" y="23455"/>
                  </a:cubicBezTo>
                  <a:cubicBezTo>
                    <a:pt x="82141" y="23765"/>
                    <a:pt x="81879" y="24015"/>
                    <a:pt x="81570" y="24015"/>
                  </a:cubicBezTo>
                  <a:cubicBezTo>
                    <a:pt x="81260" y="24015"/>
                    <a:pt x="81010" y="23765"/>
                    <a:pt x="81010" y="23455"/>
                  </a:cubicBezTo>
                  <a:cubicBezTo>
                    <a:pt x="81022" y="23146"/>
                    <a:pt x="81260" y="22896"/>
                    <a:pt x="81570" y="22896"/>
                  </a:cubicBezTo>
                  <a:close/>
                  <a:moveTo>
                    <a:pt x="85308" y="22896"/>
                  </a:moveTo>
                  <a:cubicBezTo>
                    <a:pt x="85606" y="22896"/>
                    <a:pt x="85880" y="23146"/>
                    <a:pt x="85880" y="23455"/>
                  </a:cubicBezTo>
                  <a:cubicBezTo>
                    <a:pt x="85880" y="23765"/>
                    <a:pt x="85618" y="24015"/>
                    <a:pt x="85308" y="24015"/>
                  </a:cubicBezTo>
                  <a:cubicBezTo>
                    <a:pt x="84999" y="24015"/>
                    <a:pt x="84749" y="23765"/>
                    <a:pt x="84749" y="23455"/>
                  </a:cubicBezTo>
                  <a:cubicBezTo>
                    <a:pt x="84749" y="23146"/>
                    <a:pt x="84999" y="22896"/>
                    <a:pt x="85308" y="22896"/>
                  </a:cubicBezTo>
                  <a:close/>
                  <a:moveTo>
                    <a:pt x="89035" y="22896"/>
                  </a:moveTo>
                  <a:cubicBezTo>
                    <a:pt x="89333" y="22896"/>
                    <a:pt x="89595" y="23146"/>
                    <a:pt x="89595" y="23455"/>
                  </a:cubicBezTo>
                  <a:cubicBezTo>
                    <a:pt x="89595" y="23765"/>
                    <a:pt x="89345" y="24015"/>
                    <a:pt x="89035" y="24015"/>
                  </a:cubicBezTo>
                  <a:cubicBezTo>
                    <a:pt x="88714" y="24015"/>
                    <a:pt x="88464" y="23765"/>
                    <a:pt x="88464" y="23455"/>
                  </a:cubicBezTo>
                  <a:cubicBezTo>
                    <a:pt x="88475" y="23146"/>
                    <a:pt x="88714" y="22896"/>
                    <a:pt x="89035" y="22896"/>
                  </a:cubicBezTo>
                  <a:close/>
                  <a:moveTo>
                    <a:pt x="92762" y="22896"/>
                  </a:moveTo>
                  <a:cubicBezTo>
                    <a:pt x="93059" y="22896"/>
                    <a:pt x="93333" y="23146"/>
                    <a:pt x="93333" y="23455"/>
                  </a:cubicBezTo>
                  <a:cubicBezTo>
                    <a:pt x="93333" y="23765"/>
                    <a:pt x="93071" y="24015"/>
                    <a:pt x="92762" y="24015"/>
                  </a:cubicBezTo>
                  <a:cubicBezTo>
                    <a:pt x="92452" y="24015"/>
                    <a:pt x="92202" y="23765"/>
                    <a:pt x="92202" y="23455"/>
                  </a:cubicBezTo>
                  <a:cubicBezTo>
                    <a:pt x="92202" y="23146"/>
                    <a:pt x="92452" y="22896"/>
                    <a:pt x="92762" y="22896"/>
                  </a:cubicBezTo>
                  <a:close/>
                  <a:moveTo>
                    <a:pt x="96488" y="22896"/>
                  </a:moveTo>
                  <a:cubicBezTo>
                    <a:pt x="96786" y="22896"/>
                    <a:pt x="97048" y="23146"/>
                    <a:pt x="97048" y="23455"/>
                  </a:cubicBezTo>
                  <a:cubicBezTo>
                    <a:pt x="97048" y="23765"/>
                    <a:pt x="96798" y="24015"/>
                    <a:pt x="96488" y="24015"/>
                  </a:cubicBezTo>
                  <a:cubicBezTo>
                    <a:pt x="96191" y="24015"/>
                    <a:pt x="95917" y="23765"/>
                    <a:pt x="95917" y="23455"/>
                  </a:cubicBezTo>
                  <a:cubicBezTo>
                    <a:pt x="95917" y="23146"/>
                    <a:pt x="96179" y="22896"/>
                    <a:pt x="96488" y="22896"/>
                  </a:cubicBezTo>
                  <a:close/>
                  <a:moveTo>
                    <a:pt x="100203" y="22896"/>
                  </a:moveTo>
                  <a:cubicBezTo>
                    <a:pt x="100501" y="22896"/>
                    <a:pt x="100775" y="23146"/>
                    <a:pt x="100775" y="23455"/>
                  </a:cubicBezTo>
                  <a:cubicBezTo>
                    <a:pt x="100775" y="23765"/>
                    <a:pt x="100513" y="24015"/>
                    <a:pt x="100203" y="24015"/>
                  </a:cubicBezTo>
                  <a:cubicBezTo>
                    <a:pt x="99905" y="24015"/>
                    <a:pt x="99644" y="23765"/>
                    <a:pt x="99644" y="23455"/>
                  </a:cubicBezTo>
                  <a:cubicBezTo>
                    <a:pt x="99655" y="23146"/>
                    <a:pt x="99894" y="22896"/>
                    <a:pt x="100203" y="22896"/>
                  </a:cubicBezTo>
                  <a:close/>
                  <a:moveTo>
                    <a:pt x="103942" y="22896"/>
                  </a:moveTo>
                  <a:cubicBezTo>
                    <a:pt x="104239" y="22896"/>
                    <a:pt x="104513" y="23146"/>
                    <a:pt x="104513" y="23455"/>
                  </a:cubicBezTo>
                  <a:cubicBezTo>
                    <a:pt x="104513" y="23765"/>
                    <a:pt x="104251" y="24015"/>
                    <a:pt x="103942" y="24015"/>
                  </a:cubicBezTo>
                  <a:cubicBezTo>
                    <a:pt x="103644" y="24015"/>
                    <a:pt x="103382" y="23765"/>
                    <a:pt x="103382" y="23455"/>
                  </a:cubicBezTo>
                  <a:cubicBezTo>
                    <a:pt x="103382" y="23146"/>
                    <a:pt x="103632" y="22896"/>
                    <a:pt x="103942" y="22896"/>
                  </a:cubicBezTo>
                  <a:close/>
                  <a:moveTo>
                    <a:pt x="107668" y="22896"/>
                  </a:moveTo>
                  <a:cubicBezTo>
                    <a:pt x="107966" y="22896"/>
                    <a:pt x="108228" y="23146"/>
                    <a:pt x="108228" y="23455"/>
                  </a:cubicBezTo>
                  <a:cubicBezTo>
                    <a:pt x="108228" y="23765"/>
                    <a:pt x="107978" y="24015"/>
                    <a:pt x="107668" y="24015"/>
                  </a:cubicBezTo>
                  <a:cubicBezTo>
                    <a:pt x="107371" y="24015"/>
                    <a:pt x="107097" y="23765"/>
                    <a:pt x="107097" y="23455"/>
                  </a:cubicBezTo>
                  <a:cubicBezTo>
                    <a:pt x="107109" y="23146"/>
                    <a:pt x="107347" y="22896"/>
                    <a:pt x="107668" y="22896"/>
                  </a:cubicBezTo>
                  <a:close/>
                  <a:moveTo>
                    <a:pt x="111395" y="22896"/>
                  </a:moveTo>
                  <a:cubicBezTo>
                    <a:pt x="111693" y="22896"/>
                    <a:pt x="111967" y="23146"/>
                    <a:pt x="111967" y="23455"/>
                  </a:cubicBezTo>
                  <a:cubicBezTo>
                    <a:pt x="111967" y="23765"/>
                    <a:pt x="111705" y="24015"/>
                    <a:pt x="111395" y="24015"/>
                  </a:cubicBezTo>
                  <a:cubicBezTo>
                    <a:pt x="111085" y="24015"/>
                    <a:pt x="110835" y="23765"/>
                    <a:pt x="110835" y="23455"/>
                  </a:cubicBezTo>
                  <a:cubicBezTo>
                    <a:pt x="110835" y="23146"/>
                    <a:pt x="111085" y="22896"/>
                    <a:pt x="111395" y="22896"/>
                  </a:cubicBezTo>
                  <a:close/>
                  <a:moveTo>
                    <a:pt x="115122" y="22896"/>
                  </a:moveTo>
                  <a:cubicBezTo>
                    <a:pt x="115419" y="22896"/>
                    <a:pt x="115681" y="23146"/>
                    <a:pt x="115681" y="23455"/>
                  </a:cubicBezTo>
                  <a:cubicBezTo>
                    <a:pt x="115681" y="23765"/>
                    <a:pt x="115431" y="24015"/>
                    <a:pt x="115122" y="24015"/>
                  </a:cubicBezTo>
                  <a:cubicBezTo>
                    <a:pt x="114812" y="24015"/>
                    <a:pt x="114550" y="23765"/>
                    <a:pt x="114550" y="23455"/>
                  </a:cubicBezTo>
                  <a:cubicBezTo>
                    <a:pt x="114574" y="23146"/>
                    <a:pt x="114812" y="22896"/>
                    <a:pt x="115122" y="22896"/>
                  </a:cubicBezTo>
                  <a:close/>
                  <a:moveTo>
                    <a:pt x="118860" y="22896"/>
                  </a:moveTo>
                  <a:cubicBezTo>
                    <a:pt x="119158" y="22896"/>
                    <a:pt x="119420" y="23146"/>
                    <a:pt x="119420" y="23455"/>
                  </a:cubicBezTo>
                  <a:cubicBezTo>
                    <a:pt x="119420" y="23765"/>
                    <a:pt x="119170" y="24015"/>
                    <a:pt x="118860" y="24015"/>
                  </a:cubicBezTo>
                  <a:cubicBezTo>
                    <a:pt x="118539" y="24015"/>
                    <a:pt x="118289" y="23765"/>
                    <a:pt x="118289" y="23455"/>
                  </a:cubicBezTo>
                  <a:cubicBezTo>
                    <a:pt x="118289" y="23146"/>
                    <a:pt x="118539" y="22896"/>
                    <a:pt x="118860" y="22896"/>
                  </a:cubicBezTo>
                  <a:close/>
                  <a:moveTo>
                    <a:pt x="122575" y="22896"/>
                  </a:moveTo>
                  <a:cubicBezTo>
                    <a:pt x="122873" y="22896"/>
                    <a:pt x="123146" y="23146"/>
                    <a:pt x="123146" y="23455"/>
                  </a:cubicBezTo>
                  <a:cubicBezTo>
                    <a:pt x="123146" y="23765"/>
                    <a:pt x="122885" y="24015"/>
                    <a:pt x="122575" y="24015"/>
                  </a:cubicBezTo>
                  <a:cubicBezTo>
                    <a:pt x="122265" y="24015"/>
                    <a:pt x="122015" y="23765"/>
                    <a:pt x="122015" y="23455"/>
                  </a:cubicBezTo>
                  <a:cubicBezTo>
                    <a:pt x="122027" y="23146"/>
                    <a:pt x="122277" y="22896"/>
                    <a:pt x="122575" y="22896"/>
                  </a:cubicBezTo>
                  <a:close/>
                  <a:moveTo>
                    <a:pt x="126314" y="22896"/>
                  </a:moveTo>
                  <a:cubicBezTo>
                    <a:pt x="126611" y="22896"/>
                    <a:pt x="126873" y="23146"/>
                    <a:pt x="126873" y="23455"/>
                  </a:cubicBezTo>
                  <a:cubicBezTo>
                    <a:pt x="126873" y="23765"/>
                    <a:pt x="126623" y="24015"/>
                    <a:pt x="126314" y="24015"/>
                  </a:cubicBezTo>
                  <a:cubicBezTo>
                    <a:pt x="126004" y="24015"/>
                    <a:pt x="125742" y="23765"/>
                    <a:pt x="125742" y="23455"/>
                  </a:cubicBezTo>
                  <a:cubicBezTo>
                    <a:pt x="125742" y="23146"/>
                    <a:pt x="126004" y="22896"/>
                    <a:pt x="126314" y="22896"/>
                  </a:cubicBezTo>
                  <a:close/>
                  <a:moveTo>
                    <a:pt x="130028" y="22896"/>
                  </a:moveTo>
                  <a:cubicBezTo>
                    <a:pt x="130326" y="22896"/>
                    <a:pt x="130600" y="23146"/>
                    <a:pt x="130600" y="23455"/>
                  </a:cubicBezTo>
                  <a:cubicBezTo>
                    <a:pt x="130600" y="23765"/>
                    <a:pt x="130350" y="24015"/>
                    <a:pt x="130028" y="24015"/>
                  </a:cubicBezTo>
                  <a:cubicBezTo>
                    <a:pt x="129731" y="24015"/>
                    <a:pt x="129469" y="23765"/>
                    <a:pt x="129469" y="23455"/>
                  </a:cubicBezTo>
                  <a:cubicBezTo>
                    <a:pt x="129469" y="23146"/>
                    <a:pt x="129719" y="22896"/>
                    <a:pt x="130028" y="22896"/>
                  </a:cubicBezTo>
                  <a:close/>
                  <a:moveTo>
                    <a:pt x="133767" y="22896"/>
                  </a:moveTo>
                  <a:cubicBezTo>
                    <a:pt x="134065" y="22896"/>
                    <a:pt x="134326" y="23146"/>
                    <a:pt x="134326" y="23455"/>
                  </a:cubicBezTo>
                  <a:cubicBezTo>
                    <a:pt x="134326" y="23765"/>
                    <a:pt x="134076" y="24015"/>
                    <a:pt x="133767" y="24015"/>
                  </a:cubicBezTo>
                  <a:cubicBezTo>
                    <a:pt x="133469" y="24015"/>
                    <a:pt x="133207" y="23765"/>
                    <a:pt x="133207" y="23455"/>
                  </a:cubicBezTo>
                  <a:cubicBezTo>
                    <a:pt x="133207" y="23146"/>
                    <a:pt x="133457" y="22896"/>
                    <a:pt x="133767" y="22896"/>
                  </a:cubicBezTo>
                  <a:close/>
                  <a:moveTo>
                    <a:pt x="137494" y="22896"/>
                  </a:moveTo>
                  <a:cubicBezTo>
                    <a:pt x="137791" y="22896"/>
                    <a:pt x="138053" y="23146"/>
                    <a:pt x="138053" y="23455"/>
                  </a:cubicBezTo>
                  <a:cubicBezTo>
                    <a:pt x="138053" y="23765"/>
                    <a:pt x="137803" y="24015"/>
                    <a:pt x="137494" y="24015"/>
                  </a:cubicBezTo>
                  <a:cubicBezTo>
                    <a:pt x="137196" y="24015"/>
                    <a:pt x="136922" y="23765"/>
                    <a:pt x="136922" y="23455"/>
                  </a:cubicBezTo>
                  <a:cubicBezTo>
                    <a:pt x="136934" y="23146"/>
                    <a:pt x="137172" y="22896"/>
                    <a:pt x="137494" y="22896"/>
                  </a:cubicBezTo>
                  <a:close/>
                  <a:moveTo>
                    <a:pt x="1548" y="24753"/>
                  </a:moveTo>
                  <a:cubicBezTo>
                    <a:pt x="1846" y="24753"/>
                    <a:pt x="2119" y="25003"/>
                    <a:pt x="2119" y="25313"/>
                  </a:cubicBezTo>
                  <a:cubicBezTo>
                    <a:pt x="2119" y="25610"/>
                    <a:pt x="1858" y="25884"/>
                    <a:pt x="1548" y="25884"/>
                  </a:cubicBezTo>
                  <a:cubicBezTo>
                    <a:pt x="1238" y="25884"/>
                    <a:pt x="988" y="25622"/>
                    <a:pt x="988" y="25313"/>
                  </a:cubicBezTo>
                  <a:cubicBezTo>
                    <a:pt x="988" y="25003"/>
                    <a:pt x="1238" y="24753"/>
                    <a:pt x="1548" y="24753"/>
                  </a:cubicBezTo>
                  <a:close/>
                  <a:moveTo>
                    <a:pt x="5287" y="24753"/>
                  </a:moveTo>
                  <a:cubicBezTo>
                    <a:pt x="5596" y="24753"/>
                    <a:pt x="5846" y="25003"/>
                    <a:pt x="5846" y="25313"/>
                  </a:cubicBezTo>
                  <a:cubicBezTo>
                    <a:pt x="5846" y="25622"/>
                    <a:pt x="5596" y="25884"/>
                    <a:pt x="5287" y="25884"/>
                  </a:cubicBezTo>
                  <a:cubicBezTo>
                    <a:pt x="4977" y="25884"/>
                    <a:pt x="4715" y="25622"/>
                    <a:pt x="4715" y="25313"/>
                  </a:cubicBezTo>
                  <a:cubicBezTo>
                    <a:pt x="4715" y="25003"/>
                    <a:pt x="4977" y="24753"/>
                    <a:pt x="5287" y="24753"/>
                  </a:cubicBezTo>
                  <a:close/>
                  <a:moveTo>
                    <a:pt x="9001" y="24753"/>
                  </a:moveTo>
                  <a:cubicBezTo>
                    <a:pt x="9299" y="24753"/>
                    <a:pt x="9573" y="25003"/>
                    <a:pt x="9573" y="25313"/>
                  </a:cubicBezTo>
                  <a:cubicBezTo>
                    <a:pt x="9573" y="25610"/>
                    <a:pt x="9323" y="25884"/>
                    <a:pt x="9001" y="25884"/>
                  </a:cubicBezTo>
                  <a:cubicBezTo>
                    <a:pt x="8704" y="25884"/>
                    <a:pt x="8442" y="25622"/>
                    <a:pt x="8442" y="25313"/>
                  </a:cubicBezTo>
                  <a:cubicBezTo>
                    <a:pt x="8442" y="25003"/>
                    <a:pt x="8692" y="24753"/>
                    <a:pt x="9001" y="24753"/>
                  </a:cubicBezTo>
                  <a:close/>
                  <a:moveTo>
                    <a:pt x="12728" y="24753"/>
                  </a:moveTo>
                  <a:cubicBezTo>
                    <a:pt x="13037" y="24753"/>
                    <a:pt x="13288" y="25003"/>
                    <a:pt x="13288" y="25313"/>
                  </a:cubicBezTo>
                  <a:cubicBezTo>
                    <a:pt x="13288" y="25622"/>
                    <a:pt x="13037" y="25884"/>
                    <a:pt x="12728" y="25884"/>
                  </a:cubicBezTo>
                  <a:cubicBezTo>
                    <a:pt x="12418" y="25884"/>
                    <a:pt x="12156" y="25622"/>
                    <a:pt x="12156" y="25313"/>
                  </a:cubicBezTo>
                  <a:cubicBezTo>
                    <a:pt x="12180" y="25003"/>
                    <a:pt x="12418" y="24753"/>
                    <a:pt x="12728" y="24753"/>
                  </a:cubicBezTo>
                  <a:close/>
                  <a:moveTo>
                    <a:pt x="16466" y="24753"/>
                  </a:moveTo>
                  <a:cubicBezTo>
                    <a:pt x="16764" y="24753"/>
                    <a:pt x="17026" y="25003"/>
                    <a:pt x="17026" y="25313"/>
                  </a:cubicBezTo>
                  <a:cubicBezTo>
                    <a:pt x="17026" y="25610"/>
                    <a:pt x="16776" y="25884"/>
                    <a:pt x="16466" y="25884"/>
                  </a:cubicBezTo>
                  <a:cubicBezTo>
                    <a:pt x="16169" y="25884"/>
                    <a:pt x="15895" y="25622"/>
                    <a:pt x="15895" y="25313"/>
                  </a:cubicBezTo>
                  <a:cubicBezTo>
                    <a:pt x="15895" y="25003"/>
                    <a:pt x="16145" y="24753"/>
                    <a:pt x="16466" y="24753"/>
                  </a:cubicBezTo>
                  <a:close/>
                  <a:moveTo>
                    <a:pt x="20181" y="24753"/>
                  </a:moveTo>
                  <a:cubicBezTo>
                    <a:pt x="20491" y="24753"/>
                    <a:pt x="20753" y="25003"/>
                    <a:pt x="20753" y="25313"/>
                  </a:cubicBezTo>
                  <a:cubicBezTo>
                    <a:pt x="20753" y="25622"/>
                    <a:pt x="20491" y="25884"/>
                    <a:pt x="20181" y="25884"/>
                  </a:cubicBezTo>
                  <a:cubicBezTo>
                    <a:pt x="19872" y="25884"/>
                    <a:pt x="19622" y="25622"/>
                    <a:pt x="19622" y="25313"/>
                  </a:cubicBezTo>
                  <a:cubicBezTo>
                    <a:pt x="19634" y="25003"/>
                    <a:pt x="19872" y="24753"/>
                    <a:pt x="20181" y="24753"/>
                  </a:cubicBezTo>
                  <a:close/>
                  <a:moveTo>
                    <a:pt x="23920" y="24753"/>
                  </a:moveTo>
                  <a:cubicBezTo>
                    <a:pt x="24217" y="24753"/>
                    <a:pt x="24479" y="25003"/>
                    <a:pt x="24479" y="25313"/>
                  </a:cubicBezTo>
                  <a:cubicBezTo>
                    <a:pt x="24479" y="25610"/>
                    <a:pt x="24229" y="25884"/>
                    <a:pt x="23920" y="25884"/>
                  </a:cubicBezTo>
                  <a:cubicBezTo>
                    <a:pt x="23610" y="25884"/>
                    <a:pt x="23348" y="25622"/>
                    <a:pt x="23348" y="25313"/>
                  </a:cubicBezTo>
                  <a:cubicBezTo>
                    <a:pt x="23348" y="25003"/>
                    <a:pt x="23610" y="24753"/>
                    <a:pt x="23920" y="24753"/>
                  </a:cubicBezTo>
                  <a:close/>
                  <a:moveTo>
                    <a:pt x="27635" y="24753"/>
                  </a:moveTo>
                  <a:cubicBezTo>
                    <a:pt x="27956" y="24753"/>
                    <a:pt x="28206" y="25003"/>
                    <a:pt x="28206" y="25313"/>
                  </a:cubicBezTo>
                  <a:cubicBezTo>
                    <a:pt x="28206" y="25622"/>
                    <a:pt x="27956" y="25884"/>
                    <a:pt x="27635" y="25884"/>
                  </a:cubicBezTo>
                  <a:cubicBezTo>
                    <a:pt x="27325" y="25884"/>
                    <a:pt x="27075" y="25622"/>
                    <a:pt x="27075" y="25313"/>
                  </a:cubicBezTo>
                  <a:cubicBezTo>
                    <a:pt x="27087" y="25003"/>
                    <a:pt x="27325" y="24753"/>
                    <a:pt x="27635" y="24753"/>
                  </a:cubicBezTo>
                  <a:close/>
                  <a:moveTo>
                    <a:pt x="31373" y="24753"/>
                  </a:moveTo>
                  <a:cubicBezTo>
                    <a:pt x="31671" y="24753"/>
                    <a:pt x="31945" y="25003"/>
                    <a:pt x="31945" y="25313"/>
                  </a:cubicBezTo>
                  <a:cubicBezTo>
                    <a:pt x="31945" y="25610"/>
                    <a:pt x="31683" y="25884"/>
                    <a:pt x="31373" y="25884"/>
                  </a:cubicBezTo>
                  <a:cubicBezTo>
                    <a:pt x="31064" y="25884"/>
                    <a:pt x="30814" y="25622"/>
                    <a:pt x="30814" y="25313"/>
                  </a:cubicBezTo>
                  <a:cubicBezTo>
                    <a:pt x="30814" y="25003"/>
                    <a:pt x="31064" y="24753"/>
                    <a:pt x="31373" y="24753"/>
                  </a:cubicBezTo>
                  <a:close/>
                  <a:moveTo>
                    <a:pt x="35100" y="24753"/>
                  </a:moveTo>
                  <a:cubicBezTo>
                    <a:pt x="35409" y="24753"/>
                    <a:pt x="35659" y="25003"/>
                    <a:pt x="35659" y="25313"/>
                  </a:cubicBezTo>
                  <a:cubicBezTo>
                    <a:pt x="35659" y="25622"/>
                    <a:pt x="35409" y="25884"/>
                    <a:pt x="35100" y="25884"/>
                  </a:cubicBezTo>
                  <a:cubicBezTo>
                    <a:pt x="34778" y="25884"/>
                    <a:pt x="34528" y="25622"/>
                    <a:pt x="34528" y="25313"/>
                  </a:cubicBezTo>
                  <a:cubicBezTo>
                    <a:pt x="34540" y="25003"/>
                    <a:pt x="34778" y="24753"/>
                    <a:pt x="35100" y="24753"/>
                  </a:cubicBezTo>
                  <a:close/>
                  <a:moveTo>
                    <a:pt x="38815" y="24753"/>
                  </a:moveTo>
                  <a:cubicBezTo>
                    <a:pt x="39112" y="24753"/>
                    <a:pt x="39386" y="25003"/>
                    <a:pt x="39386" y="25313"/>
                  </a:cubicBezTo>
                  <a:cubicBezTo>
                    <a:pt x="39386" y="25610"/>
                    <a:pt x="39124" y="25884"/>
                    <a:pt x="38815" y="25884"/>
                  </a:cubicBezTo>
                  <a:cubicBezTo>
                    <a:pt x="38517" y="25884"/>
                    <a:pt x="38255" y="25622"/>
                    <a:pt x="38255" y="25313"/>
                  </a:cubicBezTo>
                  <a:cubicBezTo>
                    <a:pt x="38255" y="25003"/>
                    <a:pt x="38505" y="24753"/>
                    <a:pt x="38815" y="24753"/>
                  </a:cubicBezTo>
                  <a:close/>
                  <a:moveTo>
                    <a:pt x="42553" y="24753"/>
                  </a:moveTo>
                  <a:cubicBezTo>
                    <a:pt x="42863" y="24753"/>
                    <a:pt x="43113" y="25003"/>
                    <a:pt x="43113" y="25313"/>
                  </a:cubicBezTo>
                  <a:cubicBezTo>
                    <a:pt x="43113" y="25622"/>
                    <a:pt x="42863" y="25884"/>
                    <a:pt x="42553" y="25884"/>
                  </a:cubicBezTo>
                  <a:cubicBezTo>
                    <a:pt x="42232" y="25884"/>
                    <a:pt x="41982" y="25622"/>
                    <a:pt x="41982" y="25313"/>
                  </a:cubicBezTo>
                  <a:cubicBezTo>
                    <a:pt x="41982" y="25003"/>
                    <a:pt x="42244" y="24753"/>
                    <a:pt x="42553" y="24753"/>
                  </a:cubicBezTo>
                  <a:close/>
                  <a:moveTo>
                    <a:pt x="46268" y="24753"/>
                  </a:moveTo>
                  <a:cubicBezTo>
                    <a:pt x="46565" y="24753"/>
                    <a:pt x="46839" y="25003"/>
                    <a:pt x="46839" y="25313"/>
                  </a:cubicBezTo>
                  <a:cubicBezTo>
                    <a:pt x="46839" y="25610"/>
                    <a:pt x="46589" y="25884"/>
                    <a:pt x="46268" y="25884"/>
                  </a:cubicBezTo>
                  <a:cubicBezTo>
                    <a:pt x="45970" y="25884"/>
                    <a:pt x="45708" y="25622"/>
                    <a:pt x="45708" y="25313"/>
                  </a:cubicBezTo>
                  <a:cubicBezTo>
                    <a:pt x="45708" y="25003"/>
                    <a:pt x="45958" y="24753"/>
                    <a:pt x="46268" y="24753"/>
                  </a:cubicBezTo>
                  <a:close/>
                  <a:moveTo>
                    <a:pt x="50006" y="24753"/>
                  </a:moveTo>
                  <a:cubicBezTo>
                    <a:pt x="50316" y="24753"/>
                    <a:pt x="50578" y="25003"/>
                    <a:pt x="50578" y="25313"/>
                  </a:cubicBezTo>
                  <a:cubicBezTo>
                    <a:pt x="50578" y="25622"/>
                    <a:pt x="50316" y="25884"/>
                    <a:pt x="50006" y="25884"/>
                  </a:cubicBezTo>
                  <a:cubicBezTo>
                    <a:pt x="49697" y="25884"/>
                    <a:pt x="49447" y="25622"/>
                    <a:pt x="49447" y="25313"/>
                  </a:cubicBezTo>
                  <a:cubicBezTo>
                    <a:pt x="49447" y="25003"/>
                    <a:pt x="49697" y="24753"/>
                    <a:pt x="50006" y="24753"/>
                  </a:cubicBezTo>
                  <a:close/>
                  <a:moveTo>
                    <a:pt x="53733" y="24753"/>
                  </a:moveTo>
                  <a:cubicBezTo>
                    <a:pt x="54031" y="24753"/>
                    <a:pt x="54293" y="25003"/>
                    <a:pt x="54293" y="25313"/>
                  </a:cubicBezTo>
                  <a:cubicBezTo>
                    <a:pt x="54293" y="25610"/>
                    <a:pt x="54043" y="25884"/>
                    <a:pt x="53733" y="25884"/>
                  </a:cubicBezTo>
                  <a:cubicBezTo>
                    <a:pt x="53412" y="25884"/>
                    <a:pt x="53162" y="25622"/>
                    <a:pt x="53162" y="25313"/>
                  </a:cubicBezTo>
                  <a:cubicBezTo>
                    <a:pt x="53162" y="25003"/>
                    <a:pt x="53412" y="24753"/>
                    <a:pt x="53733" y="24753"/>
                  </a:cubicBezTo>
                  <a:close/>
                  <a:moveTo>
                    <a:pt x="57460" y="24753"/>
                  </a:moveTo>
                  <a:cubicBezTo>
                    <a:pt x="57781" y="24753"/>
                    <a:pt x="58031" y="25003"/>
                    <a:pt x="58031" y="25313"/>
                  </a:cubicBezTo>
                  <a:cubicBezTo>
                    <a:pt x="58031" y="25622"/>
                    <a:pt x="57781" y="25884"/>
                    <a:pt x="57460" y="25884"/>
                  </a:cubicBezTo>
                  <a:cubicBezTo>
                    <a:pt x="57150" y="25884"/>
                    <a:pt x="56900" y="25622"/>
                    <a:pt x="56900" y="25313"/>
                  </a:cubicBezTo>
                  <a:cubicBezTo>
                    <a:pt x="56900" y="25003"/>
                    <a:pt x="57150" y="24753"/>
                    <a:pt x="57460" y="24753"/>
                  </a:cubicBezTo>
                  <a:close/>
                  <a:moveTo>
                    <a:pt x="61186" y="24753"/>
                  </a:moveTo>
                  <a:cubicBezTo>
                    <a:pt x="61484" y="24753"/>
                    <a:pt x="61746" y="25003"/>
                    <a:pt x="61746" y="25313"/>
                  </a:cubicBezTo>
                  <a:cubicBezTo>
                    <a:pt x="61746" y="25610"/>
                    <a:pt x="61496" y="25884"/>
                    <a:pt x="61186" y="25884"/>
                  </a:cubicBezTo>
                  <a:cubicBezTo>
                    <a:pt x="60877" y="25884"/>
                    <a:pt x="60615" y="25622"/>
                    <a:pt x="60615" y="25313"/>
                  </a:cubicBezTo>
                  <a:cubicBezTo>
                    <a:pt x="60615" y="25003"/>
                    <a:pt x="60877" y="24753"/>
                    <a:pt x="61186" y="24753"/>
                  </a:cubicBezTo>
                  <a:close/>
                  <a:moveTo>
                    <a:pt x="64925" y="24753"/>
                  </a:moveTo>
                  <a:cubicBezTo>
                    <a:pt x="65234" y="24753"/>
                    <a:pt x="65485" y="25003"/>
                    <a:pt x="65485" y="25313"/>
                  </a:cubicBezTo>
                  <a:cubicBezTo>
                    <a:pt x="65485" y="25622"/>
                    <a:pt x="65234" y="25884"/>
                    <a:pt x="64925" y="25884"/>
                  </a:cubicBezTo>
                  <a:cubicBezTo>
                    <a:pt x="64603" y="25884"/>
                    <a:pt x="64353" y="25622"/>
                    <a:pt x="64353" y="25313"/>
                  </a:cubicBezTo>
                  <a:cubicBezTo>
                    <a:pt x="64353" y="25003"/>
                    <a:pt x="64603" y="24753"/>
                    <a:pt x="64925" y="24753"/>
                  </a:cubicBezTo>
                  <a:close/>
                  <a:moveTo>
                    <a:pt x="68640" y="24753"/>
                  </a:moveTo>
                  <a:cubicBezTo>
                    <a:pt x="68937" y="24753"/>
                    <a:pt x="69211" y="25003"/>
                    <a:pt x="69211" y="25313"/>
                  </a:cubicBezTo>
                  <a:cubicBezTo>
                    <a:pt x="69211" y="25610"/>
                    <a:pt x="68949" y="25884"/>
                    <a:pt x="68640" y="25884"/>
                  </a:cubicBezTo>
                  <a:cubicBezTo>
                    <a:pt x="68330" y="25884"/>
                    <a:pt x="68080" y="25622"/>
                    <a:pt x="68080" y="25313"/>
                  </a:cubicBezTo>
                  <a:cubicBezTo>
                    <a:pt x="68092" y="25003"/>
                    <a:pt x="68330" y="24753"/>
                    <a:pt x="68640" y="24753"/>
                  </a:cubicBezTo>
                  <a:close/>
                  <a:moveTo>
                    <a:pt x="72366" y="24753"/>
                  </a:moveTo>
                  <a:cubicBezTo>
                    <a:pt x="72676" y="24753"/>
                    <a:pt x="72926" y="25003"/>
                    <a:pt x="72926" y="25313"/>
                  </a:cubicBezTo>
                  <a:cubicBezTo>
                    <a:pt x="72926" y="25622"/>
                    <a:pt x="72676" y="25884"/>
                    <a:pt x="72366" y="25884"/>
                  </a:cubicBezTo>
                  <a:cubicBezTo>
                    <a:pt x="72045" y="25884"/>
                    <a:pt x="71795" y="25622"/>
                    <a:pt x="71795" y="25313"/>
                  </a:cubicBezTo>
                  <a:cubicBezTo>
                    <a:pt x="71807" y="25003"/>
                    <a:pt x="72069" y="24753"/>
                    <a:pt x="72366" y="24753"/>
                  </a:cubicBezTo>
                  <a:close/>
                  <a:moveTo>
                    <a:pt x="76093" y="24753"/>
                  </a:moveTo>
                  <a:cubicBezTo>
                    <a:pt x="76391" y="24753"/>
                    <a:pt x="76664" y="25003"/>
                    <a:pt x="76664" y="25313"/>
                  </a:cubicBezTo>
                  <a:cubicBezTo>
                    <a:pt x="76664" y="25610"/>
                    <a:pt x="76403" y="25884"/>
                    <a:pt x="76093" y="25884"/>
                  </a:cubicBezTo>
                  <a:cubicBezTo>
                    <a:pt x="75795" y="25884"/>
                    <a:pt x="75533" y="25622"/>
                    <a:pt x="75533" y="25313"/>
                  </a:cubicBezTo>
                  <a:cubicBezTo>
                    <a:pt x="75533" y="25003"/>
                    <a:pt x="75783" y="24753"/>
                    <a:pt x="76093" y="24753"/>
                  </a:cubicBezTo>
                  <a:close/>
                  <a:moveTo>
                    <a:pt x="79712" y="24753"/>
                  </a:moveTo>
                  <a:cubicBezTo>
                    <a:pt x="80010" y="24753"/>
                    <a:pt x="80284" y="25003"/>
                    <a:pt x="80284" y="25313"/>
                  </a:cubicBezTo>
                  <a:cubicBezTo>
                    <a:pt x="80284" y="25610"/>
                    <a:pt x="80022" y="25884"/>
                    <a:pt x="79712" y="25884"/>
                  </a:cubicBezTo>
                  <a:cubicBezTo>
                    <a:pt x="79403" y="25884"/>
                    <a:pt x="79153" y="25622"/>
                    <a:pt x="79153" y="25313"/>
                  </a:cubicBezTo>
                  <a:cubicBezTo>
                    <a:pt x="79153" y="25003"/>
                    <a:pt x="79403" y="24753"/>
                    <a:pt x="79712" y="24753"/>
                  </a:cubicBezTo>
                  <a:close/>
                  <a:moveTo>
                    <a:pt x="83451" y="24753"/>
                  </a:moveTo>
                  <a:cubicBezTo>
                    <a:pt x="83761" y="24753"/>
                    <a:pt x="84011" y="25003"/>
                    <a:pt x="84011" y="25313"/>
                  </a:cubicBezTo>
                  <a:cubicBezTo>
                    <a:pt x="84011" y="25622"/>
                    <a:pt x="83761" y="25884"/>
                    <a:pt x="83451" y="25884"/>
                  </a:cubicBezTo>
                  <a:cubicBezTo>
                    <a:pt x="83141" y="25884"/>
                    <a:pt x="82880" y="25622"/>
                    <a:pt x="82880" y="25313"/>
                  </a:cubicBezTo>
                  <a:cubicBezTo>
                    <a:pt x="82880" y="25003"/>
                    <a:pt x="83141" y="24753"/>
                    <a:pt x="83451" y="24753"/>
                  </a:cubicBezTo>
                  <a:close/>
                  <a:moveTo>
                    <a:pt x="87166" y="24753"/>
                  </a:moveTo>
                  <a:cubicBezTo>
                    <a:pt x="87463" y="24753"/>
                    <a:pt x="87737" y="25003"/>
                    <a:pt x="87737" y="25313"/>
                  </a:cubicBezTo>
                  <a:cubicBezTo>
                    <a:pt x="87737" y="25610"/>
                    <a:pt x="87475" y="25884"/>
                    <a:pt x="87166" y="25884"/>
                  </a:cubicBezTo>
                  <a:cubicBezTo>
                    <a:pt x="86856" y="25884"/>
                    <a:pt x="86606" y="25622"/>
                    <a:pt x="86606" y="25313"/>
                  </a:cubicBezTo>
                  <a:cubicBezTo>
                    <a:pt x="86606" y="25003"/>
                    <a:pt x="86856" y="24753"/>
                    <a:pt x="87166" y="24753"/>
                  </a:cubicBezTo>
                  <a:close/>
                  <a:moveTo>
                    <a:pt x="90904" y="24753"/>
                  </a:moveTo>
                  <a:cubicBezTo>
                    <a:pt x="91214" y="24753"/>
                    <a:pt x="91464" y="25003"/>
                    <a:pt x="91464" y="25313"/>
                  </a:cubicBezTo>
                  <a:cubicBezTo>
                    <a:pt x="91464" y="25622"/>
                    <a:pt x="91214" y="25884"/>
                    <a:pt x="90904" y="25884"/>
                  </a:cubicBezTo>
                  <a:cubicBezTo>
                    <a:pt x="90595" y="25884"/>
                    <a:pt x="90345" y="25622"/>
                    <a:pt x="90345" y="25313"/>
                  </a:cubicBezTo>
                  <a:cubicBezTo>
                    <a:pt x="90345" y="25003"/>
                    <a:pt x="90595" y="24753"/>
                    <a:pt x="90904" y="24753"/>
                  </a:cubicBezTo>
                  <a:close/>
                  <a:moveTo>
                    <a:pt x="94631" y="24753"/>
                  </a:moveTo>
                  <a:cubicBezTo>
                    <a:pt x="94929" y="24753"/>
                    <a:pt x="95191" y="25003"/>
                    <a:pt x="95191" y="25313"/>
                  </a:cubicBezTo>
                  <a:cubicBezTo>
                    <a:pt x="95191" y="25610"/>
                    <a:pt x="94941" y="25884"/>
                    <a:pt x="94631" y="25884"/>
                  </a:cubicBezTo>
                  <a:cubicBezTo>
                    <a:pt x="94310" y="25884"/>
                    <a:pt x="94060" y="25622"/>
                    <a:pt x="94060" y="25313"/>
                  </a:cubicBezTo>
                  <a:cubicBezTo>
                    <a:pt x="94071" y="25003"/>
                    <a:pt x="94310" y="24753"/>
                    <a:pt x="94631" y="24753"/>
                  </a:cubicBezTo>
                  <a:close/>
                  <a:moveTo>
                    <a:pt x="98346" y="24753"/>
                  </a:moveTo>
                  <a:cubicBezTo>
                    <a:pt x="98655" y="24753"/>
                    <a:pt x="98905" y="25003"/>
                    <a:pt x="98905" y="25313"/>
                  </a:cubicBezTo>
                  <a:cubicBezTo>
                    <a:pt x="98905" y="25622"/>
                    <a:pt x="98655" y="25884"/>
                    <a:pt x="98346" y="25884"/>
                  </a:cubicBezTo>
                  <a:cubicBezTo>
                    <a:pt x="98036" y="25884"/>
                    <a:pt x="97786" y="25622"/>
                    <a:pt x="97786" y="25313"/>
                  </a:cubicBezTo>
                  <a:cubicBezTo>
                    <a:pt x="97798" y="25003"/>
                    <a:pt x="98036" y="24753"/>
                    <a:pt x="98346" y="24753"/>
                  </a:cubicBezTo>
                  <a:close/>
                  <a:moveTo>
                    <a:pt x="102084" y="24753"/>
                  </a:moveTo>
                  <a:cubicBezTo>
                    <a:pt x="102382" y="24753"/>
                    <a:pt x="102644" y="25003"/>
                    <a:pt x="102644" y="25313"/>
                  </a:cubicBezTo>
                  <a:cubicBezTo>
                    <a:pt x="102644" y="25610"/>
                    <a:pt x="102394" y="25884"/>
                    <a:pt x="102084" y="25884"/>
                  </a:cubicBezTo>
                  <a:cubicBezTo>
                    <a:pt x="101787" y="25884"/>
                    <a:pt x="101513" y="25622"/>
                    <a:pt x="101513" y="25313"/>
                  </a:cubicBezTo>
                  <a:cubicBezTo>
                    <a:pt x="101513" y="25003"/>
                    <a:pt x="101775" y="24753"/>
                    <a:pt x="102084" y="24753"/>
                  </a:cubicBezTo>
                  <a:close/>
                  <a:moveTo>
                    <a:pt x="105799" y="24753"/>
                  </a:moveTo>
                  <a:cubicBezTo>
                    <a:pt x="106121" y="24753"/>
                    <a:pt x="106371" y="25003"/>
                    <a:pt x="106371" y="25313"/>
                  </a:cubicBezTo>
                  <a:cubicBezTo>
                    <a:pt x="106371" y="25622"/>
                    <a:pt x="106109" y="25884"/>
                    <a:pt x="105799" y="25884"/>
                  </a:cubicBezTo>
                  <a:cubicBezTo>
                    <a:pt x="105490" y="25884"/>
                    <a:pt x="105239" y="25622"/>
                    <a:pt x="105239" y="25313"/>
                  </a:cubicBezTo>
                  <a:cubicBezTo>
                    <a:pt x="105251" y="25003"/>
                    <a:pt x="105490" y="24753"/>
                    <a:pt x="105799" y="24753"/>
                  </a:cubicBezTo>
                  <a:close/>
                  <a:moveTo>
                    <a:pt x="109538" y="24753"/>
                  </a:moveTo>
                  <a:cubicBezTo>
                    <a:pt x="109835" y="24753"/>
                    <a:pt x="110109" y="25003"/>
                    <a:pt x="110109" y="25313"/>
                  </a:cubicBezTo>
                  <a:cubicBezTo>
                    <a:pt x="110109" y="25610"/>
                    <a:pt x="109847" y="25884"/>
                    <a:pt x="109538" y="25884"/>
                  </a:cubicBezTo>
                  <a:cubicBezTo>
                    <a:pt x="109228" y="25884"/>
                    <a:pt x="108978" y="25622"/>
                    <a:pt x="108978" y="25313"/>
                  </a:cubicBezTo>
                  <a:cubicBezTo>
                    <a:pt x="108978" y="25003"/>
                    <a:pt x="109228" y="24753"/>
                    <a:pt x="109538" y="24753"/>
                  </a:cubicBezTo>
                  <a:close/>
                  <a:moveTo>
                    <a:pt x="113264" y="24753"/>
                  </a:moveTo>
                  <a:cubicBezTo>
                    <a:pt x="113574" y="24753"/>
                    <a:pt x="113824" y="25003"/>
                    <a:pt x="113824" y="25313"/>
                  </a:cubicBezTo>
                  <a:cubicBezTo>
                    <a:pt x="113824" y="25622"/>
                    <a:pt x="113574" y="25884"/>
                    <a:pt x="113264" y="25884"/>
                  </a:cubicBezTo>
                  <a:cubicBezTo>
                    <a:pt x="112943" y="25884"/>
                    <a:pt x="112693" y="25622"/>
                    <a:pt x="112693" y="25313"/>
                  </a:cubicBezTo>
                  <a:cubicBezTo>
                    <a:pt x="112705" y="25003"/>
                    <a:pt x="112943" y="24753"/>
                    <a:pt x="113264" y="24753"/>
                  </a:cubicBezTo>
                  <a:close/>
                  <a:moveTo>
                    <a:pt x="116991" y="24753"/>
                  </a:moveTo>
                  <a:cubicBezTo>
                    <a:pt x="117289" y="24753"/>
                    <a:pt x="117562" y="25003"/>
                    <a:pt x="117562" y="25313"/>
                  </a:cubicBezTo>
                  <a:cubicBezTo>
                    <a:pt x="117562" y="25610"/>
                    <a:pt x="117312" y="25884"/>
                    <a:pt x="116991" y="25884"/>
                  </a:cubicBezTo>
                  <a:cubicBezTo>
                    <a:pt x="116681" y="25884"/>
                    <a:pt x="116431" y="25622"/>
                    <a:pt x="116431" y="25313"/>
                  </a:cubicBezTo>
                  <a:cubicBezTo>
                    <a:pt x="116431" y="25003"/>
                    <a:pt x="116681" y="24753"/>
                    <a:pt x="116991" y="24753"/>
                  </a:cubicBezTo>
                  <a:close/>
                  <a:moveTo>
                    <a:pt x="120718" y="24753"/>
                  </a:moveTo>
                  <a:cubicBezTo>
                    <a:pt x="121027" y="24753"/>
                    <a:pt x="121277" y="25003"/>
                    <a:pt x="121277" y="25313"/>
                  </a:cubicBezTo>
                  <a:cubicBezTo>
                    <a:pt x="121277" y="25622"/>
                    <a:pt x="121027" y="25884"/>
                    <a:pt x="120718" y="25884"/>
                  </a:cubicBezTo>
                  <a:cubicBezTo>
                    <a:pt x="120408" y="25884"/>
                    <a:pt x="120146" y="25622"/>
                    <a:pt x="120146" y="25313"/>
                  </a:cubicBezTo>
                  <a:cubicBezTo>
                    <a:pt x="120170" y="25003"/>
                    <a:pt x="120420" y="24753"/>
                    <a:pt x="120718" y="24753"/>
                  </a:cubicBezTo>
                  <a:close/>
                  <a:moveTo>
                    <a:pt x="124456" y="24753"/>
                  </a:moveTo>
                  <a:cubicBezTo>
                    <a:pt x="124754" y="24753"/>
                    <a:pt x="125016" y="25003"/>
                    <a:pt x="125016" y="25313"/>
                  </a:cubicBezTo>
                  <a:cubicBezTo>
                    <a:pt x="125016" y="25610"/>
                    <a:pt x="124766" y="25884"/>
                    <a:pt x="124456" y="25884"/>
                  </a:cubicBezTo>
                  <a:cubicBezTo>
                    <a:pt x="124135" y="25884"/>
                    <a:pt x="123885" y="25622"/>
                    <a:pt x="123885" y="25313"/>
                  </a:cubicBezTo>
                  <a:cubicBezTo>
                    <a:pt x="123885" y="25003"/>
                    <a:pt x="124135" y="24753"/>
                    <a:pt x="124456" y="24753"/>
                  </a:cubicBezTo>
                  <a:close/>
                  <a:moveTo>
                    <a:pt x="128171" y="24753"/>
                  </a:moveTo>
                  <a:cubicBezTo>
                    <a:pt x="128480" y="24753"/>
                    <a:pt x="128742" y="25003"/>
                    <a:pt x="128742" y="25313"/>
                  </a:cubicBezTo>
                  <a:cubicBezTo>
                    <a:pt x="128742" y="25622"/>
                    <a:pt x="128480" y="25884"/>
                    <a:pt x="128171" y="25884"/>
                  </a:cubicBezTo>
                  <a:cubicBezTo>
                    <a:pt x="127861" y="25884"/>
                    <a:pt x="127611" y="25622"/>
                    <a:pt x="127611" y="25313"/>
                  </a:cubicBezTo>
                  <a:cubicBezTo>
                    <a:pt x="127611" y="25003"/>
                    <a:pt x="127861" y="24753"/>
                    <a:pt x="128171" y="24753"/>
                  </a:cubicBezTo>
                  <a:close/>
                  <a:moveTo>
                    <a:pt x="131898" y="24753"/>
                  </a:moveTo>
                  <a:cubicBezTo>
                    <a:pt x="132195" y="24753"/>
                    <a:pt x="132457" y="25003"/>
                    <a:pt x="132457" y="25313"/>
                  </a:cubicBezTo>
                  <a:cubicBezTo>
                    <a:pt x="132457" y="25610"/>
                    <a:pt x="132207" y="25884"/>
                    <a:pt x="131898" y="25884"/>
                  </a:cubicBezTo>
                  <a:cubicBezTo>
                    <a:pt x="131600" y="25884"/>
                    <a:pt x="131326" y="25622"/>
                    <a:pt x="131326" y="25313"/>
                  </a:cubicBezTo>
                  <a:cubicBezTo>
                    <a:pt x="131338" y="25003"/>
                    <a:pt x="131576" y="24753"/>
                    <a:pt x="131898" y="24753"/>
                  </a:cubicBezTo>
                  <a:close/>
                  <a:moveTo>
                    <a:pt x="135624" y="24753"/>
                  </a:moveTo>
                  <a:cubicBezTo>
                    <a:pt x="135946" y="24753"/>
                    <a:pt x="136196" y="25003"/>
                    <a:pt x="136196" y="25313"/>
                  </a:cubicBezTo>
                  <a:cubicBezTo>
                    <a:pt x="136196" y="25622"/>
                    <a:pt x="135934" y="25884"/>
                    <a:pt x="135624" y="25884"/>
                  </a:cubicBezTo>
                  <a:cubicBezTo>
                    <a:pt x="135315" y="25884"/>
                    <a:pt x="135065" y="25622"/>
                    <a:pt x="135065" y="25313"/>
                  </a:cubicBezTo>
                  <a:cubicBezTo>
                    <a:pt x="135065" y="25003"/>
                    <a:pt x="135315" y="24753"/>
                    <a:pt x="135624" y="24753"/>
                  </a:cubicBezTo>
                  <a:close/>
                  <a:moveTo>
                    <a:pt x="139351" y="24753"/>
                  </a:moveTo>
                  <a:cubicBezTo>
                    <a:pt x="139649" y="24753"/>
                    <a:pt x="139910" y="25003"/>
                    <a:pt x="139910" y="25313"/>
                  </a:cubicBezTo>
                  <a:cubicBezTo>
                    <a:pt x="139910" y="25610"/>
                    <a:pt x="139660" y="25884"/>
                    <a:pt x="139351" y="25884"/>
                  </a:cubicBezTo>
                  <a:cubicBezTo>
                    <a:pt x="139053" y="25884"/>
                    <a:pt x="138779" y="25622"/>
                    <a:pt x="138779" y="25313"/>
                  </a:cubicBezTo>
                  <a:cubicBezTo>
                    <a:pt x="138779" y="25003"/>
                    <a:pt x="139041" y="24753"/>
                    <a:pt x="139351" y="24753"/>
                  </a:cubicBezTo>
                  <a:close/>
                  <a:moveTo>
                    <a:pt x="3405" y="26610"/>
                  </a:moveTo>
                  <a:cubicBezTo>
                    <a:pt x="3703" y="26610"/>
                    <a:pt x="3977" y="26861"/>
                    <a:pt x="3977" y="27182"/>
                  </a:cubicBezTo>
                  <a:cubicBezTo>
                    <a:pt x="3977" y="27480"/>
                    <a:pt x="3727" y="27742"/>
                    <a:pt x="3405" y="27742"/>
                  </a:cubicBezTo>
                  <a:cubicBezTo>
                    <a:pt x="3096" y="27742"/>
                    <a:pt x="2846" y="27492"/>
                    <a:pt x="2846" y="27182"/>
                  </a:cubicBezTo>
                  <a:cubicBezTo>
                    <a:pt x="2858" y="26861"/>
                    <a:pt x="3096" y="26610"/>
                    <a:pt x="3405" y="26610"/>
                  </a:cubicBezTo>
                  <a:close/>
                  <a:moveTo>
                    <a:pt x="7132" y="26610"/>
                  </a:moveTo>
                  <a:cubicBezTo>
                    <a:pt x="7430" y="26610"/>
                    <a:pt x="7692" y="26861"/>
                    <a:pt x="7692" y="27182"/>
                  </a:cubicBezTo>
                  <a:cubicBezTo>
                    <a:pt x="7692" y="27480"/>
                    <a:pt x="7442" y="27742"/>
                    <a:pt x="7132" y="27742"/>
                  </a:cubicBezTo>
                  <a:cubicBezTo>
                    <a:pt x="6834" y="27742"/>
                    <a:pt x="6560" y="27492"/>
                    <a:pt x="6560" y="27182"/>
                  </a:cubicBezTo>
                  <a:cubicBezTo>
                    <a:pt x="6560" y="26861"/>
                    <a:pt x="6822" y="26610"/>
                    <a:pt x="7132" y="26610"/>
                  </a:cubicBezTo>
                  <a:close/>
                  <a:moveTo>
                    <a:pt x="10871" y="26610"/>
                  </a:moveTo>
                  <a:cubicBezTo>
                    <a:pt x="11168" y="26610"/>
                    <a:pt x="11430" y="26861"/>
                    <a:pt x="11430" y="27182"/>
                  </a:cubicBezTo>
                  <a:cubicBezTo>
                    <a:pt x="11430" y="27480"/>
                    <a:pt x="11180" y="27742"/>
                    <a:pt x="10871" y="27742"/>
                  </a:cubicBezTo>
                  <a:cubicBezTo>
                    <a:pt x="10573" y="27742"/>
                    <a:pt x="10299" y="27492"/>
                    <a:pt x="10299" y="27182"/>
                  </a:cubicBezTo>
                  <a:cubicBezTo>
                    <a:pt x="10299" y="26861"/>
                    <a:pt x="10549" y="26610"/>
                    <a:pt x="10871" y="26610"/>
                  </a:cubicBezTo>
                  <a:close/>
                  <a:moveTo>
                    <a:pt x="14585" y="26610"/>
                  </a:moveTo>
                  <a:cubicBezTo>
                    <a:pt x="14883" y="26610"/>
                    <a:pt x="15157" y="26861"/>
                    <a:pt x="15157" y="27182"/>
                  </a:cubicBezTo>
                  <a:cubicBezTo>
                    <a:pt x="15157" y="27480"/>
                    <a:pt x="14895" y="27742"/>
                    <a:pt x="14585" y="27742"/>
                  </a:cubicBezTo>
                  <a:cubicBezTo>
                    <a:pt x="14288" y="27742"/>
                    <a:pt x="14014" y="27492"/>
                    <a:pt x="14014" y="27182"/>
                  </a:cubicBezTo>
                  <a:cubicBezTo>
                    <a:pt x="14014" y="26861"/>
                    <a:pt x="14276" y="26610"/>
                    <a:pt x="14585" y="26610"/>
                  </a:cubicBezTo>
                  <a:close/>
                  <a:moveTo>
                    <a:pt x="18324" y="26610"/>
                  </a:moveTo>
                  <a:cubicBezTo>
                    <a:pt x="18622" y="26610"/>
                    <a:pt x="18883" y="26861"/>
                    <a:pt x="18883" y="27182"/>
                  </a:cubicBezTo>
                  <a:cubicBezTo>
                    <a:pt x="18883" y="27480"/>
                    <a:pt x="18633" y="27742"/>
                    <a:pt x="18324" y="27742"/>
                  </a:cubicBezTo>
                  <a:cubicBezTo>
                    <a:pt x="18026" y="27742"/>
                    <a:pt x="17752" y="27492"/>
                    <a:pt x="17752" y="27182"/>
                  </a:cubicBezTo>
                  <a:cubicBezTo>
                    <a:pt x="17752" y="26861"/>
                    <a:pt x="18014" y="26610"/>
                    <a:pt x="18324" y="26610"/>
                  </a:cubicBezTo>
                  <a:close/>
                  <a:moveTo>
                    <a:pt x="22039" y="26610"/>
                  </a:moveTo>
                  <a:cubicBezTo>
                    <a:pt x="22336" y="26610"/>
                    <a:pt x="22610" y="26861"/>
                    <a:pt x="22610" y="27182"/>
                  </a:cubicBezTo>
                  <a:cubicBezTo>
                    <a:pt x="22610" y="27480"/>
                    <a:pt x="22360" y="27742"/>
                    <a:pt x="22039" y="27742"/>
                  </a:cubicBezTo>
                  <a:cubicBezTo>
                    <a:pt x="21729" y="27742"/>
                    <a:pt x="21479" y="27492"/>
                    <a:pt x="21479" y="27182"/>
                  </a:cubicBezTo>
                  <a:cubicBezTo>
                    <a:pt x="21479" y="26861"/>
                    <a:pt x="21729" y="26610"/>
                    <a:pt x="22039" y="26610"/>
                  </a:cubicBezTo>
                  <a:close/>
                  <a:moveTo>
                    <a:pt x="25777" y="26610"/>
                  </a:moveTo>
                  <a:cubicBezTo>
                    <a:pt x="26075" y="26610"/>
                    <a:pt x="26349" y="26861"/>
                    <a:pt x="26349" y="27182"/>
                  </a:cubicBezTo>
                  <a:cubicBezTo>
                    <a:pt x="26349" y="27480"/>
                    <a:pt x="26087" y="27742"/>
                    <a:pt x="25777" y="27742"/>
                  </a:cubicBezTo>
                  <a:cubicBezTo>
                    <a:pt x="25468" y="27742"/>
                    <a:pt x="25206" y="27492"/>
                    <a:pt x="25206" y="27182"/>
                  </a:cubicBezTo>
                  <a:cubicBezTo>
                    <a:pt x="25206" y="26861"/>
                    <a:pt x="25468" y="26610"/>
                    <a:pt x="25777" y="26610"/>
                  </a:cubicBezTo>
                  <a:close/>
                  <a:moveTo>
                    <a:pt x="29504" y="26610"/>
                  </a:moveTo>
                  <a:cubicBezTo>
                    <a:pt x="29801" y="26610"/>
                    <a:pt x="30063" y="26861"/>
                    <a:pt x="30063" y="27182"/>
                  </a:cubicBezTo>
                  <a:cubicBezTo>
                    <a:pt x="30063" y="27480"/>
                    <a:pt x="29813" y="27742"/>
                    <a:pt x="29504" y="27742"/>
                  </a:cubicBezTo>
                  <a:cubicBezTo>
                    <a:pt x="29182" y="27742"/>
                    <a:pt x="28932" y="27492"/>
                    <a:pt x="28932" y="27182"/>
                  </a:cubicBezTo>
                  <a:cubicBezTo>
                    <a:pt x="28932" y="26861"/>
                    <a:pt x="29182" y="26610"/>
                    <a:pt x="29504" y="26610"/>
                  </a:cubicBezTo>
                  <a:close/>
                  <a:moveTo>
                    <a:pt x="33230" y="26610"/>
                  </a:moveTo>
                  <a:cubicBezTo>
                    <a:pt x="33528" y="26610"/>
                    <a:pt x="33802" y="26861"/>
                    <a:pt x="33802" y="27182"/>
                  </a:cubicBezTo>
                  <a:cubicBezTo>
                    <a:pt x="33802" y="27480"/>
                    <a:pt x="33552" y="27742"/>
                    <a:pt x="33230" y="27742"/>
                  </a:cubicBezTo>
                  <a:cubicBezTo>
                    <a:pt x="32921" y="27742"/>
                    <a:pt x="32671" y="27492"/>
                    <a:pt x="32671" y="27182"/>
                  </a:cubicBezTo>
                  <a:cubicBezTo>
                    <a:pt x="32671" y="26861"/>
                    <a:pt x="32921" y="26610"/>
                    <a:pt x="33230" y="26610"/>
                  </a:cubicBezTo>
                  <a:close/>
                  <a:moveTo>
                    <a:pt x="36957" y="26610"/>
                  </a:moveTo>
                  <a:cubicBezTo>
                    <a:pt x="37255" y="26610"/>
                    <a:pt x="37517" y="26861"/>
                    <a:pt x="37517" y="27182"/>
                  </a:cubicBezTo>
                  <a:cubicBezTo>
                    <a:pt x="37517" y="27480"/>
                    <a:pt x="37267" y="27742"/>
                    <a:pt x="36957" y="27742"/>
                  </a:cubicBezTo>
                  <a:cubicBezTo>
                    <a:pt x="36648" y="27742"/>
                    <a:pt x="36386" y="27492"/>
                    <a:pt x="36386" y="27182"/>
                  </a:cubicBezTo>
                  <a:cubicBezTo>
                    <a:pt x="36409" y="26861"/>
                    <a:pt x="36648" y="26610"/>
                    <a:pt x="36957" y="26610"/>
                  </a:cubicBezTo>
                  <a:close/>
                  <a:moveTo>
                    <a:pt x="40672" y="26610"/>
                  </a:moveTo>
                  <a:cubicBezTo>
                    <a:pt x="40970" y="26610"/>
                    <a:pt x="41243" y="26861"/>
                    <a:pt x="41243" y="27182"/>
                  </a:cubicBezTo>
                  <a:cubicBezTo>
                    <a:pt x="41243" y="27480"/>
                    <a:pt x="40993" y="27742"/>
                    <a:pt x="40672" y="27742"/>
                  </a:cubicBezTo>
                  <a:cubicBezTo>
                    <a:pt x="40374" y="27742"/>
                    <a:pt x="40112" y="27492"/>
                    <a:pt x="40112" y="27182"/>
                  </a:cubicBezTo>
                  <a:cubicBezTo>
                    <a:pt x="40112" y="26861"/>
                    <a:pt x="40362" y="26610"/>
                    <a:pt x="40672" y="26610"/>
                  </a:cubicBezTo>
                  <a:close/>
                  <a:moveTo>
                    <a:pt x="44410" y="26610"/>
                  </a:moveTo>
                  <a:cubicBezTo>
                    <a:pt x="44708" y="26610"/>
                    <a:pt x="44982" y="26861"/>
                    <a:pt x="44982" y="27182"/>
                  </a:cubicBezTo>
                  <a:cubicBezTo>
                    <a:pt x="44982" y="27480"/>
                    <a:pt x="44720" y="27742"/>
                    <a:pt x="44410" y="27742"/>
                  </a:cubicBezTo>
                  <a:cubicBezTo>
                    <a:pt x="44113" y="27742"/>
                    <a:pt x="43851" y="27492"/>
                    <a:pt x="43851" y="27182"/>
                  </a:cubicBezTo>
                  <a:cubicBezTo>
                    <a:pt x="43851" y="26861"/>
                    <a:pt x="44101" y="26610"/>
                    <a:pt x="44410" y="26610"/>
                  </a:cubicBezTo>
                  <a:close/>
                  <a:moveTo>
                    <a:pt x="48137" y="26610"/>
                  </a:moveTo>
                  <a:cubicBezTo>
                    <a:pt x="48435" y="26610"/>
                    <a:pt x="48697" y="26861"/>
                    <a:pt x="48697" y="27182"/>
                  </a:cubicBezTo>
                  <a:cubicBezTo>
                    <a:pt x="48697" y="27480"/>
                    <a:pt x="48447" y="27742"/>
                    <a:pt x="48137" y="27742"/>
                  </a:cubicBezTo>
                  <a:cubicBezTo>
                    <a:pt x="47839" y="27742"/>
                    <a:pt x="47566" y="27492"/>
                    <a:pt x="47566" y="27182"/>
                  </a:cubicBezTo>
                  <a:cubicBezTo>
                    <a:pt x="47566" y="26861"/>
                    <a:pt x="47839" y="26610"/>
                    <a:pt x="48137" y="26610"/>
                  </a:cubicBezTo>
                  <a:close/>
                  <a:moveTo>
                    <a:pt x="51864" y="26610"/>
                  </a:moveTo>
                  <a:cubicBezTo>
                    <a:pt x="52161" y="26610"/>
                    <a:pt x="52435" y="26861"/>
                    <a:pt x="52435" y="27182"/>
                  </a:cubicBezTo>
                  <a:cubicBezTo>
                    <a:pt x="52435" y="27480"/>
                    <a:pt x="52185" y="27742"/>
                    <a:pt x="51864" y="27742"/>
                  </a:cubicBezTo>
                  <a:cubicBezTo>
                    <a:pt x="51566" y="27742"/>
                    <a:pt x="51304" y="27492"/>
                    <a:pt x="51304" y="27182"/>
                  </a:cubicBezTo>
                  <a:cubicBezTo>
                    <a:pt x="51304" y="26861"/>
                    <a:pt x="51554" y="26610"/>
                    <a:pt x="51864" y="26610"/>
                  </a:cubicBezTo>
                  <a:close/>
                  <a:moveTo>
                    <a:pt x="55602" y="26610"/>
                  </a:moveTo>
                  <a:cubicBezTo>
                    <a:pt x="55900" y="26610"/>
                    <a:pt x="56174" y="26861"/>
                    <a:pt x="56174" y="27182"/>
                  </a:cubicBezTo>
                  <a:cubicBezTo>
                    <a:pt x="56174" y="27480"/>
                    <a:pt x="55912" y="27742"/>
                    <a:pt x="55602" y="27742"/>
                  </a:cubicBezTo>
                  <a:cubicBezTo>
                    <a:pt x="55293" y="27742"/>
                    <a:pt x="55043" y="27492"/>
                    <a:pt x="55043" y="27182"/>
                  </a:cubicBezTo>
                  <a:cubicBezTo>
                    <a:pt x="55043" y="26861"/>
                    <a:pt x="55293" y="26610"/>
                    <a:pt x="55602" y="26610"/>
                  </a:cubicBezTo>
                  <a:close/>
                  <a:moveTo>
                    <a:pt x="59329" y="26610"/>
                  </a:moveTo>
                  <a:cubicBezTo>
                    <a:pt x="59627" y="26610"/>
                    <a:pt x="59889" y="26861"/>
                    <a:pt x="59889" y="27182"/>
                  </a:cubicBezTo>
                  <a:cubicBezTo>
                    <a:pt x="59889" y="27480"/>
                    <a:pt x="59639" y="27742"/>
                    <a:pt x="59329" y="27742"/>
                  </a:cubicBezTo>
                  <a:cubicBezTo>
                    <a:pt x="59008" y="27742"/>
                    <a:pt x="58757" y="27492"/>
                    <a:pt x="58757" y="27182"/>
                  </a:cubicBezTo>
                  <a:cubicBezTo>
                    <a:pt x="58757" y="26861"/>
                    <a:pt x="59008" y="26610"/>
                    <a:pt x="59329" y="26610"/>
                  </a:cubicBezTo>
                  <a:close/>
                  <a:moveTo>
                    <a:pt x="63056" y="26610"/>
                  </a:moveTo>
                  <a:cubicBezTo>
                    <a:pt x="63353" y="26610"/>
                    <a:pt x="63627" y="26861"/>
                    <a:pt x="63627" y="27182"/>
                  </a:cubicBezTo>
                  <a:cubicBezTo>
                    <a:pt x="63627" y="27480"/>
                    <a:pt x="63377" y="27742"/>
                    <a:pt x="63056" y="27742"/>
                  </a:cubicBezTo>
                  <a:cubicBezTo>
                    <a:pt x="62746" y="27742"/>
                    <a:pt x="62496" y="27492"/>
                    <a:pt x="62496" y="27182"/>
                  </a:cubicBezTo>
                  <a:cubicBezTo>
                    <a:pt x="62496" y="26861"/>
                    <a:pt x="62746" y="26610"/>
                    <a:pt x="63056" y="26610"/>
                  </a:cubicBezTo>
                  <a:close/>
                  <a:moveTo>
                    <a:pt x="66782" y="26610"/>
                  </a:moveTo>
                  <a:cubicBezTo>
                    <a:pt x="67080" y="26610"/>
                    <a:pt x="67342" y="26861"/>
                    <a:pt x="67342" y="27182"/>
                  </a:cubicBezTo>
                  <a:cubicBezTo>
                    <a:pt x="67342" y="27480"/>
                    <a:pt x="67092" y="27742"/>
                    <a:pt x="66782" y="27742"/>
                  </a:cubicBezTo>
                  <a:cubicBezTo>
                    <a:pt x="66473" y="27742"/>
                    <a:pt x="66211" y="27492"/>
                    <a:pt x="66211" y="27182"/>
                  </a:cubicBezTo>
                  <a:cubicBezTo>
                    <a:pt x="66211" y="26861"/>
                    <a:pt x="66473" y="26610"/>
                    <a:pt x="66782" y="26610"/>
                  </a:cubicBezTo>
                  <a:close/>
                  <a:moveTo>
                    <a:pt x="70509" y="26610"/>
                  </a:moveTo>
                  <a:cubicBezTo>
                    <a:pt x="70807" y="26610"/>
                    <a:pt x="71080" y="26861"/>
                    <a:pt x="71080" y="27182"/>
                  </a:cubicBezTo>
                  <a:cubicBezTo>
                    <a:pt x="71080" y="27480"/>
                    <a:pt x="70830" y="27742"/>
                    <a:pt x="70509" y="27742"/>
                  </a:cubicBezTo>
                  <a:cubicBezTo>
                    <a:pt x="70199" y="27742"/>
                    <a:pt x="69949" y="27492"/>
                    <a:pt x="69949" y="27182"/>
                  </a:cubicBezTo>
                  <a:cubicBezTo>
                    <a:pt x="69949" y="26861"/>
                    <a:pt x="70199" y="26610"/>
                    <a:pt x="70509" y="26610"/>
                  </a:cubicBezTo>
                  <a:close/>
                  <a:moveTo>
                    <a:pt x="74236" y="26610"/>
                  </a:moveTo>
                  <a:cubicBezTo>
                    <a:pt x="74533" y="26610"/>
                    <a:pt x="74795" y="26861"/>
                    <a:pt x="74795" y="27182"/>
                  </a:cubicBezTo>
                  <a:cubicBezTo>
                    <a:pt x="74795" y="27480"/>
                    <a:pt x="74545" y="27742"/>
                    <a:pt x="74236" y="27742"/>
                  </a:cubicBezTo>
                  <a:cubicBezTo>
                    <a:pt x="73938" y="27742"/>
                    <a:pt x="73676" y="27492"/>
                    <a:pt x="73676" y="27182"/>
                  </a:cubicBezTo>
                  <a:cubicBezTo>
                    <a:pt x="73676" y="26861"/>
                    <a:pt x="73926" y="26610"/>
                    <a:pt x="74236" y="26610"/>
                  </a:cubicBezTo>
                  <a:close/>
                  <a:moveTo>
                    <a:pt x="77855" y="26610"/>
                  </a:moveTo>
                  <a:cubicBezTo>
                    <a:pt x="78153" y="26610"/>
                    <a:pt x="78415" y="26861"/>
                    <a:pt x="78415" y="27182"/>
                  </a:cubicBezTo>
                  <a:cubicBezTo>
                    <a:pt x="78415" y="27480"/>
                    <a:pt x="78165" y="27742"/>
                    <a:pt x="77855" y="27742"/>
                  </a:cubicBezTo>
                  <a:cubicBezTo>
                    <a:pt x="77546" y="27742"/>
                    <a:pt x="77284" y="27492"/>
                    <a:pt x="77284" y="27182"/>
                  </a:cubicBezTo>
                  <a:cubicBezTo>
                    <a:pt x="77284" y="26861"/>
                    <a:pt x="77546" y="26610"/>
                    <a:pt x="77855" y="26610"/>
                  </a:cubicBezTo>
                  <a:close/>
                  <a:moveTo>
                    <a:pt x="81570" y="26610"/>
                  </a:moveTo>
                  <a:cubicBezTo>
                    <a:pt x="81868" y="26610"/>
                    <a:pt x="82141" y="26861"/>
                    <a:pt x="82141" y="27182"/>
                  </a:cubicBezTo>
                  <a:cubicBezTo>
                    <a:pt x="82141" y="27480"/>
                    <a:pt x="81879" y="27742"/>
                    <a:pt x="81570" y="27742"/>
                  </a:cubicBezTo>
                  <a:cubicBezTo>
                    <a:pt x="81260" y="27742"/>
                    <a:pt x="81010" y="27492"/>
                    <a:pt x="81010" y="27182"/>
                  </a:cubicBezTo>
                  <a:cubicBezTo>
                    <a:pt x="81010" y="26861"/>
                    <a:pt x="81260" y="26610"/>
                    <a:pt x="81570" y="26610"/>
                  </a:cubicBezTo>
                  <a:close/>
                  <a:moveTo>
                    <a:pt x="85308" y="26610"/>
                  </a:moveTo>
                  <a:cubicBezTo>
                    <a:pt x="85606" y="26610"/>
                    <a:pt x="85880" y="26861"/>
                    <a:pt x="85880" y="27182"/>
                  </a:cubicBezTo>
                  <a:cubicBezTo>
                    <a:pt x="85880" y="27480"/>
                    <a:pt x="85618" y="27742"/>
                    <a:pt x="85308" y="27742"/>
                  </a:cubicBezTo>
                  <a:cubicBezTo>
                    <a:pt x="84999" y="27742"/>
                    <a:pt x="84749" y="27492"/>
                    <a:pt x="84749" y="27182"/>
                  </a:cubicBezTo>
                  <a:cubicBezTo>
                    <a:pt x="84749" y="26861"/>
                    <a:pt x="84999" y="26610"/>
                    <a:pt x="85308" y="26610"/>
                  </a:cubicBezTo>
                  <a:close/>
                  <a:moveTo>
                    <a:pt x="89035" y="26610"/>
                  </a:moveTo>
                  <a:cubicBezTo>
                    <a:pt x="89333" y="26610"/>
                    <a:pt x="89595" y="26861"/>
                    <a:pt x="89595" y="27182"/>
                  </a:cubicBezTo>
                  <a:cubicBezTo>
                    <a:pt x="89595" y="27480"/>
                    <a:pt x="89345" y="27742"/>
                    <a:pt x="89035" y="27742"/>
                  </a:cubicBezTo>
                  <a:cubicBezTo>
                    <a:pt x="88714" y="27742"/>
                    <a:pt x="88464" y="27492"/>
                    <a:pt x="88464" y="27182"/>
                  </a:cubicBezTo>
                  <a:cubicBezTo>
                    <a:pt x="88464" y="26861"/>
                    <a:pt x="88714" y="26610"/>
                    <a:pt x="89035" y="26610"/>
                  </a:cubicBezTo>
                  <a:close/>
                  <a:moveTo>
                    <a:pt x="92762" y="26610"/>
                  </a:moveTo>
                  <a:cubicBezTo>
                    <a:pt x="93059" y="26610"/>
                    <a:pt x="93333" y="26861"/>
                    <a:pt x="93333" y="27182"/>
                  </a:cubicBezTo>
                  <a:cubicBezTo>
                    <a:pt x="93333" y="27480"/>
                    <a:pt x="93071" y="27742"/>
                    <a:pt x="92762" y="27742"/>
                  </a:cubicBezTo>
                  <a:cubicBezTo>
                    <a:pt x="92452" y="27742"/>
                    <a:pt x="92202" y="27492"/>
                    <a:pt x="92202" y="27182"/>
                  </a:cubicBezTo>
                  <a:cubicBezTo>
                    <a:pt x="92202" y="26861"/>
                    <a:pt x="92452" y="26610"/>
                    <a:pt x="92762" y="26610"/>
                  </a:cubicBezTo>
                  <a:close/>
                  <a:moveTo>
                    <a:pt x="96488" y="26610"/>
                  </a:moveTo>
                  <a:cubicBezTo>
                    <a:pt x="96786" y="26610"/>
                    <a:pt x="97048" y="26861"/>
                    <a:pt x="97048" y="27182"/>
                  </a:cubicBezTo>
                  <a:cubicBezTo>
                    <a:pt x="97048" y="27480"/>
                    <a:pt x="96798" y="27742"/>
                    <a:pt x="96488" y="27742"/>
                  </a:cubicBezTo>
                  <a:cubicBezTo>
                    <a:pt x="96191" y="27742"/>
                    <a:pt x="95917" y="27492"/>
                    <a:pt x="95917" y="27182"/>
                  </a:cubicBezTo>
                  <a:cubicBezTo>
                    <a:pt x="95917" y="26861"/>
                    <a:pt x="96179" y="26610"/>
                    <a:pt x="96488" y="26610"/>
                  </a:cubicBezTo>
                  <a:close/>
                  <a:moveTo>
                    <a:pt x="100203" y="26610"/>
                  </a:moveTo>
                  <a:cubicBezTo>
                    <a:pt x="100501" y="26610"/>
                    <a:pt x="100775" y="26861"/>
                    <a:pt x="100775" y="27182"/>
                  </a:cubicBezTo>
                  <a:cubicBezTo>
                    <a:pt x="100775" y="27480"/>
                    <a:pt x="100513" y="27742"/>
                    <a:pt x="100203" y="27742"/>
                  </a:cubicBezTo>
                  <a:cubicBezTo>
                    <a:pt x="99905" y="27742"/>
                    <a:pt x="99644" y="27492"/>
                    <a:pt x="99644" y="27182"/>
                  </a:cubicBezTo>
                  <a:cubicBezTo>
                    <a:pt x="99644" y="26861"/>
                    <a:pt x="99894" y="26610"/>
                    <a:pt x="100203" y="26610"/>
                  </a:cubicBezTo>
                  <a:close/>
                  <a:moveTo>
                    <a:pt x="103942" y="26610"/>
                  </a:moveTo>
                  <a:cubicBezTo>
                    <a:pt x="104239" y="26610"/>
                    <a:pt x="104513" y="26861"/>
                    <a:pt x="104513" y="27182"/>
                  </a:cubicBezTo>
                  <a:cubicBezTo>
                    <a:pt x="104513" y="27480"/>
                    <a:pt x="104251" y="27742"/>
                    <a:pt x="103942" y="27742"/>
                  </a:cubicBezTo>
                  <a:cubicBezTo>
                    <a:pt x="103644" y="27742"/>
                    <a:pt x="103382" y="27492"/>
                    <a:pt x="103382" y="27182"/>
                  </a:cubicBezTo>
                  <a:cubicBezTo>
                    <a:pt x="103382" y="26861"/>
                    <a:pt x="103632" y="26610"/>
                    <a:pt x="103942" y="26610"/>
                  </a:cubicBezTo>
                  <a:close/>
                  <a:moveTo>
                    <a:pt x="107668" y="26610"/>
                  </a:moveTo>
                  <a:cubicBezTo>
                    <a:pt x="107966" y="26610"/>
                    <a:pt x="108228" y="26861"/>
                    <a:pt x="108228" y="27182"/>
                  </a:cubicBezTo>
                  <a:cubicBezTo>
                    <a:pt x="108228" y="27480"/>
                    <a:pt x="107978" y="27742"/>
                    <a:pt x="107668" y="27742"/>
                  </a:cubicBezTo>
                  <a:cubicBezTo>
                    <a:pt x="107371" y="27742"/>
                    <a:pt x="107097" y="27492"/>
                    <a:pt x="107097" y="27182"/>
                  </a:cubicBezTo>
                  <a:cubicBezTo>
                    <a:pt x="107097" y="26861"/>
                    <a:pt x="107347" y="26610"/>
                    <a:pt x="107668" y="26610"/>
                  </a:cubicBezTo>
                  <a:close/>
                  <a:moveTo>
                    <a:pt x="111395" y="26610"/>
                  </a:moveTo>
                  <a:cubicBezTo>
                    <a:pt x="111693" y="26610"/>
                    <a:pt x="111967" y="26861"/>
                    <a:pt x="111967" y="27182"/>
                  </a:cubicBezTo>
                  <a:cubicBezTo>
                    <a:pt x="111967" y="27480"/>
                    <a:pt x="111705" y="27742"/>
                    <a:pt x="111395" y="27742"/>
                  </a:cubicBezTo>
                  <a:cubicBezTo>
                    <a:pt x="111085" y="27742"/>
                    <a:pt x="110835" y="27492"/>
                    <a:pt x="110835" y="27182"/>
                  </a:cubicBezTo>
                  <a:cubicBezTo>
                    <a:pt x="110835" y="26861"/>
                    <a:pt x="111085" y="26610"/>
                    <a:pt x="111395" y="26610"/>
                  </a:cubicBezTo>
                  <a:close/>
                  <a:moveTo>
                    <a:pt x="115122" y="26610"/>
                  </a:moveTo>
                  <a:cubicBezTo>
                    <a:pt x="115419" y="26610"/>
                    <a:pt x="115681" y="26861"/>
                    <a:pt x="115681" y="27182"/>
                  </a:cubicBezTo>
                  <a:cubicBezTo>
                    <a:pt x="115681" y="27480"/>
                    <a:pt x="115431" y="27742"/>
                    <a:pt x="115122" y="27742"/>
                  </a:cubicBezTo>
                  <a:cubicBezTo>
                    <a:pt x="114812" y="27742"/>
                    <a:pt x="114550" y="27492"/>
                    <a:pt x="114550" y="27182"/>
                  </a:cubicBezTo>
                  <a:cubicBezTo>
                    <a:pt x="114550" y="26861"/>
                    <a:pt x="114812" y="26610"/>
                    <a:pt x="115122" y="26610"/>
                  </a:cubicBezTo>
                  <a:close/>
                  <a:moveTo>
                    <a:pt x="118860" y="26610"/>
                  </a:moveTo>
                  <a:cubicBezTo>
                    <a:pt x="119158" y="26610"/>
                    <a:pt x="119420" y="26861"/>
                    <a:pt x="119420" y="27182"/>
                  </a:cubicBezTo>
                  <a:cubicBezTo>
                    <a:pt x="119420" y="27480"/>
                    <a:pt x="119170" y="27742"/>
                    <a:pt x="118860" y="27742"/>
                  </a:cubicBezTo>
                  <a:cubicBezTo>
                    <a:pt x="118539" y="27742"/>
                    <a:pt x="118289" y="27492"/>
                    <a:pt x="118289" y="27182"/>
                  </a:cubicBezTo>
                  <a:cubicBezTo>
                    <a:pt x="118289" y="26861"/>
                    <a:pt x="118539" y="26610"/>
                    <a:pt x="118860" y="26610"/>
                  </a:cubicBezTo>
                  <a:close/>
                  <a:moveTo>
                    <a:pt x="122575" y="26610"/>
                  </a:moveTo>
                  <a:cubicBezTo>
                    <a:pt x="122873" y="26610"/>
                    <a:pt x="123146" y="26861"/>
                    <a:pt x="123146" y="27182"/>
                  </a:cubicBezTo>
                  <a:cubicBezTo>
                    <a:pt x="123146" y="27480"/>
                    <a:pt x="122885" y="27742"/>
                    <a:pt x="122575" y="27742"/>
                  </a:cubicBezTo>
                  <a:cubicBezTo>
                    <a:pt x="122265" y="27742"/>
                    <a:pt x="122015" y="27492"/>
                    <a:pt x="122015" y="27182"/>
                  </a:cubicBezTo>
                  <a:cubicBezTo>
                    <a:pt x="122027" y="26861"/>
                    <a:pt x="122277" y="26610"/>
                    <a:pt x="122575" y="26610"/>
                  </a:cubicBezTo>
                  <a:close/>
                  <a:moveTo>
                    <a:pt x="126314" y="26610"/>
                  </a:moveTo>
                  <a:cubicBezTo>
                    <a:pt x="126611" y="26610"/>
                    <a:pt x="126873" y="26861"/>
                    <a:pt x="126873" y="27182"/>
                  </a:cubicBezTo>
                  <a:cubicBezTo>
                    <a:pt x="126873" y="27480"/>
                    <a:pt x="126623" y="27742"/>
                    <a:pt x="126314" y="27742"/>
                  </a:cubicBezTo>
                  <a:cubicBezTo>
                    <a:pt x="126004" y="27742"/>
                    <a:pt x="125742" y="27492"/>
                    <a:pt x="125742" y="27182"/>
                  </a:cubicBezTo>
                  <a:cubicBezTo>
                    <a:pt x="125742" y="26861"/>
                    <a:pt x="126004" y="26610"/>
                    <a:pt x="126314" y="26610"/>
                  </a:cubicBezTo>
                  <a:close/>
                  <a:moveTo>
                    <a:pt x="130028" y="26610"/>
                  </a:moveTo>
                  <a:cubicBezTo>
                    <a:pt x="130326" y="26610"/>
                    <a:pt x="130600" y="26861"/>
                    <a:pt x="130600" y="27182"/>
                  </a:cubicBezTo>
                  <a:cubicBezTo>
                    <a:pt x="130600" y="27480"/>
                    <a:pt x="130350" y="27742"/>
                    <a:pt x="130028" y="27742"/>
                  </a:cubicBezTo>
                  <a:cubicBezTo>
                    <a:pt x="129731" y="27742"/>
                    <a:pt x="129469" y="27492"/>
                    <a:pt x="129469" y="27182"/>
                  </a:cubicBezTo>
                  <a:cubicBezTo>
                    <a:pt x="129469" y="26861"/>
                    <a:pt x="129719" y="26610"/>
                    <a:pt x="130028" y="26610"/>
                  </a:cubicBezTo>
                  <a:close/>
                  <a:moveTo>
                    <a:pt x="133767" y="26610"/>
                  </a:moveTo>
                  <a:cubicBezTo>
                    <a:pt x="134065" y="26610"/>
                    <a:pt x="134326" y="26861"/>
                    <a:pt x="134326" y="27182"/>
                  </a:cubicBezTo>
                  <a:cubicBezTo>
                    <a:pt x="134326" y="27480"/>
                    <a:pt x="134076" y="27742"/>
                    <a:pt x="133767" y="27742"/>
                  </a:cubicBezTo>
                  <a:cubicBezTo>
                    <a:pt x="133469" y="27742"/>
                    <a:pt x="133207" y="27492"/>
                    <a:pt x="133207" y="27182"/>
                  </a:cubicBezTo>
                  <a:cubicBezTo>
                    <a:pt x="133207" y="26861"/>
                    <a:pt x="133457" y="26610"/>
                    <a:pt x="133767" y="26610"/>
                  </a:cubicBezTo>
                  <a:close/>
                  <a:moveTo>
                    <a:pt x="137494" y="26610"/>
                  </a:moveTo>
                  <a:cubicBezTo>
                    <a:pt x="137791" y="26610"/>
                    <a:pt x="138053" y="26861"/>
                    <a:pt x="138053" y="27182"/>
                  </a:cubicBezTo>
                  <a:cubicBezTo>
                    <a:pt x="138053" y="27480"/>
                    <a:pt x="137803" y="27742"/>
                    <a:pt x="137494" y="27742"/>
                  </a:cubicBezTo>
                  <a:cubicBezTo>
                    <a:pt x="137196" y="27742"/>
                    <a:pt x="136922" y="27492"/>
                    <a:pt x="136922" y="27182"/>
                  </a:cubicBezTo>
                  <a:cubicBezTo>
                    <a:pt x="136934" y="26861"/>
                    <a:pt x="137172" y="26610"/>
                    <a:pt x="137494" y="26610"/>
                  </a:cubicBezTo>
                  <a:close/>
                  <a:moveTo>
                    <a:pt x="141220" y="26610"/>
                  </a:moveTo>
                  <a:cubicBezTo>
                    <a:pt x="141518" y="26610"/>
                    <a:pt x="141792" y="26861"/>
                    <a:pt x="141792" y="27182"/>
                  </a:cubicBezTo>
                  <a:cubicBezTo>
                    <a:pt x="141792" y="27480"/>
                    <a:pt x="141530" y="27742"/>
                    <a:pt x="141220" y="27742"/>
                  </a:cubicBezTo>
                  <a:cubicBezTo>
                    <a:pt x="140911" y="27742"/>
                    <a:pt x="140661" y="27492"/>
                    <a:pt x="140661" y="27182"/>
                  </a:cubicBezTo>
                  <a:cubicBezTo>
                    <a:pt x="140661" y="26861"/>
                    <a:pt x="140911" y="26610"/>
                    <a:pt x="141220" y="26610"/>
                  </a:cubicBezTo>
                  <a:close/>
                  <a:moveTo>
                    <a:pt x="1548" y="28492"/>
                  </a:moveTo>
                  <a:cubicBezTo>
                    <a:pt x="1846" y="28492"/>
                    <a:pt x="2119" y="28742"/>
                    <a:pt x="2119" y="29051"/>
                  </a:cubicBezTo>
                  <a:cubicBezTo>
                    <a:pt x="2119" y="29349"/>
                    <a:pt x="1858" y="29623"/>
                    <a:pt x="1548" y="29623"/>
                  </a:cubicBezTo>
                  <a:cubicBezTo>
                    <a:pt x="1238" y="29623"/>
                    <a:pt x="988" y="29361"/>
                    <a:pt x="988" y="29051"/>
                  </a:cubicBezTo>
                  <a:cubicBezTo>
                    <a:pt x="988" y="28742"/>
                    <a:pt x="1238" y="28492"/>
                    <a:pt x="1548" y="28492"/>
                  </a:cubicBezTo>
                  <a:close/>
                  <a:moveTo>
                    <a:pt x="5287" y="28492"/>
                  </a:moveTo>
                  <a:cubicBezTo>
                    <a:pt x="5596" y="28492"/>
                    <a:pt x="5846" y="28742"/>
                    <a:pt x="5846" y="29051"/>
                  </a:cubicBezTo>
                  <a:cubicBezTo>
                    <a:pt x="5846" y="29361"/>
                    <a:pt x="5596" y="29623"/>
                    <a:pt x="5287" y="29623"/>
                  </a:cubicBezTo>
                  <a:cubicBezTo>
                    <a:pt x="4977" y="29623"/>
                    <a:pt x="4715" y="29361"/>
                    <a:pt x="4715" y="29051"/>
                  </a:cubicBezTo>
                  <a:cubicBezTo>
                    <a:pt x="4715" y="28730"/>
                    <a:pt x="4977" y="28492"/>
                    <a:pt x="5287" y="28492"/>
                  </a:cubicBezTo>
                  <a:close/>
                  <a:moveTo>
                    <a:pt x="9001" y="28492"/>
                  </a:moveTo>
                  <a:cubicBezTo>
                    <a:pt x="9299" y="28492"/>
                    <a:pt x="9573" y="28742"/>
                    <a:pt x="9573" y="29051"/>
                  </a:cubicBezTo>
                  <a:cubicBezTo>
                    <a:pt x="9573" y="29349"/>
                    <a:pt x="9323" y="29623"/>
                    <a:pt x="9001" y="29623"/>
                  </a:cubicBezTo>
                  <a:cubicBezTo>
                    <a:pt x="8704" y="29623"/>
                    <a:pt x="8442" y="29361"/>
                    <a:pt x="8442" y="29051"/>
                  </a:cubicBezTo>
                  <a:cubicBezTo>
                    <a:pt x="8442" y="28742"/>
                    <a:pt x="8692" y="28492"/>
                    <a:pt x="9001" y="28492"/>
                  </a:cubicBezTo>
                  <a:close/>
                  <a:moveTo>
                    <a:pt x="12728" y="28492"/>
                  </a:moveTo>
                  <a:cubicBezTo>
                    <a:pt x="13037" y="28492"/>
                    <a:pt x="13288" y="28742"/>
                    <a:pt x="13288" y="29051"/>
                  </a:cubicBezTo>
                  <a:cubicBezTo>
                    <a:pt x="13288" y="29361"/>
                    <a:pt x="13037" y="29623"/>
                    <a:pt x="12728" y="29623"/>
                  </a:cubicBezTo>
                  <a:cubicBezTo>
                    <a:pt x="12418" y="29623"/>
                    <a:pt x="12156" y="29361"/>
                    <a:pt x="12156" y="29051"/>
                  </a:cubicBezTo>
                  <a:cubicBezTo>
                    <a:pt x="12180" y="28730"/>
                    <a:pt x="12418" y="28492"/>
                    <a:pt x="12728" y="28492"/>
                  </a:cubicBezTo>
                  <a:close/>
                  <a:moveTo>
                    <a:pt x="16466" y="28492"/>
                  </a:moveTo>
                  <a:cubicBezTo>
                    <a:pt x="16764" y="28492"/>
                    <a:pt x="17026" y="28742"/>
                    <a:pt x="17026" y="29051"/>
                  </a:cubicBezTo>
                  <a:cubicBezTo>
                    <a:pt x="17026" y="29349"/>
                    <a:pt x="16776" y="29623"/>
                    <a:pt x="16466" y="29623"/>
                  </a:cubicBezTo>
                  <a:cubicBezTo>
                    <a:pt x="16169" y="29623"/>
                    <a:pt x="15895" y="29361"/>
                    <a:pt x="15895" y="29051"/>
                  </a:cubicBezTo>
                  <a:cubicBezTo>
                    <a:pt x="15895" y="28742"/>
                    <a:pt x="16145" y="28492"/>
                    <a:pt x="16466" y="28492"/>
                  </a:cubicBezTo>
                  <a:close/>
                  <a:moveTo>
                    <a:pt x="20181" y="28492"/>
                  </a:moveTo>
                  <a:cubicBezTo>
                    <a:pt x="20491" y="28492"/>
                    <a:pt x="20753" y="28742"/>
                    <a:pt x="20753" y="29051"/>
                  </a:cubicBezTo>
                  <a:cubicBezTo>
                    <a:pt x="20753" y="29361"/>
                    <a:pt x="20491" y="29623"/>
                    <a:pt x="20181" y="29623"/>
                  </a:cubicBezTo>
                  <a:cubicBezTo>
                    <a:pt x="19872" y="29623"/>
                    <a:pt x="19622" y="29361"/>
                    <a:pt x="19622" y="29051"/>
                  </a:cubicBezTo>
                  <a:cubicBezTo>
                    <a:pt x="19634" y="28730"/>
                    <a:pt x="19872" y="28492"/>
                    <a:pt x="20181" y="28492"/>
                  </a:cubicBezTo>
                  <a:close/>
                  <a:moveTo>
                    <a:pt x="23920" y="28492"/>
                  </a:moveTo>
                  <a:cubicBezTo>
                    <a:pt x="24217" y="28492"/>
                    <a:pt x="24479" y="28742"/>
                    <a:pt x="24479" y="29051"/>
                  </a:cubicBezTo>
                  <a:cubicBezTo>
                    <a:pt x="24479" y="29349"/>
                    <a:pt x="24229" y="29623"/>
                    <a:pt x="23920" y="29623"/>
                  </a:cubicBezTo>
                  <a:cubicBezTo>
                    <a:pt x="23610" y="29623"/>
                    <a:pt x="23348" y="29361"/>
                    <a:pt x="23348" y="29051"/>
                  </a:cubicBezTo>
                  <a:cubicBezTo>
                    <a:pt x="23348" y="28742"/>
                    <a:pt x="23610" y="28492"/>
                    <a:pt x="23920" y="28492"/>
                  </a:cubicBezTo>
                  <a:close/>
                  <a:moveTo>
                    <a:pt x="27635" y="28492"/>
                  </a:moveTo>
                  <a:cubicBezTo>
                    <a:pt x="27956" y="28492"/>
                    <a:pt x="28206" y="28742"/>
                    <a:pt x="28206" y="29051"/>
                  </a:cubicBezTo>
                  <a:cubicBezTo>
                    <a:pt x="28206" y="29361"/>
                    <a:pt x="27956" y="29623"/>
                    <a:pt x="27635" y="29623"/>
                  </a:cubicBezTo>
                  <a:cubicBezTo>
                    <a:pt x="27325" y="29623"/>
                    <a:pt x="27075" y="29361"/>
                    <a:pt x="27075" y="29051"/>
                  </a:cubicBezTo>
                  <a:cubicBezTo>
                    <a:pt x="27087" y="28730"/>
                    <a:pt x="27325" y="28492"/>
                    <a:pt x="27635" y="28492"/>
                  </a:cubicBezTo>
                  <a:close/>
                  <a:moveTo>
                    <a:pt x="31373" y="28492"/>
                  </a:moveTo>
                  <a:cubicBezTo>
                    <a:pt x="31671" y="28492"/>
                    <a:pt x="31945" y="28742"/>
                    <a:pt x="31945" y="29051"/>
                  </a:cubicBezTo>
                  <a:cubicBezTo>
                    <a:pt x="31945" y="29349"/>
                    <a:pt x="31683" y="29623"/>
                    <a:pt x="31373" y="29623"/>
                  </a:cubicBezTo>
                  <a:cubicBezTo>
                    <a:pt x="31064" y="29623"/>
                    <a:pt x="30814" y="29361"/>
                    <a:pt x="30814" y="29051"/>
                  </a:cubicBezTo>
                  <a:cubicBezTo>
                    <a:pt x="30814" y="28742"/>
                    <a:pt x="31064" y="28492"/>
                    <a:pt x="31373" y="28492"/>
                  </a:cubicBezTo>
                  <a:close/>
                  <a:moveTo>
                    <a:pt x="35100" y="28492"/>
                  </a:moveTo>
                  <a:cubicBezTo>
                    <a:pt x="35409" y="28492"/>
                    <a:pt x="35659" y="28742"/>
                    <a:pt x="35659" y="29051"/>
                  </a:cubicBezTo>
                  <a:cubicBezTo>
                    <a:pt x="35659" y="29361"/>
                    <a:pt x="35409" y="29623"/>
                    <a:pt x="35100" y="29623"/>
                  </a:cubicBezTo>
                  <a:cubicBezTo>
                    <a:pt x="34778" y="29623"/>
                    <a:pt x="34528" y="29361"/>
                    <a:pt x="34528" y="29051"/>
                  </a:cubicBezTo>
                  <a:cubicBezTo>
                    <a:pt x="34540" y="28730"/>
                    <a:pt x="34778" y="28492"/>
                    <a:pt x="35100" y="28492"/>
                  </a:cubicBezTo>
                  <a:close/>
                  <a:moveTo>
                    <a:pt x="38815" y="28492"/>
                  </a:moveTo>
                  <a:cubicBezTo>
                    <a:pt x="39112" y="28492"/>
                    <a:pt x="39386" y="28742"/>
                    <a:pt x="39386" y="29051"/>
                  </a:cubicBezTo>
                  <a:cubicBezTo>
                    <a:pt x="39386" y="29349"/>
                    <a:pt x="39124" y="29623"/>
                    <a:pt x="38815" y="29623"/>
                  </a:cubicBezTo>
                  <a:cubicBezTo>
                    <a:pt x="38517" y="29623"/>
                    <a:pt x="38255" y="29361"/>
                    <a:pt x="38255" y="29051"/>
                  </a:cubicBezTo>
                  <a:cubicBezTo>
                    <a:pt x="38267" y="28742"/>
                    <a:pt x="38505" y="28492"/>
                    <a:pt x="38815" y="28492"/>
                  </a:cubicBezTo>
                  <a:close/>
                  <a:moveTo>
                    <a:pt x="42553" y="28492"/>
                  </a:moveTo>
                  <a:cubicBezTo>
                    <a:pt x="42863" y="28492"/>
                    <a:pt x="43113" y="28742"/>
                    <a:pt x="43113" y="29051"/>
                  </a:cubicBezTo>
                  <a:cubicBezTo>
                    <a:pt x="43113" y="29361"/>
                    <a:pt x="42863" y="29623"/>
                    <a:pt x="42553" y="29623"/>
                  </a:cubicBezTo>
                  <a:cubicBezTo>
                    <a:pt x="42232" y="29623"/>
                    <a:pt x="41982" y="29361"/>
                    <a:pt x="41982" y="29051"/>
                  </a:cubicBezTo>
                  <a:cubicBezTo>
                    <a:pt x="41982" y="28730"/>
                    <a:pt x="42244" y="28492"/>
                    <a:pt x="42553" y="28492"/>
                  </a:cubicBezTo>
                  <a:close/>
                  <a:moveTo>
                    <a:pt x="46268" y="28492"/>
                  </a:moveTo>
                  <a:cubicBezTo>
                    <a:pt x="46565" y="28492"/>
                    <a:pt x="46839" y="28742"/>
                    <a:pt x="46839" y="29051"/>
                  </a:cubicBezTo>
                  <a:cubicBezTo>
                    <a:pt x="46839" y="29349"/>
                    <a:pt x="46589" y="29623"/>
                    <a:pt x="46268" y="29623"/>
                  </a:cubicBezTo>
                  <a:cubicBezTo>
                    <a:pt x="45970" y="29623"/>
                    <a:pt x="45708" y="29361"/>
                    <a:pt x="45708" y="29051"/>
                  </a:cubicBezTo>
                  <a:cubicBezTo>
                    <a:pt x="45720" y="28742"/>
                    <a:pt x="45958" y="28492"/>
                    <a:pt x="46268" y="28492"/>
                  </a:cubicBezTo>
                  <a:close/>
                  <a:moveTo>
                    <a:pt x="50006" y="28492"/>
                  </a:moveTo>
                  <a:cubicBezTo>
                    <a:pt x="50316" y="28492"/>
                    <a:pt x="50578" y="28742"/>
                    <a:pt x="50578" y="29051"/>
                  </a:cubicBezTo>
                  <a:cubicBezTo>
                    <a:pt x="50578" y="29361"/>
                    <a:pt x="50316" y="29623"/>
                    <a:pt x="50006" y="29623"/>
                  </a:cubicBezTo>
                  <a:cubicBezTo>
                    <a:pt x="49697" y="29623"/>
                    <a:pt x="49447" y="29361"/>
                    <a:pt x="49447" y="29051"/>
                  </a:cubicBezTo>
                  <a:cubicBezTo>
                    <a:pt x="49447" y="28730"/>
                    <a:pt x="49697" y="28492"/>
                    <a:pt x="50006" y="28492"/>
                  </a:cubicBezTo>
                  <a:close/>
                  <a:moveTo>
                    <a:pt x="53733" y="28492"/>
                  </a:moveTo>
                  <a:cubicBezTo>
                    <a:pt x="54031" y="28492"/>
                    <a:pt x="54293" y="28742"/>
                    <a:pt x="54293" y="29051"/>
                  </a:cubicBezTo>
                  <a:cubicBezTo>
                    <a:pt x="54293" y="29349"/>
                    <a:pt x="54043" y="29623"/>
                    <a:pt x="53733" y="29623"/>
                  </a:cubicBezTo>
                  <a:cubicBezTo>
                    <a:pt x="53412" y="29623"/>
                    <a:pt x="53162" y="29361"/>
                    <a:pt x="53162" y="29051"/>
                  </a:cubicBezTo>
                  <a:cubicBezTo>
                    <a:pt x="53173" y="28742"/>
                    <a:pt x="53412" y="28492"/>
                    <a:pt x="53733" y="28492"/>
                  </a:cubicBezTo>
                  <a:close/>
                  <a:moveTo>
                    <a:pt x="57460" y="28492"/>
                  </a:moveTo>
                  <a:cubicBezTo>
                    <a:pt x="57781" y="28492"/>
                    <a:pt x="58031" y="28742"/>
                    <a:pt x="58031" y="29051"/>
                  </a:cubicBezTo>
                  <a:cubicBezTo>
                    <a:pt x="58031" y="29361"/>
                    <a:pt x="57781" y="29623"/>
                    <a:pt x="57460" y="29623"/>
                  </a:cubicBezTo>
                  <a:cubicBezTo>
                    <a:pt x="57150" y="29623"/>
                    <a:pt x="56900" y="29361"/>
                    <a:pt x="56900" y="29051"/>
                  </a:cubicBezTo>
                  <a:cubicBezTo>
                    <a:pt x="56900" y="28730"/>
                    <a:pt x="57150" y="28492"/>
                    <a:pt x="57460" y="28492"/>
                  </a:cubicBezTo>
                  <a:close/>
                  <a:moveTo>
                    <a:pt x="61186" y="28492"/>
                  </a:moveTo>
                  <a:cubicBezTo>
                    <a:pt x="61484" y="28492"/>
                    <a:pt x="61746" y="28742"/>
                    <a:pt x="61746" y="29051"/>
                  </a:cubicBezTo>
                  <a:cubicBezTo>
                    <a:pt x="61746" y="29349"/>
                    <a:pt x="61496" y="29623"/>
                    <a:pt x="61186" y="29623"/>
                  </a:cubicBezTo>
                  <a:cubicBezTo>
                    <a:pt x="60877" y="29623"/>
                    <a:pt x="60615" y="29361"/>
                    <a:pt x="60615" y="29051"/>
                  </a:cubicBezTo>
                  <a:cubicBezTo>
                    <a:pt x="60639" y="28742"/>
                    <a:pt x="60877" y="28492"/>
                    <a:pt x="61186" y="28492"/>
                  </a:cubicBezTo>
                  <a:close/>
                  <a:moveTo>
                    <a:pt x="64925" y="28492"/>
                  </a:moveTo>
                  <a:cubicBezTo>
                    <a:pt x="65234" y="28492"/>
                    <a:pt x="65485" y="28742"/>
                    <a:pt x="65485" y="29051"/>
                  </a:cubicBezTo>
                  <a:cubicBezTo>
                    <a:pt x="65485" y="29361"/>
                    <a:pt x="65234" y="29623"/>
                    <a:pt x="64925" y="29623"/>
                  </a:cubicBezTo>
                  <a:cubicBezTo>
                    <a:pt x="64603" y="29623"/>
                    <a:pt x="64353" y="29361"/>
                    <a:pt x="64353" y="29051"/>
                  </a:cubicBezTo>
                  <a:cubicBezTo>
                    <a:pt x="64353" y="28730"/>
                    <a:pt x="64603" y="28492"/>
                    <a:pt x="64925" y="28492"/>
                  </a:cubicBezTo>
                  <a:close/>
                  <a:moveTo>
                    <a:pt x="68640" y="28492"/>
                  </a:moveTo>
                  <a:cubicBezTo>
                    <a:pt x="68937" y="28492"/>
                    <a:pt x="69211" y="28742"/>
                    <a:pt x="69211" y="29051"/>
                  </a:cubicBezTo>
                  <a:cubicBezTo>
                    <a:pt x="69211" y="29349"/>
                    <a:pt x="68949" y="29623"/>
                    <a:pt x="68640" y="29623"/>
                  </a:cubicBezTo>
                  <a:cubicBezTo>
                    <a:pt x="68330" y="29623"/>
                    <a:pt x="68080" y="29361"/>
                    <a:pt x="68080" y="29051"/>
                  </a:cubicBezTo>
                  <a:cubicBezTo>
                    <a:pt x="68092" y="28742"/>
                    <a:pt x="68330" y="28492"/>
                    <a:pt x="68640" y="28492"/>
                  </a:cubicBezTo>
                  <a:close/>
                  <a:moveTo>
                    <a:pt x="72366" y="28492"/>
                  </a:moveTo>
                  <a:cubicBezTo>
                    <a:pt x="72676" y="28492"/>
                    <a:pt x="72926" y="28742"/>
                    <a:pt x="72926" y="29051"/>
                  </a:cubicBezTo>
                  <a:cubicBezTo>
                    <a:pt x="72926" y="29361"/>
                    <a:pt x="72676" y="29623"/>
                    <a:pt x="72366" y="29623"/>
                  </a:cubicBezTo>
                  <a:cubicBezTo>
                    <a:pt x="72045" y="29623"/>
                    <a:pt x="71795" y="29361"/>
                    <a:pt x="71795" y="29051"/>
                  </a:cubicBezTo>
                  <a:cubicBezTo>
                    <a:pt x="71807" y="28730"/>
                    <a:pt x="72069" y="28492"/>
                    <a:pt x="72366" y="28492"/>
                  </a:cubicBezTo>
                  <a:close/>
                  <a:moveTo>
                    <a:pt x="76093" y="28492"/>
                  </a:moveTo>
                  <a:cubicBezTo>
                    <a:pt x="76391" y="28492"/>
                    <a:pt x="76664" y="28742"/>
                    <a:pt x="76664" y="29051"/>
                  </a:cubicBezTo>
                  <a:cubicBezTo>
                    <a:pt x="76664" y="29349"/>
                    <a:pt x="76403" y="29623"/>
                    <a:pt x="76093" y="29623"/>
                  </a:cubicBezTo>
                  <a:cubicBezTo>
                    <a:pt x="75795" y="29623"/>
                    <a:pt x="75533" y="29361"/>
                    <a:pt x="75533" y="29051"/>
                  </a:cubicBezTo>
                  <a:cubicBezTo>
                    <a:pt x="75533" y="28742"/>
                    <a:pt x="75783" y="28492"/>
                    <a:pt x="76093" y="28492"/>
                  </a:cubicBezTo>
                  <a:close/>
                  <a:moveTo>
                    <a:pt x="79712" y="28492"/>
                  </a:moveTo>
                  <a:cubicBezTo>
                    <a:pt x="80010" y="28492"/>
                    <a:pt x="80284" y="28742"/>
                    <a:pt x="80284" y="29051"/>
                  </a:cubicBezTo>
                  <a:cubicBezTo>
                    <a:pt x="80284" y="29349"/>
                    <a:pt x="80022" y="29623"/>
                    <a:pt x="79712" y="29623"/>
                  </a:cubicBezTo>
                  <a:cubicBezTo>
                    <a:pt x="79403" y="29623"/>
                    <a:pt x="79153" y="29361"/>
                    <a:pt x="79153" y="29051"/>
                  </a:cubicBezTo>
                  <a:cubicBezTo>
                    <a:pt x="79165" y="28742"/>
                    <a:pt x="79403" y="28492"/>
                    <a:pt x="79712" y="28492"/>
                  </a:cubicBezTo>
                  <a:close/>
                  <a:moveTo>
                    <a:pt x="83451" y="28492"/>
                  </a:moveTo>
                  <a:cubicBezTo>
                    <a:pt x="83761" y="28492"/>
                    <a:pt x="84011" y="28742"/>
                    <a:pt x="84011" y="29051"/>
                  </a:cubicBezTo>
                  <a:cubicBezTo>
                    <a:pt x="84011" y="29361"/>
                    <a:pt x="83761" y="29623"/>
                    <a:pt x="83451" y="29623"/>
                  </a:cubicBezTo>
                  <a:cubicBezTo>
                    <a:pt x="83141" y="29623"/>
                    <a:pt x="82880" y="29361"/>
                    <a:pt x="82880" y="29051"/>
                  </a:cubicBezTo>
                  <a:cubicBezTo>
                    <a:pt x="82880" y="28730"/>
                    <a:pt x="83141" y="28492"/>
                    <a:pt x="83451" y="28492"/>
                  </a:cubicBezTo>
                  <a:close/>
                  <a:moveTo>
                    <a:pt x="87166" y="28492"/>
                  </a:moveTo>
                  <a:cubicBezTo>
                    <a:pt x="87463" y="28492"/>
                    <a:pt x="87737" y="28742"/>
                    <a:pt x="87737" y="29051"/>
                  </a:cubicBezTo>
                  <a:cubicBezTo>
                    <a:pt x="87737" y="29349"/>
                    <a:pt x="87475" y="29623"/>
                    <a:pt x="87166" y="29623"/>
                  </a:cubicBezTo>
                  <a:cubicBezTo>
                    <a:pt x="86856" y="29623"/>
                    <a:pt x="86606" y="29361"/>
                    <a:pt x="86606" y="29051"/>
                  </a:cubicBezTo>
                  <a:cubicBezTo>
                    <a:pt x="86618" y="28742"/>
                    <a:pt x="86856" y="28492"/>
                    <a:pt x="87166" y="28492"/>
                  </a:cubicBezTo>
                  <a:close/>
                  <a:moveTo>
                    <a:pt x="90904" y="28492"/>
                  </a:moveTo>
                  <a:cubicBezTo>
                    <a:pt x="91214" y="28492"/>
                    <a:pt x="91464" y="28742"/>
                    <a:pt x="91464" y="29051"/>
                  </a:cubicBezTo>
                  <a:cubicBezTo>
                    <a:pt x="91464" y="29361"/>
                    <a:pt x="91214" y="29623"/>
                    <a:pt x="90904" y="29623"/>
                  </a:cubicBezTo>
                  <a:cubicBezTo>
                    <a:pt x="90595" y="29623"/>
                    <a:pt x="90345" y="29361"/>
                    <a:pt x="90345" y="29051"/>
                  </a:cubicBezTo>
                  <a:cubicBezTo>
                    <a:pt x="90345" y="28730"/>
                    <a:pt x="90595" y="28492"/>
                    <a:pt x="90904" y="28492"/>
                  </a:cubicBezTo>
                  <a:close/>
                  <a:moveTo>
                    <a:pt x="94631" y="28492"/>
                  </a:moveTo>
                  <a:cubicBezTo>
                    <a:pt x="94929" y="28492"/>
                    <a:pt x="95191" y="28742"/>
                    <a:pt x="95191" y="29051"/>
                  </a:cubicBezTo>
                  <a:cubicBezTo>
                    <a:pt x="95191" y="29349"/>
                    <a:pt x="94941" y="29623"/>
                    <a:pt x="94631" y="29623"/>
                  </a:cubicBezTo>
                  <a:cubicBezTo>
                    <a:pt x="94310" y="29623"/>
                    <a:pt x="94060" y="29361"/>
                    <a:pt x="94060" y="29051"/>
                  </a:cubicBezTo>
                  <a:cubicBezTo>
                    <a:pt x="94071" y="28742"/>
                    <a:pt x="94310" y="28492"/>
                    <a:pt x="94631" y="28492"/>
                  </a:cubicBezTo>
                  <a:close/>
                  <a:moveTo>
                    <a:pt x="98346" y="28492"/>
                  </a:moveTo>
                  <a:cubicBezTo>
                    <a:pt x="98655" y="28492"/>
                    <a:pt x="98905" y="28742"/>
                    <a:pt x="98905" y="29051"/>
                  </a:cubicBezTo>
                  <a:cubicBezTo>
                    <a:pt x="98905" y="29361"/>
                    <a:pt x="98655" y="29623"/>
                    <a:pt x="98346" y="29623"/>
                  </a:cubicBezTo>
                  <a:cubicBezTo>
                    <a:pt x="98036" y="29623"/>
                    <a:pt x="97786" y="29361"/>
                    <a:pt x="97786" y="29051"/>
                  </a:cubicBezTo>
                  <a:cubicBezTo>
                    <a:pt x="97798" y="28730"/>
                    <a:pt x="98036" y="28492"/>
                    <a:pt x="98346" y="28492"/>
                  </a:cubicBezTo>
                  <a:close/>
                  <a:moveTo>
                    <a:pt x="102084" y="28492"/>
                  </a:moveTo>
                  <a:cubicBezTo>
                    <a:pt x="102382" y="28492"/>
                    <a:pt x="102644" y="28742"/>
                    <a:pt x="102644" y="29051"/>
                  </a:cubicBezTo>
                  <a:cubicBezTo>
                    <a:pt x="102644" y="29349"/>
                    <a:pt x="102394" y="29623"/>
                    <a:pt x="102084" y="29623"/>
                  </a:cubicBezTo>
                  <a:cubicBezTo>
                    <a:pt x="101787" y="29623"/>
                    <a:pt x="101513" y="29361"/>
                    <a:pt x="101513" y="29051"/>
                  </a:cubicBezTo>
                  <a:cubicBezTo>
                    <a:pt x="101513" y="28742"/>
                    <a:pt x="101775" y="28492"/>
                    <a:pt x="102084" y="28492"/>
                  </a:cubicBezTo>
                  <a:close/>
                  <a:moveTo>
                    <a:pt x="105799" y="28492"/>
                  </a:moveTo>
                  <a:cubicBezTo>
                    <a:pt x="106121" y="28492"/>
                    <a:pt x="106371" y="28742"/>
                    <a:pt x="106371" y="29051"/>
                  </a:cubicBezTo>
                  <a:cubicBezTo>
                    <a:pt x="106371" y="29361"/>
                    <a:pt x="106109" y="29623"/>
                    <a:pt x="105799" y="29623"/>
                  </a:cubicBezTo>
                  <a:cubicBezTo>
                    <a:pt x="105490" y="29623"/>
                    <a:pt x="105239" y="29361"/>
                    <a:pt x="105239" y="29051"/>
                  </a:cubicBezTo>
                  <a:cubicBezTo>
                    <a:pt x="105251" y="28730"/>
                    <a:pt x="105490" y="28492"/>
                    <a:pt x="105799" y="28492"/>
                  </a:cubicBezTo>
                  <a:close/>
                  <a:moveTo>
                    <a:pt x="109538" y="28492"/>
                  </a:moveTo>
                  <a:cubicBezTo>
                    <a:pt x="109835" y="28492"/>
                    <a:pt x="110109" y="28742"/>
                    <a:pt x="110109" y="29051"/>
                  </a:cubicBezTo>
                  <a:cubicBezTo>
                    <a:pt x="110109" y="29349"/>
                    <a:pt x="109847" y="29623"/>
                    <a:pt x="109538" y="29623"/>
                  </a:cubicBezTo>
                  <a:cubicBezTo>
                    <a:pt x="109228" y="29623"/>
                    <a:pt x="108978" y="29361"/>
                    <a:pt x="108978" y="29051"/>
                  </a:cubicBezTo>
                  <a:cubicBezTo>
                    <a:pt x="108978" y="28742"/>
                    <a:pt x="109228" y="28492"/>
                    <a:pt x="109538" y="28492"/>
                  </a:cubicBezTo>
                  <a:close/>
                  <a:moveTo>
                    <a:pt x="113264" y="28492"/>
                  </a:moveTo>
                  <a:cubicBezTo>
                    <a:pt x="113574" y="28492"/>
                    <a:pt x="113824" y="28742"/>
                    <a:pt x="113824" y="29051"/>
                  </a:cubicBezTo>
                  <a:cubicBezTo>
                    <a:pt x="113824" y="29361"/>
                    <a:pt x="113574" y="29623"/>
                    <a:pt x="113264" y="29623"/>
                  </a:cubicBezTo>
                  <a:cubicBezTo>
                    <a:pt x="112943" y="29623"/>
                    <a:pt x="112693" y="29361"/>
                    <a:pt x="112693" y="29051"/>
                  </a:cubicBezTo>
                  <a:cubicBezTo>
                    <a:pt x="112705" y="28730"/>
                    <a:pt x="112943" y="28492"/>
                    <a:pt x="113264" y="28492"/>
                  </a:cubicBezTo>
                  <a:close/>
                  <a:moveTo>
                    <a:pt x="116991" y="28492"/>
                  </a:moveTo>
                  <a:cubicBezTo>
                    <a:pt x="117289" y="28492"/>
                    <a:pt x="117562" y="28742"/>
                    <a:pt x="117562" y="29051"/>
                  </a:cubicBezTo>
                  <a:cubicBezTo>
                    <a:pt x="117562" y="29349"/>
                    <a:pt x="117312" y="29623"/>
                    <a:pt x="116991" y="29623"/>
                  </a:cubicBezTo>
                  <a:cubicBezTo>
                    <a:pt x="116681" y="29623"/>
                    <a:pt x="116431" y="29361"/>
                    <a:pt x="116431" y="29051"/>
                  </a:cubicBezTo>
                  <a:cubicBezTo>
                    <a:pt x="116431" y="28742"/>
                    <a:pt x="116681" y="28492"/>
                    <a:pt x="116991" y="28492"/>
                  </a:cubicBezTo>
                  <a:close/>
                  <a:moveTo>
                    <a:pt x="120718" y="28492"/>
                  </a:moveTo>
                  <a:cubicBezTo>
                    <a:pt x="121027" y="28492"/>
                    <a:pt x="121277" y="28742"/>
                    <a:pt x="121277" y="29051"/>
                  </a:cubicBezTo>
                  <a:cubicBezTo>
                    <a:pt x="121277" y="29361"/>
                    <a:pt x="121027" y="29623"/>
                    <a:pt x="120718" y="29623"/>
                  </a:cubicBezTo>
                  <a:cubicBezTo>
                    <a:pt x="120408" y="29623"/>
                    <a:pt x="120146" y="29361"/>
                    <a:pt x="120146" y="29051"/>
                  </a:cubicBezTo>
                  <a:cubicBezTo>
                    <a:pt x="120170" y="28730"/>
                    <a:pt x="120420" y="28492"/>
                    <a:pt x="120718" y="28492"/>
                  </a:cubicBezTo>
                  <a:close/>
                  <a:moveTo>
                    <a:pt x="124456" y="28492"/>
                  </a:moveTo>
                  <a:cubicBezTo>
                    <a:pt x="124754" y="28492"/>
                    <a:pt x="125016" y="28742"/>
                    <a:pt x="125016" y="29051"/>
                  </a:cubicBezTo>
                  <a:cubicBezTo>
                    <a:pt x="125016" y="29349"/>
                    <a:pt x="124766" y="29623"/>
                    <a:pt x="124456" y="29623"/>
                  </a:cubicBezTo>
                  <a:cubicBezTo>
                    <a:pt x="124135" y="29623"/>
                    <a:pt x="123885" y="29361"/>
                    <a:pt x="123885" y="29051"/>
                  </a:cubicBezTo>
                  <a:cubicBezTo>
                    <a:pt x="123885" y="28742"/>
                    <a:pt x="124135" y="28492"/>
                    <a:pt x="124456" y="28492"/>
                  </a:cubicBezTo>
                  <a:close/>
                  <a:moveTo>
                    <a:pt x="128171" y="28492"/>
                  </a:moveTo>
                  <a:cubicBezTo>
                    <a:pt x="128480" y="28492"/>
                    <a:pt x="128742" y="28742"/>
                    <a:pt x="128742" y="29051"/>
                  </a:cubicBezTo>
                  <a:cubicBezTo>
                    <a:pt x="128742" y="29361"/>
                    <a:pt x="128480" y="29623"/>
                    <a:pt x="128171" y="29623"/>
                  </a:cubicBezTo>
                  <a:cubicBezTo>
                    <a:pt x="127861" y="29623"/>
                    <a:pt x="127611" y="29361"/>
                    <a:pt x="127611" y="29051"/>
                  </a:cubicBezTo>
                  <a:cubicBezTo>
                    <a:pt x="127611" y="28730"/>
                    <a:pt x="127861" y="28492"/>
                    <a:pt x="128171" y="28492"/>
                  </a:cubicBezTo>
                  <a:close/>
                  <a:moveTo>
                    <a:pt x="131898" y="28492"/>
                  </a:moveTo>
                  <a:cubicBezTo>
                    <a:pt x="132195" y="28492"/>
                    <a:pt x="132457" y="28742"/>
                    <a:pt x="132457" y="29051"/>
                  </a:cubicBezTo>
                  <a:cubicBezTo>
                    <a:pt x="132457" y="29349"/>
                    <a:pt x="132207" y="29623"/>
                    <a:pt x="131898" y="29623"/>
                  </a:cubicBezTo>
                  <a:cubicBezTo>
                    <a:pt x="131600" y="29623"/>
                    <a:pt x="131326" y="29361"/>
                    <a:pt x="131326" y="29051"/>
                  </a:cubicBezTo>
                  <a:cubicBezTo>
                    <a:pt x="131338" y="28742"/>
                    <a:pt x="131576" y="28492"/>
                    <a:pt x="131898" y="28492"/>
                  </a:cubicBezTo>
                  <a:close/>
                  <a:moveTo>
                    <a:pt x="135624" y="28492"/>
                  </a:moveTo>
                  <a:cubicBezTo>
                    <a:pt x="135946" y="28492"/>
                    <a:pt x="136196" y="28742"/>
                    <a:pt x="136196" y="29051"/>
                  </a:cubicBezTo>
                  <a:cubicBezTo>
                    <a:pt x="136196" y="29361"/>
                    <a:pt x="135934" y="29623"/>
                    <a:pt x="135624" y="29623"/>
                  </a:cubicBezTo>
                  <a:cubicBezTo>
                    <a:pt x="135315" y="29623"/>
                    <a:pt x="135065" y="29361"/>
                    <a:pt x="135065" y="29051"/>
                  </a:cubicBezTo>
                  <a:cubicBezTo>
                    <a:pt x="135065" y="28730"/>
                    <a:pt x="135315" y="28492"/>
                    <a:pt x="135624" y="28492"/>
                  </a:cubicBezTo>
                  <a:close/>
                  <a:moveTo>
                    <a:pt x="139351" y="28492"/>
                  </a:moveTo>
                  <a:cubicBezTo>
                    <a:pt x="139649" y="28492"/>
                    <a:pt x="139910" y="28742"/>
                    <a:pt x="139910" y="29051"/>
                  </a:cubicBezTo>
                  <a:cubicBezTo>
                    <a:pt x="139910" y="29349"/>
                    <a:pt x="139660" y="29623"/>
                    <a:pt x="139351" y="29623"/>
                  </a:cubicBezTo>
                  <a:cubicBezTo>
                    <a:pt x="139053" y="29623"/>
                    <a:pt x="138779" y="29361"/>
                    <a:pt x="138779" y="29051"/>
                  </a:cubicBezTo>
                  <a:cubicBezTo>
                    <a:pt x="138803" y="28742"/>
                    <a:pt x="139041" y="28492"/>
                    <a:pt x="139351" y="28492"/>
                  </a:cubicBezTo>
                  <a:close/>
                  <a:moveTo>
                    <a:pt x="3405" y="30349"/>
                  </a:moveTo>
                  <a:cubicBezTo>
                    <a:pt x="3703" y="30349"/>
                    <a:pt x="3977" y="30599"/>
                    <a:pt x="3977" y="30909"/>
                  </a:cubicBezTo>
                  <a:cubicBezTo>
                    <a:pt x="3977" y="31206"/>
                    <a:pt x="3727" y="31480"/>
                    <a:pt x="3405" y="31480"/>
                  </a:cubicBezTo>
                  <a:cubicBezTo>
                    <a:pt x="3096" y="31480"/>
                    <a:pt x="2846" y="31230"/>
                    <a:pt x="2846" y="30909"/>
                  </a:cubicBezTo>
                  <a:cubicBezTo>
                    <a:pt x="2858" y="30599"/>
                    <a:pt x="3096" y="30349"/>
                    <a:pt x="3405" y="30349"/>
                  </a:cubicBezTo>
                  <a:close/>
                  <a:moveTo>
                    <a:pt x="7132" y="30349"/>
                  </a:moveTo>
                  <a:cubicBezTo>
                    <a:pt x="7430" y="30349"/>
                    <a:pt x="7692" y="30599"/>
                    <a:pt x="7692" y="30909"/>
                  </a:cubicBezTo>
                  <a:cubicBezTo>
                    <a:pt x="7692" y="31206"/>
                    <a:pt x="7442" y="31480"/>
                    <a:pt x="7132" y="31480"/>
                  </a:cubicBezTo>
                  <a:cubicBezTo>
                    <a:pt x="6834" y="31480"/>
                    <a:pt x="6560" y="31230"/>
                    <a:pt x="6560" y="30909"/>
                  </a:cubicBezTo>
                  <a:cubicBezTo>
                    <a:pt x="6584" y="30599"/>
                    <a:pt x="6822" y="30349"/>
                    <a:pt x="7132" y="30349"/>
                  </a:cubicBezTo>
                  <a:close/>
                  <a:moveTo>
                    <a:pt x="10871" y="30349"/>
                  </a:moveTo>
                  <a:cubicBezTo>
                    <a:pt x="11168" y="30349"/>
                    <a:pt x="11430" y="30599"/>
                    <a:pt x="11430" y="30909"/>
                  </a:cubicBezTo>
                  <a:cubicBezTo>
                    <a:pt x="11430" y="31206"/>
                    <a:pt x="11180" y="31480"/>
                    <a:pt x="10871" y="31480"/>
                  </a:cubicBezTo>
                  <a:cubicBezTo>
                    <a:pt x="10573" y="31480"/>
                    <a:pt x="10299" y="31230"/>
                    <a:pt x="10299" y="30909"/>
                  </a:cubicBezTo>
                  <a:cubicBezTo>
                    <a:pt x="10299" y="30599"/>
                    <a:pt x="10549" y="30349"/>
                    <a:pt x="10871" y="30349"/>
                  </a:cubicBezTo>
                  <a:close/>
                  <a:moveTo>
                    <a:pt x="14585" y="30349"/>
                  </a:moveTo>
                  <a:cubicBezTo>
                    <a:pt x="14883" y="30349"/>
                    <a:pt x="15157" y="30599"/>
                    <a:pt x="15157" y="30909"/>
                  </a:cubicBezTo>
                  <a:cubicBezTo>
                    <a:pt x="15157" y="31206"/>
                    <a:pt x="14895" y="31480"/>
                    <a:pt x="14585" y="31480"/>
                  </a:cubicBezTo>
                  <a:cubicBezTo>
                    <a:pt x="14288" y="31480"/>
                    <a:pt x="14014" y="31230"/>
                    <a:pt x="14014" y="30909"/>
                  </a:cubicBezTo>
                  <a:cubicBezTo>
                    <a:pt x="14038" y="30599"/>
                    <a:pt x="14276" y="30349"/>
                    <a:pt x="14585" y="30349"/>
                  </a:cubicBezTo>
                  <a:close/>
                  <a:moveTo>
                    <a:pt x="18324" y="30349"/>
                  </a:moveTo>
                  <a:cubicBezTo>
                    <a:pt x="18622" y="30349"/>
                    <a:pt x="18883" y="30599"/>
                    <a:pt x="18883" y="30909"/>
                  </a:cubicBezTo>
                  <a:cubicBezTo>
                    <a:pt x="18883" y="31206"/>
                    <a:pt x="18633" y="31480"/>
                    <a:pt x="18324" y="31480"/>
                  </a:cubicBezTo>
                  <a:cubicBezTo>
                    <a:pt x="18026" y="31480"/>
                    <a:pt x="17752" y="31230"/>
                    <a:pt x="17752" y="30909"/>
                  </a:cubicBezTo>
                  <a:cubicBezTo>
                    <a:pt x="17752" y="30599"/>
                    <a:pt x="18014" y="30349"/>
                    <a:pt x="18324" y="30349"/>
                  </a:cubicBezTo>
                  <a:close/>
                  <a:moveTo>
                    <a:pt x="22039" y="30349"/>
                  </a:moveTo>
                  <a:cubicBezTo>
                    <a:pt x="22336" y="30349"/>
                    <a:pt x="22610" y="30599"/>
                    <a:pt x="22610" y="30909"/>
                  </a:cubicBezTo>
                  <a:cubicBezTo>
                    <a:pt x="22610" y="31206"/>
                    <a:pt x="22360" y="31480"/>
                    <a:pt x="22039" y="31480"/>
                  </a:cubicBezTo>
                  <a:cubicBezTo>
                    <a:pt x="21729" y="31480"/>
                    <a:pt x="21479" y="31230"/>
                    <a:pt x="21479" y="30909"/>
                  </a:cubicBezTo>
                  <a:cubicBezTo>
                    <a:pt x="21491" y="30599"/>
                    <a:pt x="21729" y="30349"/>
                    <a:pt x="22039" y="30349"/>
                  </a:cubicBezTo>
                  <a:close/>
                  <a:moveTo>
                    <a:pt x="25777" y="30349"/>
                  </a:moveTo>
                  <a:cubicBezTo>
                    <a:pt x="26075" y="30349"/>
                    <a:pt x="26349" y="30599"/>
                    <a:pt x="26349" y="30909"/>
                  </a:cubicBezTo>
                  <a:cubicBezTo>
                    <a:pt x="26349" y="31206"/>
                    <a:pt x="26087" y="31480"/>
                    <a:pt x="25777" y="31480"/>
                  </a:cubicBezTo>
                  <a:cubicBezTo>
                    <a:pt x="25468" y="31480"/>
                    <a:pt x="25206" y="31230"/>
                    <a:pt x="25206" y="30909"/>
                  </a:cubicBezTo>
                  <a:cubicBezTo>
                    <a:pt x="25218" y="30599"/>
                    <a:pt x="25468" y="30349"/>
                    <a:pt x="25777" y="30349"/>
                  </a:cubicBezTo>
                  <a:close/>
                  <a:moveTo>
                    <a:pt x="29504" y="30349"/>
                  </a:moveTo>
                  <a:cubicBezTo>
                    <a:pt x="29801" y="30349"/>
                    <a:pt x="30063" y="30599"/>
                    <a:pt x="30063" y="30909"/>
                  </a:cubicBezTo>
                  <a:cubicBezTo>
                    <a:pt x="30063" y="31206"/>
                    <a:pt x="29813" y="31480"/>
                    <a:pt x="29504" y="31480"/>
                  </a:cubicBezTo>
                  <a:cubicBezTo>
                    <a:pt x="29182" y="31480"/>
                    <a:pt x="28932" y="31230"/>
                    <a:pt x="28932" y="30909"/>
                  </a:cubicBezTo>
                  <a:cubicBezTo>
                    <a:pt x="28944" y="30599"/>
                    <a:pt x="29182" y="30349"/>
                    <a:pt x="29504" y="30349"/>
                  </a:cubicBezTo>
                  <a:close/>
                  <a:moveTo>
                    <a:pt x="33230" y="30349"/>
                  </a:moveTo>
                  <a:cubicBezTo>
                    <a:pt x="33528" y="30349"/>
                    <a:pt x="33802" y="30599"/>
                    <a:pt x="33802" y="30909"/>
                  </a:cubicBezTo>
                  <a:cubicBezTo>
                    <a:pt x="33802" y="31206"/>
                    <a:pt x="33552" y="31480"/>
                    <a:pt x="33230" y="31480"/>
                  </a:cubicBezTo>
                  <a:cubicBezTo>
                    <a:pt x="32921" y="31480"/>
                    <a:pt x="32671" y="31230"/>
                    <a:pt x="32671" y="30909"/>
                  </a:cubicBezTo>
                  <a:cubicBezTo>
                    <a:pt x="32671" y="30599"/>
                    <a:pt x="32921" y="30349"/>
                    <a:pt x="33230" y="30349"/>
                  </a:cubicBezTo>
                  <a:close/>
                  <a:moveTo>
                    <a:pt x="36957" y="30349"/>
                  </a:moveTo>
                  <a:cubicBezTo>
                    <a:pt x="37255" y="30349"/>
                    <a:pt x="37517" y="30599"/>
                    <a:pt x="37517" y="30909"/>
                  </a:cubicBezTo>
                  <a:cubicBezTo>
                    <a:pt x="37517" y="31206"/>
                    <a:pt x="37267" y="31480"/>
                    <a:pt x="36957" y="31480"/>
                  </a:cubicBezTo>
                  <a:cubicBezTo>
                    <a:pt x="36648" y="31480"/>
                    <a:pt x="36386" y="31230"/>
                    <a:pt x="36386" y="30909"/>
                  </a:cubicBezTo>
                  <a:cubicBezTo>
                    <a:pt x="36409" y="30599"/>
                    <a:pt x="36648" y="30349"/>
                    <a:pt x="36957" y="30349"/>
                  </a:cubicBezTo>
                  <a:close/>
                  <a:moveTo>
                    <a:pt x="40672" y="30349"/>
                  </a:moveTo>
                  <a:cubicBezTo>
                    <a:pt x="40970" y="30349"/>
                    <a:pt x="41243" y="30599"/>
                    <a:pt x="41243" y="30909"/>
                  </a:cubicBezTo>
                  <a:cubicBezTo>
                    <a:pt x="41243" y="31206"/>
                    <a:pt x="40993" y="31480"/>
                    <a:pt x="40672" y="31480"/>
                  </a:cubicBezTo>
                  <a:cubicBezTo>
                    <a:pt x="40374" y="31480"/>
                    <a:pt x="40112" y="31230"/>
                    <a:pt x="40112" y="30909"/>
                  </a:cubicBezTo>
                  <a:cubicBezTo>
                    <a:pt x="40124" y="30599"/>
                    <a:pt x="40362" y="30349"/>
                    <a:pt x="40672" y="30349"/>
                  </a:cubicBezTo>
                  <a:close/>
                  <a:moveTo>
                    <a:pt x="44410" y="30349"/>
                  </a:moveTo>
                  <a:cubicBezTo>
                    <a:pt x="44708" y="30349"/>
                    <a:pt x="44982" y="30599"/>
                    <a:pt x="44982" y="30909"/>
                  </a:cubicBezTo>
                  <a:cubicBezTo>
                    <a:pt x="44982" y="31206"/>
                    <a:pt x="44720" y="31480"/>
                    <a:pt x="44410" y="31480"/>
                  </a:cubicBezTo>
                  <a:cubicBezTo>
                    <a:pt x="44113" y="31480"/>
                    <a:pt x="43851" y="31230"/>
                    <a:pt x="43851" y="30909"/>
                  </a:cubicBezTo>
                  <a:cubicBezTo>
                    <a:pt x="43851" y="30599"/>
                    <a:pt x="44101" y="30349"/>
                    <a:pt x="44410" y="30349"/>
                  </a:cubicBezTo>
                  <a:close/>
                  <a:moveTo>
                    <a:pt x="48137" y="30349"/>
                  </a:moveTo>
                  <a:cubicBezTo>
                    <a:pt x="48435" y="30349"/>
                    <a:pt x="48697" y="30599"/>
                    <a:pt x="48697" y="30909"/>
                  </a:cubicBezTo>
                  <a:cubicBezTo>
                    <a:pt x="48697" y="31206"/>
                    <a:pt x="48447" y="31480"/>
                    <a:pt x="48137" y="31480"/>
                  </a:cubicBezTo>
                  <a:cubicBezTo>
                    <a:pt x="47839" y="31480"/>
                    <a:pt x="47566" y="31230"/>
                    <a:pt x="47566" y="30909"/>
                  </a:cubicBezTo>
                  <a:cubicBezTo>
                    <a:pt x="47578" y="30599"/>
                    <a:pt x="47839" y="30349"/>
                    <a:pt x="48137" y="30349"/>
                  </a:cubicBezTo>
                  <a:close/>
                  <a:moveTo>
                    <a:pt x="51864" y="30349"/>
                  </a:moveTo>
                  <a:cubicBezTo>
                    <a:pt x="52161" y="30349"/>
                    <a:pt x="52435" y="30599"/>
                    <a:pt x="52435" y="30909"/>
                  </a:cubicBezTo>
                  <a:cubicBezTo>
                    <a:pt x="52435" y="31206"/>
                    <a:pt x="52185" y="31480"/>
                    <a:pt x="51864" y="31480"/>
                  </a:cubicBezTo>
                  <a:cubicBezTo>
                    <a:pt x="51566" y="31480"/>
                    <a:pt x="51304" y="31230"/>
                    <a:pt x="51304" y="30909"/>
                  </a:cubicBezTo>
                  <a:cubicBezTo>
                    <a:pt x="51304" y="30599"/>
                    <a:pt x="51554" y="30349"/>
                    <a:pt x="51864" y="30349"/>
                  </a:cubicBezTo>
                  <a:close/>
                  <a:moveTo>
                    <a:pt x="55602" y="30349"/>
                  </a:moveTo>
                  <a:cubicBezTo>
                    <a:pt x="55900" y="30349"/>
                    <a:pt x="56174" y="30599"/>
                    <a:pt x="56174" y="30909"/>
                  </a:cubicBezTo>
                  <a:cubicBezTo>
                    <a:pt x="56174" y="31206"/>
                    <a:pt x="55912" y="31480"/>
                    <a:pt x="55602" y="31480"/>
                  </a:cubicBezTo>
                  <a:cubicBezTo>
                    <a:pt x="55293" y="31480"/>
                    <a:pt x="55043" y="31230"/>
                    <a:pt x="55043" y="30909"/>
                  </a:cubicBezTo>
                  <a:cubicBezTo>
                    <a:pt x="55043" y="30599"/>
                    <a:pt x="55293" y="30349"/>
                    <a:pt x="55602" y="30349"/>
                  </a:cubicBezTo>
                  <a:close/>
                  <a:moveTo>
                    <a:pt x="59329" y="30349"/>
                  </a:moveTo>
                  <a:cubicBezTo>
                    <a:pt x="59627" y="30349"/>
                    <a:pt x="59889" y="30599"/>
                    <a:pt x="59889" y="30909"/>
                  </a:cubicBezTo>
                  <a:cubicBezTo>
                    <a:pt x="59889" y="31206"/>
                    <a:pt x="59639" y="31480"/>
                    <a:pt x="59329" y="31480"/>
                  </a:cubicBezTo>
                  <a:cubicBezTo>
                    <a:pt x="59008" y="31480"/>
                    <a:pt x="58757" y="31230"/>
                    <a:pt x="58757" y="30909"/>
                  </a:cubicBezTo>
                  <a:cubicBezTo>
                    <a:pt x="58757" y="30599"/>
                    <a:pt x="59008" y="30349"/>
                    <a:pt x="59329" y="30349"/>
                  </a:cubicBezTo>
                  <a:close/>
                  <a:moveTo>
                    <a:pt x="63056" y="30349"/>
                  </a:moveTo>
                  <a:cubicBezTo>
                    <a:pt x="63353" y="30349"/>
                    <a:pt x="63627" y="30599"/>
                    <a:pt x="63627" y="30909"/>
                  </a:cubicBezTo>
                  <a:cubicBezTo>
                    <a:pt x="63627" y="31206"/>
                    <a:pt x="63377" y="31480"/>
                    <a:pt x="63056" y="31480"/>
                  </a:cubicBezTo>
                  <a:cubicBezTo>
                    <a:pt x="62746" y="31480"/>
                    <a:pt x="62496" y="31230"/>
                    <a:pt x="62496" y="30909"/>
                  </a:cubicBezTo>
                  <a:cubicBezTo>
                    <a:pt x="62496" y="30599"/>
                    <a:pt x="62746" y="30349"/>
                    <a:pt x="63056" y="30349"/>
                  </a:cubicBezTo>
                  <a:close/>
                  <a:moveTo>
                    <a:pt x="66782" y="30349"/>
                  </a:moveTo>
                  <a:cubicBezTo>
                    <a:pt x="67080" y="30349"/>
                    <a:pt x="67342" y="30599"/>
                    <a:pt x="67342" y="30909"/>
                  </a:cubicBezTo>
                  <a:cubicBezTo>
                    <a:pt x="67342" y="31206"/>
                    <a:pt x="67092" y="31480"/>
                    <a:pt x="66782" y="31480"/>
                  </a:cubicBezTo>
                  <a:cubicBezTo>
                    <a:pt x="66473" y="31480"/>
                    <a:pt x="66211" y="31230"/>
                    <a:pt x="66211" y="30909"/>
                  </a:cubicBezTo>
                  <a:cubicBezTo>
                    <a:pt x="66235" y="30599"/>
                    <a:pt x="66473" y="30349"/>
                    <a:pt x="66782" y="30349"/>
                  </a:cubicBezTo>
                  <a:close/>
                  <a:moveTo>
                    <a:pt x="70509" y="30349"/>
                  </a:moveTo>
                  <a:cubicBezTo>
                    <a:pt x="70807" y="30349"/>
                    <a:pt x="71080" y="30599"/>
                    <a:pt x="71080" y="30909"/>
                  </a:cubicBezTo>
                  <a:cubicBezTo>
                    <a:pt x="71080" y="31206"/>
                    <a:pt x="70830" y="31480"/>
                    <a:pt x="70509" y="31480"/>
                  </a:cubicBezTo>
                  <a:cubicBezTo>
                    <a:pt x="70199" y="31480"/>
                    <a:pt x="69949" y="31230"/>
                    <a:pt x="69949" y="30909"/>
                  </a:cubicBezTo>
                  <a:cubicBezTo>
                    <a:pt x="69949" y="30599"/>
                    <a:pt x="70199" y="30349"/>
                    <a:pt x="70509" y="30349"/>
                  </a:cubicBezTo>
                  <a:close/>
                  <a:moveTo>
                    <a:pt x="74236" y="30349"/>
                  </a:moveTo>
                  <a:cubicBezTo>
                    <a:pt x="74533" y="30349"/>
                    <a:pt x="74795" y="30599"/>
                    <a:pt x="74795" y="30909"/>
                  </a:cubicBezTo>
                  <a:cubicBezTo>
                    <a:pt x="74795" y="31206"/>
                    <a:pt x="74545" y="31480"/>
                    <a:pt x="74236" y="31480"/>
                  </a:cubicBezTo>
                  <a:cubicBezTo>
                    <a:pt x="73938" y="31480"/>
                    <a:pt x="73676" y="31230"/>
                    <a:pt x="73676" y="30909"/>
                  </a:cubicBezTo>
                  <a:cubicBezTo>
                    <a:pt x="73676" y="30599"/>
                    <a:pt x="73926" y="30349"/>
                    <a:pt x="74236" y="30349"/>
                  </a:cubicBezTo>
                  <a:close/>
                  <a:moveTo>
                    <a:pt x="77855" y="30349"/>
                  </a:moveTo>
                  <a:cubicBezTo>
                    <a:pt x="78153" y="30349"/>
                    <a:pt x="78415" y="30599"/>
                    <a:pt x="78415" y="30909"/>
                  </a:cubicBezTo>
                  <a:cubicBezTo>
                    <a:pt x="78415" y="31206"/>
                    <a:pt x="78165" y="31480"/>
                    <a:pt x="77855" y="31480"/>
                  </a:cubicBezTo>
                  <a:cubicBezTo>
                    <a:pt x="77546" y="31480"/>
                    <a:pt x="77284" y="31230"/>
                    <a:pt x="77284" y="30909"/>
                  </a:cubicBezTo>
                  <a:cubicBezTo>
                    <a:pt x="77284" y="30599"/>
                    <a:pt x="77546" y="30349"/>
                    <a:pt x="77855" y="30349"/>
                  </a:cubicBezTo>
                  <a:close/>
                  <a:moveTo>
                    <a:pt x="81570" y="30349"/>
                  </a:moveTo>
                  <a:cubicBezTo>
                    <a:pt x="81868" y="30349"/>
                    <a:pt x="82141" y="30599"/>
                    <a:pt x="82141" y="30909"/>
                  </a:cubicBezTo>
                  <a:cubicBezTo>
                    <a:pt x="82141" y="31206"/>
                    <a:pt x="81879" y="31480"/>
                    <a:pt x="81570" y="31480"/>
                  </a:cubicBezTo>
                  <a:cubicBezTo>
                    <a:pt x="81260" y="31480"/>
                    <a:pt x="81010" y="31230"/>
                    <a:pt x="81010" y="30909"/>
                  </a:cubicBezTo>
                  <a:cubicBezTo>
                    <a:pt x="81022" y="30599"/>
                    <a:pt x="81260" y="30349"/>
                    <a:pt x="81570" y="30349"/>
                  </a:cubicBezTo>
                  <a:close/>
                  <a:moveTo>
                    <a:pt x="85308" y="30349"/>
                  </a:moveTo>
                  <a:cubicBezTo>
                    <a:pt x="85606" y="30349"/>
                    <a:pt x="85880" y="30599"/>
                    <a:pt x="85880" y="30909"/>
                  </a:cubicBezTo>
                  <a:cubicBezTo>
                    <a:pt x="85880" y="31206"/>
                    <a:pt x="85618" y="31480"/>
                    <a:pt x="85308" y="31480"/>
                  </a:cubicBezTo>
                  <a:cubicBezTo>
                    <a:pt x="84999" y="31480"/>
                    <a:pt x="84749" y="31230"/>
                    <a:pt x="84749" y="30909"/>
                  </a:cubicBezTo>
                  <a:cubicBezTo>
                    <a:pt x="84749" y="30599"/>
                    <a:pt x="84999" y="30349"/>
                    <a:pt x="85308" y="30349"/>
                  </a:cubicBezTo>
                  <a:close/>
                  <a:moveTo>
                    <a:pt x="89035" y="30349"/>
                  </a:moveTo>
                  <a:cubicBezTo>
                    <a:pt x="89333" y="30349"/>
                    <a:pt x="89595" y="30599"/>
                    <a:pt x="89595" y="30909"/>
                  </a:cubicBezTo>
                  <a:cubicBezTo>
                    <a:pt x="89595" y="31206"/>
                    <a:pt x="89345" y="31480"/>
                    <a:pt x="89035" y="31480"/>
                  </a:cubicBezTo>
                  <a:cubicBezTo>
                    <a:pt x="88714" y="31480"/>
                    <a:pt x="88464" y="31230"/>
                    <a:pt x="88464" y="30909"/>
                  </a:cubicBezTo>
                  <a:cubicBezTo>
                    <a:pt x="88475" y="30599"/>
                    <a:pt x="88714" y="30349"/>
                    <a:pt x="89035" y="30349"/>
                  </a:cubicBezTo>
                  <a:close/>
                  <a:moveTo>
                    <a:pt x="92762" y="30349"/>
                  </a:moveTo>
                  <a:cubicBezTo>
                    <a:pt x="93059" y="30349"/>
                    <a:pt x="93333" y="30599"/>
                    <a:pt x="93333" y="30909"/>
                  </a:cubicBezTo>
                  <a:cubicBezTo>
                    <a:pt x="93333" y="31206"/>
                    <a:pt x="93071" y="31480"/>
                    <a:pt x="92762" y="31480"/>
                  </a:cubicBezTo>
                  <a:cubicBezTo>
                    <a:pt x="92452" y="31480"/>
                    <a:pt x="92202" y="31230"/>
                    <a:pt x="92202" y="30909"/>
                  </a:cubicBezTo>
                  <a:cubicBezTo>
                    <a:pt x="92202" y="30599"/>
                    <a:pt x="92452" y="30349"/>
                    <a:pt x="92762" y="30349"/>
                  </a:cubicBezTo>
                  <a:close/>
                  <a:moveTo>
                    <a:pt x="96488" y="30349"/>
                  </a:moveTo>
                  <a:cubicBezTo>
                    <a:pt x="96786" y="30349"/>
                    <a:pt x="97048" y="30599"/>
                    <a:pt x="97048" y="30909"/>
                  </a:cubicBezTo>
                  <a:cubicBezTo>
                    <a:pt x="97048" y="31206"/>
                    <a:pt x="96798" y="31480"/>
                    <a:pt x="96488" y="31480"/>
                  </a:cubicBezTo>
                  <a:cubicBezTo>
                    <a:pt x="96191" y="31480"/>
                    <a:pt x="95917" y="31230"/>
                    <a:pt x="95917" y="30909"/>
                  </a:cubicBezTo>
                  <a:cubicBezTo>
                    <a:pt x="95917" y="30599"/>
                    <a:pt x="96179" y="30349"/>
                    <a:pt x="96488" y="30349"/>
                  </a:cubicBezTo>
                  <a:close/>
                  <a:moveTo>
                    <a:pt x="100203" y="30349"/>
                  </a:moveTo>
                  <a:cubicBezTo>
                    <a:pt x="100501" y="30349"/>
                    <a:pt x="100775" y="30599"/>
                    <a:pt x="100775" y="30909"/>
                  </a:cubicBezTo>
                  <a:cubicBezTo>
                    <a:pt x="100775" y="31206"/>
                    <a:pt x="100513" y="31480"/>
                    <a:pt x="100203" y="31480"/>
                  </a:cubicBezTo>
                  <a:cubicBezTo>
                    <a:pt x="99905" y="31480"/>
                    <a:pt x="99644" y="31230"/>
                    <a:pt x="99644" y="30909"/>
                  </a:cubicBezTo>
                  <a:cubicBezTo>
                    <a:pt x="99655" y="30599"/>
                    <a:pt x="99894" y="30349"/>
                    <a:pt x="100203" y="30349"/>
                  </a:cubicBezTo>
                  <a:close/>
                  <a:moveTo>
                    <a:pt x="103942" y="30349"/>
                  </a:moveTo>
                  <a:cubicBezTo>
                    <a:pt x="104239" y="30349"/>
                    <a:pt x="104513" y="30599"/>
                    <a:pt x="104513" y="30909"/>
                  </a:cubicBezTo>
                  <a:cubicBezTo>
                    <a:pt x="104513" y="31206"/>
                    <a:pt x="104251" y="31480"/>
                    <a:pt x="103942" y="31480"/>
                  </a:cubicBezTo>
                  <a:cubicBezTo>
                    <a:pt x="103644" y="31480"/>
                    <a:pt x="103382" y="31230"/>
                    <a:pt x="103382" y="30909"/>
                  </a:cubicBezTo>
                  <a:cubicBezTo>
                    <a:pt x="103382" y="30599"/>
                    <a:pt x="103632" y="30349"/>
                    <a:pt x="103942" y="30349"/>
                  </a:cubicBezTo>
                  <a:close/>
                  <a:moveTo>
                    <a:pt x="107668" y="30349"/>
                  </a:moveTo>
                  <a:cubicBezTo>
                    <a:pt x="107966" y="30349"/>
                    <a:pt x="108228" y="30599"/>
                    <a:pt x="108228" y="30909"/>
                  </a:cubicBezTo>
                  <a:cubicBezTo>
                    <a:pt x="108228" y="31206"/>
                    <a:pt x="107978" y="31480"/>
                    <a:pt x="107668" y="31480"/>
                  </a:cubicBezTo>
                  <a:cubicBezTo>
                    <a:pt x="107371" y="31480"/>
                    <a:pt x="107097" y="31230"/>
                    <a:pt x="107097" y="30909"/>
                  </a:cubicBezTo>
                  <a:cubicBezTo>
                    <a:pt x="107109" y="30599"/>
                    <a:pt x="107347" y="30349"/>
                    <a:pt x="107668" y="30349"/>
                  </a:cubicBezTo>
                  <a:close/>
                  <a:moveTo>
                    <a:pt x="111395" y="30349"/>
                  </a:moveTo>
                  <a:cubicBezTo>
                    <a:pt x="111693" y="30349"/>
                    <a:pt x="111967" y="30599"/>
                    <a:pt x="111967" y="30909"/>
                  </a:cubicBezTo>
                  <a:cubicBezTo>
                    <a:pt x="111967" y="31206"/>
                    <a:pt x="111705" y="31480"/>
                    <a:pt x="111395" y="31480"/>
                  </a:cubicBezTo>
                  <a:cubicBezTo>
                    <a:pt x="111085" y="31480"/>
                    <a:pt x="110835" y="31230"/>
                    <a:pt x="110835" y="30909"/>
                  </a:cubicBezTo>
                  <a:cubicBezTo>
                    <a:pt x="110835" y="30599"/>
                    <a:pt x="111085" y="30349"/>
                    <a:pt x="111395" y="30349"/>
                  </a:cubicBezTo>
                  <a:close/>
                  <a:moveTo>
                    <a:pt x="115122" y="30349"/>
                  </a:moveTo>
                  <a:cubicBezTo>
                    <a:pt x="115419" y="30349"/>
                    <a:pt x="115681" y="30599"/>
                    <a:pt x="115681" y="30909"/>
                  </a:cubicBezTo>
                  <a:cubicBezTo>
                    <a:pt x="115681" y="31206"/>
                    <a:pt x="115431" y="31480"/>
                    <a:pt x="115122" y="31480"/>
                  </a:cubicBezTo>
                  <a:cubicBezTo>
                    <a:pt x="114812" y="31480"/>
                    <a:pt x="114550" y="31230"/>
                    <a:pt x="114550" y="30909"/>
                  </a:cubicBezTo>
                  <a:cubicBezTo>
                    <a:pt x="114574" y="30599"/>
                    <a:pt x="114812" y="30349"/>
                    <a:pt x="115122" y="30349"/>
                  </a:cubicBezTo>
                  <a:close/>
                  <a:moveTo>
                    <a:pt x="118860" y="30349"/>
                  </a:moveTo>
                  <a:cubicBezTo>
                    <a:pt x="119158" y="30349"/>
                    <a:pt x="119420" y="30599"/>
                    <a:pt x="119420" y="30909"/>
                  </a:cubicBezTo>
                  <a:cubicBezTo>
                    <a:pt x="119420" y="31206"/>
                    <a:pt x="119170" y="31480"/>
                    <a:pt x="118860" y="31480"/>
                  </a:cubicBezTo>
                  <a:cubicBezTo>
                    <a:pt x="118539" y="31480"/>
                    <a:pt x="118289" y="31230"/>
                    <a:pt x="118289" y="30909"/>
                  </a:cubicBezTo>
                  <a:cubicBezTo>
                    <a:pt x="118289" y="30599"/>
                    <a:pt x="118539" y="30349"/>
                    <a:pt x="118860" y="30349"/>
                  </a:cubicBezTo>
                  <a:close/>
                  <a:moveTo>
                    <a:pt x="122575" y="30349"/>
                  </a:moveTo>
                  <a:cubicBezTo>
                    <a:pt x="122873" y="30349"/>
                    <a:pt x="123146" y="30599"/>
                    <a:pt x="123146" y="30909"/>
                  </a:cubicBezTo>
                  <a:cubicBezTo>
                    <a:pt x="123146" y="31206"/>
                    <a:pt x="122885" y="31480"/>
                    <a:pt x="122575" y="31480"/>
                  </a:cubicBezTo>
                  <a:cubicBezTo>
                    <a:pt x="122265" y="31480"/>
                    <a:pt x="122015" y="31230"/>
                    <a:pt x="122015" y="30909"/>
                  </a:cubicBezTo>
                  <a:cubicBezTo>
                    <a:pt x="122027" y="30599"/>
                    <a:pt x="122277" y="30349"/>
                    <a:pt x="122575" y="30349"/>
                  </a:cubicBezTo>
                  <a:close/>
                  <a:moveTo>
                    <a:pt x="126314" y="30349"/>
                  </a:moveTo>
                  <a:cubicBezTo>
                    <a:pt x="126611" y="30349"/>
                    <a:pt x="126873" y="30599"/>
                    <a:pt x="126873" y="30909"/>
                  </a:cubicBezTo>
                  <a:cubicBezTo>
                    <a:pt x="126873" y="31206"/>
                    <a:pt x="126623" y="31480"/>
                    <a:pt x="126314" y="31480"/>
                  </a:cubicBezTo>
                  <a:cubicBezTo>
                    <a:pt x="126004" y="31480"/>
                    <a:pt x="125742" y="31230"/>
                    <a:pt x="125742" y="30909"/>
                  </a:cubicBezTo>
                  <a:cubicBezTo>
                    <a:pt x="125742" y="30599"/>
                    <a:pt x="126004" y="30349"/>
                    <a:pt x="126314" y="30349"/>
                  </a:cubicBezTo>
                  <a:close/>
                  <a:moveTo>
                    <a:pt x="130028" y="30349"/>
                  </a:moveTo>
                  <a:cubicBezTo>
                    <a:pt x="130326" y="30349"/>
                    <a:pt x="130600" y="30599"/>
                    <a:pt x="130600" y="30909"/>
                  </a:cubicBezTo>
                  <a:cubicBezTo>
                    <a:pt x="130600" y="31206"/>
                    <a:pt x="130350" y="31480"/>
                    <a:pt x="130028" y="31480"/>
                  </a:cubicBezTo>
                  <a:cubicBezTo>
                    <a:pt x="129731" y="31480"/>
                    <a:pt x="129469" y="31230"/>
                    <a:pt x="129469" y="30909"/>
                  </a:cubicBezTo>
                  <a:cubicBezTo>
                    <a:pt x="129469" y="30599"/>
                    <a:pt x="129719" y="30349"/>
                    <a:pt x="130028" y="30349"/>
                  </a:cubicBezTo>
                  <a:close/>
                  <a:moveTo>
                    <a:pt x="133767" y="30349"/>
                  </a:moveTo>
                  <a:cubicBezTo>
                    <a:pt x="134065" y="30349"/>
                    <a:pt x="134326" y="30599"/>
                    <a:pt x="134326" y="30909"/>
                  </a:cubicBezTo>
                  <a:cubicBezTo>
                    <a:pt x="134326" y="31206"/>
                    <a:pt x="134076" y="31480"/>
                    <a:pt x="133767" y="31480"/>
                  </a:cubicBezTo>
                  <a:cubicBezTo>
                    <a:pt x="133469" y="31480"/>
                    <a:pt x="133207" y="31230"/>
                    <a:pt x="133207" y="30909"/>
                  </a:cubicBezTo>
                  <a:cubicBezTo>
                    <a:pt x="133207" y="30599"/>
                    <a:pt x="133457" y="30349"/>
                    <a:pt x="133767" y="30349"/>
                  </a:cubicBezTo>
                  <a:close/>
                  <a:moveTo>
                    <a:pt x="137494" y="30349"/>
                  </a:moveTo>
                  <a:cubicBezTo>
                    <a:pt x="137791" y="30349"/>
                    <a:pt x="138053" y="30599"/>
                    <a:pt x="138053" y="30909"/>
                  </a:cubicBezTo>
                  <a:cubicBezTo>
                    <a:pt x="138053" y="31206"/>
                    <a:pt x="137803" y="31480"/>
                    <a:pt x="137494" y="31480"/>
                  </a:cubicBezTo>
                  <a:cubicBezTo>
                    <a:pt x="137196" y="31480"/>
                    <a:pt x="136922" y="31230"/>
                    <a:pt x="136922" y="30909"/>
                  </a:cubicBezTo>
                  <a:cubicBezTo>
                    <a:pt x="136934" y="30599"/>
                    <a:pt x="137172" y="30349"/>
                    <a:pt x="137494" y="30349"/>
                  </a:cubicBezTo>
                  <a:close/>
                  <a:moveTo>
                    <a:pt x="141220" y="30349"/>
                  </a:moveTo>
                  <a:cubicBezTo>
                    <a:pt x="141518" y="30349"/>
                    <a:pt x="141792" y="30599"/>
                    <a:pt x="141792" y="30909"/>
                  </a:cubicBezTo>
                  <a:cubicBezTo>
                    <a:pt x="141792" y="31206"/>
                    <a:pt x="141530" y="31480"/>
                    <a:pt x="141220" y="31480"/>
                  </a:cubicBezTo>
                  <a:cubicBezTo>
                    <a:pt x="140911" y="31480"/>
                    <a:pt x="140661" y="31230"/>
                    <a:pt x="140661" y="30909"/>
                  </a:cubicBezTo>
                  <a:cubicBezTo>
                    <a:pt x="140661" y="30599"/>
                    <a:pt x="140911" y="30349"/>
                    <a:pt x="141220" y="30349"/>
                  </a:cubicBezTo>
                  <a:close/>
                  <a:moveTo>
                    <a:pt x="1548" y="32206"/>
                  </a:moveTo>
                  <a:cubicBezTo>
                    <a:pt x="1846" y="32206"/>
                    <a:pt x="2119" y="32456"/>
                    <a:pt x="2119" y="32778"/>
                  </a:cubicBezTo>
                  <a:cubicBezTo>
                    <a:pt x="2119" y="33087"/>
                    <a:pt x="1858" y="33338"/>
                    <a:pt x="1548" y="33338"/>
                  </a:cubicBezTo>
                  <a:cubicBezTo>
                    <a:pt x="1238" y="33338"/>
                    <a:pt x="988" y="33087"/>
                    <a:pt x="988" y="32778"/>
                  </a:cubicBezTo>
                  <a:cubicBezTo>
                    <a:pt x="988" y="32456"/>
                    <a:pt x="1238" y="32206"/>
                    <a:pt x="1548" y="32206"/>
                  </a:cubicBezTo>
                  <a:close/>
                  <a:moveTo>
                    <a:pt x="5287" y="32206"/>
                  </a:moveTo>
                  <a:cubicBezTo>
                    <a:pt x="5596" y="32206"/>
                    <a:pt x="5846" y="32456"/>
                    <a:pt x="5846" y="32778"/>
                  </a:cubicBezTo>
                  <a:cubicBezTo>
                    <a:pt x="5846" y="33087"/>
                    <a:pt x="5596" y="33338"/>
                    <a:pt x="5287" y="33338"/>
                  </a:cubicBezTo>
                  <a:cubicBezTo>
                    <a:pt x="4977" y="33338"/>
                    <a:pt x="4715" y="33087"/>
                    <a:pt x="4715" y="32778"/>
                  </a:cubicBezTo>
                  <a:cubicBezTo>
                    <a:pt x="4715" y="32456"/>
                    <a:pt x="4977" y="32206"/>
                    <a:pt x="5287" y="32206"/>
                  </a:cubicBezTo>
                  <a:close/>
                  <a:moveTo>
                    <a:pt x="9001" y="32206"/>
                  </a:moveTo>
                  <a:cubicBezTo>
                    <a:pt x="9299" y="32206"/>
                    <a:pt x="9573" y="32456"/>
                    <a:pt x="9573" y="32778"/>
                  </a:cubicBezTo>
                  <a:cubicBezTo>
                    <a:pt x="9573" y="33087"/>
                    <a:pt x="9323" y="33338"/>
                    <a:pt x="9001" y="33338"/>
                  </a:cubicBezTo>
                  <a:cubicBezTo>
                    <a:pt x="8704" y="33338"/>
                    <a:pt x="8442" y="33087"/>
                    <a:pt x="8442" y="32778"/>
                  </a:cubicBezTo>
                  <a:cubicBezTo>
                    <a:pt x="8442" y="32456"/>
                    <a:pt x="8692" y="32206"/>
                    <a:pt x="9001" y="32206"/>
                  </a:cubicBezTo>
                  <a:close/>
                  <a:moveTo>
                    <a:pt x="12728" y="32206"/>
                  </a:moveTo>
                  <a:cubicBezTo>
                    <a:pt x="13037" y="32206"/>
                    <a:pt x="13288" y="32456"/>
                    <a:pt x="13288" y="32778"/>
                  </a:cubicBezTo>
                  <a:cubicBezTo>
                    <a:pt x="13288" y="33087"/>
                    <a:pt x="13037" y="33338"/>
                    <a:pt x="12728" y="33338"/>
                  </a:cubicBezTo>
                  <a:cubicBezTo>
                    <a:pt x="12418" y="33338"/>
                    <a:pt x="12156" y="33087"/>
                    <a:pt x="12156" y="32778"/>
                  </a:cubicBezTo>
                  <a:cubicBezTo>
                    <a:pt x="12156" y="32456"/>
                    <a:pt x="12418" y="32206"/>
                    <a:pt x="12728" y="32206"/>
                  </a:cubicBezTo>
                  <a:close/>
                  <a:moveTo>
                    <a:pt x="16466" y="32206"/>
                  </a:moveTo>
                  <a:cubicBezTo>
                    <a:pt x="16764" y="32206"/>
                    <a:pt x="17026" y="32456"/>
                    <a:pt x="17026" y="32778"/>
                  </a:cubicBezTo>
                  <a:cubicBezTo>
                    <a:pt x="17026" y="33087"/>
                    <a:pt x="16776" y="33338"/>
                    <a:pt x="16466" y="33338"/>
                  </a:cubicBezTo>
                  <a:cubicBezTo>
                    <a:pt x="16169" y="33338"/>
                    <a:pt x="15895" y="33087"/>
                    <a:pt x="15895" y="32778"/>
                  </a:cubicBezTo>
                  <a:cubicBezTo>
                    <a:pt x="15895" y="32456"/>
                    <a:pt x="16145" y="32206"/>
                    <a:pt x="16466" y="32206"/>
                  </a:cubicBezTo>
                  <a:close/>
                  <a:moveTo>
                    <a:pt x="20181" y="32206"/>
                  </a:moveTo>
                  <a:cubicBezTo>
                    <a:pt x="20491" y="32206"/>
                    <a:pt x="20753" y="32456"/>
                    <a:pt x="20753" y="32778"/>
                  </a:cubicBezTo>
                  <a:cubicBezTo>
                    <a:pt x="20753" y="33087"/>
                    <a:pt x="20491" y="33338"/>
                    <a:pt x="20181" y="33338"/>
                  </a:cubicBezTo>
                  <a:cubicBezTo>
                    <a:pt x="19872" y="33338"/>
                    <a:pt x="19622" y="33087"/>
                    <a:pt x="19622" y="32778"/>
                  </a:cubicBezTo>
                  <a:cubicBezTo>
                    <a:pt x="19622" y="32456"/>
                    <a:pt x="19872" y="32206"/>
                    <a:pt x="20181" y="32206"/>
                  </a:cubicBezTo>
                  <a:close/>
                  <a:moveTo>
                    <a:pt x="23920" y="32206"/>
                  </a:moveTo>
                  <a:cubicBezTo>
                    <a:pt x="24217" y="32206"/>
                    <a:pt x="24479" y="32456"/>
                    <a:pt x="24479" y="32778"/>
                  </a:cubicBezTo>
                  <a:cubicBezTo>
                    <a:pt x="24479" y="33087"/>
                    <a:pt x="24229" y="33338"/>
                    <a:pt x="23920" y="33338"/>
                  </a:cubicBezTo>
                  <a:cubicBezTo>
                    <a:pt x="23610" y="33338"/>
                    <a:pt x="23348" y="33087"/>
                    <a:pt x="23348" y="32778"/>
                  </a:cubicBezTo>
                  <a:cubicBezTo>
                    <a:pt x="23348" y="32456"/>
                    <a:pt x="23610" y="32206"/>
                    <a:pt x="23920" y="32206"/>
                  </a:cubicBezTo>
                  <a:close/>
                  <a:moveTo>
                    <a:pt x="27635" y="32206"/>
                  </a:moveTo>
                  <a:cubicBezTo>
                    <a:pt x="27956" y="32206"/>
                    <a:pt x="28206" y="32456"/>
                    <a:pt x="28206" y="32778"/>
                  </a:cubicBezTo>
                  <a:cubicBezTo>
                    <a:pt x="28206" y="33087"/>
                    <a:pt x="27956" y="33338"/>
                    <a:pt x="27635" y="33338"/>
                  </a:cubicBezTo>
                  <a:cubicBezTo>
                    <a:pt x="27325" y="33338"/>
                    <a:pt x="27075" y="33087"/>
                    <a:pt x="27075" y="32778"/>
                  </a:cubicBezTo>
                  <a:cubicBezTo>
                    <a:pt x="27075" y="32456"/>
                    <a:pt x="27325" y="32206"/>
                    <a:pt x="27635" y="32206"/>
                  </a:cubicBezTo>
                  <a:close/>
                  <a:moveTo>
                    <a:pt x="31373" y="32206"/>
                  </a:moveTo>
                  <a:cubicBezTo>
                    <a:pt x="31671" y="32206"/>
                    <a:pt x="31945" y="32456"/>
                    <a:pt x="31945" y="32778"/>
                  </a:cubicBezTo>
                  <a:cubicBezTo>
                    <a:pt x="31945" y="33087"/>
                    <a:pt x="31683" y="33338"/>
                    <a:pt x="31373" y="33338"/>
                  </a:cubicBezTo>
                  <a:cubicBezTo>
                    <a:pt x="31064" y="33338"/>
                    <a:pt x="30814" y="33087"/>
                    <a:pt x="30814" y="32778"/>
                  </a:cubicBezTo>
                  <a:cubicBezTo>
                    <a:pt x="30814" y="32456"/>
                    <a:pt x="31064" y="32206"/>
                    <a:pt x="31373" y="32206"/>
                  </a:cubicBezTo>
                  <a:close/>
                  <a:moveTo>
                    <a:pt x="35100" y="32206"/>
                  </a:moveTo>
                  <a:cubicBezTo>
                    <a:pt x="35409" y="32206"/>
                    <a:pt x="35659" y="32456"/>
                    <a:pt x="35659" y="32778"/>
                  </a:cubicBezTo>
                  <a:cubicBezTo>
                    <a:pt x="35659" y="33087"/>
                    <a:pt x="35409" y="33338"/>
                    <a:pt x="35100" y="33338"/>
                  </a:cubicBezTo>
                  <a:cubicBezTo>
                    <a:pt x="34778" y="33338"/>
                    <a:pt x="34528" y="33087"/>
                    <a:pt x="34528" y="32778"/>
                  </a:cubicBezTo>
                  <a:cubicBezTo>
                    <a:pt x="34528" y="32456"/>
                    <a:pt x="34778" y="32206"/>
                    <a:pt x="35100" y="32206"/>
                  </a:cubicBezTo>
                  <a:close/>
                  <a:moveTo>
                    <a:pt x="38815" y="32206"/>
                  </a:moveTo>
                  <a:cubicBezTo>
                    <a:pt x="39112" y="32206"/>
                    <a:pt x="39386" y="32456"/>
                    <a:pt x="39386" y="32778"/>
                  </a:cubicBezTo>
                  <a:cubicBezTo>
                    <a:pt x="39386" y="33087"/>
                    <a:pt x="39124" y="33338"/>
                    <a:pt x="38815" y="33338"/>
                  </a:cubicBezTo>
                  <a:cubicBezTo>
                    <a:pt x="38517" y="33338"/>
                    <a:pt x="38255" y="33087"/>
                    <a:pt x="38255" y="32778"/>
                  </a:cubicBezTo>
                  <a:cubicBezTo>
                    <a:pt x="38255" y="32456"/>
                    <a:pt x="38505" y="32206"/>
                    <a:pt x="38815" y="32206"/>
                  </a:cubicBezTo>
                  <a:close/>
                  <a:moveTo>
                    <a:pt x="42553" y="32206"/>
                  </a:moveTo>
                  <a:cubicBezTo>
                    <a:pt x="42863" y="32206"/>
                    <a:pt x="43113" y="32456"/>
                    <a:pt x="43113" y="32778"/>
                  </a:cubicBezTo>
                  <a:cubicBezTo>
                    <a:pt x="43113" y="33087"/>
                    <a:pt x="42863" y="33338"/>
                    <a:pt x="42553" y="33338"/>
                  </a:cubicBezTo>
                  <a:cubicBezTo>
                    <a:pt x="42232" y="33338"/>
                    <a:pt x="41982" y="33087"/>
                    <a:pt x="41982" y="32778"/>
                  </a:cubicBezTo>
                  <a:cubicBezTo>
                    <a:pt x="41982" y="32456"/>
                    <a:pt x="42244" y="32206"/>
                    <a:pt x="42553" y="32206"/>
                  </a:cubicBezTo>
                  <a:close/>
                  <a:moveTo>
                    <a:pt x="46268" y="32206"/>
                  </a:moveTo>
                  <a:cubicBezTo>
                    <a:pt x="46565" y="32206"/>
                    <a:pt x="46839" y="32456"/>
                    <a:pt x="46839" y="32778"/>
                  </a:cubicBezTo>
                  <a:cubicBezTo>
                    <a:pt x="46839" y="33087"/>
                    <a:pt x="46589" y="33338"/>
                    <a:pt x="46268" y="33338"/>
                  </a:cubicBezTo>
                  <a:cubicBezTo>
                    <a:pt x="45970" y="33338"/>
                    <a:pt x="45708" y="33087"/>
                    <a:pt x="45708" y="32778"/>
                  </a:cubicBezTo>
                  <a:cubicBezTo>
                    <a:pt x="45708" y="32456"/>
                    <a:pt x="45958" y="32206"/>
                    <a:pt x="46268" y="32206"/>
                  </a:cubicBezTo>
                  <a:close/>
                  <a:moveTo>
                    <a:pt x="50006" y="32206"/>
                  </a:moveTo>
                  <a:cubicBezTo>
                    <a:pt x="50316" y="32206"/>
                    <a:pt x="50578" y="32456"/>
                    <a:pt x="50578" y="32778"/>
                  </a:cubicBezTo>
                  <a:cubicBezTo>
                    <a:pt x="50578" y="33087"/>
                    <a:pt x="50316" y="33338"/>
                    <a:pt x="50006" y="33338"/>
                  </a:cubicBezTo>
                  <a:cubicBezTo>
                    <a:pt x="49697" y="33338"/>
                    <a:pt x="49447" y="33087"/>
                    <a:pt x="49447" y="32778"/>
                  </a:cubicBezTo>
                  <a:cubicBezTo>
                    <a:pt x="49447" y="32456"/>
                    <a:pt x="49697" y="32206"/>
                    <a:pt x="50006" y="32206"/>
                  </a:cubicBezTo>
                  <a:close/>
                  <a:moveTo>
                    <a:pt x="53733" y="32206"/>
                  </a:moveTo>
                  <a:cubicBezTo>
                    <a:pt x="54031" y="32206"/>
                    <a:pt x="54293" y="32456"/>
                    <a:pt x="54293" y="32778"/>
                  </a:cubicBezTo>
                  <a:cubicBezTo>
                    <a:pt x="54293" y="33087"/>
                    <a:pt x="54043" y="33338"/>
                    <a:pt x="53733" y="33338"/>
                  </a:cubicBezTo>
                  <a:cubicBezTo>
                    <a:pt x="53412" y="33338"/>
                    <a:pt x="53162" y="33087"/>
                    <a:pt x="53162" y="32778"/>
                  </a:cubicBezTo>
                  <a:cubicBezTo>
                    <a:pt x="53162" y="32456"/>
                    <a:pt x="53412" y="32206"/>
                    <a:pt x="53733" y="32206"/>
                  </a:cubicBezTo>
                  <a:close/>
                  <a:moveTo>
                    <a:pt x="57460" y="32206"/>
                  </a:moveTo>
                  <a:cubicBezTo>
                    <a:pt x="57781" y="32206"/>
                    <a:pt x="58031" y="32456"/>
                    <a:pt x="58031" y="32778"/>
                  </a:cubicBezTo>
                  <a:cubicBezTo>
                    <a:pt x="58031" y="33087"/>
                    <a:pt x="57781" y="33338"/>
                    <a:pt x="57460" y="33338"/>
                  </a:cubicBezTo>
                  <a:cubicBezTo>
                    <a:pt x="57150" y="33338"/>
                    <a:pt x="56900" y="33087"/>
                    <a:pt x="56900" y="32778"/>
                  </a:cubicBezTo>
                  <a:cubicBezTo>
                    <a:pt x="56900" y="32456"/>
                    <a:pt x="57150" y="32206"/>
                    <a:pt x="57460" y="32206"/>
                  </a:cubicBezTo>
                  <a:close/>
                  <a:moveTo>
                    <a:pt x="61186" y="32206"/>
                  </a:moveTo>
                  <a:cubicBezTo>
                    <a:pt x="61484" y="32206"/>
                    <a:pt x="61746" y="32456"/>
                    <a:pt x="61746" y="32778"/>
                  </a:cubicBezTo>
                  <a:cubicBezTo>
                    <a:pt x="61746" y="33087"/>
                    <a:pt x="61496" y="33338"/>
                    <a:pt x="61186" y="33338"/>
                  </a:cubicBezTo>
                  <a:cubicBezTo>
                    <a:pt x="60877" y="33338"/>
                    <a:pt x="60615" y="33087"/>
                    <a:pt x="60615" y="32778"/>
                  </a:cubicBezTo>
                  <a:cubicBezTo>
                    <a:pt x="60615" y="32456"/>
                    <a:pt x="60877" y="32206"/>
                    <a:pt x="61186" y="32206"/>
                  </a:cubicBezTo>
                  <a:close/>
                  <a:moveTo>
                    <a:pt x="64925" y="32206"/>
                  </a:moveTo>
                  <a:cubicBezTo>
                    <a:pt x="65234" y="32206"/>
                    <a:pt x="65485" y="32456"/>
                    <a:pt x="65485" y="32778"/>
                  </a:cubicBezTo>
                  <a:cubicBezTo>
                    <a:pt x="65485" y="33087"/>
                    <a:pt x="65234" y="33338"/>
                    <a:pt x="64925" y="33338"/>
                  </a:cubicBezTo>
                  <a:cubicBezTo>
                    <a:pt x="64603" y="33338"/>
                    <a:pt x="64353" y="33087"/>
                    <a:pt x="64353" y="32778"/>
                  </a:cubicBezTo>
                  <a:cubicBezTo>
                    <a:pt x="64353" y="32456"/>
                    <a:pt x="64603" y="32206"/>
                    <a:pt x="64925" y="32206"/>
                  </a:cubicBezTo>
                  <a:close/>
                  <a:moveTo>
                    <a:pt x="68640" y="32206"/>
                  </a:moveTo>
                  <a:cubicBezTo>
                    <a:pt x="68937" y="32206"/>
                    <a:pt x="69211" y="32456"/>
                    <a:pt x="69211" y="32778"/>
                  </a:cubicBezTo>
                  <a:cubicBezTo>
                    <a:pt x="69211" y="33087"/>
                    <a:pt x="68949" y="33338"/>
                    <a:pt x="68640" y="33338"/>
                  </a:cubicBezTo>
                  <a:cubicBezTo>
                    <a:pt x="68330" y="33338"/>
                    <a:pt x="68080" y="33087"/>
                    <a:pt x="68080" y="32778"/>
                  </a:cubicBezTo>
                  <a:cubicBezTo>
                    <a:pt x="68092" y="32456"/>
                    <a:pt x="68330" y="32206"/>
                    <a:pt x="68640" y="32206"/>
                  </a:cubicBezTo>
                  <a:close/>
                  <a:moveTo>
                    <a:pt x="72366" y="32206"/>
                  </a:moveTo>
                  <a:cubicBezTo>
                    <a:pt x="72676" y="32206"/>
                    <a:pt x="72926" y="32456"/>
                    <a:pt x="72926" y="32778"/>
                  </a:cubicBezTo>
                  <a:cubicBezTo>
                    <a:pt x="72926" y="33087"/>
                    <a:pt x="72676" y="33338"/>
                    <a:pt x="72366" y="33338"/>
                  </a:cubicBezTo>
                  <a:cubicBezTo>
                    <a:pt x="72045" y="33338"/>
                    <a:pt x="71795" y="33087"/>
                    <a:pt x="71795" y="32778"/>
                  </a:cubicBezTo>
                  <a:cubicBezTo>
                    <a:pt x="71795" y="32456"/>
                    <a:pt x="72069" y="32206"/>
                    <a:pt x="72366" y="32206"/>
                  </a:cubicBezTo>
                  <a:close/>
                  <a:moveTo>
                    <a:pt x="76093" y="32206"/>
                  </a:moveTo>
                  <a:cubicBezTo>
                    <a:pt x="76391" y="32206"/>
                    <a:pt x="76664" y="32456"/>
                    <a:pt x="76664" y="32778"/>
                  </a:cubicBezTo>
                  <a:cubicBezTo>
                    <a:pt x="76664" y="33087"/>
                    <a:pt x="76403" y="33338"/>
                    <a:pt x="76093" y="33338"/>
                  </a:cubicBezTo>
                  <a:cubicBezTo>
                    <a:pt x="75795" y="33338"/>
                    <a:pt x="75533" y="33087"/>
                    <a:pt x="75533" y="32778"/>
                  </a:cubicBezTo>
                  <a:cubicBezTo>
                    <a:pt x="75533" y="32456"/>
                    <a:pt x="75783" y="32206"/>
                    <a:pt x="76093" y="32206"/>
                  </a:cubicBezTo>
                  <a:close/>
                  <a:moveTo>
                    <a:pt x="79712" y="32206"/>
                  </a:moveTo>
                  <a:cubicBezTo>
                    <a:pt x="80010" y="32206"/>
                    <a:pt x="80284" y="32456"/>
                    <a:pt x="80284" y="32778"/>
                  </a:cubicBezTo>
                  <a:cubicBezTo>
                    <a:pt x="80284" y="33087"/>
                    <a:pt x="80022" y="33338"/>
                    <a:pt x="79712" y="33338"/>
                  </a:cubicBezTo>
                  <a:cubicBezTo>
                    <a:pt x="79403" y="33338"/>
                    <a:pt x="79153" y="33087"/>
                    <a:pt x="79153" y="32778"/>
                  </a:cubicBezTo>
                  <a:cubicBezTo>
                    <a:pt x="79153" y="32456"/>
                    <a:pt x="79403" y="32206"/>
                    <a:pt x="79712" y="32206"/>
                  </a:cubicBezTo>
                  <a:close/>
                  <a:moveTo>
                    <a:pt x="83451" y="32206"/>
                  </a:moveTo>
                  <a:cubicBezTo>
                    <a:pt x="83761" y="32206"/>
                    <a:pt x="84011" y="32456"/>
                    <a:pt x="84011" y="32778"/>
                  </a:cubicBezTo>
                  <a:cubicBezTo>
                    <a:pt x="84011" y="33087"/>
                    <a:pt x="83761" y="33338"/>
                    <a:pt x="83451" y="33338"/>
                  </a:cubicBezTo>
                  <a:cubicBezTo>
                    <a:pt x="83141" y="33338"/>
                    <a:pt x="82880" y="33087"/>
                    <a:pt x="82880" y="32778"/>
                  </a:cubicBezTo>
                  <a:cubicBezTo>
                    <a:pt x="82880" y="32456"/>
                    <a:pt x="83141" y="32206"/>
                    <a:pt x="83451" y="32206"/>
                  </a:cubicBezTo>
                  <a:close/>
                  <a:moveTo>
                    <a:pt x="87166" y="32206"/>
                  </a:moveTo>
                  <a:cubicBezTo>
                    <a:pt x="87463" y="32206"/>
                    <a:pt x="87737" y="32456"/>
                    <a:pt x="87737" y="32778"/>
                  </a:cubicBezTo>
                  <a:cubicBezTo>
                    <a:pt x="87737" y="33087"/>
                    <a:pt x="87475" y="33338"/>
                    <a:pt x="87166" y="33338"/>
                  </a:cubicBezTo>
                  <a:cubicBezTo>
                    <a:pt x="86856" y="33338"/>
                    <a:pt x="86606" y="33087"/>
                    <a:pt x="86606" y="32778"/>
                  </a:cubicBezTo>
                  <a:cubicBezTo>
                    <a:pt x="86606" y="32456"/>
                    <a:pt x="86856" y="32206"/>
                    <a:pt x="87166" y="32206"/>
                  </a:cubicBezTo>
                  <a:close/>
                  <a:moveTo>
                    <a:pt x="90904" y="32206"/>
                  </a:moveTo>
                  <a:cubicBezTo>
                    <a:pt x="91214" y="32206"/>
                    <a:pt x="91464" y="32456"/>
                    <a:pt x="91464" y="32778"/>
                  </a:cubicBezTo>
                  <a:cubicBezTo>
                    <a:pt x="91464" y="33087"/>
                    <a:pt x="91214" y="33338"/>
                    <a:pt x="90904" y="33338"/>
                  </a:cubicBezTo>
                  <a:cubicBezTo>
                    <a:pt x="90595" y="33338"/>
                    <a:pt x="90345" y="33087"/>
                    <a:pt x="90345" y="32778"/>
                  </a:cubicBezTo>
                  <a:cubicBezTo>
                    <a:pt x="90345" y="32456"/>
                    <a:pt x="90595" y="32206"/>
                    <a:pt x="90904" y="32206"/>
                  </a:cubicBezTo>
                  <a:close/>
                  <a:moveTo>
                    <a:pt x="94631" y="32206"/>
                  </a:moveTo>
                  <a:cubicBezTo>
                    <a:pt x="94929" y="32206"/>
                    <a:pt x="95191" y="32456"/>
                    <a:pt x="95191" y="32778"/>
                  </a:cubicBezTo>
                  <a:cubicBezTo>
                    <a:pt x="95191" y="33087"/>
                    <a:pt x="94941" y="33338"/>
                    <a:pt x="94631" y="33338"/>
                  </a:cubicBezTo>
                  <a:cubicBezTo>
                    <a:pt x="94310" y="33338"/>
                    <a:pt x="94060" y="33087"/>
                    <a:pt x="94060" y="32778"/>
                  </a:cubicBezTo>
                  <a:cubicBezTo>
                    <a:pt x="94071" y="32456"/>
                    <a:pt x="94310" y="32206"/>
                    <a:pt x="94631" y="32206"/>
                  </a:cubicBezTo>
                  <a:close/>
                  <a:moveTo>
                    <a:pt x="98346" y="32206"/>
                  </a:moveTo>
                  <a:cubicBezTo>
                    <a:pt x="98655" y="32206"/>
                    <a:pt x="98905" y="32456"/>
                    <a:pt x="98905" y="32778"/>
                  </a:cubicBezTo>
                  <a:cubicBezTo>
                    <a:pt x="98905" y="33087"/>
                    <a:pt x="98655" y="33338"/>
                    <a:pt x="98346" y="33338"/>
                  </a:cubicBezTo>
                  <a:cubicBezTo>
                    <a:pt x="98036" y="33338"/>
                    <a:pt x="97786" y="33087"/>
                    <a:pt x="97786" y="32778"/>
                  </a:cubicBezTo>
                  <a:cubicBezTo>
                    <a:pt x="97786" y="32456"/>
                    <a:pt x="98036" y="32206"/>
                    <a:pt x="98346" y="32206"/>
                  </a:cubicBezTo>
                  <a:close/>
                  <a:moveTo>
                    <a:pt x="102084" y="32206"/>
                  </a:moveTo>
                  <a:cubicBezTo>
                    <a:pt x="102382" y="32206"/>
                    <a:pt x="102644" y="32456"/>
                    <a:pt x="102644" y="32778"/>
                  </a:cubicBezTo>
                  <a:cubicBezTo>
                    <a:pt x="102644" y="33087"/>
                    <a:pt x="102394" y="33338"/>
                    <a:pt x="102084" y="33338"/>
                  </a:cubicBezTo>
                  <a:cubicBezTo>
                    <a:pt x="101787" y="33338"/>
                    <a:pt x="101513" y="33087"/>
                    <a:pt x="101513" y="32778"/>
                  </a:cubicBezTo>
                  <a:cubicBezTo>
                    <a:pt x="101513" y="32456"/>
                    <a:pt x="101775" y="32206"/>
                    <a:pt x="102084" y="32206"/>
                  </a:cubicBezTo>
                  <a:close/>
                  <a:moveTo>
                    <a:pt x="105799" y="32206"/>
                  </a:moveTo>
                  <a:cubicBezTo>
                    <a:pt x="106121" y="32206"/>
                    <a:pt x="106371" y="32456"/>
                    <a:pt x="106371" y="32778"/>
                  </a:cubicBezTo>
                  <a:cubicBezTo>
                    <a:pt x="106371" y="33087"/>
                    <a:pt x="106109" y="33338"/>
                    <a:pt x="105799" y="33338"/>
                  </a:cubicBezTo>
                  <a:cubicBezTo>
                    <a:pt x="105490" y="33338"/>
                    <a:pt x="105239" y="33087"/>
                    <a:pt x="105239" y="32778"/>
                  </a:cubicBezTo>
                  <a:cubicBezTo>
                    <a:pt x="105239" y="32456"/>
                    <a:pt x="105490" y="32206"/>
                    <a:pt x="105799" y="32206"/>
                  </a:cubicBezTo>
                  <a:close/>
                  <a:moveTo>
                    <a:pt x="109538" y="32206"/>
                  </a:moveTo>
                  <a:cubicBezTo>
                    <a:pt x="109835" y="32206"/>
                    <a:pt x="110109" y="32456"/>
                    <a:pt x="110109" y="32778"/>
                  </a:cubicBezTo>
                  <a:cubicBezTo>
                    <a:pt x="110109" y="33087"/>
                    <a:pt x="109847" y="33338"/>
                    <a:pt x="109538" y="33338"/>
                  </a:cubicBezTo>
                  <a:cubicBezTo>
                    <a:pt x="109228" y="33338"/>
                    <a:pt x="108978" y="33087"/>
                    <a:pt x="108978" y="32778"/>
                  </a:cubicBezTo>
                  <a:cubicBezTo>
                    <a:pt x="108978" y="32456"/>
                    <a:pt x="109228" y="32206"/>
                    <a:pt x="109538" y="32206"/>
                  </a:cubicBezTo>
                  <a:close/>
                  <a:moveTo>
                    <a:pt x="113264" y="32206"/>
                  </a:moveTo>
                  <a:cubicBezTo>
                    <a:pt x="113574" y="32206"/>
                    <a:pt x="113824" y="32456"/>
                    <a:pt x="113824" y="32778"/>
                  </a:cubicBezTo>
                  <a:cubicBezTo>
                    <a:pt x="113824" y="33087"/>
                    <a:pt x="113574" y="33338"/>
                    <a:pt x="113264" y="33338"/>
                  </a:cubicBezTo>
                  <a:cubicBezTo>
                    <a:pt x="112943" y="33338"/>
                    <a:pt x="112693" y="33087"/>
                    <a:pt x="112693" y="32778"/>
                  </a:cubicBezTo>
                  <a:cubicBezTo>
                    <a:pt x="112693" y="32456"/>
                    <a:pt x="112943" y="32206"/>
                    <a:pt x="113264" y="32206"/>
                  </a:cubicBezTo>
                  <a:close/>
                  <a:moveTo>
                    <a:pt x="116991" y="32206"/>
                  </a:moveTo>
                  <a:cubicBezTo>
                    <a:pt x="117289" y="32206"/>
                    <a:pt x="117562" y="32456"/>
                    <a:pt x="117562" y="32778"/>
                  </a:cubicBezTo>
                  <a:cubicBezTo>
                    <a:pt x="117562" y="33087"/>
                    <a:pt x="117312" y="33338"/>
                    <a:pt x="116991" y="33338"/>
                  </a:cubicBezTo>
                  <a:cubicBezTo>
                    <a:pt x="116681" y="33338"/>
                    <a:pt x="116431" y="33087"/>
                    <a:pt x="116431" y="32778"/>
                  </a:cubicBezTo>
                  <a:cubicBezTo>
                    <a:pt x="116431" y="32456"/>
                    <a:pt x="116681" y="32206"/>
                    <a:pt x="116991" y="32206"/>
                  </a:cubicBezTo>
                  <a:close/>
                  <a:moveTo>
                    <a:pt x="120718" y="32206"/>
                  </a:moveTo>
                  <a:cubicBezTo>
                    <a:pt x="121027" y="32206"/>
                    <a:pt x="121277" y="32456"/>
                    <a:pt x="121277" y="32778"/>
                  </a:cubicBezTo>
                  <a:cubicBezTo>
                    <a:pt x="121277" y="33087"/>
                    <a:pt x="121027" y="33338"/>
                    <a:pt x="120718" y="33338"/>
                  </a:cubicBezTo>
                  <a:cubicBezTo>
                    <a:pt x="120408" y="33338"/>
                    <a:pt x="120146" y="33087"/>
                    <a:pt x="120146" y="32778"/>
                  </a:cubicBezTo>
                  <a:cubicBezTo>
                    <a:pt x="120146" y="32456"/>
                    <a:pt x="120420" y="32206"/>
                    <a:pt x="120718" y="32206"/>
                  </a:cubicBezTo>
                  <a:close/>
                  <a:moveTo>
                    <a:pt x="124456" y="32206"/>
                  </a:moveTo>
                  <a:cubicBezTo>
                    <a:pt x="124754" y="32206"/>
                    <a:pt x="125016" y="32456"/>
                    <a:pt x="125016" y="32778"/>
                  </a:cubicBezTo>
                  <a:cubicBezTo>
                    <a:pt x="125016" y="33087"/>
                    <a:pt x="124766" y="33338"/>
                    <a:pt x="124456" y="33338"/>
                  </a:cubicBezTo>
                  <a:cubicBezTo>
                    <a:pt x="124135" y="33338"/>
                    <a:pt x="123885" y="33087"/>
                    <a:pt x="123885" y="32778"/>
                  </a:cubicBezTo>
                  <a:cubicBezTo>
                    <a:pt x="123885" y="32456"/>
                    <a:pt x="124135" y="32206"/>
                    <a:pt x="124456" y="32206"/>
                  </a:cubicBezTo>
                  <a:close/>
                  <a:moveTo>
                    <a:pt x="128171" y="32206"/>
                  </a:moveTo>
                  <a:cubicBezTo>
                    <a:pt x="128480" y="32206"/>
                    <a:pt x="128742" y="32456"/>
                    <a:pt x="128742" y="32778"/>
                  </a:cubicBezTo>
                  <a:cubicBezTo>
                    <a:pt x="128742" y="33087"/>
                    <a:pt x="128480" y="33338"/>
                    <a:pt x="128171" y="33338"/>
                  </a:cubicBezTo>
                  <a:cubicBezTo>
                    <a:pt x="127861" y="33338"/>
                    <a:pt x="127611" y="33087"/>
                    <a:pt x="127611" y="32778"/>
                  </a:cubicBezTo>
                  <a:cubicBezTo>
                    <a:pt x="127611" y="32456"/>
                    <a:pt x="127861" y="32206"/>
                    <a:pt x="128171" y="32206"/>
                  </a:cubicBezTo>
                  <a:close/>
                  <a:moveTo>
                    <a:pt x="131898" y="32206"/>
                  </a:moveTo>
                  <a:cubicBezTo>
                    <a:pt x="132195" y="32206"/>
                    <a:pt x="132457" y="32456"/>
                    <a:pt x="132457" y="32778"/>
                  </a:cubicBezTo>
                  <a:cubicBezTo>
                    <a:pt x="132457" y="33087"/>
                    <a:pt x="132207" y="33338"/>
                    <a:pt x="131898" y="33338"/>
                  </a:cubicBezTo>
                  <a:cubicBezTo>
                    <a:pt x="131600" y="33338"/>
                    <a:pt x="131326" y="33087"/>
                    <a:pt x="131326" y="32778"/>
                  </a:cubicBezTo>
                  <a:cubicBezTo>
                    <a:pt x="131338" y="32456"/>
                    <a:pt x="131576" y="32206"/>
                    <a:pt x="131898" y="32206"/>
                  </a:cubicBezTo>
                  <a:close/>
                  <a:moveTo>
                    <a:pt x="135624" y="32206"/>
                  </a:moveTo>
                  <a:cubicBezTo>
                    <a:pt x="135946" y="32206"/>
                    <a:pt x="136196" y="32456"/>
                    <a:pt x="136196" y="32778"/>
                  </a:cubicBezTo>
                  <a:cubicBezTo>
                    <a:pt x="136196" y="33087"/>
                    <a:pt x="135934" y="33338"/>
                    <a:pt x="135624" y="33338"/>
                  </a:cubicBezTo>
                  <a:cubicBezTo>
                    <a:pt x="135315" y="33338"/>
                    <a:pt x="135065" y="33087"/>
                    <a:pt x="135065" y="32778"/>
                  </a:cubicBezTo>
                  <a:cubicBezTo>
                    <a:pt x="135065" y="32456"/>
                    <a:pt x="135315" y="32206"/>
                    <a:pt x="135624" y="32206"/>
                  </a:cubicBezTo>
                  <a:close/>
                  <a:moveTo>
                    <a:pt x="139351" y="32206"/>
                  </a:moveTo>
                  <a:cubicBezTo>
                    <a:pt x="139649" y="32206"/>
                    <a:pt x="139910" y="32456"/>
                    <a:pt x="139910" y="32778"/>
                  </a:cubicBezTo>
                  <a:cubicBezTo>
                    <a:pt x="139910" y="33087"/>
                    <a:pt x="139660" y="33338"/>
                    <a:pt x="139351" y="33338"/>
                  </a:cubicBezTo>
                  <a:cubicBezTo>
                    <a:pt x="139053" y="33338"/>
                    <a:pt x="138779" y="33087"/>
                    <a:pt x="138779" y="32778"/>
                  </a:cubicBezTo>
                  <a:cubicBezTo>
                    <a:pt x="138779" y="32456"/>
                    <a:pt x="139041" y="32206"/>
                    <a:pt x="139351" y="32206"/>
                  </a:cubicBezTo>
                  <a:close/>
                  <a:moveTo>
                    <a:pt x="143089" y="32206"/>
                  </a:moveTo>
                  <a:cubicBezTo>
                    <a:pt x="143399" y="32206"/>
                    <a:pt x="143649" y="32456"/>
                    <a:pt x="143649" y="32778"/>
                  </a:cubicBezTo>
                  <a:cubicBezTo>
                    <a:pt x="143649" y="33087"/>
                    <a:pt x="143399" y="33338"/>
                    <a:pt x="143089" y="33338"/>
                  </a:cubicBezTo>
                  <a:cubicBezTo>
                    <a:pt x="142768" y="33338"/>
                    <a:pt x="142518" y="33087"/>
                    <a:pt x="142518" y="32778"/>
                  </a:cubicBezTo>
                  <a:cubicBezTo>
                    <a:pt x="142518" y="32456"/>
                    <a:pt x="142768" y="32206"/>
                    <a:pt x="143089" y="32206"/>
                  </a:cubicBezTo>
                  <a:close/>
                  <a:moveTo>
                    <a:pt x="3405" y="34064"/>
                  </a:moveTo>
                  <a:cubicBezTo>
                    <a:pt x="3703" y="34064"/>
                    <a:pt x="3977" y="34326"/>
                    <a:pt x="3977" y="34635"/>
                  </a:cubicBezTo>
                  <a:cubicBezTo>
                    <a:pt x="3977" y="34933"/>
                    <a:pt x="3727" y="35195"/>
                    <a:pt x="3405" y="35195"/>
                  </a:cubicBezTo>
                  <a:cubicBezTo>
                    <a:pt x="3096" y="35195"/>
                    <a:pt x="2846" y="34945"/>
                    <a:pt x="2846" y="34635"/>
                  </a:cubicBezTo>
                  <a:cubicBezTo>
                    <a:pt x="2858" y="34302"/>
                    <a:pt x="3096" y="34064"/>
                    <a:pt x="3405" y="34064"/>
                  </a:cubicBezTo>
                  <a:close/>
                  <a:moveTo>
                    <a:pt x="7132" y="34064"/>
                  </a:moveTo>
                  <a:cubicBezTo>
                    <a:pt x="7430" y="34064"/>
                    <a:pt x="7692" y="34326"/>
                    <a:pt x="7692" y="34635"/>
                  </a:cubicBezTo>
                  <a:cubicBezTo>
                    <a:pt x="7692" y="34933"/>
                    <a:pt x="7442" y="35195"/>
                    <a:pt x="7132" y="35195"/>
                  </a:cubicBezTo>
                  <a:cubicBezTo>
                    <a:pt x="6834" y="35195"/>
                    <a:pt x="6560" y="34945"/>
                    <a:pt x="6560" y="34635"/>
                  </a:cubicBezTo>
                  <a:cubicBezTo>
                    <a:pt x="6584" y="34302"/>
                    <a:pt x="6822" y="34064"/>
                    <a:pt x="7132" y="34064"/>
                  </a:cubicBezTo>
                  <a:close/>
                  <a:moveTo>
                    <a:pt x="10871" y="34064"/>
                  </a:moveTo>
                  <a:cubicBezTo>
                    <a:pt x="11168" y="34064"/>
                    <a:pt x="11430" y="34326"/>
                    <a:pt x="11430" y="34635"/>
                  </a:cubicBezTo>
                  <a:cubicBezTo>
                    <a:pt x="11430" y="34933"/>
                    <a:pt x="11180" y="35195"/>
                    <a:pt x="10871" y="35195"/>
                  </a:cubicBezTo>
                  <a:cubicBezTo>
                    <a:pt x="10573" y="35195"/>
                    <a:pt x="10299" y="34945"/>
                    <a:pt x="10299" y="34635"/>
                  </a:cubicBezTo>
                  <a:cubicBezTo>
                    <a:pt x="10299" y="34302"/>
                    <a:pt x="10549" y="34064"/>
                    <a:pt x="10871" y="34064"/>
                  </a:cubicBezTo>
                  <a:close/>
                  <a:moveTo>
                    <a:pt x="14585" y="34064"/>
                  </a:moveTo>
                  <a:cubicBezTo>
                    <a:pt x="14883" y="34064"/>
                    <a:pt x="15157" y="34326"/>
                    <a:pt x="15157" y="34635"/>
                  </a:cubicBezTo>
                  <a:cubicBezTo>
                    <a:pt x="15157" y="34933"/>
                    <a:pt x="14895" y="35195"/>
                    <a:pt x="14585" y="35195"/>
                  </a:cubicBezTo>
                  <a:cubicBezTo>
                    <a:pt x="14288" y="35195"/>
                    <a:pt x="14014" y="34945"/>
                    <a:pt x="14014" y="34635"/>
                  </a:cubicBezTo>
                  <a:cubicBezTo>
                    <a:pt x="14038" y="34302"/>
                    <a:pt x="14276" y="34064"/>
                    <a:pt x="14585" y="34064"/>
                  </a:cubicBezTo>
                  <a:close/>
                  <a:moveTo>
                    <a:pt x="18324" y="34064"/>
                  </a:moveTo>
                  <a:cubicBezTo>
                    <a:pt x="18622" y="34064"/>
                    <a:pt x="18883" y="34326"/>
                    <a:pt x="18883" y="34635"/>
                  </a:cubicBezTo>
                  <a:cubicBezTo>
                    <a:pt x="18883" y="34933"/>
                    <a:pt x="18633" y="35195"/>
                    <a:pt x="18324" y="35195"/>
                  </a:cubicBezTo>
                  <a:cubicBezTo>
                    <a:pt x="18026" y="35195"/>
                    <a:pt x="17752" y="34945"/>
                    <a:pt x="17752" y="34635"/>
                  </a:cubicBezTo>
                  <a:cubicBezTo>
                    <a:pt x="17752" y="34302"/>
                    <a:pt x="18014" y="34064"/>
                    <a:pt x="18324" y="34064"/>
                  </a:cubicBezTo>
                  <a:close/>
                  <a:moveTo>
                    <a:pt x="22039" y="34064"/>
                  </a:moveTo>
                  <a:cubicBezTo>
                    <a:pt x="22336" y="34064"/>
                    <a:pt x="22610" y="34326"/>
                    <a:pt x="22610" y="34635"/>
                  </a:cubicBezTo>
                  <a:cubicBezTo>
                    <a:pt x="22610" y="34933"/>
                    <a:pt x="22360" y="35195"/>
                    <a:pt x="22039" y="35195"/>
                  </a:cubicBezTo>
                  <a:cubicBezTo>
                    <a:pt x="21729" y="35195"/>
                    <a:pt x="21479" y="34945"/>
                    <a:pt x="21479" y="34635"/>
                  </a:cubicBezTo>
                  <a:cubicBezTo>
                    <a:pt x="21491" y="34302"/>
                    <a:pt x="21729" y="34064"/>
                    <a:pt x="22039" y="34064"/>
                  </a:cubicBezTo>
                  <a:close/>
                  <a:moveTo>
                    <a:pt x="25777" y="34064"/>
                  </a:moveTo>
                  <a:cubicBezTo>
                    <a:pt x="26075" y="34064"/>
                    <a:pt x="26349" y="34326"/>
                    <a:pt x="26349" y="34635"/>
                  </a:cubicBezTo>
                  <a:cubicBezTo>
                    <a:pt x="26349" y="34933"/>
                    <a:pt x="26087" y="35195"/>
                    <a:pt x="25777" y="35195"/>
                  </a:cubicBezTo>
                  <a:cubicBezTo>
                    <a:pt x="25468" y="35195"/>
                    <a:pt x="25206" y="34945"/>
                    <a:pt x="25206" y="34635"/>
                  </a:cubicBezTo>
                  <a:cubicBezTo>
                    <a:pt x="25218" y="34302"/>
                    <a:pt x="25468" y="34064"/>
                    <a:pt x="25777" y="34064"/>
                  </a:cubicBezTo>
                  <a:close/>
                  <a:moveTo>
                    <a:pt x="29504" y="34064"/>
                  </a:moveTo>
                  <a:cubicBezTo>
                    <a:pt x="29801" y="34064"/>
                    <a:pt x="30063" y="34326"/>
                    <a:pt x="30063" y="34635"/>
                  </a:cubicBezTo>
                  <a:cubicBezTo>
                    <a:pt x="30063" y="34933"/>
                    <a:pt x="29813" y="35195"/>
                    <a:pt x="29504" y="35195"/>
                  </a:cubicBezTo>
                  <a:cubicBezTo>
                    <a:pt x="29182" y="35195"/>
                    <a:pt x="28932" y="34945"/>
                    <a:pt x="28932" y="34635"/>
                  </a:cubicBezTo>
                  <a:cubicBezTo>
                    <a:pt x="28944" y="34302"/>
                    <a:pt x="29182" y="34064"/>
                    <a:pt x="29504" y="34064"/>
                  </a:cubicBezTo>
                  <a:close/>
                  <a:moveTo>
                    <a:pt x="33230" y="34064"/>
                  </a:moveTo>
                  <a:cubicBezTo>
                    <a:pt x="33528" y="34064"/>
                    <a:pt x="33802" y="34326"/>
                    <a:pt x="33802" y="34635"/>
                  </a:cubicBezTo>
                  <a:cubicBezTo>
                    <a:pt x="33802" y="34933"/>
                    <a:pt x="33552" y="35195"/>
                    <a:pt x="33230" y="35195"/>
                  </a:cubicBezTo>
                  <a:cubicBezTo>
                    <a:pt x="32921" y="35195"/>
                    <a:pt x="32671" y="34945"/>
                    <a:pt x="32671" y="34635"/>
                  </a:cubicBezTo>
                  <a:cubicBezTo>
                    <a:pt x="32671" y="34302"/>
                    <a:pt x="32921" y="34064"/>
                    <a:pt x="33230" y="34064"/>
                  </a:cubicBezTo>
                  <a:close/>
                  <a:moveTo>
                    <a:pt x="36957" y="34064"/>
                  </a:moveTo>
                  <a:cubicBezTo>
                    <a:pt x="37255" y="34064"/>
                    <a:pt x="37517" y="34326"/>
                    <a:pt x="37517" y="34635"/>
                  </a:cubicBezTo>
                  <a:cubicBezTo>
                    <a:pt x="37517" y="34933"/>
                    <a:pt x="37267" y="35195"/>
                    <a:pt x="36957" y="35195"/>
                  </a:cubicBezTo>
                  <a:cubicBezTo>
                    <a:pt x="36648" y="35195"/>
                    <a:pt x="36386" y="34945"/>
                    <a:pt x="36386" y="34635"/>
                  </a:cubicBezTo>
                  <a:cubicBezTo>
                    <a:pt x="36409" y="34302"/>
                    <a:pt x="36648" y="34064"/>
                    <a:pt x="36957" y="34064"/>
                  </a:cubicBezTo>
                  <a:close/>
                  <a:moveTo>
                    <a:pt x="40672" y="34064"/>
                  </a:moveTo>
                  <a:cubicBezTo>
                    <a:pt x="40970" y="34064"/>
                    <a:pt x="41243" y="34326"/>
                    <a:pt x="41243" y="34635"/>
                  </a:cubicBezTo>
                  <a:cubicBezTo>
                    <a:pt x="41243" y="34933"/>
                    <a:pt x="40993" y="35195"/>
                    <a:pt x="40672" y="35195"/>
                  </a:cubicBezTo>
                  <a:cubicBezTo>
                    <a:pt x="40374" y="35195"/>
                    <a:pt x="40112" y="34945"/>
                    <a:pt x="40112" y="34635"/>
                  </a:cubicBezTo>
                  <a:cubicBezTo>
                    <a:pt x="40124" y="34302"/>
                    <a:pt x="40362" y="34064"/>
                    <a:pt x="40672" y="34064"/>
                  </a:cubicBezTo>
                  <a:close/>
                  <a:moveTo>
                    <a:pt x="44410" y="34064"/>
                  </a:moveTo>
                  <a:cubicBezTo>
                    <a:pt x="44708" y="34064"/>
                    <a:pt x="44982" y="34326"/>
                    <a:pt x="44982" y="34635"/>
                  </a:cubicBezTo>
                  <a:cubicBezTo>
                    <a:pt x="44982" y="34933"/>
                    <a:pt x="44720" y="35195"/>
                    <a:pt x="44410" y="35195"/>
                  </a:cubicBezTo>
                  <a:cubicBezTo>
                    <a:pt x="44113" y="35195"/>
                    <a:pt x="43851" y="34945"/>
                    <a:pt x="43851" y="34635"/>
                  </a:cubicBezTo>
                  <a:cubicBezTo>
                    <a:pt x="43851" y="34302"/>
                    <a:pt x="44101" y="34064"/>
                    <a:pt x="44410" y="34064"/>
                  </a:cubicBezTo>
                  <a:close/>
                  <a:moveTo>
                    <a:pt x="48137" y="34064"/>
                  </a:moveTo>
                  <a:cubicBezTo>
                    <a:pt x="48435" y="34064"/>
                    <a:pt x="48697" y="34326"/>
                    <a:pt x="48697" y="34635"/>
                  </a:cubicBezTo>
                  <a:cubicBezTo>
                    <a:pt x="48697" y="34933"/>
                    <a:pt x="48447" y="35195"/>
                    <a:pt x="48137" y="35195"/>
                  </a:cubicBezTo>
                  <a:cubicBezTo>
                    <a:pt x="47839" y="35195"/>
                    <a:pt x="47566" y="34945"/>
                    <a:pt x="47566" y="34635"/>
                  </a:cubicBezTo>
                  <a:cubicBezTo>
                    <a:pt x="47578" y="34302"/>
                    <a:pt x="47839" y="34064"/>
                    <a:pt x="48137" y="34064"/>
                  </a:cubicBezTo>
                  <a:close/>
                  <a:moveTo>
                    <a:pt x="51864" y="34064"/>
                  </a:moveTo>
                  <a:cubicBezTo>
                    <a:pt x="52161" y="34064"/>
                    <a:pt x="52435" y="34326"/>
                    <a:pt x="52435" y="34635"/>
                  </a:cubicBezTo>
                  <a:cubicBezTo>
                    <a:pt x="52435" y="34933"/>
                    <a:pt x="52185" y="35195"/>
                    <a:pt x="51864" y="35195"/>
                  </a:cubicBezTo>
                  <a:cubicBezTo>
                    <a:pt x="51566" y="35195"/>
                    <a:pt x="51304" y="34945"/>
                    <a:pt x="51304" y="34635"/>
                  </a:cubicBezTo>
                  <a:cubicBezTo>
                    <a:pt x="51304" y="34302"/>
                    <a:pt x="51554" y="34064"/>
                    <a:pt x="51864" y="34064"/>
                  </a:cubicBezTo>
                  <a:close/>
                  <a:moveTo>
                    <a:pt x="55602" y="34064"/>
                  </a:moveTo>
                  <a:cubicBezTo>
                    <a:pt x="55900" y="34064"/>
                    <a:pt x="56174" y="34326"/>
                    <a:pt x="56174" y="34635"/>
                  </a:cubicBezTo>
                  <a:cubicBezTo>
                    <a:pt x="56174" y="34933"/>
                    <a:pt x="55912" y="35195"/>
                    <a:pt x="55602" y="35195"/>
                  </a:cubicBezTo>
                  <a:cubicBezTo>
                    <a:pt x="55293" y="35195"/>
                    <a:pt x="55043" y="34945"/>
                    <a:pt x="55043" y="34635"/>
                  </a:cubicBezTo>
                  <a:cubicBezTo>
                    <a:pt x="55043" y="34302"/>
                    <a:pt x="55293" y="34064"/>
                    <a:pt x="55602" y="34064"/>
                  </a:cubicBezTo>
                  <a:close/>
                  <a:moveTo>
                    <a:pt x="59329" y="34064"/>
                  </a:moveTo>
                  <a:cubicBezTo>
                    <a:pt x="59627" y="34064"/>
                    <a:pt x="59889" y="34326"/>
                    <a:pt x="59889" y="34635"/>
                  </a:cubicBezTo>
                  <a:cubicBezTo>
                    <a:pt x="59889" y="34933"/>
                    <a:pt x="59639" y="35195"/>
                    <a:pt x="59329" y="35195"/>
                  </a:cubicBezTo>
                  <a:cubicBezTo>
                    <a:pt x="59008" y="35195"/>
                    <a:pt x="58757" y="34945"/>
                    <a:pt x="58757" y="34635"/>
                  </a:cubicBezTo>
                  <a:cubicBezTo>
                    <a:pt x="58757" y="34302"/>
                    <a:pt x="59008" y="34064"/>
                    <a:pt x="59329" y="34064"/>
                  </a:cubicBezTo>
                  <a:close/>
                  <a:moveTo>
                    <a:pt x="63056" y="34064"/>
                  </a:moveTo>
                  <a:cubicBezTo>
                    <a:pt x="63353" y="34064"/>
                    <a:pt x="63627" y="34326"/>
                    <a:pt x="63627" y="34635"/>
                  </a:cubicBezTo>
                  <a:cubicBezTo>
                    <a:pt x="63627" y="34933"/>
                    <a:pt x="63377" y="35195"/>
                    <a:pt x="63056" y="35195"/>
                  </a:cubicBezTo>
                  <a:cubicBezTo>
                    <a:pt x="62746" y="35195"/>
                    <a:pt x="62496" y="34945"/>
                    <a:pt x="62496" y="34635"/>
                  </a:cubicBezTo>
                  <a:cubicBezTo>
                    <a:pt x="62496" y="34302"/>
                    <a:pt x="62746" y="34064"/>
                    <a:pt x="63056" y="34064"/>
                  </a:cubicBezTo>
                  <a:close/>
                  <a:moveTo>
                    <a:pt x="66782" y="34064"/>
                  </a:moveTo>
                  <a:cubicBezTo>
                    <a:pt x="67080" y="34064"/>
                    <a:pt x="67342" y="34326"/>
                    <a:pt x="67342" y="34635"/>
                  </a:cubicBezTo>
                  <a:cubicBezTo>
                    <a:pt x="67342" y="34933"/>
                    <a:pt x="67092" y="35195"/>
                    <a:pt x="66782" y="35195"/>
                  </a:cubicBezTo>
                  <a:cubicBezTo>
                    <a:pt x="66473" y="35195"/>
                    <a:pt x="66211" y="34945"/>
                    <a:pt x="66211" y="34635"/>
                  </a:cubicBezTo>
                  <a:cubicBezTo>
                    <a:pt x="66235" y="34302"/>
                    <a:pt x="66473" y="34064"/>
                    <a:pt x="66782" y="34064"/>
                  </a:cubicBezTo>
                  <a:close/>
                  <a:moveTo>
                    <a:pt x="70509" y="34064"/>
                  </a:moveTo>
                  <a:cubicBezTo>
                    <a:pt x="70807" y="34064"/>
                    <a:pt x="71080" y="34326"/>
                    <a:pt x="71080" y="34635"/>
                  </a:cubicBezTo>
                  <a:cubicBezTo>
                    <a:pt x="71080" y="34933"/>
                    <a:pt x="70830" y="35195"/>
                    <a:pt x="70509" y="35195"/>
                  </a:cubicBezTo>
                  <a:cubicBezTo>
                    <a:pt x="70199" y="35195"/>
                    <a:pt x="69949" y="34945"/>
                    <a:pt x="69949" y="34635"/>
                  </a:cubicBezTo>
                  <a:cubicBezTo>
                    <a:pt x="69949" y="34302"/>
                    <a:pt x="70199" y="34064"/>
                    <a:pt x="70509" y="34064"/>
                  </a:cubicBezTo>
                  <a:close/>
                  <a:moveTo>
                    <a:pt x="74236" y="34064"/>
                  </a:moveTo>
                  <a:cubicBezTo>
                    <a:pt x="74533" y="34064"/>
                    <a:pt x="74795" y="34326"/>
                    <a:pt x="74795" y="34635"/>
                  </a:cubicBezTo>
                  <a:cubicBezTo>
                    <a:pt x="74795" y="34933"/>
                    <a:pt x="74545" y="35195"/>
                    <a:pt x="74236" y="35195"/>
                  </a:cubicBezTo>
                  <a:cubicBezTo>
                    <a:pt x="73938" y="35195"/>
                    <a:pt x="73676" y="34945"/>
                    <a:pt x="73676" y="34635"/>
                  </a:cubicBezTo>
                  <a:cubicBezTo>
                    <a:pt x="73676" y="34302"/>
                    <a:pt x="73926" y="34064"/>
                    <a:pt x="74236" y="34064"/>
                  </a:cubicBezTo>
                  <a:close/>
                  <a:moveTo>
                    <a:pt x="77855" y="34064"/>
                  </a:moveTo>
                  <a:cubicBezTo>
                    <a:pt x="78153" y="34064"/>
                    <a:pt x="78415" y="34326"/>
                    <a:pt x="78415" y="34635"/>
                  </a:cubicBezTo>
                  <a:cubicBezTo>
                    <a:pt x="78415" y="34933"/>
                    <a:pt x="78165" y="35195"/>
                    <a:pt x="77855" y="35195"/>
                  </a:cubicBezTo>
                  <a:cubicBezTo>
                    <a:pt x="77546" y="35195"/>
                    <a:pt x="77284" y="34945"/>
                    <a:pt x="77284" y="34635"/>
                  </a:cubicBezTo>
                  <a:cubicBezTo>
                    <a:pt x="77284" y="34302"/>
                    <a:pt x="77546" y="34064"/>
                    <a:pt x="77855" y="34064"/>
                  </a:cubicBezTo>
                  <a:close/>
                  <a:moveTo>
                    <a:pt x="81570" y="34064"/>
                  </a:moveTo>
                  <a:cubicBezTo>
                    <a:pt x="81868" y="34064"/>
                    <a:pt x="82141" y="34326"/>
                    <a:pt x="82141" y="34635"/>
                  </a:cubicBezTo>
                  <a:cubicBezTo>
                    <a:pt x="82141" y="34933"/>
                    <a:pt x="81879" y="35195"/>
                    <a:pt x="81570" y="35195"/>
                  </a:cubicBezTo>
                  <a:cubicBezTo>
                    <a:pt x="81260" y="35195"/>
                    <a:pt x="81010" y="34945"/>
                    <a:pt x="81010" y="34635"/>
                  </a:cubicBezTo>
                  <a:cubicBezTo>
                    <a:pt x="81022" y="34302"/>
                    <a:pt x="81260" y="34064"/>
                    <a:pt x="81570" y="34064"/>
                  </a:cubicBezTo>
                  <a:close/>
                  <a:moveTo>
                    <a:pt x="85308" y="34064"/>
                  </a:moveTo>
                  <a:cubicBezTo>
                    <a:pt x="85606" y="34064"/>
                    <a:pt x="85880" y="34326"/>
                    <a:pt x="85880" y="34635"/>
                  </a:cubicBezTo>
                  <a:cubicBezTo>
                    <a:pt x="85880" y="34933"/>
                    <a:pt x="85618" y="35195"/>
                    <a:pt x="85308" y="35195"/>
                  </a:cubicBezTo>
                  <a:cubicBezTo>
                    <a:pt x="84999" y="35195"/>
                    <a:pt x="84749" y="34945"/>
                    <a:pt x="84749" y="34635"/>
                  </a:cubicBezTo>
                  <a:cubicBezTo>
                    <a:pt x="84749" y="34302"/>
                    <a:pt x="84999" y="34064"/>
                    <a:pt x="85308" y="34064"/>
                  </a:cubicBezTo>
                  <a:close/>
                  <a:moveTo>
                    <a:pt x="89035" y="34064"/>
                  </a:moveTo>
                  <a:cubicBezTo>
                    <a:pt x="89333" y="34064"/>
                    <a:pt x="89595" y="34326"/>
                    <a:pt x="89595" y="34635"/>
                  </a:cubicBezTo>
                  <a:cubicBezTo>
                    <a:pt x="89595" y="34933"/>
                    <a:pt x="89345" y="35195"/>
                    <a:pt x="89035" y="35195"/>
                  </a:cubicBezTo>
                  <a:cubicBezTo>
                    <a:pt x="88714" y="35195"/>
                    <a:pt x="88464" y="34945"/>
                    <a:pt x="88464" y="34635"/>
                  </a:cubicBezTo>
                  <a:cubicBezTo>
                    <a:pt x="88475" y="34302"/>
                    <a:pt x="88714" y="34064"/>
                    <a:pt x="89035" y="34064"/>
                  </a:cubicBezTo>
                  <a:close/>
                  <a:moveTo>
                    <a:pt x="92762" y="34064"/>
                  </a:moveTo>
                  <a:cubicBezTo>
                    <a:pt x="93059" y="34064"/>
                    <a:pt x="93333" y="34326"/>
                    <a:pt x="93333" y="34635"/>
                  </a:cubicBezTo>
                  <a:cubicBezTo>
                    <a:pt x="93333" y="34933"/>
                    <a:pt x="93071" y="35195"/>
                    <a:pt x="92762" y="35195"/>
                  </a:cubicBezTo>
                  <a:cubicBezTo>
                    <a:pt x="92452" y="35195"/>
                    <a:pt x="92202" y="34945"/>
                    <a:pt x="92202" y="34635"/>
                  </a:cubicBezTo>
                  <a:cubicBezTo>
                    <a:pt x="92202" y="34302"/>
                    <a:pt x="92452" y="34064"/>
                    <a:pt x="92762" y="34064"/>
                  </a:cubicBezTo>
                  <a:close/>
                  <a:moveTo>
                    <a:pt x="96488" y="34064"/>
                  </a:moveTo>
                  <a:cubicBezTo>
                    <a:pt x="96786" y="34064"/>
                    <a:pt x="97048" y="34326"/>
                    <a:pt x="97048" y="34635"/>
                  </a:cubicBezTo>
                  <a:cubicBezTo>
                    <a:pt x="97048" y="34933"/>
                    <a:pt x="96798" y="35195"/>
                    <a:pt x="96488" y="35195"/>
                  </a:cubicBezTo>
                  <a:cubicBezTo>
                    <a:pt x="96191" y="35195"/>
                    <a:pt x="95917" y="34945"/>
                    <a:pt x="95917" y="34635"/>
                  </a:cubicBezTo>
                  <a:cubicBezTo>
                    <a:pt x="95917" y="34302"/>
                    <a:pt x="96179" y="34064"/>
                    <a:pt x="96488" y="34064"/>
                  </a:cubicBezTo>
                  <a:close/>
                  <a:moveTo>
                    <a:pt x="100203" y="34064"/>
                  </a:moveTo>
                  <a:cubicBezTo>
                    <a:pt x="100501" y="34064"/>
                    <a:pt x="100775" y="34326"/>
                    <a:pt x="100775" y="34635"/>
                  </a:cubicBezTo>
                  <a:cubicBezTo>
                    <a:pt x="100775" y="34933"/>
                    <a:pt x="100513" y="35195"/>
                    <a:pt x="100203" y="35195"/>
                  </a:cubicBezTo>
                  <a:cubicBezTo>
                    <a:pt x="99905" y="35195"/>
                    <a:pt x="99644" y="34945"/>
                    <a:pt x="99644" y="34635"/>
                  </a:cubicBezTo>
                  <a:cubicBezTo>
                    <a:pt x="99655" y="34302"/>
                    <a:pt x="99894" y="34064"/>
                    <a:pt x="100203" y="34064"/>
                  </a:cubicBezTo>
                  <a:close/>
                  <a:moveTo>
                    <a:pt x="103942" y="34064"/>
                  </a:moveTo>
                  <a:cubicBezTo>
                    <a:pt x="104239" y="34064"/>
                    <a:pt x="104513" y="34326"/>
                    <a:pt x="104513" y="34635"/>
                  </a:cubicBezTo>
                  <a:cubicBezTo>
                    <a:pt x="104513" y="34933"/>
                    <a:pt x="104251" y="35195"/>
                    <a:pt x="103942" y="35195"/>
                  </a:cubicBezTo>
                  <a:cubicBezTo>
                    <a:pt x="103644" y="35195"/>
                    <a:pt x="103382" y="34945"/>
                    <a:pt x="103382" y="34635"/>
                  </a:cubicBezTo>
                  <a:cubicBezTo>
                    <a:pt x="103382" y="34302"/>
                    <a:pt x="103632" y="34064"/>
                    <a:pt x="103942" y="34064"/>
                  </a:cubicBezTo>
                  <a:close/>
                  <a:moveTo>
                    <a:pt x="107668" y="34064"/>
                  </a:moveTo>
                  <a:cubicBezTo>
                    <a:pt x="107966" y="34064"/>
                    <a:pt x="108228" y="34326"/>
                    <a:pt x="108228" y="34635"/>
                  </a:cubicBezTo>
                  <a:cubicBezTo>
                    <a:pt x="108228" y="34933"/>
                    <a:pt x="107978" y="35195"/>
                    <a:pt x="107668" y="35195"/>
                  </a:cubicBezTo>
                  <a:cubicBezTo>
                    <a:pt x="107371" y="35195"/>
                    <a:pt x="107097" y="34945"/>
                    <a:pt x="107097" y="34635"/>
                  </a:cubicBezTo>
                  <a:cubicBezTo>
                    <a:pt x="107109" y="34302"/>
                    <a:pt x="107347" y="34064"/>
                    <a:pt x="107668" y="34064"/>
                  </a:cubicBezTo>
                  <a:close/>
                  <a:moveTo>
                    <a:pt x="111395" y="34064"/>
                  </a:moveTo>
                  <a:cubicBezTo>
                    <a:pt x="111693" y="34064"/>
                    <a:pt x="111967" y="34326"/>
                    <a:pt x="111967" y="34635"/>
                  </a:cubicBezTo>
                  <a:cubicBezTo>
                    <a:pt x="111967" y="34933"/>
                    <a:pt x="111705" y="35195"/>
                    <a:pt x="111395" y="35195"/>
                  </a:cubicBezTo>
                  <a:cubicBezTo>
                    <a:pt x="111085" y="35195"/>
                    <a:pt x="110835" y="34945"/>
                    <a:pt x="110835" y="34635"/>
                  </a:cubicBezTo>
                  <a:cubicBezTo>
                    <a:pt x="110835" y="34302"/>
                    <a:pt x="111085" y="34064"/>
                    <a:pt x="111395" y="34064"/>
                  </a:cubicBezTo>
                  <a:close/>
                  <a:moveTo>
                    <a:pt x="115122" y="34064"/>
                  </a:moveTo>
                  <a:cubicBezTo>
                    <a:pt x="115419" y="34064"/>
                    <a:pt x="115681" y="34326"/>
                    <a:pt x="115681" y="34635"/>
                  </a:cubicBezTo>
                  <a:cubicBezTo>
                    <a:pt x="115681" y="34933"/>
                    <a:pt x="115431" y="35195"/>
                    <a:pt x="115122" y="35195"/>
                  </a:cubicBezTo>
                  <a:cubicBezTo>
                    <a:pt x="114812" y="35195"/>
                    <a:pt x="114550" y="34945"/>
                    <a:pt x="114550" y="34635"/>
                  </a:cubicBezTo>
                  <a:cubicBezTo>
                    <a:pt x="114574" y="34302"/>
                    <a:pt x="114812" y="34064"/>
                    <a:pt x="115122" y="34064"/>
                  </a:cubicBezTo>
                  <a:close/>
                  <a:moveTo>
                    <a:pt x="118860" y="34064"/>
                  </a:moveTo>
                  <a:cubicBezTo>
                    <a:pt x="119158" y="34064"/>
                    <a:pt x="119420" y="34326"/>
                    <a:pt x="119420" y="34635"/>
                  </a:cubicBezTo>
                  <a:cubicBezTo>
                    <a:pt x="119420" y="34933"/>
                    <a:pt x="119170" y="35195"/>
                    <a:pt x="118860" y="35195"/>
                  </a:cubicBezTo>
                  <a:cubicBezTo>
                    <a:pt x="118539" y="35195"/>
                    <a:pt x="118289" y="34945"/>
                    <a:pt x="118289" y="34635"/>
                  </a:cubicBezTo>
                  <a:cubicBezTo>
                    <a:pt x="118289" y="34302"/>
                    <a:pt x="118539" y="34064"/>
                    <a:pt x="118860" y="34064"/>
                  </a:cubicBezTo>
                  <a:close/>
                  <a:moveTo>
                    <a:pt x="122575" y="34064"/>
                  </a:moveTo>
                  <a:cubicBezTo>
                    <a:pt x="122873" y="34064"/>
                    <a:pt x="123146" y="34326"/>
                    <a:pt x="123146" y="34635"/>
                  </a:cubicBezTo>
                  <a:cubicBezTo>
                    <a:pt x="123146" y="34933"/>
                    <a:pt x="122885" y="35195"/>
                    <a:pt x="122575" y="35195"/>
                  </a:cubicBezTo>
                  <a:cubicBezTo>
                    <a:pt x="122265" y="35195"/>
                    <a:pt x="122015" y="34945"/>
                    <a:pt x="122015" y="34635"/>
                  </a:cubicBezTo>
                  <a:cubicBezTo>
                    <a:pt x="122027" y="34302"/>
                    <a:pt x="122277" y="34064"/>
                    <a:pt x="122575" y="34064"/>
                  </a:cubicBezTo>
                  <a:close/>
                  <a:moveTo>
                    <a:pt x="126314" y="34064"/>
                  </a:moveTo>
                  <a:cubicBezTo>
                    <a:pt x="126611" y="34064"/>
                    <a:pt x="126873" y="34326"/>
                    <a:pt x="126873" y="34635"/>
                  </a:cubicBezTo>
                  <a:cubicBezTo>
                    <a:pt x="126873" y="34933"/>
                    <a:pt x="126623" y="35195"/>
                    <a:pt x="126314" y="35195"/>
                  </a:cubicBezTo>
                  <a:cubicBezTo>
                    <a:pt x="126004" y="35195"/>
                    <a:pt x="125742" y="34945"/>
                    <a:pt x="125742" y="34635"/>
                  </a:cubicBezTo>
                  <a:cubicBezTo>
                    <a:pt x="125742" y="34302"/>
                    <a:pt x="126004" y="34064"/>
                    <a:pt x="126314" y="34064"/>
                  </a:cubicBezTo>
                  <a:close/>
                  <a:moveTo>
                    <a:pt x="130028" y="34064"/>
                  </a:moveTo>
                  <a:cubicBezTo>
                    <a:pt x="130326" y="34064"/>
                    <a:pt x="130600" y="34326"/>
                    <a:pt x="130600" y="34635"/>
                  </a:cubicBezTo>
                  <a:cubicBezTo>
                    <a:pt x="130600" y="34933"/>
                    <a:pt x="130350" y="35195"/>
                    <a:pt x="130028" y="35195"/>
                  </a:cubicBezTo>
                  <a:cubicBezTo>
                    <a:pt x="129731" y="35195"/>
                    <a:pt x="129469" y="34945"/>
                    <a:pt x="129469" y="34635"/>
                  </a:cubicBezTo>
                  <a:cubicBezTo>
                    <a:pt x="129469" y="34302"/>
                    <a:pt x="129719" y="34064"/>
                    <a:pt x="130028" y="34064"/>
                  </a:cubicBezTo>
                  <a:close/>
                  <a:moveTo>
                    <a:pt x="133767" y="34064"/>
                  </a:moveTo>
                  <a:cubicBezTo>
                    <a:pt x="134065" y="34064"/>
                    <a:pt x="134326" y="34326"/>
                    <a:pt x="134326" y="34635"/>
                  </a:cubicBezTo>
                  <a:cubicBezTo>
                    <a:pt x="134326" y="34933"/>
                    <a:pt x="134076" y="35195"/>
                    <a:pt x="133767" y="35195"/>
                  </a:cubicBezTo>
                  <a:cubicBezTo>
                    <a:pt x="133469" y="35195"/>
                    <a:pt x="133207" y="34945"/>
                    <a:pt x="133207" y="34635"/>
                  </a:cubicBezTo>
                  <a:cubicBezTo>
                    <a:pt x="133207" y="34302"/>
                    <a:pt x="133457" y="34064"/>
                    <a:pt x="133767" y="34064"/>
                  </a:cubicBezTo>
                  <a:close/>
                  <a:moveTo>
                    <a:pt x="137494" y="34064"/>
                  </a:moveTo>
                  <a:cubicBezTo>
                    <a:pt x="137791" y="34064"/>
                    <a:pt x="138053" y="34326"/>
                    <a:pt x="138053" y="34635"/>
                  </a:cubicBezTo>
                  <a:cubicBezTo>
                    <a:pt x="138053" y="34933"/>
                    <a:pt x="137803" y="35195"/>
                    <a:pt x="137494" y="35195"/>
                  </a:cubicBezTo>
                  <a:cubicBezTo>
                    <a:pt x="137196" y="35195"/>
                    <a:pt x="136922" y="34945"/>
                    <a:pt x="136922" y="34635"/>
                  </a:cubicBezTo>
                  <a:cubicBezTo>
                    <a:pt x="136934" y="34302"/>
                    <a:pt x="137172" y="34064"/>
                    <a:pt x="137494" y="34064"/>
                  </a:cubicBezTo>
                  <a:close/>
                  <a:moveTo>
                    <a:pt x="141220" y="34064"/>
                  </a:moveTo>
                  <a:cubicBezTo>
                    <a:pt x="141518" y="34064"/>
                    <a:pt x="141792" y="34326"/>
                    <a:pt x="141792" y="34635"/>
                  </a:cubicBezTo>
                  <a:cubicBezTo>
                    <a:pt x="141792" y="34933"/>
                    <a:pt x="141530" y="35195"/>
                    <a:pt x="141220" y="35195"/>
                  </a:cubicBezTo>
                  <a:cubicBezTo>
                    <a:pt x="140911" y="35195"/>
                    <a:pt x="140661" y="34945"/>
                    <a:pt x="140661" y="34635"/>
                  </a:cubicBezTo>
                  <a:cubicBezTo>
                    <a:pt x="140661" y="34302"/>
                    <a:pt x="140911" y="34064"/>
                    <a:pt x="141220" y="34064"/>
                  </a:cubicBezTo>
                  <a:close/>
                  <a:moveTo>
                    <a:pt x="1548" y="35933"/>
                  </a:moveTo>
                  <a:cubicBezTo>
                    <a:pt x="1846" y="35933"/>
                    <a:pt x="2119" y="36183"/>
                    <a:pt x="2119" y="36493"/>
                  </a:cubicBezTo>
                  <a:cubicBezTo>
                    <a:pt x="2119" y="36790"/>
                    <a:pt x="1858" y="37064"/>
                    <a:pt x="1548" y="37064"/>
                  </a:cubicBezTo>
                  <a:cubicBezTo>
                    <a:pt x="1238" y="37064"/>
                    <a:pt x="988" y="36802"/>
                    <a:pt x="988" y="36493"/>
                  </a:cubicBezTo>
                  <a:cubicBezTo>
                    <a:pt x="988" y="36183"/>
                    <a:pt x="1238" y="35933"/>
                    <a:pt x="1548" y="35933"/>
                  </a:cubicBezTo>
                  <a:close/>
                  <a:moveTo>
                    <a:pt x="5287" y="35933"/>
                  </a:moveTo>
                  <a:cubicBezTo>
                    <a:pt x="5596" y="35933"/>
                    <a:pt x="5846" y="36183"/>
                    <a:pt x="5846" y="36493"/>
                  </a:cubicBezTo>
                  <a:cubicBezTo>
                    <a:pt x="5846" y="36802"/>
                    <a:pt x="5596" y="37064"/>
                    <a:pt x="5287" y="37064"/>
                  </a:cubicBezTo>
                  <a:cubicBezTo>
                    <a:pt x="4977" y="37064"/>
                    <a:pt x="4715" y="36802"/>
                    <a:pt x="4715" y="36493"/>
                  </a:cubicBezTo>
                  <a:cubicBezTo>
                    <a:pt x="4715" y="36183"/>
                    <a:pt x="4977" y="35933"/>
                    <a:pt x="5287" y="35933"/>
                  </a:cubicBezTo>
                  <a:close/>
                  <a:moveTo>
                    <a:pt x="9001" y="35933"/>
                  </a:moveTo>
                  <a:cubicBezTo>
                    <a:pt x="9299" y="35933"/>
                    <a:pt x="9573" y="36183"/>
                    <a:pt x="9573" y="36493"/>
                  </a:cubicBezTo>
                  <a:cubicBezTo>
                    <a:pt x="9573" y="36790"/>
                    <a:pt x="9323" y="37064"/>
                    <a:pt x="9001" y="37064"/>
                  </a:cubicBezTo>
                  <a:cubicBezTo>
                    <a:pt x="8704" y="37064"/>
                    <a:pt x="8442" y="36802"/>
                    <a:pt x="8442" y="36493"/>
                  </a:cubicBezTo>
                  <a:cubicBezTo>
                    <a:pt x="8442" y="36183"/>
                    <a:pt x="8692" y="35933"/>
                    <a:pt x="9001" y="35933"/>
                  </a:cubicBezTo>
                  <a:close/>
                  <a:moveTo>
                    <a:pt x="12728" y="35933"/>
                  </a:moveTo>
                  <a:cubicBezTo>
                    <a:pt x="13037" y="35933"/>
                    <a:pt x="13288" y="36183"/>
                    <a:pt x="13288" y="36493"/>
                  </a:cubicBezTo>
                  <a:cubicBezTo>
                    <a:pt x="13288" y="36802"/>
                    <a:pt x="13037" y="37064"/>
                    <a:pt x="12728" y="37064"/>
                  </a:cubicBezTo>
                  <a:cubicBezTo>
                    <a:pt x="12418" y="37064"/>
                    <a:pt x="12156" y="36802"/>
                    <a:pt x="12156" y="36493"/>
                  </a:cubicBezTo>
                  <a:cubicBezTo>
                    <a:pt x="12180" y="36183"/>
                    <a:pt x="12418" y="35933"/>
                    <a:pt x="12728" y="35933"/>
                  </a:cubicBezTo>
                  <a:close/>
                  <a:moveTo>
                    <a:pt x="16466" y="35933"/>
                  </a:moveTo>
                  <a:cubicBezTo>
                    <a:pt x="16764" y="35933"/>
                    <a:pt x="17026" y="36183"/>
                    <a:pt x="17026" y="36493"/>
                  </a:cubicBezTo>
                  <a:cubicBezTo>
                    <a:pt x="17026" y="36790"/>
                    <a:pt x="16776" y="37064"/>
                    <a:pt x="16466" y="37064"/>
                  </a:cubicBezTo>
                  <a:cubicBezTo>
                    <a:pt x="16169" y="37064"/>
                    <a:pt x="15895" y="36802"/>
                    <a:pt x="15895" y="36493"/>
                  </a:cubicBezTo>
                  <a:cubicBezTo>
                    <a:pt x="15895" y="36183"/>
                    <a:pt x="16145" y="35933"/>
                    <a:pt x="16466" y="35933"/>
                  </a:cubicBezTo>
                  <a:close/>
                  <a:moveTo>
                    <a:pt x="20181" y="35933"/>
                  </a:moveTo>
                  <a:cubicBezTo>
                    <a:pt x="20491" y="35933"/>
                    <a:pt x="20753" y="36183"/>
                    <a:pt x="20753" y="36493"/>
                  </a:cubicBezTo>
                  <a:cubicBezTo>
                    <a:pt x="20753" y="36802"/>
                    <a:pt x="20491" y="37064"/>
                    <a:pt x="20181" y="37064"/>
                  </a:cubicBezTo>
                  <a:cubicBezTo>
                    <a:pt x="19872" y="37064"/>
                    <a:pt x="19622" y="36802"/>
                    <a:pt x="19622" y="36493"/>
                  </a:cubicBezTo>
                  <a:cubicBezTo>
                    <a:pt x="19634" y="36183"/>
                    <a:pt x="19872" y="35933"/>
                    <a:pt x="20181" y="35933"/>
                  </a:cubicBezTo>
                  <a:close/>
                  <a:moveTo>
                    <a:pt x="23920" y="35933"/>
                  </a:moveTo>
                  <a:cubicBezTo>
                    <a:pt x="24217" y="35933"/>
                    <a:pt x="24479" y="36183"/>
                    <a:pt x="24479" y="36493"/>
                  </a:cubicBezTo>
                  <a:cubicBezTo>
                    <a:pt x="24479" y="36790"/>
                    <a:pt x="24229" y="37064"/>
                    <a:pt x="23920" y="37064"/>
                  </a:cubicBezTo>
                  <a:cubicBezTo>
                    <a:pt x="23610" y="37064"/>
                    <a:pt x="23348" y="36802"/>
                    <a:pt x="23348" y="36493"/>
                  </a:cubicBezTo>
                  <a:cubicBezTo>
                    <a:pt x="23348" y="36183"/>
                    <a:pt x="23610" y="35933"/>
                    <a:pt x="23920" y="35933"/>
                  </a:cubicBezTo>
                  <a:close/>
                  <a:moveTo>
                    <a:pt x="27635" y="35933"/>
                  </a:moveTo>
                  <a:cubicBezTo>
                    <a:pt x="27956" y="35933"/>
                    <a:pt x="28206" y="36183"/>
                    <a:pt x="28206" y="36493"/>
                  </a:cubicBezTo>
                  <a:cubicBezTo>
                    <a:pt x="28206" y="36802"/>
                    <a:pt x="27956" y="37064"/>
                    <a:pt x="27635" y="37064"/>
                  </a:cubicBezTo>
                  <a:cubicBezTo>
                    <a:pt x="27325" y="37064"/>
                    <a:pt x="27075" y="36802"/>
                    <a:pt x="27075" y="36493"/>
                  </a:cubicBezTo>
                  <a:cubicBezTo>
                    <a:pt x="27087" y="36183"/>
                    <a:pt x="27325" y="35933"/>
                    <a:pt x="27635" y="35933"/>
                  </a:cubicBezTo>
                  <a:close/>
                  <a:moveTo>
                    <a:pt x="31373" y="35933"/>
                  </a:moveTo>
                  <a:cubicBezTo>
                    <a:pt x="31671" y="35933"/>
                    <a:pt x="31945" y="36183"/>
                    <a:pt x="31945" y="36493"/>
                  </a:cubicBezTo>
                  <a:cubicBezTo>
                    <a:pt x="31945" y="36790"/>
                    <a:pt x="31683" y="37064"/>
                    <a:pt x="31373" y="37064"/>
                  </a:cubicBezTo>
                  <a:cubicBezTo>
                    <a:pt x="31064" y="37064"/>
                    <a:pt x="30814" y="36802"/>
                    <a:pt x="30814" y="36493"/>
                  </a:cubicBezTo>
                  <a:cubicBezTo>
                    <a:pt x="30814" y="36183"/>
                    <a:pt x="31064" y="35933"/>
                    <a:pt x="31373" y="35933"/>
                  </a:cubicBezTo>
                  <a:close/>
                  <a:moveTo>
                    <a:pt x="35100" y="35933"/>
                  </a:moveTo>
                  <a:cubicBezTo>
                    <a:pt x="35409" y="35933"/>
                    <a:pt x="35659" y="36183"/>
                    <a:pt x="35659" y="36493"/>
                  </a:cubicBezTo>
                  <a:cubicBezTo>
                    <a:pt x="35659" y="36802"/>
                    <a:pt x="35409" y="37064"/>
                    <a:pt x="35100" y="37064"/>
                  </a:cubicBezTo>
                  <a:cubicBezTo>
                    <a:pt x="34778" y="37064"/>
                    <a:pt x="34528" y="36802"/>
                    <a:pt x="34528" y="36493"/>
                  </a:cubicBezTo>
                  <a:cubicBezTo>
                    <a:pt x="34540" y="36183"/>
                    <a:pt x="34778" y="35933"/>
                    <a:pt x="35100" y="35933"/>
                  </a:cubicBezTo>
                  <a:close/>
                  <a:moveTo>
                    <a:pt x="38815" y="35933"/>
                  </a:moveTo>
                  <a:cubicBezTo>
                    <a:pt x="39112" y="35933"/>
                    <a:pt x="39386" y="36183"/>
                    <a:pt x="39386" y="36493"/>
                  </a:cubicBezTo>
                  <a:cubicBezTo>
                    <a:pt x="39386" y="36790"/>
                    <a:pt x="39124" y="37064"/>
                    <a:pt x="38815" y="37064"/>
                  </a:cubicBezTo>
                  <a:cubicBezTo>
                    <a:pt x="38517" y="37064"/>
                    <a:pt x="38255" y="36802"/>
                    <a:pt x="38255" y="36493"/>
                  </a:cubicBezTo>
                  <a:cubicBezTo>
                    <a:pt x="38267" y="36183"/>
                    <a:pt x="38505" y="35933"/>
                    <a:pt x="38815" y="35933"/>
                  </a:cubicBezTo>
                  <a:close/>
                  <a:moveTo>
                    <a:pt x="42553" y="35933"/>
                  </a:moveTo>
                  <a:cubicBezTo>
                    <a:pt x="42863" y="35933"/>
                    <a:pt x="43113" y="36183"/>
                    <a:pt x="43113" y="36493"/>
                  </a:cubicBezTo>
                  <a:cubicBezTo>
                    <a:pt x="43113" y="36802"/>
                    <a:pt x="42863" y="37064"/>
                    <a:pt x="42553" y="37064"/>
                  </a:cubicBezTo>
                  <a:cubicBezTo>
                    <a:pt x="42232" y="37064"/>
                    <a:pt x="41982" y="36802"/>
                    <a:pt x="41982" y="36493"/>
                  </a:cubicBezTo>
                  <a:cubicBezTo>
                    <a:pt x="41982" y="36183"/>
                    <a:pt x="42244" y="35933"/>
                    <a:pt x="42553" y="35933"/>
                  </a:cubicBezTo>
                  <a:close/>
                  <a:moveTo>
                    <a:pt x="46268" y="35933"/>
                  </a:moveTo>
                  <a:cubicBezTo>
                    <a:pt x="46565" y="35933"/>
                    <a:pt x="46839" y="36183"/>
                    <a:pt x="46839" y="36493"/>
                  </a:cubicBezTo>
                  <a:cubicBezTo>
                    <a:pt x="46839" y="36790"/>
                    <a:pt x="46589" y="37064"/>
                    <a:pt x="46268" y="37064"/>
                  </a:cubicBezTo>
                  <a:cubicBezTo>
                    <a:pt x="45970" y="37064"/>
                    <a:pt x="45708" y="36802"/>
                    <a:pt x="45708" y="36493"/>
                  </a:cubicBezTo>
                  <a:cubicBezTo>
                    <a:pt x="45720" y="36183"/>
                    <a:pt x="45958" y="35933"/>
                    <a:pt x="46268" y="35933"/>
                  </a:cubicBezTo>
                  <a:close/>
                  <a:moveTo>
                    <a:pt x="50006" y="35933"/>
                  </a:moveTo>
                  <a:cubicBezTo>
                    <a:pt x="50316" y="35933"/>
                    <a:pt x="50578" y="36183"/>
                    <a:pt x="50578" y="36493"/>
                  </a:cubicBezTo>
                  <a:cubicBezTo>
                    <a:pt x="50578" y="36802"/>
                    <a:pt x="50316" y="37064"/>
                    <a:pt x="50006" y="37064"/>
                  </a:cubicBezTo>
                  <a:cubicBezTo>
                    <a:pt x="49697" y="37064"/>
                    <a:pt x="49447" y="36802"/>
                    <a:pt x="49447" y="36493"/>
                  </a:cubicBezTo>
                  <a:cubicBezTo>
                    <a:pt x="49447" y="36183"/>
                    <a:pt x="49697" y="35933"/>
                    <a:pt x="50006" y="35933"/>
                  </a:cubicBezTo>
                  <a:close/>
                  <a:moveTo>
                    <a:pt x="53733" y="35933"/>
                  </a:moveTo>
                  <a:cubicBezTo>
                    <a:pt x="54031" y="35933"/>
                    <a:pt x="54293" y="36183"/>
                    <a:pt x="54293" y="36493"/>
                  </a:cubicBezTo>
                  <a:cubicBezTo>
                    <a:pt x="54293" y="36790"/>
                    <a:pt x="54043" y="37064"/>
                    <a:pt x="53733" y="37064"/>
                  </a:cubicBezTo>
                  <a:cubicBezTo>
                    <a:pt x="53412" y="37064"/>
                    <a:pt x="53162" y="36802"/>
                    <a:pt x="53162" y="36493"/>
                  </a:cubicBezTo>
                  <a:cubicBezTo>
                    <a:pt x="53173" y="36183"/>
                    <a:pt x="53412" y="35933"/>
                    <a:pt x="53733" y="35933"/>
                  </a:cubicBezTo>
                  <a:close/>
                  <a:moveTo>
                    <a:pt x="57460" y="35933"/>
                  </a:moveTo>
                  <a:cubicBezTo>
                    <a:pt x="57781" y="35933"/>
                    <a:pt x="58031" y="36183"/>
                    <a:pt x="58031" y="36493"/>
                  </a:cubicBezTo>
                  <a:cubicBezTo>
                    <a:pt x="58031" y="36802"/>
                    <a:pt x="57781" y="37064"/>
                    <a:pt x="57460" y="37064"/>
                  </a:cubicBezTo>
                  <a:cubicBezTo>
                    <a:pt x="57150" y="37064"/>
                    <a:pt x="56900" y="36802"/>
                    <a:pt x="56900" y="36493"/>
                  </a:cubicBezTo>
                  <a:cubicBezTo>
                    <a:pt x="56900" y="36183"/>
                    <a:pt x="57150" y="35933"/>
                    <a:pt x="57460" y="35933"/>
                  </a:cubicBezTo>
                  <a:close/>
                  <a:moveTo>
                    <a:pt x="61186" y="35933"/>
                  </a:moveTo>
                  <a:cubicBezTo>
                    <a:pt x="61484" y="35933"/>
                    <a:pt x="61746" y="36183"/>
                    <a:pt x="61746" y="36493"/>
                  </a:cubicBezTo>
                  <a:cubicBezTo>
                    <a:pt x="61746" y="36790"/>
                    <a:pt x="61496" y="37064"/>
                    <a:pt x="61186" y="37064"/>
                  </a:cubicBezTo>
                  <a:cubicBezTo>
                    <a:pt x="60877" y="37064"/>
                    <a:pt x="60615" y="36802"/>
                    <a:pt x="60615" y="36493"/>
                  </a:cubicBezTo>
                  <a:cubicBezTo>
                    <a:pt x="60639" y="36183"/>
                    <a:pt x="60877" y="35933"/>
                    <a:pt x="61186" y="35933"/>
                  </a:cubicBezTo>
                  <a:close/>
                  <a:moveTo>
                    <a:pt x="64925" y="35933"/>
                  </a:moveTo>
                  <a:cubicBezTo>
                    <a:pt x="65234" y="35933"/>
                    <a:pt x="65485" y="36183"/>
                    <a:pt x="65485" y="36493"/>
                  </a:cubicBezTo>
                  <a:cubicBezTo>
                    <a:pt x="65485" y="36802"/>
                    <a:pt x="65234" y="37064"/>
                    <a:pt x="64925" y="37064"/>
                  </a:cubicBezTo>
                  <a:cubicBezTo>
                    <a:pt x="64603" y="37064"/>
                    <a:pt x="64353" y="36802"/>
                    <a:pt x="64353" y="36493"/>
                  </a:cubicBezTo>
                  <a:cubicBezTo>
                    <a:pt x="64353" y="36183"/>
                    <a:pt x="64603" y="35933"/>
                    <a:pt x="64925" y="35933"/>
                  </a:cubicBezTo>
                  <a:close/>
                  <a:moveTo>
                    <a:pt x="68640" y="35933"/>
                  </a:moveTo>
                  <a:cubicBezTo>
                    <a:pt x="68937" y="35933"/>
                    <a:pt x="69211" y="36183"/>
                    <a:pt x="69211" y="36493"/>
                  </a:cubicBezTo>
                  <a:cubicBezTo>
                    <a:pt x="69211" y="36790"/>
                    <a:pt x="68949" y="37064"/>
                    <a:pt x="68640" y="37064"/>
                  </a:cubicBezTo>
                  <a:cubicBezTo>
                    <a:pt x="68330" y="37064"/>
                    <a:pt x="68080" y="36802"/>
                    <a:pt x="68080" y="36493"/>
                  </a:cubicBezTo>
                  <a:cubicBezTo>
                    <a:pt x="68092" y="36183"/>
                    <a:pt x="68330" y="35933"/>
                    <a:pt x="68640" y="35933"/>
                  </a:cubicBezTo>
                  <a:close/>
                  <a:moveTo>
                    <a:pt x="72366" y="35933"/>
                  </a:moveTo>
                  <a:cubicBezTo>
                    <a:pt x="72676" y="35933"/>
                    <a:pt x="72926" y="36183"/>
                    <a:pt x="72926" y="36493"/>
                  </a:cubicBezTo>
                  <a:cubicBezTo>
                    <a:pt x="72926" y="36802"/>
                    <a:pt x="72676" y="37064"/>
                    <a:pt x="72366" y="37064"/>
                  </a:cubicBezTo>
                  <a:cubicBezTo>
                    <a:pt x="72045" y="37064"/>
                    <a:pt x="71795" y="36802"/>
                    <a:pt x="71795" y="36493"/>
                  </a:cubicBezTo>
                  <a:cubicBezTo>
                    <a:pt x="71807" y="36183"/>
                    <a:pt x="72069" y="35933"/>
                    <a:pt x="72366" y="35933"/>
                  </a:cubicBezTo>
                  <a:close/>
                  <a:moveTo>
                    <a:pt x="76093" y="35933"/>
                  </a:moveTo>
                  <a:cubicBezTo>
                    <a:pt x="76391" y="35933"/>
                    <a:pt x="76664" y="36183"/>
                    <a:pt x="76664" y="36493"/>
                  </a:cubicBezTo>
                  <a:cubicBezTo>
                    <a:pt x="76664" y="36790"/>
                    <a:pt x="76403" y="37064"/>
                    <a:pt x="76093" y="37064"/>
                  </a:cubicBezTo>
                  <a:cubicBezTo>
                    <a:pt x="75795" y="37064"/>
                    <a:pt x="75533" y="36802"/>
                    <a:pt x="75533" y="36493"/>
                  </a:cubicBezTo>
                  <a:cubicBezTo>
                    <a:pt x="75533" y="36183"/>
                    <a:pt x="75783" y="35933"/>
                    <a:pt x="76093" y="35933"/>
                  </a:cubicBezTo>
                  <a:close/>
                  <a:moveTo>
                    <a:pt x="79712" y="35933"/>
                  </a:moveTo>
                  <a:cubicBezTo>
                    <a:pt x="80010" y="35933"/>
                    <a:pt x="80284" y="36183"/>
                    <a:pt x="80284" y="36493"/>
                  </a:cubicBezTo>
                  <a:cubicBezTo>
                    <a:pt x="80284" y="36790"/>
                    <a:pt x="80022" y="37064"/>
                    <a:pt x="79712" y="37064"/>
                  </a:cubicBezTo>
                  <a:cubicBezTo>
                    <a:pt x="79403" y="37064"/>
                    <a:pt x="79153" y="36802"/>
                    <a:pt x="79153" y="36493"/>
                  </a:cubicBezTo>
                  <a:cubicBezTo>
                    <a:pt x="79165" y="36183"/>
                    <a:pt x="79403" y="35933"/>
                    <a:pt x="79712" y="35933"/>
                  </a:cubicBezTo>
                  <a:close/>
                  <a:moveTo>
                    <a:pt x="83451" y="35933"/>
                  </a:moveTo>
                  <a:cubicBezTo>
                    <a:pt x="83761" y="35933"/>
                    <a:pt x="84011" y="36183"/>
                    <a:pt x="84011" y="36493"/>
                  </a:cubicBezTo>
                  <a:cubicBezTo>
                    <a:pt x="84011" y="36802"/>
                    <a:pt x="83761" y="37064"/>
                    <a:pt x="83451" y="37064"/>
                  </a:cubicBezTo>
                  <a:cubicBezTo>
                    <a:pt x="83141" y="37064"/>
                    <a:pt x="82880" y="36802"/>
                    <a:pt x="82880" y="36493"/>
                  </a:cubicBezTo>
                  <a:cubicBezTo>
                    <a:pt x="82880" y="36183"/>
                    <a:pt x="83141" y="35933"/>
                    <a:pt x="83451" y="35933"/>
                  </a:cubicBezTo>
                  <a:close/>
                  <a:moveTo>
                    <a:pt x="87166" y="35933"/>
                  </a:moveTo>
                  <a:cubicBezTo>
                    <a:pt x="87463" y="35933"/>
                    <a:pt x="87737" y="36183"/>
                    <a:pt x="87737" y="36493"/>
                  </a:cubicBezTo>
                  <a:cubicBezTo>
                    <a:pt x="87737" y="36790"/>
                    <a:pt x="87475" y="37064"/>
                    <a:pt x="87166" y="37064"/>
                  </a:cubicBezTo>
                  <a:cubicBezTo>
                    <a:pt x="86856" y="37064"/>
                    <a:pt x="86606" y="36802"/>
                    <a:pt x="86606" y="36493"/>
                  </a:cubicBezTo>
                  <a:cubicBezTo>
                    <a:pt x="86618" y="36183"/>
                    <a:pt x="86856" y="35933"/>
                    <a:pt x="87166" y="35933"/>
                  </a:cubicBezTo>
                  <a:close/>
                  <a:moveTo>
                    <a:pt x="90904" y="35933"/>
                  </a:moveTo>
                  <a:cubicBezTo>
                    <a:pt x="91214" y="35933"/>
                    <a:pt x="91464" y="36183"/>
                    <a:pt x="91464" y="36493"/>
                  </a:cubicBezTo>
                  <a:cubicBezTo>
                    <a:pt x="91464" y="36802"/>
                    <a:pt x="91214" y="37064"/>
                    <a:pt x="90904" y="37064"/>
                  </a:cubicBezTo>
                  <a:cubicBezTo>
                    <a:pt x="90595" y="37064"/>
                    <a:pt x="90345" y="36802"/>
                    <a:pt x="90345" y="36493"/>
                  </a:cubicBezTo>
                  <a:cubicBezTo>
                    <a:pt x="90345" y="36183"/>
                    <a:pt x="90595" y="35933"/>
                    <a:pt x="90904" y="35933"/>
                  </a:cubicBezTo>
                  <a:close/>
                  <a:moveTo>
                    <a:pt x="94631" y="35933"/>
                  </a:moveTo>
                  <a:cubicBezTo>
                    <a:pt x="94929" y="35933"/>
                    <a:pt x="95191" y="36183"/>
                    <a:pt x="95191" y="36493"/>
                  </a:cubicBezTo>
                  <a:cubicBezTo>
                    <a:pt x="95191" y="36790"/>
                    <a:pt x="94941" y="37064"/>
                    <a:pt x="94631" y="37064"/>
                  </a:cubicBezTo>
                  <a:cubicBezTo>
                    <a:pt x="94310" y="37064"/>
                    <a:pt x="94060" y="36802"/>
                    <a:pt x="94060" y="36493"/>
                  </a:cubicBezTo>
                  <a:cubicBezTo>
                    <a:pt x="94071" y="36183"/>
                    <a:pt x="94310" y="35933"/>
                    <a:pt x="94631" y="35933"/>
                  </a:cubicBezTo>
                  <a:close/>
                  <a:moveTo>
                    <a:pt x="98346" y="35933"/>
                  </a:moveTo>
                  <a:cubicBezTo>
                    <a:pt x="98655" y="35933"/>
                    <a:pt x="98905" y="36183"/>
                    <a:pt x="98905" y="36493"/>
                  </a:cubicBezTo>
                  <a:cubicBezTo>
                    <a:pt x="98905" y="36802"/>
                    <a:pt x="98655" y="37064"/>
                    <a:pt x="98346" y="37064"/>
                  </a:cubicBezTo>
                  <a:cubicBezTo>
                    <a:pt x="98036" y="37064"/>
                    <a:pt x="97786" y="36802"/>
                    <a:pt x="97786" y="36493"/>
                  </a:cubicBezTo>
                  <a:cubicBezTo>
                    <a:pt x="97798" y="36183"/>
                    <a:pt x="98036" y="35933"/>
                    <a:pt x="98346" y="35933"/>
                  </a:cubicBezTo>
                  <a:close/>
                  <a:moveTo>
                    <a:pt x="102084" y="35933"/>
                  </a:moveTo>
                  <a:cubicBezTo>
                    <a:pt x="102382" y="35933"/>
                    <a:pt x="102644" y="36183"/>
                    <a:pt x="102644" y="36493"/>
                  </a:cubicBezTo>
                  <a:cubicBezTo>
                    <a:pt x="102644" y="36790"/>
                    <a:pt x="102394" y="37064"/>
                    <a:pt x="102084" y="37064"/>
                  </a:cubicBezTo>
                  <a:cubicBezTo>
                    <a:pt x="101787" y="37064"/>
                    <a:pt x="101513" y="36802"/>
                    <a:pt x="101513" y="36493"/>
                  </a:cubicBezTo>
                  <a:cubicBezTo>
                    <a:pt x="101513" y="36183"/>
                    <a:pt x="101775" y="35933"/>
                    <a:pt x="102084" y="35933"/>
                  </a:cubicBezTo>
                  <a:close/>
                  <a:moveTo>
                    <a:pt x="105799" y="35933"/>
                  </a:moveTo>
                  <a:cubicBezTo>
                    <a:pt x="106121" y="35933"/>
                    <a:pt x="106371" y="36183"/>
                    <a:pt x="106371" y="36493"/>
                  </a:cubicBezTo>
                  <a:cubicBezTo>
                    <a:pt x="106371" y="36802"/>
                    <a:pt x="106109" y="37064"/>
                    <a:pt x="105799" y="37064"/>
                  </a:cubicBezTo>
                  <a:cubicBezTo>
                    <a:pt x="105490" y="37064"/>
                    <a:pt x="105239" y="36802"/>
                    <a:pt x="105239" y="36493"/>
                  </a:cubicBezTo>
                  <a:cubicBezTo>
                    <a:pt x="105251" y="36183"/>
                    <a:pt x="105490" y="35933"/>
                    <a:pt x="105799" y="35933"/>
                  </a:cubicBezTo>
                  <a:close/>
                  <a:moveTo>
                    <a:pt x="109538" y="35933"/>
                  </a:moveTo>
                  <a:cubicBezTo>
                    <a:pt x="109835" y="35933"/>
                    <a:pt x="110109" y="36183"/>
                    <a:pt x="110109" y="36493"/>
                  </a:cubicBezTo>
                  <a:cubicBezTo>
                    <a:pt x="110109" y="36790"/>
                    <a:pt x="109847" y="37064"/>
                    <a:pt x="109538" y="37064"/>
                  </a:cubicBezTo>
                  <a:cubicBezTo>
                    <a:pt x="109228" y="37064"/>
                    <a:pt x="108978" y="36802"/>
                    <a:pt x="108978" y="36493"/>
                  </a:cubicBezTo>
                  <a:cubicBezTo>
                    <a:pt x="108978" y="36183"/>
                    <a:pt x="109228" y="35933"/>
                    <a:pt x="109538" y="35933"/>
                  </a:cubicBezTo>
                  <a:close/>
                  <a:moveTo>
                    <a:pt x="113264" y="35933"/>
                  </a:moveTo>
                  <a:cubicBezTo>
                    <a:pt x="113574" y="35933"/>
                    <a:pt x="113824" y="36183"/>
                    <a:pt x="113824" y="36493"/>
                  </a:cubicBezTo>
                  <a:cubicBezTo>
                    <a:pt x="113824" y="36802"/>
                    <a:pt x="113574" y="37064"/>
                    <a:pt x="113264" y="37064"/>
                  </a:cubicBezTo>
                  <a:cubicBezTo>
                    <a:pt x="112943" y="37064"/>
                    <a:pt x="112693" y="36802"/>
                    <a:pt x="112693" y="36493"/>
                  </a:cubicBezTo>
                  <a:cubicBezTo>
                    <a:pt x="112705" y="36183"/>
                    <a:pt x="112943" y="35933"/>
                    <a:pt x="113264" y="35933"/>
                  </a:cubicBezTo>
                  <a:close/>
                  <a:moveTo>
                    <a:pt x="116991" y="35933"/>
                  </a:moveTo>
                  <a:cubicBezTo>
                    <a:pt x="117289" y="35933"/>
                    <a:pt x="117562" y="36183"/>
                    <a:pt x="117562" y="36493"/>
                  </a:cubicBezTo>
                  <a:cubicBezTo>
                    <a:pt x="117562" y="36790"/>
                    <a:pt x="117312" y="37064"/>
                    <a:pt x="116991" y="37064"/>
                  </a:cubicBezTo>
                  <a:cubicBezTo>
                    <a:pt x="116681" y="37064"/>
                    <a:pt x="116431" y="36802"/>
                    <a:pt x="116431" y="36493"/>
                  </a:cubicBezTo>
                  <a:cubicBezTo>
                    <a:pt x="116431" y="36183"/>
                    <a:pt x="116681" y="35933"/>
                    <a:pt x="116991" y="35933"/>
                  </a:cubicBezTo>
                  <a:close/>
                  <a:moveTo>
                    <a:pt x="120718" y="35933"/>
                  </a:moveTo>
                  <a:cubicBezTo>
                    <a:pt x="121027" y="35933"/>
                    <a:pt x="121277" y="36183"/>
                    <a:pt x="121277" y="36493"/>
                  </a:cubicBezTo>
                  <a:cubicBezTo>
                    <a:pt x="121277" y="36802"/>
                    <a:pt x="121027" y="37064"/>
                    <a:pt x="120718" y="37064"/>
                  </a:cubicBezTo>
                  <a:cubicBezTo>
                    <a:pt x="120408" y="37064"/>
                    <a:pt x="120146" y="36802"/>
                    <a:pt x="120146" y="36493"/>
                  </a:cubicBezTo>
                  <a:cubicBezTo>
                    <a:pt x="120170" y="36183"/>
                    <a:pt x="120420" y="35933"/>
                    <a:pt x="120718" y="35933"/>
                  </a:cubicBezTo>
                  <a:close/>
                  <a:moveTo>
                    <a:pt x="124456" y="35933"/>
                  </a:moveTo>
                  <a:cubicBezTo>
                    <a:pt x="124754" y="35933"/>
                    <a:pt x="125016" y="36183"/>
                    <a:pt x="125016" y="36493"/>
                  </a:cubicBezTo>
                  <a:cubicBezTo>
                    <a:pt x="125016" y="36790"/>
                    <a:pt x="124766" y="37064"/>
                    <a:pt x="124456" y="37064"/>
                  </a:cubicBezTo>
                  <a:cubicBezTo>
                    <a:pt x="124135" y="37064"/>
                    <a:pt x="123885" y="36802"/>
                    <a:pt x="123885" y="36493"/>
                  </a:cubicBezTo>
                  <a:cubicBezTo>
                    <a:pt x="123885" y="36183"/>
                    <a:pt x="124135" y="35933"/>
                    <a:pt x="124456" y="35933"/>
                  </a:cubicBezTo>
                  <a:close/>
                  <a:moveTo>
                    <a:pt x="128171" y="35933"/>
                  </a:moveTo>
                  <a:cubicBezTo>
                    <a:pt x="128480" y="35933"/>
                    <a:pt x="128742" y="36183"/>
                    <a:pt x="128742" y="36493"/>
                  </a:cubicBezTo>
                  <a:cubicBezTo>
                    <a:pt x="128742" y="36802"/>
                    <a:pt x="128480" y="37064"/>
                    <a:pt x="128171" y="37064"/>
                  </a:cubicBezTo>
                  <a:cubicBezTo>
                    <a:pt x="127861" y="37064"/>
                    <a:pt x="127611" y="36802"/>
                    <a:pt x="127611" y="36493"/>
                  </a:cubicBezTo>
                  <a:cubicBezTo>
                    <a:pt x="127611" y="36183"/>
                    <a:pt x="127861" y="35933"/>
                    <a:pt x="128171" y="35933"/>
                  </a:cubicBezTo>
                  <a:close/>
                  <a:moveTo>
                    <a:pt x="131898" y="35933"/>
                  </a:moveTo>
                  <a:cubicBezTo>
                    <a:pt x="132195" y="35933"/>
                    <a:pt x="132457" y="36183"/>
                    <a:pt x="132457" y="36493"/>
                  </a:cubicBezTo>
                  <a:cubicBezTo>
                    <a:pt x="132457" y="36790"/>
                    <a:pt x="132207" y="37064"/>
                    <a:pt x="131898" y="37064"/>
                  </a:cubicBezTo>
                  <a:cubicBezTo>
                    <a:pt x="131600" y="37064"/>
                    <a:pt x="131326" y="36802"/>
                    <a:pt x="131326" y="36493"/>
                  </a:cubicBezTo>
                  <a:cubicBezTo>
                    <a:pt x="131338" y="36183"/>
                    <a:pt x="131576" y="35933"/>
                    <a:pt x="131898" y="35933"/>
                  </a:cubicBezTo>
                  <a:close/>
                  <a:moveTo>
                    <a:pt x="135624" y="35933"/>
                  </a:moveTo>
                  <a:cubicBezTo>
                    <a:pt x="135946" y="35933"/>
                    <a:pt x="136196" y="36183"/>
                    <a:pt x="136196" y="36493"/>
                  </a:cubicBezTo>
                  <a:cubicBezTo>
                    <a:pt x="136196" y="36802"/>
                    <a:pt x="135934" y="37064"/>
                    <a:pt x="135624" y="37064"/>
                  </a:cubicBezTo>
                  <a:cubicBezTo>
                    <a:pt x="135315" y="37064"/>
                    <a:pt x="135065" y="36802"/>
                    <a:pt x="135065" y="36493"/>
                  </a:cubicBezTo>
                  <a:cubicBezTo>
                    <a:pt x="135065" y="36183"/>
                    <a:pt x="135315" y="35933"/>
                    <a:pt x="135624" y="35933"/>
                  </a:cubicBezTo>
                  <a:close/>
                  <a:moveTo>
                    <a:pt x="139351" y="35933"/>
                  </a:moveTo>
                  <a:cubicBezTo>
                    <a:pt x="139649" y="35933"/>
                    <a:pt x="139910" y="36183"/>
                    <a:pt x="139910" y="36493"/>
                  </a:cubicBezTo>
                  <a:cubicBezTo>
                    <a:pt x="139910" y="36790"/>
                    <a:pt x="139660" y="37064"/>
                    <a:pt x="139351" y="37064"/>
                  </a:cubicBezTo>
                  <a:cubicBezTo>
                    <a:pt x="139053" y="37064"/>
                    <a:pt x="138779" y="36802"/>
                    <a:pt x="138779" y="36493"/>
                  </a:cubicBezTo>
                  <a:cubicBezTo>
                    <a:pt x="138803" y="36183"/>
                    <a:pt x="139041" y="35933"/>
                    <a:pt x="139351" y="35933"/>
                  </a:cubicBezTo>
                  <a:close/>
                  <a:moveTo>
                    <a:pt x="143089" y="35933"/>
                  </a:moveTo>
                  <a:cubicBezTo>
                    <a:pt x="143399" y="35933"/>
                    <a:pt x="143649" y="36183"/>
                    <a:pt x="143649" y="36493"/>
                  </a:cubicBezTo>
                  <a:cubicBezTo>
                    <a:pt x="143649" y="36802"/>
                    <a:pt x="143399" y="37064"/>
                    <a:pt x="143089" y="37064"/>
                  </a:cubicBezTo>
                  <a:cubicBezTo>
                    <a:pt x="142768" y="37064"/>
                    <a:pt x="142518" y="36802"/>
                    <a:pt x="142518" y="36493"/>
                  </a:cubicBezTo>
                  <a:cubicBezTo>
                    <a:pt x="142518" y="36183"/>
                    <a:pt x="142768" y="35933"/>
                    <a:pt x="143089" y="35933"/>
                  </a:cubicBezTo>
                  <a:close/>
                  <a:moveTo>
                    <a:pt x="3405" y="37790"/>
                  </a:moveTo>
                  <a:cubicBezTo>
                    <a:pt x="3703" y="37790"/>
                    <a:pt x="3977" y="38040"/>
                    <a:pt x="3977" y="38350"/>
                  </a:cubicBezTo>
                  <a:cubicBezTo>
                    <a:pt x="3977" y="38648"/>
                    <a:pt x="3727" y="38922"/>
                    <a:pt x="3405" y="38922"/>
                  </a:cubicBezTo>
                  <a:cubicBezTo>
                    <a:pt x="3096" y="38922"/>
                    <a:pt x="2846" y="38672"/>
                    <a:pt x="2846" y="38350"/>
                  </a:cubicBezTo>
                  <a:cubicBezTo>
                    <a:pt x="2858" y="38040"/>
                    <a:pt x="3096" y="37790"/>
                    <a:pt x="3405" y="37790"/>
                  </a:cubicBezTo>
                  <a:close/>
                  <a:moveTo>
                    <a:pt x="7132" y="37790"/>
                  </a:moveTo>
                  <a:cubicBezTo>
                    <a:pt x="7430" y="37790"/>
                    <a:pt x="7692" y="38040"/>
                    <a:pt x="7692" y="38350"/>
                  </a:cubicBezTo>
                  <a:cubicBezTo>
                    <a:pt x="7692" y="38648"/>
                    <a:pt x="7442" y="38922"/>
                    <a:pt x="7132" y="38922"/>
                  </a:cubicBezTo>
                  <a:cubicBezTo>
                    <a:pt x="6834" y="38922"/>
                    <a:pt x="6560" y="38672"/>
                    <a:pt x="6560" y="38350"/>
                  </a:cubicBezTo>
                  <a:cubicBezTo>
                    <a:pt x="6584" y="38040"/>
                    <a:pt x="6822" y="37790"/>
                    <a:pt x="7132" y="37790"/>
                  </a:cubicBezTo>
                  <a:close/>
                  <a:moveTo>
                    <a:pt x="10871" y="37790"/>
                  </a:moveTo>
                  <a:cubicBezTo>
                    <a:pt x="11168" y="37790"/>
                    <a:pt x="11430" y="38040"/>
                    <a:pt x="11430" y="38350"/>
                  </a:cubicBezTo>
                  <a:cubicBezTo>
                    <a:pt x="11430" y="38648"/>
                    <a:pt x="11180" y="38922"/>
                    <a:pt x="10871" y="38922"/>
                  </a:cubicBezTo>
                  <a:cubicBezTo>
                    <a:pt x="10573" y="38922"/>
                    <a:pt x="10299" y="38672"/>
                    <a:pt x="10299" y="38350"/>
                  </a:cubicBezTo>
                  <a:cubicBezTo>
                    <a:pt x="10299" y="38040"/>
                    <a:pt x="10549" y="37790"/>
                    <a:pt x="10871" y="37790"/>
                  </a:cubicBezTo>
                  <a:close/>
                  <a:moveTo>
                    <a:pt x="14585" y="37790"/>
                  </a:moveTo>
                  <a:cubicBezTo>
                    <a:pt x="14883" y="37790"/>
                    <a:pt x="15157" y="38040"/>
                    <a:pt x="15157" y="38350"/>
                  </a:cubicBezTo>
                  <a:cubicBezTo>
                    <a:pt x="15157" y="38648"/>
                    <a:pt x="14895" y="38922"/>
                    <a:pt x="14585" y="38922"/>
                  </a:cubicBezTo>
                  <a:cubicBezTo>
                    <a:pt x="14288" y="38922"/>
                    <a:pt x="14014" y="38672"/>
                    <a:pt x="14014" y="38350"/>
                  </a:cubicBezTo>
                  <a:cubicBezTo>
                    <a:pt x="14038" y="38040"/>
                    <a:pt x="14276" y="37790"/>
                    <a:pt x="14585" y="37790"/>
                  </a:cubicBezTo>
                  <a:close/>
                  <a:moveTo>
                    <a:pt x="18324" y="37790"/>
                  </a:moveTo>
                  <a:cubicBezTo>
                    <a:pt x="18622" y="37790"/>
                    <a:pt x="18883" y="38040"/>
                    <a:pt x="18883" y="38350"/>
                  </a:cubicBezTo>
                  <a:cubicBezTo>
                    <a:pt x="18883" y="38648"/>
                    <a:pt x="18633" y="38922"/>
                    <a:pt x="18324" y="38922"/>
                  </a:cubicBezTo>
                  <a:cubicBezTo>
                    <a:pt x="18026" y="38922"/>
                    <a:pt x="17752" y="38672"/>
                    <a:pt x="17752" y="38350"/>
                  </a:cubicBezTo>
                  <a:cubicBezTo>
                    <a:pt x="17752" y="38040"/>
                    <a:pt x="18014" y="37790"/>
                    <a:pt x="18324" y="37790"/>
                  </a:cubicBezTo>
                  <a:close/>
                  <a:moveTo>
                    <a:pt x="22039" y="37790"/>
                  </a:moveTo>
                  <a:cubicBezTo>
                    <a:pt x="22336" y="37790"/>
                    <a:pt x="22610" y="38040"/>
                    <a:pt x="22610" y="38350"/>
                  </a:cubicBezTo>
                  <a:cubicBezTo>
                    <a:pt x="22610" y="38648"/>
                    <a:pt x="22360" y="38922"/>
                    <a:pt x="22039" y="38922"/>
                  </a:cubicBezTo>
                  <a:cubicBezTo>
                    <a:pt x="21729" y="38922"/>
                    <a:pt x="21479" y="38672"/>
                    <a:pt x="21479" y="38350"/>
                  </a:cubicBezTo>
                  <a:cubicBezTo>
                    <a:pt x="21491" y="38040"/>
                    <a:pt x="21729" y="37790"/>
                    <a:pt x="22039" y="37790"/>
                  </a:cubicBezTo>
                  <a:close/>
                  <a:moveTo>
                    <a:pt x="25777" y="37790"/>
                  </a:moveTo>
                  <a:cubicBezTo>
                    <a:pt x="26075" y="37790"/>
                    <a:pt x="26349" y="38040"/>
                    <a:pt x="26349" y="38350"/>
                  </a:cubicBezTo>
                  <a:cubicBezTo>
                    <a:pt x="26349" y="38648"/>
                    <a:pt x="26087" y="38922"/>
                    <a:pt x="25777" y="38922"/>
                  </a:cubicBezTo>
                  <a:cubicBezTo>
                    <a:pt x="25468" y="38922"/>
                    <a:pt x="25206" y="38672"/>
                    <a:pt x="25206" y="38350"/>
                  </a:cubicBezTo>
                  <a:cubicBezTo>
                    <a:pt x="25218" y="38040"/>
                    <a:pt x="25468" y="37790"/>
                    <a:pt x="25777" y="37790"/>
                  </a:cubicBezTo>
                  <a:close/>
                  <a:moveTo>
                    <a:pt x="29504" y="37790"/>
                  </a:moveTo>
                  <a:cubicBezTo>
                    <a:pt x="29801" y="37790"/>
                    <a:pt x="30063" y="38040"/>
                    <a:pt x="30063" y="38350"/>
                  </a:cubicBezTo>
                  <a:cubicBezTo>
                    <a:pt x="30063" y="38648"/>
                    <a:pt x="29813" y="38922"/>
                    <a:pt x="29504" y="38922"/>
                  </a:cubicBezTo>
                  <a:cubicBezTo>
                    <a:pt x="29182" y="38922"/>
                    <a:pt x="28932" y="38672"/>
                    <a:pt x="28932" y="38350"/>
                  </a:cubicBezTo>
                  <a:cubicBezTo>
                    <a:pt x="28944" y="38040"/>
                    <a:pt x="29182" y="37790"/>
                    <a:pt x="29504" y="37790"/>
                  </a:cubicBezTo>
                  <a:close/>
                  <a:moveTo>
                    <a:pt x="33230" y="37790"/>
                  </a:moveTo>
                  <a:cubicBezTo>
                    <a:pt x="33528" y="37790"/>
                    <a:pt x="33802" y="38040"/>
                    <a:pt x="33802" y="38350"/>
                  </a:cubicBezTo>
                  <a:cubicBezTo>
                    <a:pt x="33802" y="38648"/>
                    <a:pt x="33552" y="38922"/>
                    <a:pt x="33230" y="38922"/>
                  </a:cubicBezTo>
                  <a:cubicBezTo>
                    <a:pt x="32921" y="38922"/>
                    <a:pt x="32671" y="38672"/>
                    <a:pt x="32671" y="38350"/>
                  </a:cubicBezTo>
                  <a:cubicBezTo>
                    <a:pt x="32671" y="38040"/>
                    <a:pt x="32921" y="37790"/>
                    <a:pt x="33230" y="37790"/>
                  </a:cubicBezTo>
                  <a:close/>
                  <a:moveTo>
                    <a:pt x="36957" y="37790"/>
                  </a:moveTo>
                  <a:cubicBezTo>
                    <a:pt x="37255" y="37790"/>
                    <a:pt x="37517" y="38040"/>
                    <a:pt x="37517" y="38350"/>
                  </a:cubicBezTo>
                  <a:cubicBezTo>
                    <a:pt x="37517" y="38648"/>
                    <a:pt x="37267" y="38922"/>
                    <a:pt x="36957" y="38922"/>
                  </a:cubicBezTo>
                  <a:cubicBezTo>
                    <a:pt x="36648" y="38922"/>
                    <a:pt x="36386" y="38672"/>
                    <a:pt x="36386" y="38350"/>
                  </a:cubicBezTo>
                  <a:cubicBezTo>
                    <a:pt x="36409" y="38040"/>
                    <a:pt x="36648" y="37790"/>
                    <a:pt x="36957" y="37790"/>
                  </a:cubicBezTo>
                  <a:close/>
                  <a:moveTo>
                    <a:pt x="40672" y="37790"/>
                  </a:moveTo>
                  <a:cubicBezTo>
                    <a:pt x="40970" y="37790"/>
                    <a:pt x="41243" y="38040"/>
                    <a:pt x="41243" y="38350"/>
                  </a:cubicBezTo>
                  <a:cubicBezTo>
                    <a:pt x="41243" y="38648"/>
                    <a:pt x="40993" y="38922"/>
                    <a:pt x="40672" y="38922"/>
                  </a:cubicBezTo>
                  <a:cubicBezTo>
                    <a:pt x="40374" y="38922"/>
                    <a:pt x="40112" y="38672"/>
                    <a:pt x="40112" y="38350"/>
                  </a:cubicBezTo>
                  <a:cubicBezTo>
                    <a:pt x="40124" y="38040"/>
                    <a:pt x="40362" y="37790"/>
                    <a:pt x="40672" y="37790"/>
                  </a:cubicBezTo>
                  <a:close/>
                  <a:moveTo>
                    <a:pt x="44410" y="37790"/>
                  </a:moveTo>
                  <a:cubicBezTo>
                    <a:pt x="44708" y="37790"/>
                    <a:pt x="44982" y="38040"/>
                    <a:pt x="44982" y="38350"/>
                  </a:cubicBezTo>
                  <a:cubicBezTo>
                    <a:pt x="44982" y="38648"/>
                    <a:pt x="44720" y="38922"/>
                    <a:pt x="44410" y="38922"/>
                  </a:cubicBezTo>
                  <a:cubicBezTo>
                    <a:pt x="44113" y="38922"/>
                    <a:pt x="43851" y="38672"/>
                    <a:pt x="43851" y="38350"/>
                  </a:cubicBezTo>
                  <a:cubicBezTo>
                    <a:pt x="43851" y="38040"/>
                    <a:pt x="44101" y="37790"/>
                    <a:pt x="44410" y="37790"/>
                  </a:cubicBezTo>
                  <a:close/>
                  <a:moveTo>
                    <a:pt x="48137" y="37790"/>
                  </a:moveTo>
                  <a:cubicBezTo>
                    <a:pt x="48435" y="37790"/>
                    <a:pt x="48697" y="38040"/>
                    <a:pt x="48697" y="38350"/>
                  </a:cubicBezTo>
                  <a:cubicBezTo>
                    <a:pt x="48697" y="38648"/>
                    <a:pt x="48447" y="38922"/>
                    <a:pt x="48137" y="38922"/>
                  </a:cubicBezTo>
                  <a:cubicBezTo>
                    <a:pt x="47839" y="38922"/>
                    <a:pt x="47566" y="38672"/>
                    <a:pt x="47566" y="38350"/>
                  </a:cubicBezTo>
                  <a:cubicBezTo>
                    <a:pt x="47578" y="38040"/>
                    <a:pt x="47839" y="37790"/>
                    <a:pt x="48137" y="37790"/>
                  </a:cubicBezTo>
                  <a:close/>
                  <a:moveTo>
                    <a:pt x="51864" y="37790"/>
                  </a:moveTo>
                  <a:cubicBezTo>
                    <a:pt x="52161" y="37790"/>
                    <a:pt x="52435" y="38040"/>
                    <a:pt x="52435" y="38350"/>
                  </a:cubicBezTo>
                  <a:cubicBezTo>
                    <a:pt x="52435" y="38648"/>
                    <a:pt x="52185" y="38922"/>
                    <a:pt x="51864" y="38922"/>
                  </a:cubicBezTo>
                  <a:cubicBezTo>
                    <a:pt x="51566" y="38922"/>
                    <a:pt x="51304" y="38672"/>
                    <a:pt x="51304" y="38350"/>
                  </a:cubicBezTo>
                  <a:cubicBezTo>
                    <a:pt x="51304" y="38040"/>
                    <a:pt x="51554" y="37790"/>
                    <a:pt x="51864" y="37790"/>
                  </a:cubicBezTo>
                  <a:close/>
                  <a:moveTo>
                    <a:pt x="55602" y="37790"/>
                  </a:moveTo>
                  <a:cubicBezTo>
                    <a:pt x="55900" y="37790"/>
                    <a:pt x="56174" y="38040"/>
                    <a:pt x="56174" y="38350"/>
                  </a:cubicBezTo>
                  <a:cubicBezTo>
                    <a:pt x="56174" y="38648"/>
                    <a:pt x="55912" y="38922"/>
                    <a:pt x="55602" y="38922"/>
                  </a:cubicBezTo>
                  <a:cubicBezTo>
                    <a:pt x="55293" y="38922"/>
                    <a:pt x="55043" y="38672"/>
                    <a:pt x="55043" y="38350"/>
                  </a:cubicBezTo>
                  <a:cubicBezTo>
                    <a:pt x="55043" y="38040"/>
                    <a:pt x="55293" y="37790"/>
                    <a:pt x="55602" y="37790"/>
                  </a:cubicBezTo>
                  <a:close/>
                  <a:moveTo>
                    <a:pt x="59329" y="37790"/>
                  </a:moveTo>
                  <a:cubicBezTo>
                    <a:pt x="59627" y="37790"/>
                    <a:pt x="59889" y="38040"/>
                    <a:pt x="59889" y="38350"/>
                  </a:cubicBezTo>
                  <a:cubicBezTo>
                    <a:pt x="59889" y="38648"/>
                    <a:pt x="59639" y="38922"/>
                    <a:pt x="59329" y="38922"/>
                  </a:cubicBezTo>
                  <a:cubicBezTo>
                    <a:pt x="59008" y="38922"/>
                    <a:pt x="58757" y="38672"/>
                    <a:pt x="58757" y="38350"/>
                  </a:cubicBezTo>
                  <a:cubicBezTo>
                    <a:pt x="58757" y="38040"/>
                    <a:pt x="59008" y="37790"/>
                    <a:pt x="59329" y="37790"/>
                  </a:cubicBezTo>
                  <a:close/>
                  <a:moveTo>
                    <a:pt x="63056" y="37790"/>
                  </a:moveTo>
                  <a:cubicBezTo>
                    <a:pt x="63353" y="37790"/>
                    <a:pt x="63627" y="38040"/>
                    <a:pt x="63627" y="38350"/>
                  </a:cubicBezTo>
                  <a:cubicBezTo>
                    <a:pt x="63627" y="38648"/>
                    <a:pt x="63377" y="38922"/>
                    <a:pt x="63056" y="38922"/>
                  </a:cubicBezTo>
                  <a:cubicBezTo>
                    <a:pt x="62746" y="38922"/>
                    <a:pt x="62496" y="38672"/>
                    <a:pt x="62496" y="38350"/>
                  </a:cubicBezTo>
                  <a:cubicBezTo>
                    <a:pt x="62496" y="38040"/>
                    <a:pt x="62746" y="37790"/>
                    <a:pt x="63056" y="37790"/>
                  </a:cubicBezTo>
                  <a:close/>
                  <a:moveTo>
                    <a:pt x="66782" y="37790"/>
                  </a:moveTo>
                  <a:cubicBezTo>
                    <a:pt x="67080" y="37790"/>
                    <a:pt x="67342" y="38040"/>
                    <a:pt x="67342" y="38350"/>
                  </a:cubicBezTo>
                  <a:cubicBezTo>
                    <a:pt x="67342" y="38648"/>
                    <a:pt x="67092" y="38922"/>
                    <a:pt x="66782" y="38922"/>
                  </a:cubicBezTo>
                  <a:cubicBezTo>
                    <a:pt x="66473" y="38922"/>
                    <a:pt x="66211" y="38672"/>
                    <a:pt x="66211" y="38350"/>
                  </a:cubicBezTo>
                  <a:cubicBezTo>
                    <a:pt x="66235" y="38040"/>
                    <a:pt x="66473" y="37790"/>
                    <a:pt x="66782" y="37790"/>
                  </a:cubicBezTo>
                  <a:close/>
                  <a:moveTo>
                    <a:pt x="70509" y="37790"/>
                  </a:moveTo>
                  <a:cubicBezTo>
                    <a:pt x="70807" y="37790"/>
                    <a:pt x="71080" y="38040"/>
                    <a:pt x="71080" y="38350"/>
                  </a:cubicBezTo>
                  <a:cubicBezTo>
                    <a:pt x="71080" y="38648"/>
                    <a:pt x="70830" y="38922"/>
                    <a:pt x="70509" y="38922"/>
                  </a:cubicBezTo>
                  <a:cubicBezTo>
                    <a:pt x="70199" y="38922"/>
                    <a:pt x="69949" y="38672"/>
                    <a:pt x="69949" y="38350"/>
                  </a:cubicBezTo>
                  <a:cubicBezTo>
                    <a:pt x="69949" y="38040"/>
                    <a:pt x="70199" y="37790"/>
                    <a:pt x="70509" y="37790"/>
                  </a:cubicBezTo>
                  <a:close/>
                  <a:moveTo>
                    <a:pt x="74236" y="37790"/>
                  </a:moveTo>
                  <a:cubicBezTo>
                    <a:pt x="74533" y="37790"/>
                    <a:pt x="74795" y="38040"/>
                    <a:pt x="74795" y="38350"/>
                  </a:cubicBezTo>
                  <a:cubicBezTo>
                    <a:pt x="74795" y="38648"/>
                    <a:pt x="74545" y="38922"/>
                    <a:pt x="74236" y="38922"/>
                  </a:cubicBezTo>
                  <a:cubicBezTo>
                    <a:pt x="73938" y="38922"/>
                    <a:pt x="73676" y="38672"/>
                    <a:pt x="73676" y="38350"/>
                  </a:cubicBezTo>
                  <a:cubicBezTo>
                    <a:pt x="73676" y="38040"/>
                    <a:pt x="73926" y="37790"/>
                    <a:pt x="74236" y="37790"/>
                  </a:cubicBezTo>
                  <a:close/>
                  <a:moveTo>
                    <a:pt x="77855" y="37790"/>
                  </a:moveTo>
                  <a:cubicBezTo>
                    <a:pt x="78153" y="37790"/>
                    <a:pt x="78415" y="38040"/>
                    <a:pt x="78415" y="38350"/>
                  </a:cubicBezTo>
                  <a:cubicBezTo>
                    <a:pt x="78415" y="38648"/>
                    <a:pt x="78165" y="38922"/>
                    <a:pt x="77855" y="38922"/>
                  </a:cubicBezTo>
                  <a:cubicBezTo>
                    <a:pt x="77546" y="38922"/>
                    <a:pt x="77284" y="38672"/>
                    <a:pt x="77284" y="38350"/>
                  </a:cubicBezTo>
                  <a:cubicBezTo>
                    <a:pt x="77284" y="38040"/>
                    <a:pt x="77546" y="37790"/>
                    <a:pt x="77855" y="37790"/>
                  </a:cubicBezTo>
                  <a:close/>
                  <a:moveTo>
                    <a:pt x="81570" y="37790"/>
                  </a:moveTo>
                  <a:cubicBezTo>
                    <a:pt x="81868" y="37790"/>
                    <a:pt x="82141" y="38040"/>
                    <a:pt x="82141" y="38350"/>
                  </a:cubicBezTo>
                  <a:cubicBezTo>
                    <a:pt x="82141" y="38648"/>
                    <a:pt x="81879" y="38922"/>
                    <a:pt x="81570" y="38922"/>
                  </a:cubicBezTo>
                  <a:cubicBezTo>
                    <a:pt x="81260" y="38922"/>
                    <a:pt x="81010" y="38672"/>
                    <a:pt x="81010" y="38350"/>
                  </a:cubicBezTo>
                  <a:cubicBezTo>
                    <a:pt x="81022" y="38040"/>
                    <a:pt x="81260" y="37790"/>
                    <a:pt x="81570" y="37790"/>
                  </a:cubicBezTo>
                  <a:close/>
                  <a:moveTo>
                    <a:pt x="85308" y="37790"/>
                  </a:moveTo>
                  <a:cubicBezTo>
                    <a:pt x="85606" y="37790"/>
                    <a:pt x="85880" y="38040"/>
                    <a:pt x="85880" y="38350"/>
                  </a:cubicBezTo>
                  <a:cubicBezTo>
                    <a:pt x="85880" y="38648"/>
                    <a:pt x="85618" y="38922"/>
                    <a:pt x="85308" y="38922"/>
                  </a:cubicBezTo>
                  <a:cubicBezTo>
                    <a:pt x="84999" y="38922"/>
                    <a:pt x="84749" y="38672"/>
                    <a:pt x="84749" y="38350"/>
                  </a:cubicBezTo>
                  <a:cubicBezTo>
                    <a:pt x="84749" y="38040"/>
                    <a:pt x="84999" y="37790"/>
                    <a:pt x="85308" y="37790"/>
                  </a:cubicBezTo>
                  <a:close/>
                  <a:moveTo>
                    <a:pt x="89035" y="37790"/>
                  </a:moveTo>
                  <a:cubicBezTo>
                    <a:pt x="89333" y="37790"/>
                    <a:pt x="89595" y="38040"/>
                    <a:pt x="89595" y="38350"/>
                  </a:cubicBezTo>
                  <a:cubicBezTo>
                    <a:pt x="89595" y="38648"/>
                    <a:pt x="89345" y="38922"/>
                    <a:pt x="89035" y="38922"/>
                  </a:cubicBezTo>
                  <a:cubicBezTo>
                    <a:pt x="88714" y="38922"/>
                    <a:pt x="88464" y="38672"/>
                    <a:pt x="88464" y="38350"/>
                  </a:cubicBezTo>
                  <a:cubicBezTo>
                    <a:pt x="88475" y="38040"/>
                    <a:pt x="88714" y="37790"/>
                    <a:pt x="89035" y="37790"/>
                  </a:cubicBezTo>
                  <a:close/>
                  <a:moveTo>
                    <a:pt x="92762" y="37790"/>
                  </a:moveTo>
                  <a:cubicBezTo>
                    <a:pt x="93059" y="37790"/>
                    <a:pt x="93333" y="38040"/>
                    <a:pt x="93333" y="38350"/>
                  </a:cubicBezTo>
                  <a:cubicBezTo>
                    <a:pt x="93333" y="38648"/>
                    <a:pt x="93071" y="38922"/>
                    <a:pt x="92762" y="38922"/>
                  </a:cubicBezTo>
                  <a:cubicBezTo>
                    <a:pt x="92452" y="38922"/>
                    <a:pt x="92202" y="38672"/>
                    <a:pt x="92202" y="38350"/>
                  </a:cubicBezTo>
                  <a:cubicBezTo>
                    <a:pt x="92202" y="38040"/>
                    <a:pt x="92452" y="37790"/>
                    <a:pt x="92762" y="37790"/>
                  </a:cubicBezTo>
                  <a:close/>
                  <a:moveTo>
                    <a:pt x="96488" y="37790"/>
                  </a:moveTo>
                  <a:cubicBezTo>
                    <a:pt x="96786" y="37790"/>
                    <a:pt x="97048" y="38040"/>
                    <a:pt x="97048" y="38350"/>
                  </a:cubicBezTo>
                  <a:cubicBezTo>
                    <a:pt x="97048" y="38648"/>
                    <a:pt x="96798" y="38922"/>
                    <a:pt x="96488" y="38922"/>
                  </a:cubicBezTo>
                  <a:cubicBezTo>
                    <a:pt x="96191" y="38922"/>
                    <a:pt x="95917" y="38672"/>
                    <a:pt x="95917" y="38350"/>
                  </a:cubicBezTo>
                  <a:cubicBezTo>
                    <a:pt x="95917" y="38040"/>
                    <a:pt x="96179" y="37790"/>
                    <a:pt x="96488" y="37790"/>
                  </a:cubicBezTo>
                  <a:close/>
                  <a:moveTo>
                    <a:pt x="100203" y="37790"/>
                  </a:moveTo>
                  <a:cubicBezTo>
                    <a:pt x="100501" y="37790"/>
                    <a:pt x="100775" y="38040"/>
                    <a:pt x="100775" y="38350"/>
                  </a:cubicBezTo>
                  <a:cubicBezTo>
                    <a:pt x="100775" y="38648"/>
                    <a:pt x="100513" y="38922"/>
                    <a:pt x="100203" y="38922"/>
                  </a:cubicBezTo>
                  <a:cubicBezTo>
                    <a:pt x="99905" y="38922"/>
                    <a:pt x="99644" y="38672"/>
                    <a:pt x="99644" y="38350"/>
                  </a:cubicBezTo>
                  <a:cubicBezTo>
                    <a:pt x="99655" y="38040"/>
                    <a:pt x="99894" y="37790"/>
                    <a:pt x="100203" y="37790"/>
                  </a:cubicBezTo>
                  <a:close/>
                  <a:moveTo>
                    <a:pt x="103942" y="37790"/>
                  </a:moveTo>
                  <a:cubicBezTo>
                    <a:pt x="104239" y="37790"/>
                    <a:pt x="104513" y="38040"/>
                    <a:pt x="104513" y="38350"/>
                  </a:cubicBezTo>
                  <a:cubicBezTo>
                    <a:pt x="104513" y="38648"/>
                    <a:pt x="104251" y="38922"/>
                    <a:pt x="103942" y="38922"/>
                  </a:cubicBezTo>
                  <a:cubicBezTo>
                    <a:pt x="103644" y="38922"/>
                    <a:pt x="103382" y="38672"/>
                    <a:pt x="103382" y="38350"/>
                  </a:cubicBezTo>
                  <a:cubicBezTo>
                    <a:pt x="103382" y="38040"/>
                    <a:pt x="103632" y="37790"/>
                    <a:pt x="103942" y="37790"/>
                  </a:cubicBezTo>
                  <a:close/>
                  <a:moveTo>
                    <a:pt x="107668" y="37790"/>
                  </a:moveTo>
                  <a:cubicBezTo>
                    <a:pt x="107966" y="37790"/>
                    <a:pt x="108228" y="38040"/>
                    <a:pt x="108228" y="38350"/>
                  </a:cubicBezTo>
                  <a:cubicBezTo>
                    <a:pt x="108228" y="38648"/>
                    <a:pt x="107978" y="38922"/>
                    <a:pt x="107668" y="38922"/>
                  </a:cubicBezTo>
                  <a:cubicBezTo>
                    <a:pt x="107371" y="38922"/>
                    <a:pt x="107097" y="38672"/>
                    <a:pt x="107097" y="38350"/>
                  </a:cubicBezTo>
                  <a:cubicBezTo>
                    <a:pt x="107109" y="38040"/>
                    <a:pt x="107347" y="37790"/>
                    <a:pt x="107668" y="37790"/>
                  </a:cubicBezTo>
                  <a:close/>
                  <a:moveTo>
                    <a:pt x="111395" y="37790"/>
                  </a:moveTo>
                  <a:cubicBezTo>
                    <a:pt x="111693" y="37790"/>
                    <a:pt x="111967" y="38040"/>
                    <a:pt x="111967" y="38350"/>
                  </a:cubicBezTo>
                  <a:cubicBezTo>
                    <a:pt x="111967" y="38648"/>
                    <a:pt x="111705" y="38922"/>
                    <a:pt x="111395" y="38922"/>
                  </a:cubicBezTo>
                  <a:cubicBezTo>
                    <a:pt x="111085" y="38922"/>
                    <a:pt x="110835" y="38672"/>
                    <a:pt x="110835" y="38350"/>
                  </a:cubicBezTo>
                  <a:cubicBezTo>
                    <a:pt x="110835" y="38040"/>
                    <a:pt x="111085" y="37790"/>
                    <a:pt x="111395" y="37790"/>
                  </a:cubicBezTo>
                  <a:close/>
                  <a:moveTo>
                    <a:pt x="115122" y="37790"/>
                  </a:moveTo>
                  <a:cubicBezTo>
                    <a:pt x="115419" y="37790"/>
                    <a:pt x="115681" y="38040"/>
                    <a:pt x="115681" y="38350"/>
                  </a:cubicBezTo>
                  <a:cubicBezTo>
                    <a:pt x="115681" y="38648"/>
                    <a:pt x="115431" y="38922"/>
                    <a:pt x="115122" y="38922"/>
                  </a:cubicBezTo>
                  <a:cubicBezTo>
                    <a:pt x="114812" y="38922"/>
                    <a:pt x="114550" y="38672"/>
                    <a:pt x="114550" y="38350"/>
                  </a:cubicBezTo>
                  <a:cubicBezTo>
                    <a:pt x="114574" y="38040"/>
                    <a:pt x="114812" y="37790"/>
                    <a:pt x="115122" y="37790"/>
                  </a:cubicBezTo>
                  <a:close/>
                  <a:moveTo>
                    <a:pt x="118860" y="37790"/>
                  </a:moveTo>
                  <a:cubicBezTo>
                    <a:pt x="119158" y="37790"/>
                    <a:pt x="119420" y="38040"/>
                    <a:pt x="119420" y="38350"/>
                  </a:cubicBezTo>
                  <a:cubicBezTo>
                    <a:pt x="119420" y="38648"/>
                    <a:pt x="119170" y="38922"/>
                    <a:pt x="118860" y="38922"/>
                  </a:cubicBezTo>
                  <a:cubicBezTo>
                    <a:pt x="118539" y="38922"/>
                    <a:pt x="118289" y="38672"/>
                    <a:pt x="118289" y="38350"/>
                  </a:cubicBezTo>
                  <a:cubicBezTo>
                    <a:pt x="118289" y="38040"/>
                    <a:pt x="118539" y="37790"/>
                    <a:pt x="118860" y="37790"/>
                  </a:cubicBezTo>
                  <a:close/>
                  <a:moveTo>
                    <a:pt x="122575" y="37790"/>
                  </a:moveTo>
                  <a:cubicBezTo>
                    <a:pt x="122873" y="37790"/>
                    <a:pt x="123146" y="38040"/>
                    <a:pt x="123146" y="38350"/>
                  </a:cubicBezTo>
                  <a:cubicBezTo>
                    <a:pt x="123146" y="38648"/>
                    <a:pt x="122885" y="38922"/>
                    <a:pt x="122575" y="38922"/>
                  </a:cubicBezTo>
                  <a:cubicBezTo>
                    <a:pt x="122265" y="38922"/>
                    <a:pt x="122015" y="38672"/>
                    <a:pt x="122015" y="38350"/>
                  </a:cubicBezTo>
                  <a:cubicBezTo>
                    <a:pt x="122027" y="38040"/>
                    <a:pt x="122277" y="37790"/>
                    <a:pt x="122575" y="37790"/>
                  </a:cubicBezTo>
                  <a:close/>
                  <a:moveTo>
                    <a:pt x="126314" y="37790"/>
                  </a:moveTo>
                  <a:cubicBezTo>
                    <a:pt x="126611" y="37790"/>
                    <a:pt x="126873" y="38040"/>
                    <a:pt x="126873" y="38350"/>
                  </a:cubicBezTo>
                  <a:cubicBezTo>
                    <a:pt x="126873" y="38648"/>
                    <a:pt x="126623" y="38922"/>
                    <a:pt x="126314" y="38922"/>
                  </a:cubicBezTo>
                  <a:cubicBezTo>
                    <a:pt x="126004" y="38922"/>
                    <a:pt x="125742" y="38672"/>
                    <a:pt x="125742" y="38350"/>
                  </a:cubicBezTo>
                  <a:cubicBezTo>
                    <a:pt x="125742" y="38040"/>
                    <a:pt x="126004" y="37790"/>
                    <a:pt x="126314" y="37790"/>
                  </a:cubicBezTo>
                  <a:close/>
                  <a:moveTo>
                    <a:pt x="130028" y="37790"/>
                  </a:moveTo>
                  <a:cubicBezTo>
                    <a:pt x="130326" y="37790"/>
                    <a:pt x="130600" y="38040"/>
                    <a:pt x="130600" y="38350"/>
                  </a:cubicBezTo>
                  <a:cubicBezTo>
                    <a:pt x="130600" y="38648"/>
                    <a:pt x="130350" y="38922"/>
                    <a:pt x="130028" y="38922"/>
                  </a:cubicBezTo>
                  <a:cubicBezTo>
                    <a:pt x="129731" y="38922"/>
                    <a:pt x="129469" y="38672"/>
                    <a:pt x="129469" y="38350"/>
                  </a:cubicBezTo>
                  <a:cubicBezTo>
                    <a:pt x="129469" y="38040"/>
                    <a:pt x="129719" y="37790"/>
                    <a:pt x="130028" y="37790"/>
                  </a:cubicBezTo>
                  <a:close/>
                  <a:moveTo>
                    <a:pt x="133767" y="37790"/>
                  </a:moveTo>
                  <a:cubicBezTo>
                    <a:pt x="134065" y="37790"/>
                    <a:pt x="134326" y="38040"/>
                    <a:pt x="134326" y="38350"/>
                  </a:cubicBezTo>
                  <a:cubicBezTo>
                    <a:pt x="134326" y="38648"/>
                    <a:pt x="134076" y="38922"/>
                    <a:pt x="133767" y="38922"/>
                  </a:cubicBezTo>
                  <a:cubicBezTo>
                    <a:pt x="133469" y="38922"/>
                    <a:pt x="133207" y="38672"/>
                    <a:pt x="133207" y="38350"/>
                  </a:cubicBezTo>
                  <a:cubicBezTo>
                    <a:pt x="133207" y="38040"/>
                    <a:pt x="133457" y="37790"/>
                    <a:pt x="133767" y="37790"/>
                  </a:cubicBezTo>
                  <a:close/>
                  <a:moveTo>
                    <a:pt x="137494" y="37790"/>
                  </a:moveTo>
                  <a:cubicBezTo>
                    <a:pt x="137791" y="37790"/>
                    <a:pt x="138053" y="38040"/>
                    <a:pt x="138053" y="38350"/>
                  </a:cubicBezTo>
                  <a:cubicBezTo>
                    <a:pt x="138053" y="38648"/>
                    <a:pt x="137803" y="38922"/>
                    <a:pt x="137494" y="38922"/>
                  </a:cubicBezTo>
                  <a:cubicBezTo>
                    <a:pt x="137196" y="38922"/>
                    <a:pt x="136922" y="38672"/>
                    <a:pt x="136922" y="38350"/>
                  </a:cubicBezTo>
                  <a:cubicBezTo>
                    <a:pt x="136934" y="38040"/>
                    <a:pt x="137172" y="37790"/>
                    <a:pt x="137494" y="37790"/>
                  </a:cubicBezTo>
                  <a:close/>
                  <a:moveTo>
                    <a:pt x="141220" y="37790"/>
                  </a:moveTo>
                  <a:cubicBezTo>
                    <a:pt x="141518" y="37790"/>
                    <a:pt x="141792" y="38040"/>
                    <a:pt x="141792" y="38350"/>
                  </a:cubicBezTo>
                  <a:cubicBezTo>
                    <a:pt x="141792" y="38648"/>
                    <a:pt x="141530" y="38922"/>
                    <a:pt x="141220" y="38922"/>
                  </a:cubicBezTo>
                  <a:cubicBezTo>
                    <a:pt x="140911" y="38922"/>
                    <a:pt x="140661" y="38672"/>
                    <a:pt x="140661" y="38350"/>
                  </a:cubicBezTo>
                  <a:cubicBezTo>
                    <a:pt x="140661" y="38040"/>
                    <a:pt x="140911" y="37790"/>
                    <a:pt x="141220" y="37790"/>
                  </a:cubicBezTo>
                  <a:close/>
                  <a:moveTo>
                    <a:pt x="144947" y="37790"/>
                  </a:moveTo>
                  <a:cubicBezTo>
                    <a:pt x="145244" y="37790"/>
                    <a:pt x="145506" y="38040"/>
                    <a:pt x="145506" y="38350"/>
                  </a:cubicBezTo>
                  <a:cubicBezTo>
                    <a:pt x="145506" y="38648"/>
                    <a:pt x="145256" y="38922"/>
                    <a:pt x="144947" y="38922"/>
                  </a:cubicBezTo>
                  <a:cubicBezTo>
                    <a:pt x="144637" y="38922"/>
                    <a:pt x="144375" y="38672"/>
                    <a:pt x="144375" y="38350"/>
                  </a:cubicBezTo>
                  <a:cubicBezTo>
                    <a:pt x="144399" y="38040"/>
                    <a:pt x="144637" y="37790"/>
                    <a:pt x="144947" y="37790"/>
                  </a:cubicBezTo>
                  <a:close/>
                  <a:moveTo>
                    <a:pt x="1548" y="39660"/>
                  </a:moveTo>
                  <a:cubicBezTo>
                    <a:pt x="1846" y="39660"/>
                    <a:pt x="2119" y="39922"/>
                    <a:pt x="2119" y="40231"/>
                  </a:cubicBezTo>
                  <a:cubicBezTo>
                    <a:pt x="2119" y="40529"/>
                    <a:pt x="1858" y="40791"/>
                    <a:pt x="1548" y="40791"/>
                  </a:cubicBezTo>
                  <a:cubicBezTo>
                    <a:pt x="1238" y="40791"/>
                    <a:pt x="988" y="40541"/>
                    <a:pt x="988" y="40231"/>
                  </a:cubicBezTo>
                  <a:cubicBezTo>
                    <a:pt x="988" y="39922"/>
                    <a:pt x="1238" y="39660"/>
                    <a:pt x="1548" y="39660"/>
                  </a:cubicBezTo>
                  <a:close/>
                  <a:moveTo>
                    <a:pt x="5287" y="39660"/>
                  </a:moveTo>
                  <a:cubicBezTo>
                    <a:pt x="5596" y="39660"/>
                    <a:pt x="5846" y="39922"/>
                    <a:pt x="5846" y="40231"/>
                  </a:cubicBezTo>
                  <a:cubicBezTo>
                    <a:pt x="5846" y="40541"/>
                    <a:pt x="5596" y="40791"/>
                    <a:pt x="5287" y="40791"/>
                  </a:cubicBezTo>
                  <a:cubicBezTo>
                    <a:pt x="4977" y="40791"/>
                    <a:pt x="4715" y="40541"/>
                    <a:pt x="4715" y="40231"/>
                  </a:cubicBezTo>
                  <a:cubicBezTo>
                    <a:pt x="4715" y="39898"/>
                    <a:pt x="4977" y="39660"/>
                    <a:pt x="5287" y="39660"/>
                  </a:cubicBezTo>
                  <a:close/>
                  <a:moveTo>
                    <a:pt x="9001" y="39660"/>
                  </a:moveTo>
                  <a:cubicBezTo>
                    <a:pt x="9299" y="39660"/>
                    <a:pt x="9573" y="39922"/>
                    <a:pt x="9573" y="40231"/>
                  </a:cubicBezTo>
                  <a:cubicBezTo>
                    <a:pt x="9573" y="40529"/>
                    <a:pt x="9323" y="40791"/>
                    <a:pt x="9001" y="40791"/>
                  </a:cubicBezTo>
                  <a:cubicBezTo>
                    <a:pt x="8704" y="40791"/>
                    <a:pt x="8442" y="40541"/>
                    <a:pt x="8442" y="40231"/>
                  </a:cubicBezTo>
                  <a:cubicBezTo>
                    <a:pt x="8442" y="39922"/>
                    <a:pt x="8692" y="39660"/>
                    <a:pt x="9001" y="39660"/>
                  </a:cubicBezTo>
                  <a:close/>
                  <a:moveTo>
                    <a:pt x="12728" y="39660"/>
                  </a:moveTo>
                  <a:cubicBezTo>
                    <a:pt x="13037" y="39660"/>
                    <a:pt x="13288" y="39922"/>
                    <a:pt x="13288" y="40231"/>
                  </a:cubicBezTo>
                  <a:cubicBezTo>
                    <a:pt x="13288" y="40541"/>
                    <a:pt x="13037" y="40791"/>
                    <a:pt x="12728" y="40791"/>
                  </a:cubicBezTo>
                  <a:cubicBezTo>
                    <a:pt x="12418" y="40791"/>
                    <a:pt x="12156" y="40541"/>
                    <a:pt x="12156" y="40231"/>
                  </a:cubicBezTo>
                  <a:cubicBezTo>
                    <a:pt x="12180" y="39898"/>
                    <a:pt x="12418" y="39660"/>
                    <a:pt x="12728" y="39660"/>
                  </a:cubicBezTo>
                  <a:close/>
                  <a:moveTo>
                    <a:pt x="16466" y="39660"/>
                  </a:moveTo>
                  <a:cubicBezTo>
                    <a:pt x="16764" y="39660"/>
                    <a:pt x="17026" y="39922"/>
                    <a:pt x="17026" y="40231"/>
                  </a:cubicBezTo>
                  <a:cubicBezTo>
                    <a:pt x="17026" y="40529"/>
                    <a:pt x="16776" y="40791"/>
                    <a:pt x="16466" y="40791"/>
                  </a:cubicBezTo>
                  <a:cubicBezTo>
                    <a:pt x="16169" y="40791"/>
                    <a:pt x="15895" y="40541"/>
                    <a:pt x="15895" y="40231"/>
                  </a:cubicBezTo>
                  <a:cubicBezTo>
                    <a:pt x="15895" y="39922"/>
                    <a:pt x="16145" y="39660"/>
                    <a:pt x="16466" y="39660"/>
                  </a:cubicBezTo>
                  <a:close/>
                  <a:moveTo>
                    <a:pt x="20181" y="39660"/>
                  </a:moveTo>
                  <a:cubicBezTo>
                    <a:pt x="20491" y="39660"/>
                    <a:pt x="20753" y="39922"/>
                    <a:pt x="20753" y="40231"/>
                  </a:cubicBezTo>
                  <a:cubicBezTo>
                    <a:pt x="20753" y="40541"/>
                    <a:pt x="20491" y="40791"/>
                    <a:pt x="20181" y="40791"/>
                  </a:cubicBezTo>
                  <a:cubicBezTo>
                    <a:pt x="19872" y="40791"/>
                    <a:pt x="19622" y="40541"/>
                    <a:pt x="19622" y="40231"/>
                  </a:cubicBezTo>
                  <a:cubicBezTo>
                    <a:pt x="19634" y="39898"/>
                    <a:pt x="19872" y="39660"/>
                    <a:pt x="20181" y="39660"/>
                  </a:cubicBezTo>
                  <a:close/>
                  <a:moveTo>
                    <a:pt x="23920" y="39660"/>
                  </a:moveTo>
                  <a:cubicBezTo>
                    <a:pt x="24217" y="39660"/>
                    <a:pt x="24479" y="39922"/>
                    <a:pt x="24479" y="40231"/>
                  </a:cubicBezTo>
                  <a:cubicBezTo>
                    <a:pt x="24479" y="40529"/>
                    <a:pt x="24229" y="40791"/>
                    <a:pt x="23920" y="40791"/>
                  </a:cubicBezTo>
                  <a:cubicBezTo>
                    <a:pt x="23610" y="40791"/>
                    <a:pt x="23348" y="40541"/>
                    <a:pt x="23348" y="40231"/>
                  </a:cubicBezTo>
                  <a:cubicBezTo>
                    <a:pt x="23348" y="39922"/>
                    <a:pt x="23610" y="39660"/>
                    <a:pt x="23920" y="39660"/>
                  </a:cubicBezTo>
                  <a:close/>
                  <a:moveTo>
                    <a:pt x="27635" y="39660"/>
                  </a:moveTo>
                  <a:cubicBezTo>
                    <a:pt x="27956" y="39660"/>
                    <a:pt x="28206" y="39922"/>
                    <a:pt x="28206" y="40231"/>
                  </a:cubicBezTo>
                  <a:cubicBezTo>
                    <a:pt x="28206" y="40541"/>
                    <a:pt x="27956" y="40791"/>
                    <a:pt x="27635" y="40791"/>
                  </a:cubicBezTo>
                  <a:cubicBezTo>
                    <a:pt x="27325" y="40791"/>
                    <a:pt x="27075" y="40541"/>
                    <a:pt x="27075" y="40231"/>
                  </a:cubicBezTo>
                  <a:cubicBezTo>
                    <a:pt x="27087" y="39898"/>
                    <a:pt x="27325" y="39660"/>
                    <a:pt x="27635" y="39660"/>
                  </a:cubicBezTo>
                  <a:close/>
                  <a:moveTo>
                    <a:pt x="31373" y="39660"/>
                  </a:moveTo>
                  <a:cubicBezTo>
                    <a:pt x="31671" y="39660"/>
                    <a:pt x="31945" y="39922"/>
                    <a:pt x="31945" y="40231"/>
                  </a:cubicBezTo>
                  <a:cubicBezTo>
                    <a:pt x="31945" y="40529"/>
                    <a:pt x="31683" y="40791"/>
                    <a:pt x="31373" y="40791"/>
                  </a:cubicBezTo>
                  <a:cubicBezTo>
                    <a:pt x="31064" y="40791"/>
                    <a:pt x="30814" y="40541"/>
                    <a:pt x="30814" y="40231"/>
                  </a:cubicBezTo>
                  <a:cubicBezTo>
                    <a:pt x="30814" y="39922"/>
                    <a:pt x="31064" y="39660"/>
                    <a:pt x="31373" y="39660"/>
                  </a:cubicBezTo>
                  <a:close/>
                  <a:moveTo>
                    <a:pt x="35100" y="39660"/>
                  </a:moveTo>
                  <a:cubicBezTo>
                    <a:pt x="35409" y="39660"/>
                    <a:pt x="35659" y="39922"/>
                    <a:pt x="35659" y="40231"/>
                  </a:cubicBezTo>
                  <a:cubicBezTo>
                    <a:pt x="35659" y="40541"/>
                    <a:pt x="35409" y="40791"/>
                    <a:pt x="35100" y="40791"/>
                  </a:cubicBezTo>
                  <a:cubicBezTo>
                    <a:pt x="34778" y="40791"/>
                    <a:pt x="34528" y="40541"/>
                    <a:pt x="34528" y="40231"/>
                  </a:cubicBezTo>
                  <a:cubicBezTo>
                    <a:pt x="34540" y="39898"/>
                    <a:pt x="34778" y="39660"/>
                    <a:pt x="35100" y="39660"/>
                  </a:cubicBezTo>
                  <a:close/>
                  <a:moveTo>
                    <a:pt x="38815" y="39660"/>
                  </a:moveTo>
                  <a:cubicBezTo>
                    <a:pt x="39112" y="39660"/>
                    <a:pt x="39386" y="39922"/>
                    <a:pt x="39386" y="40231"/>
                  </a:cubicBezTo>
                  <a:cubicBezTo>
                    <a:pt x="39386" y="40529"/>
                    <a:pt x="39124" y="40791"/>
                    <a:pt x="38815" y="40791"/>
                  </a:cubicBezTo>
                  <a:cubicBezTo>
                    <a:pt x="38517" y="40791"/>
                    <a:pt x="38255" y="40541"/>
                    <a:pt x="38255" y="40231"/>
                  </a:cubicBezTo>
                  <a:cubicBezTo>
                    <a:pt x="38267" y="39922"/>
                    <a:pt x="38505" y="39660"/>
                    <a:pt x="38815" y="39660"/>
                  </a:cubicBezTo>
                  <a:close/>
                  <a:moveTo>
                    <a:pt x="42553" y="39660"/>
                  </a:moveTo>
                  <a:cubicBezTo>
                    <a:pt x="42863" y="39660"/>
                    <a:pt x="43113" y="39922"/>
                    <a:pt x="43113" y="40231"/>
                  </a:cubicBezTo>
                  <a:cubicBezTo>
                    <a:pt x="43113" y="40541"/>
                    <a:pt x="42863" y="40791"/>
                    <a:pt x="42553" y="40791"/>
                  </a:cubicBezTo>
                  <a:cubicBezTo>
                    <a:pt x="42232" y="40791"/>
                    <a:pt x="41982" y="40541"/>
                    <a:pt x="41982" y="40231"/>
                  </a:cubicBezTo>
                  <a:cubicBezTo>
                    <a:pt x="41982" y="39898"/>
                    <a:pt x="42244" y="39660"/>
                    <a:pt x="42553" y="39660"/>
                  </a:cubicBezTo>
                  <a:close/>
                  <a:moveTo>
                    <a:pt x="46268" y="39660"/>
                  </a:moveTo>
                  <a:cubicBezTo>
                    <a:pt x="46565" y="39660"/>
                    <a:pt x="46839" y="39922"/>
                    <a:pt x="46839" y="40231"/>
                  </a:cubicBezTo>
                  <a:cubicBezTo>
                    <a:pt x="46839" y="40529"/>
                    <a:pt x="46589" y="40791"/>
                    <a:pt x="46268" y="40791"/>
                  </a:cubicBezTo>
                  <a:cubicBezTo>
                    <a:pt x="45970" y="40791"/>
                    <a:pt x="45708" y="40541"/>
                    <a:pt x="45708" y="40231"/>
                  </a:cubicBezTo>
                  <a:cubicBezTo>
                    <a:pt x="45720" y="39922"/>
                    <a:pt x="45958" y="39660"/>
                    <a:pt x="46268" y="39660"/>
                  </a:cubicBezTo>
                  <a:close/>
                  <a:moveTo>
                    <a:pt x="50006" y="39660"/>
                  </a:moveTo>
                  <a:cubicBezTo>
                    <a:pt x="50316" y="39660"/>
                    <a:pt x="50578" y="39922"/>
                    <a:pt x="50578" y="40231"/>
                  </a:cubicBezTo>
                  <a:cubicBezTo>
                    <a:pt x="50578" y="40541"/>
                    <a:pt x="50316" y="40791"/>
                    <a:pt x="50006" y="40791"/>
                  </a:cubicBezTo>
                  <a:cubicBezTo>
                    <a:pt x="49697" y="40791"/>
                    <a:pt x="49447" y="40541"/>
                    <a:pt x="49447" y="40231"/>
                  </a:cubicBezTo>
                  <a:cubicBezTo>
                    <a:pt x="49447" y="39898"/>
                    <a:pt x="49697" y="39660"/>
                    <a:pt x="50006" y="39660"/>
                  </a:cubicBezTo>
                  <a:close/>
                  <a:moveTo>
                    <a:pt x="53733" y="39660"/>
                  </a:moveTo>
                  <a:cubicBezTo>
                    <a:pt x="54031" y="39660"/>
                    <a:pt x="54293" y="39922"/>
                    <a:pt x="54293" y="40231"/>
                  </a:cubicBezTo>
                  <a:cubicBezTo>
                    <a:pt x="54293" y="40529"/>
                    <a:pt x="54043" y="40791"/>
                    <a:pt x="53733" y="40791"/>
                  </a:cubicBezTo>
                  <a:cubicBezTo>
                    <a:pt x="53412" y="40791"/>
                    <a:pt x="53162" y="40541"/>
                    <a:pt x="53162" y="40231"/>
                  </a:cubicBezTo>
                  <a:cubicBezTo>
                    <a:pt x="53173" y="39922"/>
                    <a:pt x="53412" y="39660"/>
                    <a:pt x="53733" y="39660"/>
                  </a:cubicBezTo>
                  <a:close/>
                  <a:moveTo>
                    <a:pt x="57460" y="39660"/>
                  </a:moveTo>
                  <a:cubicBezTo>
                    <a:pt x="57781" y="39660"/>
                    <a:pt x="58031" y="39922"/>
                    <a:pt x="58031" y="40231"/>
                  </a:cubicBezTo>
                  <a:cubicBezTo>
                    <a:pt x="58031" y="40541"/>
                    <a:pt x="57781" y="40791"/>
                    <a:pt x="57460" y="40791"/>
                  </a:cubicBezTo>
                  <a:cubicBezTo>
                    <a:pt x="57150" y="40791"/>
                    <a:pt x="56900" y="40541"/>
                    <a:pt x="56900" y="40231"/>
                  </a:cubicBezTo>
                  <a:cubicBezTo>
                    <a:pt x="56900" y="39898"/>
                    <a:pt x="57150" y="39660"/>
                    <a:pt x="57460" y="39660"/>
                  </a:cubicBezTo>
                  <a:close/>
                  <a:moveTo>
                    <a:pt x="61186" y="39660"/>
                  </a:moveTo>
                  <a:cubicBezTo>
                    <a:pt x="61484" y="39660"/>
                    <a:pt x="61746" y="39922"/>
                    <a:pt x="61746" y="40231"/>
                  </a:cubicBezTo>
                  <a:cubicBezTo>
                    <a:pt x="61746" y="40529"/>
                    <a:pt x="61496" y="40791"/>
                    <a:pt x="61186" y="40791"/>
                  </a:cubicBezTo>
                  <a:cubicBezTo>
                    <a:pt x="60877" y="40791"/>
                    <a:pt x="60615" y="40541"/>
                    <a:pt x="60615" y="40231"/>
                  </a:cubicBezTo>
                  <a:cubicBezTo>
                    <a:pt x="60639" y="39922"/>
                    <a:pt x="60877" y="39660"/>
                    <a:pt x="61186" y="39660"/>
                  </a:cubicBezTo>
                  <a:close/>
                  <a:moveTo>
                    <a:pt x="64925" y="39660"/>
                  </a:moveTo>
                  <a:cubicBezTo>
                    <a:pt x="65234" y="39660"/>
                    <a:pt x="65485" y="39922"/>
                    <a:pt x="65485" y="40231"/>
                  </a:cubicBezTo>
                  <a:cubicBezTo>
                    <a:pt x="65485" y="40541"/>
                    <a:pt x="65234" y="40791"/>
                    <a:pt x="64925" y="40791"/>
                  </a:cubicBezTo>
                  <a:cubicBezTo>
                    <a:pt x="64603" y="40791"/>
                    <a:pt x="64353" y="40541"/>
                    <a:pt x="64353" y="40231"/>
                  </a:cubicBezTo>
                  <a:cubicBezTo>
                    <a:pt x="64353" y="39898"/>
                    <a:pt x="64603" y="39660"/>
                    <a:pt x="64925" y="39660"/>
                  </a:cubicBezTo>
                  <a:close/>
                  <a:moveTo>
                    <a:pt x="68640" y="39660"/>
                  </a:moveTo>
                  <a:cubicBezTo>
                    <a:pt x="68937" y="39660"/>
                    <a:pt x="69211" y="39922"/>
                    <a:pt x="69211" y="40231"/>
                  </a:cubicBezTo>
                  <a:cubicBezTo>
                    <a:pt x="69211" y="40529"/>
                    <a:pt x="68949" y="40791"/>
                    <a:pt x="68640" y="40791"/>
                  </a:cubicBezTo>
                  <a:cubicBezTo>
                    <a:pt x="68330" y="40791"/>
                    <a:pt x="68080" y="40541"/>
                    <a:pt x="68080" y="40231"/>
                  </a:cubicBezTo>
                  <a:cubicBezTo>
                    <a:pt x="68092" y="39922"/>
                    <a:pt x="68330" y="39660"/>
                    <a:pt x="68640" y="39660"/>
                  </a:cubicBezTo>
                  <a:close/>
                  <a:moveTo>
                    <a:pt x="72366" y="39660"/>
                  </a:moveTo>
                  <a:cubicBezTo>
                    <a:pt x="72676" y="39660"/>
                    <a:pt x="72926" y="39922"/>
                    <a:pt x="72926" y="40231"/>
                  </a:cubicBezTo>
                  <a:cubicBezTo>
                    <a:pt x="72926" y="40541"/>
                    <a:pt x="72676" y="40791"/>
                    <a:pt x="72366" y="40791"/>
                  </a:cubicBezTo>
                  <a:cubicBezTo>
                    <a:pt x="72045" y="40791"/>
                    <a:pt x="71795" y="40541"/>
                    <a:pt x="71795" y="40231"/>
                  </a:cubicBezTo>
                  <a:cubicBezTo>
                    <a:pt x="71807" y="39898"/>
                    <a:pt x="72069" y="39660"/>
                    <a:pt x="72366" y="39660"/>
                  </a:cubicBezTo>
                  <a:close/>
                  <a:moveTo>
                    <a:pt x="76093" y="39660"/>
                  </a:moveTo>
                  <a:cubicBezTo>
                    <a:pt x="76391" y="39660"/>
                    <a:pt x="76664" y="39922"/>
                    <a:pt x="76664" y="40231"/>
                  </a:cubicBezTo>
                  <a:cubicBezTo>
                    <a:pt x="76664" y="40529"/>
                    <a:pt x="76403" y="40791"/>
                    <a:pt x="76093" y="40791"/>
                  </a:cubicBezTo>
                  <a:cubicBezTo>
                    <a:pt x="75795" y="40791"/>
                    <a:pt x="75533" y="40541"/>
                    <a:pt x="75533" y="40231"/>
                  </a:cubicBezTo>
                  <a:cubicBezTo>
                    <a:pt x="75533" y="39922"/>
                    <a:pt x="75783" y="39660"/>
                    <a:pt x="76093" y="39660"/>
                  </a:cubicBezTo>
                  <a:close/>
                  <a:moveTo>
                    <a:pt x="79712" y="39660"/>
                  </a:moveTo>
                  <a:cubicBezTo>
                    <a:pt x="80010" y="39660"/>
                    <a:pt x="80284" y="39922"/>
                    <a:pt x="80284" y="40231"/>
                  </a:cubicBezTo>
                  <a:cubicBezTo>
                    <a:pt x="80284" y="40529"/>
                    <a:pt x="80022" y="40791"/>
                    <a:pt x="79712" y="40791"/>
                  </a:cubicBezTo>
                  <a:cubicBezTo>
                    <a:pt x="79403" y="40791"/>
                    <a:pt x="79153" y="40541"/>
                    <a:pt x="79153" y="40231"/>
                  </a:cubicBezTo>
                  <a:cubicBezTo>
                    <a:pt x="79165" y="39922"/>
                    <a:pt x="79403" y="39660"/>
                    <a:pt x="79712" y="39660"/>
                  </a:cubicBezTo>
                  <a:close/>
                  <a:moveTo>
                    <a:pt x="83451" y="39660"/>
                  </a:moveTo>
                  <a:cubicBezTo>
                    <a:pt x="83761" y="39660"/>
                    <a:pt x="84011" y="39922"/>
                    <a:pt x="84011" y="40231"/>
                  </a:cubicBezTo>
                  <a:cubicBezTo>
                    <a:pt x="84011" y="40541"/>
                    <a:pt x="83761" y="40791"/>
                    <a:pt x="83451" y="40791"/>
                  </a:cubicBezTo>
                  <a:cubicBezTo>
                    <a:pt x="83141" y="40791"/>
                    <a:pt x="82880" y="40541"/>
                    <a:pt x="82880" y="40231"/>
                  </a:cubicBezTo>
                  <a:cubicBezTo>
                    <a:pt x="82880" y="39898"/>
                    <a:pt x="83141" y="39660"/>
                    <a:pt x="83451" y="39660"/>
                  </a:cubicBezTo>
                  <a:close/>
                  <a:moveTo>
                    <a:pt x="87166" y="39660"/>
                  </a:moveTo>
                  <a:cubicBezTo>
                    <a:pt x="87463" y="39660"/>
                    <a:pt x="87737" y="39922"/>
                    <a:pt x="87737" y="40231"/>
                  </a:cubicBezTo>
                  <a:cubicBezTo>
                    <a:pt x="87737" y="40529"/>
                    <a:pt x="87475" y="40791"/>
                    <a:pt x="87166" y="40791"/>
                  </a:cubicBezTo>
                  <a:cubicBezTo>
                    <a:pt x="86856" y="40791"/>
                    <a:pt x="86606" y="40541"/>
                    <a:pt x="86606" y="40231"/>
                  </a:cubicBezTo>
                  <a:cubicBezTo>
                    <a:pt x="86618" y="39922"/>
                    <a:pt x="86856" y="39660"/>
                    <a:pt x="87166" y="39660"/>
                  </a:cubicBezTo>
                  <a:close/>
                  <a:moveTo>
                    <a:pt x="90904" y="39660"/>
                  </a:moveTo>
                  <a:cubicBezTo>
                    <a:pt x="91214" y="39660"/>
                    <a:pt x="91464" y="39922"/>
                    <a:pt x="91464" y="40231"/>
                  </a:cubicBezTo>
                  <a:cubicBezTo>
                    <a:pt x="91464" y="40541"/>
                    <a:pt x="91214" y="40791"/>
                    <a:pt x="90904" y="40791"/>
                  </a:cubicBezTo>
                  <a:cubicBezTo>
                    <a:pt x="90595" y="40791"/>
                    <a:pt x="90345" y="40541"/>
                    <a:pt x="90345" y="40231"/>
                  </a:cubicBezTo>
                  <a:cubicBezTo>
                    <a:pt x="90345" y="39898"/>
                    <a:pt x="90595" y="39660"/>
                    <a:pt x="90904" y="39660"/>
                  </a:cubicBezTo>
                  <a:close/>
                  <a:moveTo>
                    <a:pt x="94631" y="39660"/>
                  </a:moveTo>
                  <a:cubicBezTo>
                    <a:pt x="94929" y="39660"/>
                    <a:pt x="95191" y="39922"/>
                    <a:pt x="95191" y="40231"/>
                  </a:cubicBezTo>
                  <a:cubicBezTo>
                    <a:pt x="95191" y="40529"/>
                    <a:pt x="94941" y="40791"/>
                    <a:pt x="94631" y="40791"/>
                  </a:cubicBezTo>
                  <a:cubicBezTo>
                    <a:pt x="94310" y="40791"/>
                    <a:pt x="94060" y="40541"/>
                    <a:pt x="94060" y="40231"/>
                  </a:cubicBezTo>
                  <a:cubicBezTo>
                    <a:pt x="94071" y="39922"/>
                    <a:pt x="94310" y="39660"/>
                    <a:pt x="94631" y="39660"/>
                  </a:cubicBezTo>
                  <a:close/>
                  <a:moveTo>
                    <a:pt x="98346" y="39660"/>
                  </a:moveTo>
                  <a:cubicBezTo>
                    <a:pt x="98655" y="39660"/>
                    <a:pt x="98905" y="39922"/>
                    <a:pt x="98905" y="40231"/>
                  </a:cubicBezTo>
                  <a:cubicBezTo>
                    <a:pt x="98905" y="40541"/>
                    <a:pt x="98655" y="40791"/>
                    <a:pt x="98346" y="40791"/>
                  </a:cubicBezTo>
                  <a:cubicBezTo>
                    <a:pt x="98036" y="40791"/>
                    <a:pt x="97786" y="40541"/>
                    <a:pt x="97786" y="40231"/>
                  </a:cubicBezTo>
                  <a:cubicBezTo>
                    <a:pt x="97798" y="39898"/>
                    <a:pt x="98036" y="39660"/>
                    <a:pt x="98346" y="39660"/>
                  </a:cubicBezTo>
                  <a:close/>
                  <a:moveTo>
                    <a:pt x="102084" y="39660"/>
                  </a:moveTo>
                  <a:cubicBezTo>
                    <a:pt x="102382" y="39660"/>
                    <a:pt x="102644" y="39922"/>
                    <a:pt x="102644" y="40231"/>
                  </a:cubicBezTo>
                  <a:cubicBezTo>
                    <a:pt x="102644" y="40529"/>
                    <a:pt x="102394" y="40791"/>
                    <a:pt x="102084" y="40791"/>
                  </a:cubicBezTo>
                  <a:cubicBezTo>
                    <a:pt x="101787" y="40791"/>
                    <a:pt x="101513" y="40541"/>
                    <a:pt x="101513" y="40231"/>
                  </a:cubicBezTo>
                  <a:cubicBezTo>
                    <a:pt x="101513" y="39922"/>
                    <a:pt x="101775" y="39660"/>
                    <a:pt x="102084" y="39660"/>
                  </a:cubicBezTo>
                  <a:close/>
                  <a:moveTo>
                    <a:pt x="105799" y="39660"/>
                  </a:moveTo>
                  <a:cubicBezTo>
                    <a:pt x="106121" y="39660"/>
                    <a:pt x="106371" y="39922"/>
                    <a:pt x="106371" y="40231"/>
                  </a:cubicBezTo>
                  <a:cubicBezTo>
                    <a:pt x="106371" y="40541"/>
                    <a:pt x="106109" y="40791"/>
                    <a:pt x="105799" y="40791"/>
                  </a:cubicBezTo>
                  <a:cubicBezTo>
                    <a:pt x="105490" y="40791"/>
                    <a:pt x="105239" y="40541"/>
                    <a:pt x="105239" y="40231"/>
                  </a:cubicBezTo>
                  <a:cubicBezTo>
                    <a:pt x="105251" y="39898"/>
                    <a:pt x="105490" y="39660"/>
                    <a:pt x="105799" y="39660"/>
                  </a:cubicBezTo>
                  <a:close/>
                  <a:moveTo>
                    <a:pt x="109538" y="39660"/>
                  </a:moveTo>
                  <a:cubicBezTo>
                    <a:pt x="109835" y="39660"/>
                    <a:pt x="110109" y="39922"/>
                    <a:pt x="110109" y="40231"/>
                  </a:cubicBezTo>
                  <a:cubicBezTo>
                    <a:pt x="110109" y="40529"/>
                    <a:pt x="109847" y="40791"/>
                    <a:pt x="109538" y="40791"/>
                  </a:cubicBezTo>
                  <a:cubicBezTo>
                    <a:pt x="109228" y="40791"/>
                    <a:pt x="108978" y="40541"/>
                    <a:pt x="108978" y="40231"/>
                  </a:cubicBezTo>
                  <a:cubicBezTo>
                    <a:pt x="108978" y="39922"/>
                    <a:pt x="109228" y="39660"/>
                    <a:pt x="109538" y="39660"/>
                  </a:cubicBezTo>
                  <a:close/>
                  <a:moveTo>
                    <a:pt x="113264" y="39660"/>
                  </a:moveTo>
                  <a:cubicBezTo>
                    <a:pt x="113574" y="39660"/>
                    <a:pt x="113824" y="39922"/>
                    <a:pt x="113824" y="40231"/>
                  </a:cubicBezTo>
                  <a:cubicBezTo>
                    <a:pt x="113824" y="40541"/>
                    <a:pt x="113574" y="40791"/>
                    <a:pt x="113264" y="40791"/>
                  </a:cubicBezTo>
                  <a:cubicBezTo>
                    <a:pt x="112943" y="40791"/>
                    <a:pt x="112693" y="40541"/>
                    <a:pt x="112693" y="40231"/>
                  </a:cubicBezTo>
                  <a:cubicBezTo>
                    <a:pt x="112705" y="39898"/>
                    <a:pt x="112943" y="39660"/>
                    <a:pt x="113264" y="39660"/>
                  </a:cubicBezTo>
                  <a:close/>
                  <a:moveTo>
                    <a:pt x="116991" y="39660"/>
                  </a:moveTo>
                  <a:cubicBezTo>
                    <a:pt x="117289" y="39660"/>
                    <a:pt x="117562" y="39922"/>
                    <a:pt x="117562" y="40231"/>
                  </a:cubicBezTo>
                  <a:cubicBezTo>
                    <a:pt x="117562" y="40529"/>
                    <a:pt x="117312" y="40791"/>
                    <a:pt x="116991" y="40791"/>
                  </a:cubicBezTo>
                  <a:cubicBezTo>
                    <a:pt x="116681" y="40791"/>
                    <a:pt x="116431" y="40541"/>
                    <a:pt x="116431" y="40231"/>
                  </a:cubicBezTo>
                  <a:cubicBezTo>
                    <a:pt x="116431" y="39922"/>
                    <a:pt x="116681" y="39660"/>
                    <a:pt x="116991" y="39660"/>
                  </a:cubicBezTo>
                  <a:close/>
                  <a:moveTo>
                    <a:pt x="120718" y="39660"/>
                  </a:moveTo>
                  <a:cubicBezTo>
                    <a:pt x="121027" y="39660"/>
                    <a:pt x="121277" y="39922"/>
                    <a:pt x="121277" y="40231"/>
                  </a:cubicBezTo>
                  <a:cubicBezTo>
                    <a:pt x="121277" y="40541"/>
                    <a:pt x="121027" y="40791"/>
                    <a:pt x="120718" y="40791"/>
                  </a:cubicBezTo>
                  <a:cubicBezTo>
                    <a:pt x="120408" y="40791"/>
                    <a:pt x="120146" y="40541"/>
                    <a:pt x="120146" y="40231"/>
                  </a:cubicBezTo>
                  <a:cubicBezTo>
                    <a:pt x="120170" y="39898"/>
                    <a:pt x="120420" y="39660"/>
                    <a:pt x="120718" y="39660"/>
                  </a:cubicBezTo>
                  <a:close/>
                  <a:moveTo>
                    <a:pt x="124456" y="39660"/>
                  </a:moveTo>
                  <a:cubicBezTo>
                    <a:pt x="124754" y="39660"/>
                    <a:pt x="125016" y="39922"/>
                    <a:pt x="125016" y="40231"/>
                  </a:cubicBezTo>
                  <a:cubicBezTo>
                    <a:pt x="125016" y="40529"/>
                    <a:pt x="124766" y="40791"/>
                    <a:pt x="124456" y="40791"/>
                  </a:cubicBezTo>
                  <a:cubicBezTo>
                    <a:pt x="124135" y="40791"/>
                    <a:pt x="123885" y="40541"/>
                    <a:pt x="123885" y="40231"/>
                  </a:cubicBezTo>
                  <a:cubicBezTo>
                    <a:pt x="123885" y="39922"/>
                    <a:pt x="124135" y="39660"/>
                    <a:pt x="124456" y="39660"/>
                  </a:cubicBezTo>
                  <a:close/>
                  <a:moveTo>
                    <a:pt x="128171" y="39660"/>
                  </a:moveTo>
                  <a:cubicBezTo>
                    <a:pt x="128480" y="39660"/>
                    <a:pt x="128742" y="39922"/>
                    <a:pt x="128742" y="40231"/>
                  </a:cubicBezTo>
                  <a:cubicBezTo>
                    <a:pt x="128742" y="40541"/>
                    <a:pt x="128480" y="40791"/>
                    <a:pt x="128171" y="40791"/>
                  </a:cubicBezTo>
                  <a:cubicBezTo>
                    <a:pt x="127861" y="40791"/>
                    <a:pt x="127611" y="40541"/>
                    <a:pt x="127611" y="40231"/>
                  </a:cubicBezTo>
                  <a:cubicBezTo>
                    <a:pt x="127611" y="39898"/>
                    <a:pt x="127861" y="39660"/>
                    <a:pt x="128171" y="39660"/>
                  </a:cubicBezTo>
                  <a:close/>
                  <a:moveTo>
                    <a:pt x="131898" y="39660"/>
                  </a:moveTo>
                  <a:cubicBezTo>
                    <a:pt x="132195" y="39660"/>
                    <a:pt x="132457" y="39922"/>
                    <a:pt x="132457" y="40231"/>
                  </a:cubicBezTo>
                  <a:cubicBezTo>
                    <a:pt x="132457" y="40529"/>
                    <a:pt x="132207" y="40791"/>
                    <a:pt x="131898" y="40791"/>
                  </a:cubicBezTo>
                  <a:cubicBezTo>
                    <a:pt x="131600" y="40791"/>
                    <a:pt x="131326" y="40541"/>
                    <a:pt x="131326" y="40231"/>
                  </a:cubicBezTo>
                  <a:cubicBezTo>
                    <a:pt x="131338" y="39922"/>
                    <a:pt x="131576" y="39660"/>
                    <a:pt x="131898" y="39660"/>
                  </a:cubicBezTo>
                  <a:close/>
                  <a:moveTo>
                    <a:pt x="135624" y="39660"/>
                  </a:moveTo>
                  <a:cubicBezTo>
                    <a:pt x="135946" y="39660"/>
                    <a:pt x="136196" y="39922"/>
                    <a:pt x="136196" y="40231"/>
                  </a:cubicBezTo>
                  <a:cubicBezTo>
                    <a:pt x="136196" y="40541"/>
                    <a:pt x="135934" y="40791"/>
                    <a:pt x="135624" y="40791"/>
                  </a:cubicBezTo>
                  <a:cubicBezTo>
                    <a:pt x="135315" y="40791"/>
                    <a:pt x="135065" y="40541"/>
                    <a:pt x="135065" y="40231"/>
                  </a:cubicBezTo>
                  <a:cubicBezTo>
                    <a:pt x="135065" y="39898"/>
                    <a:pt x="135315" y="39660"/>
                    <a:pt x="135624" y="39660"/>
                  </a:cubicBezTo>
                  <a:close/>
                  <a:moveTo>
                    <a:pt x="139351" y="39660"/>
                  </a:moveTo>
                  <a:cubicBezTo>
                    <a:pt x="139649" y="39660"/>
                    <a:pt x="139910" y="39922"/>
                    <a:pt x="139910" y="40231"/>
                  </a:cubicBezTo>
                  <a:cubicBezTo>
                    <a:pt x="139910" y="40529"/>
                    <a:pt x="139660" y="40791"/>
                    <a:pt x="139351" y="40791"/>
                  </a:cubicBezTo>
                  <a:cubicBezTo>
                    <a:pt x="139053" y="40791"/>
                    <a:pt x="138779" y="40541"/>
                    <a:pt x="138779" y="40231"/>
                  </a:cubicBezTo>
                  <a:cubicBezTo>
                    <a:pt x="138803" y="39922"/>
                    <a:pt x="139041" y="39660"/>
                    <a:pt x="139351" y="39660"/>
                  </a:cubicBezTo>
                  <a:close/>
                  <a:moveTo>
                    <a:pt x="143089" y="39660"/>
                  </a:moveTo>
                  <a:cubicBezTo>
                    <a:pt x="143399" y="39660"/>
                    <a:pt x="143649" y="39922"/>
                    <a:pt x="143649" y="40231"/>
                  </a:cubicBezTo>
                  <a:cubicBezTo>
                    <a:pt x="143649" y="40541"/>
                    <a:pt x="143399" y="40791"/>
                    <a:pt x="143089" y="40791"/>
                  </a:cubicBezTo>
                  <a:cubicBezTo>
                    <a:pt x="142768" y="40791"/>
                    <a:pt x="142518" y="40541"/>
                    <a:pt x="142518" y="40231"/>
                  </a:cubicBezTo>
                  <a:cubicBezTo>
                    <a:pt x="142518" y="39898"/>
                    <a:pt x="142768" y="39660"/>
                    <a:pt x="143089" y="39660"/>
                  </a:cubicBezTo>
                  <a:close/>
                  <a:moveTo>
                    <a:pt x="146804" y="39660"/>
                  </a:moveTo>
                  <a:cubicBezTo>
                    <a:pt x="147102" y="39660"/>
                    <a:pt x="147376" y="39922"/>
                    <a:pt x="147376" y="40231"/>
                  </a:cubicBezTo>
                  <a:cubicBezTo>
                    <a:pt x="147376" y="40529"/>
                    <a:pt x="147114" y="40791"/>
                    <a:pt x="146804" y="40791"/>
                  </a:cubicBezTo>
                  <a:cubicBezTo>
                    <a:pt x="146495" y="40791"/>
                    <a:pt x="146245" y="40541"/>
                    <a:pt x="146245" y="40231"/>
                  </a:cubicBezTo>
                  <a:cubicBezTo>
                    <a:pt x="146257" y="39922"/>
                    <a:pt x="146495" y="39660"/>
                    <a:pt x="146804" y="39660"/>
                  </a:cubicBezTo>
                  <a:close/>
                  <a:moveTo>
                    <a:pt x="3405" y="41529"/>
                  </a:moveTo>
                  <a:cubicBezTo>
                    <a:pt x="3703" y="41529"/>
                    <a:pt x="3977" y="41779"/>
                    <a:pt x="3977" y="42089"/>
                  </a:cubicBezTo>
                  <a:cubicBezTo>
                    <a:pt x="3977" y="42386"/>
                    <a:pt x="3727" y="42660"/>
                    <a:pt x="3405" y="42660"/>
                  </a:cubicBezTo>
                  <a:cubicBezTo>
                    <a:pt x="3096" y="42660"/>
                    <a:pt x="2846" y="42398"/>
                    <a:pt x="2846" y="42089"/>
                  </a:cubicBezTo>
                  <a:cubicBezTo>
                    <a:pt x="2858" y="41779"/>
                    <a:pt x="3096" y="41529"/>
                    <a:pt x="3405" y="41529"/>
                  </a:cubicBezTo>
                  <a:close/>
                  <a:moveTo>
                    <a:pt x="7132" y="41529"/>
                  </a:moveTo>
                  <a:cubicBezTo>
                    <a:pt x="7430" y="41529"/>
                    <a:pt x="7692" y="41779"/>
                    <a:pt x="7692" y="42089"/>
                  </a:cubicBezTo>
                  <a:cubicBezTo>
                    <a:pt x="7692" y="42386"/>
                    <a:pt x="7442" y="42660"/>
                    <a:pt x="7132" y="42660"/>
                  </a:cubicBezTo>
                  <a:cubicBezTo>
                    <a:pt x="6834" y="42660"/>
                    <a:pt x="6560" y="42398"/>
                    <a:pt x="6560" y="42089"/>
                  </a:cubicBezTo>
                  <a:cubicBezTo>
                    <a:pt x="6584" y="41779"/>
                    <a:pt x="6822" y="41529"/>
                    <a:pt x="7132" y="41529"/>
                  </a:cubicBezTo>
                  <a:close/>
                  <a:moveTo>
                    <a:pt x="10871" y="41529"/>
                  </a:moveTo>
                  <a:cubicBezTo>
                    <a:pt x="11168" y="41529"/>
                    <a:pt x="11430" y="41779"/>
                    <a:pt x="11430" y="42089"/>
                  </a:cubicBezTo>
                  <a:cubicBezTo>
                    <a:pt x="11430" y="42386"/>
                    <a:pt x="11180" y="42660"/>
                    <a:pt x="10871" y="42660"/>
                  </a:cubicBezTo>
                  <a:cubicBezTo>
                    <a:pt x="10573" y="42660"/>
                    <a:pt x="10299" y="42398"/>
                    <a:pt x="10299" y="42089"/>
                  </a:cubicBezTo>
                  <a:cubicBezTo>
                    <a:pt x="10299" y="41779"/>
                    <a:pt x="10549" y="41529"/>
                    <a:pt x="10871" y="41529"/>
                  </a:cubicBezTo>
                  <a:close/>
                  <a:moveTo>
                    <a:pt x="14585" y="41529"/>
                  </a:moveTo>
                  <a:cubicBezTo>
                    <a:pt x="14883" y="41529"/>
                    <a:pt x="15157" y="41779"/>
                    <a:pt x="15157" y="42089"/>
                  </a:cubicBezTo>
                  <a:cubicBezTo>
                    <a:pt x="15157" y="42386"/>
                    <a:pt x="14895" y="42660"/>
                    <a:pt x="14585" y="42660"/>
                  </a:cubicBezTo>
                  <a:cubicBezTo>
                    <a:pt x="14288" y="42660"/>
                    <a:pt x="14014" y="42398"/>
                    <a:pt x="14014" y="42089"/>
                  </a:cubicBezTo>
                  <a:cubicBezTo>
                    <a:pt x="14038" y="41779"/>
                    <a:pt x="14276" y="41529"/>
                    <a:pt x="14585" y="41529"/>
                  </a:cubicBezTo>
                  <a:close/>
                  <a:moveTo>
                    <a:pt x="18324" y="41529"/>
                  </a:moveTo>
                  <a:cubicBezTo>
                    <a:pt x="18622" y="41529"/>
                    <a:pt x="18883" y="41779"/>
                    <a:pt x="18883" y="42089"/>
                  </a:cubicBezTo>
                  <a:cubicBezTo>
                    <a:pt x="18883" y="42386"/>
                    <a:pt x="18633" y="42660"/>
                    <a:pt x="18324" y="42660"/>
                  </a:cubicBezTo>
                  <a:cubicBezTo>
                    <a:pt x="18026" y="42660"/>
                    <a:pt x="17752" y="42398"/>
                    <a:pt x="17752" y="42089"/>
                  </a:cubicBezTo>
                  <a:cubicBezTo>
                    <a:pt x="17752" y="41779"/>
                    <a:pt x="18014" y="41529"/>
                    <a:pt x="18324" y="41529"/>
                  </a:cubicBezTo>
                  <a:close/>
                  <a:moveTo>
                    <a:pt x="22039" y="41529"/>
                  </a:moveTo>
                  <a:cubicBezTo>
                    <a:pt x="22336" y="41529"/>
                    <a:pt x="22610" y="41779"/>
                    <a:pt x="22610" y="42089"/>
                  </a:cubicBezTo>
                  <a:cubicBezTo>
                    <a:pt x="22610" y="42386"/>
                    <a:pt x="22360" y="42660"/>
                    <a:pt x="22039" y="42660"/>
                  </a:cubicBezTo>
                  <a:cubicBezTo>
                    <a:pt x="21729" y="42660"/>
                    <a:pt x="21479" y="42398"/>
                    <a:pt x="21479" y="42089"/>
                  </a:cubicBezTo>
                  <a:cubicBezTo>
                    <a:pt x="21491" y="41779"/>
                    <a:pt x="21729" y="41529"/>
                    <a:pt x="22039" y="41529"/>
                  </a:cubicBezTo>
                  <a:close/>
                  <a:moveTo>
                    <a:pt x="25777" y="41529"/>
                  </a:moveTo>
                  <a:cubicBezTo>
                    <a:pt x="26075" y="41529"/>
                    <a:pt x="26349" y="41779"/>
                    <a:pt x="26349" y="42089"/>
                  </a:cubicBezTo>
                  <a:cubicBezTo>
                    <a:pt x="26349" y="42386"/>
                    <a:pt x="26087" y="42660"/>
                    <a:pt x="25777" y="42660"/>
                  </a:cubicBezTo>
                  <a:cubicBezTo>
                    <a:pt x="25468" y="42660"/>
                    <a:pt x="25206" y="42398"/>
                    <a:pt x="25206" y="42089"/>
                  </a:cubicBezTo>
                  <a:cubicBezTo>
                    <a:pt x="25218" y="41779"/>
                    <a:pt x="25468" y="41529"/>
                    <a:pt x="25777" y="41529"/>
                  </a:cubicBezTo>
                  <a:close/>
                  <a:moveTo>
                    <a:pt x="29504" y="41529"/>
                  </a:moveTo>
                  <a:cubicBezTo>
                    <a:pt x="29801" y="41529"/>
                    <a:pt x="30063" y="41779"/>
                    <a:pt x="30063" y="42089"/>
                  </a:cubicBezTo>
                  <a:cubicBezTo>
                    <a:pt x="30063" y="42386"/>
                    <a:pt x="29813" y="42660"/>
                    <a:pt x="29504" y="42660"/>
                  </a:cubicBezTo>
                  <a:cubicBezTo>
                    <a:pt x="29182" y="42660"/>
                    <a:pt x="28932" y="42398"/>
                    <a:pt x="28932" y="42089"/>
                  </a:cubicBezTo>
                  <a:cubicBezTo>
                    <a:pt x="28944" y="41779"/>
                    <a:pt x="29182" y="41529"/>
                    <a:pt x="29504" y="41529"/>
                  </a:cubicBezTo>
                  <a:close/>
                  <a:moveTo>
                    <a:pt x="33230" y="41529"/>
                  </a:moveTo>
                  <a:cubicBezTo>
                    <a:pt x="33528" y="41529"/>
                    <a:pt x="33802" y="41779"/>
                    <a:pt x="33802" y="42089"/>
                  </a:cubicBezTo>
                  <a:cubicBezTo>
                    <a:pt x="33802" y="42386"/>
                    <a:pt x="33552" y="42660"/>
                    <a:pt x="33230" y="42660"/>
                  </a:cubicBezTo>
                  <a:cubicBezTo>
                    <a:pt x="32921" y="42660"/>
                    <a:pt x="32671" y="42398"/>
                    <a:pt x="32671" y="42089"/>
                  </a:cubicBezTo>
                  <a:cubicBezTo>
                    <a:pt x="32671" y="41779"/>
                    <a:pt x="32921" y="41529"/>
                    <a:pt x="33230" y="41529"/>
                  </a:cubicBezTo>
                  <a:close/>
                  <a:moveTo>
                    <a:pt x="36957" y="41529"/>
                  </a:moveTo>
                  <a:cubicBezTo>
                    <a:pt x="37255" y="41529"/>
                    <a:pt x="37517" y="41779"/>
                    <a:pt x="37517" y="42089"/>
                  </a:cubicBezTo>
                  <a:cubicBezTo>
                    <a:pt x="37517" y="42386"/>
                    <a:pt x="37267" y="42660"/>
                    <a:pt x="36957" y="42660"/>
                  </a:cubicBezTo>
                  <a:cubicBezTo>
                    <a:pt x="36648" y="42660"/>
                    <a:pt x="36386" y="42398"/>
                    <a:pt x="36386" y="42089"/>
                  </a:cubicBezTo>
                  <a:cubicBezTo>
                    <a:pt x="36409" y="41779"/>
                    <a:pt x="36648" y="41529"/>
                    <a:pt x="36957" y="41529"/>
                  </a:cubicBezTo>
                  <a:close/>
                  <a:moveTo>
                    <a:pt x="40672" y="41529"/>
                  </a:moveTo>
                  <a:cubicBezTo>
                    <a:pt x="40970" y="41529"/>
                    <a:pt x="41243" y="41779"/>
                    <a:pt x="41243" y="42089"/>
                  </a:cubicBezTo>
                  <a:cubicBezTo>
                    <a:pt x="41243" y="42386"/>
                    <a:pt x="40993" y="42660"/>
                    <a:pt x="40672" y="42660"/>
                  </a:cubicBezTo>
                  <a:cubicBezTo>
                    <a:pt x="40374" y="42660"/>
                    <a:pt x="40112" y="42398"/>
                    <a:pt x="40112" y="42089"/>
                  </a:cubicBezTo>
                  <a:cubicBezTo>
                    <a:pt x="40124" y="41779"/>
                    <a:pt x="40362" y="41529"/>
                    <a:pt x="40672" y="41529"/>
                  </a:cubicBezTo>
                  <a:close/>
                  <a:moveTo>
                    <a:pt x="44410" y="41529"/>
                  </a:moveTo>
                  <a:cubicBezTo>
                    <a:pt x="44708" y="41529"/>
                    <a:pt x="44982" y="41779"/>
                    <a:pt x="44982" y="42089"/>
                  </a:cubicBezTo>
                  <a:cubicBezTo>
                    <a:pt x="44982" y="42386"/>
                    <a:pt x="44720" y="42660"/>
                    <a:pt x="44410" y="42660"/>
                  </a:cubicBezTo>
                  <a:cubicBezTo>
                    <a:pt x="44113" y="42660"/>
                    <a:pt x="43851" y="42398"/>
                    <a:pt x="43851" y="42089"/>
                  </a:cubicBezTo>
                  <a:cubicBezTo>
                    <a:pt x="43851" y="41779"/>
                    <a:pt x="44101" y="41529"/>
                    <a:pt x="44410" y="41529"/>
                  </a:cubicBezTo>
                  <a:close/>
                  <a:moveTo>
                    <a:pt x="48137" y="41529"/>
                  </a:moveTo>
                  <a:cubicBezTo>
                    <a:pt x="48435" y="41529"/>
                    <a:pt x="48697" y="41779"/>
                    <a:pt x="48697" y="42089"/>
                  </a:cubicBezTo>
                  <a:cubicBezTo>
                    <a:pt x="48697" y="42386"/>
                    <a:pt x="48447" y="42660"/>
                    <a:pt x="48137" y="42660"/>
                  </a:cubicBezTo>
                  <a:cubicBezTo>
                    <a:pt x="47839" y="42660"/>
                    <a:pt x="47566" y="42398"/>
                    <a:pt x="47566" y="42089"/>
                  </a:cubicBezTo>
                  <a:cubicBezTo>
                    <a:pt x="47578" y="41779"/>
                    <a:pt x="47839" y="41529"/>
                    <a:pt x="48137" y="41529"/>
                  </a:cubicBezTo>
                  <a:close/>
                  <a:moveTo>
                    <a:pt x="51864" y="41529"/>
                  </a:moveTo>
                  <a:cubicBezTo>
                    <a:pt x="52161" y="41529"/>
                    <a:pt x="52435" y="41779"/>
                    <a:pt x="52435" y="42089"/>
                  </a:cubicBezTo>
                  <a:cubicBezTo>
                    <a:pt x="52435" y="42386"/>
                    <a:pt x="52185" y="42660"/>
                    <a:pt x="51864" y="42660"/>
                  </a:cubicBezTo>
                  <a:cubicBezTo>
                    <a:pt x="51566" y="42660"/>
                    <a:pt x="51304" y="42398"/>
                    <a:pt x="51304" y="42089"/>
                  </a:cubicBezTo>
                  <a:cubicBezTo>
                    <a:pt x="51304" y="41779"/>
                    <a:pt x="51554" y="41529"/>
                    <a:pt x="51864" y="41529"/>
                  </a:cubicBezTo>
                  <a:close/>
                  <a:moveTo>
                    <a:pt x="55602" y="41529"/>
                  </a:moveTo>
                  <a:cubicBezTo>
                    <a:pt x="55900" y="41529"/>
                    <a:pt x="56174" y="41779"/>
                    <a:pt x="56174" y="42089"/>
                  </a:cubicBezTo>
                  <a:cubicBezTo>
                    <a:pt x="56174" y="42386"/>
                    <a:pt x="55912" y="42660"/>
                    <a:pt x="55602" y="42660"/>
                  </a:cubicBezTo>
                  <a:cubicBezTo>
                    <a:pt x="55293" y="42660"/>
                    <a:pt x="55043" y="42398"/>
                    <a:pt x="55043" y="42089"/>
                  </a:cubicBezTo>
                  <a:cubicBezTo>
                    <a:pt x="55043" y="41779"/>
                    <a:pt x="55293" y="41529"/>
                    <a:pt x="55602" y="41529"/>
                  </a:cubicBezTo>
                  <a:close/>
                  <a:moveTo>
                    <a:pt x="59329" y="41529"/>
                  </a:moveTo>
                  <a:cubicBezTo>
                    <a:pt x="59627" y="41529"/>
                    <a:pt x="59889" y="41779"/>
                    <a:pt x="59889" y="42089"/>
                  </a:cubicBezTo>
                  <a:cubicBezTo>
                    <a:pt x="59889" y="42386"/>
                    <a:pt x="59639" y="42660"/>
                    <a:pt x="59329" y="42660"/>
                  </a:cubicBezTo>
                  <a:cubicBezTo>
                    <a:pt x="59008" y="42660"/>
                    <a:pt x="58757" y="42398"/>
                    <a:pt x="58757" y="42089"/>
                  </a:cubicBezTo>
                  <a:cubicBezTo>
                    <a:pt x="58757" y="41779"/>
                    <a:pt x="59008" y="41529"/>
                    <a:pt x="59329" y="41529"/>
                  </a:cubicBezTo>
                  <a:close/>
                  <a:moveTo>
                    <a:pt x="63056" y="41529"/>
                  </a:moveTo>
                  <a:cubicBezTo>
                    <a:pt x="63353" y="41529"/>
                    <a:pt x="63627" y="41779"/>
                    <a:pt x="63627" y="42089"/>
                  </a:cubicBezTo>
                  <a:cubicBezTo>
                    <a:pt x="63627" y="42386"/>
                    <a:pt x="63377" y="42660"/>
                    <a:pt x="63056" y="42660"/>
                  </a:cubicBezTo>
                  <a:cubicBezTo>
                    <a:pt x="62746" y="42660"/>
                    <a:pt x="62496" y="42398"/>
                    <a:pt x="62496" y="42089"/>
                  </a:cubicBezTo>
                  <a:cubicBezTo>
                    <a:pt x="62496" y="41779"/>
                    <a:pt x="62746" y="41529"/>
                    <a:pt x="63056" y="41529"/>
                  </a:cubicBezTo>
                  <a:close/>
                  <a:moveTo>
                    <a:pt x="66782" y="41529"/>
                  </a:moveTo>
                  <a:cubicBezTo>
                    <a:pt x="67080" y="41529"/>
                    <a:pt x="67342" y="41779"/>
                    <a:pt x="67342" y="42089"/>
                  </a:cubicBezTo>
                  <a:cubicBezTo>
                    <a:pt x="67342" y="42386"/>
                    <a:pt x="67092" y="42660"/>
                    <a:pt x="66782" y="42660"/>
                  </a:cubicBezTo>
                  <a:cubicBezTo>
                    <a:pt x="66473" y="42660"/>
                    <a:pt x="66211" y="42398"/>
                    <a:pt x="66211" y="42089"/>
                  </a:cubicBezTo>
                  <a:cubicBezTo>
                    <a:pt x="66235" y="41779"/>
                    <a:pt x="66473" y="41529"/>
                    <a:pt x="66782" y="41529"/>
                  </a:cubicBezTo>
                  <a:close/>
                  <a:moveTo>
                    <a:pt x="70509" y="41529"/>
                  </a:moveTo>
                  <a:cubicBezTo>
                    <a:pt x="70807" y="41529"/>
                    <a:pt x="71080" y="41779"/>
                    <a:pt x="71080" y="42089"/>
                  </a:cubicBezTo>
                  <a:cubicBezTo>
                    <a:pt x="71080" y="42386"/>
                    <a:pt x="70830" y="42660"/>
                    <a:pt x="70509" y="42660"/>
                  </a:cubicBezTo>
                  <a:cubicBezTo>
                    <a:pt x="70199" y="42660"/>
                    <a:pt x="69949" y="42398"/>
                    <a:pt x="69949" y="42089"/>
                  </a:cubicBezTo>
                  <a:cubicBezTo>
                    <a:pt x="69949" y="41779"/>
                    <a:pt x="70199" y="41529"/>
                    <a:pt x="70509" y="41529"/>
                  </a:cubicBezTo>
                  <a:close/>
                  <a:moveTo>
                    <a:pt x="74236" y="41529"/>
                  </a:moveTo>
                  <a:cubicBezTo>
                    <a:pt x="74533" y="41529"/>
                    <a:pt x="74795" y="41779"/>
                    <a:pt x="74795" y="42089"/>
                  </a:cubicBezTo>
                  <a:cubicBezTo>
                    <a:pt x="74795" y="42386"/>
                    <a:pt x="74545" y="42660"/>
                    <a:pt x="74236" y="42660"/>
                  </a:cubicBezTo>
                  <a:cubicBezTo>
                    <a:pt x="73938" y="42660"/>
                    <a:pt x="73676" y="42398"/>
                    <a:pt x="73676" y="42089"/>
                  </a:cubicBezTo>
                  <a:cubicBezTo>
                    <a:pt x="73676" y="41779"/>
                    <a:pt x="73926" y="41529"/>
                    <a:pt x="74236" y="41529"/>
                  </a:cubicBezTo>
                  <a:close/>
                  <a:moveTo>
                    <a:pt x="77855" y="41529"/>
                  </a:moveTo>
                  <a:cubicBezTo>
                    <a:pt x="78153" y="41529"/>
                    <a:pt x="78415" y="41779"/>
                    <a:pt x="78415" y="42089"/>
                  </a:cubicBezTo>
                  <a:cubicBezTo>
                    <a:pt x="78415" y="42386"/>
                    <a:pt x="78165" y="42660"/>
                    <a:pt x="77855" y="42660"/>
                  </a:cubicBezTo>
                  <a:cubicBezTo>
                    <a:pt x="77546" y="42660"/>
                    <a:pt x="77284" y="42398"/>
                    <a:pt x="77284" y="42089"/>
                  </a:cubicBezTo>
                  <a:cubicBezTo>
                    <a:pt x="77284" y="41779"/>
                    <a:pt x="77546" y="41529"/>
                    <a:pt x="77855" y="41529"/>
                  </a:cubicBezTo>
                  <a:close/>
                  <a:moveTo>
                    <a:pt x="81570" y="41529"/>
                  </a:moveTo>
                  <a:cubicBezTo>
                    <a:pt x="81868" y="41529"/>
                    <a:pt x="82141" y="41779"/>
                    <a:pt x="82141" y="42089"/>
                  </a:cubicBezTo>
                  <a:cubicBezTo>
                    <a:pt x="82141" y="42386"/>
                    <a:pt x="81879" y="42660"/>
                    <a:pt x="81570" y="42660"/>
                  </a:cubicBezTo>
                  <a:cubicBezTo>
                    <a:pt x="81260" y="42660"/>
                    <a:pt x="81010" y="42398"/>
                    <a:pt x="81010" y="42089"/>
                  </a:cubicBezTo>
                  <a:cubicBezTo>
                    <a:pt x="81022" y="41779"/>
                    <a:pt x="81260" y="41529"/>
                    <a:pt x="81570" y="41529"/>
                  </a:cubicBezTo>
                  <a:close/>
                  <a:moveTo>
                    <a:pt x="85308" y="41529"/>
                  </a:moveTo>
                  <a:cubicBezTo>
                    <a:pt x="85606" y="41529"/>
                    <a:pt x="85880" y="41779"/>
                    <a:pt x="85880" y="42089"/>
                  </a:cubicBezTo>
                  <a:cubicBezTo>
                    <a:pt x="85880" y="42386"/>
                    <a:pt x="85618" y="42660"/>
                    <a:pt x="85308" y="42660"/>
                  </a:cubicBezTo>
                  <a:cubicBezTo>
                    <a:pt x="84999" y="42660"/>
                    <a:pt x="84749" y="42398"/>
                    <a:pt x="84749" y="42089"/>
                  </a:cubicBezTo>
                  <a:cubicBezTo>
                    <a:pt x="84749" y="41779"/>
                    <a:pt x="84999" y="41529"/>
                    <a:pt x="85308" y="41529"/>
                  </a:cubicBezTo>
                  <a:close/>
                  <a:moveTo>
                    <a:pt x="89035" y="41529"/>
                  </a:moveTo>
                  <a:cubicBezTo>
                    <a:pt x="89333" y="41529"/>
                    <a:pt x="89595" y="41779"/>
                    <a:pt x="89595" y="42089"/>
                  </a:cubicBezTo>
                  <a:cubicBezTo>
                    <a:pt x="89595" y="42386"/>
                    <a:pt x="89345" y="42660"/>
                    <a:pt x="89035" y="42660"/>
                  </a:cubicBezTo>
                  <a:cubicBezTo>
                    <a:pt x="88714" y="42660"/>
                    <a:pt x="88464" y="42398"/>
                    <a:pt x="88464" y="42089"/>
                  </a:cubicBezTo>
                  <a:cubicBezTo>
                    <a:pt x="88475" y="41779"/>
                    <a:pt x="88714" y="41529"/>
                    <a:pt x="89035" y="41529"/>
                  </a:cubicBezTo>
                  <a:close/>
                  <a:moveTo>
                    <a:pt x="92762" y="41529"/>
                  </a:moveTo>
                  <a:cubicBezTo>
                    <a:pt x="93059" y="41529"/>
                    <a:pt x="93333" y="41779"/>
                    <a:pt x="93333" y="42089"/>
                  </a:cubicBezTo>
                  <a:cubicBezTo>
                    <a:pt x="93333" y="42386"/>
                    <a:pt x="93071" y="42660"/>
                    <a:pt x="92762" y="42660"/>
                  </a:cubicBezTo>
                  <a:cubicBezTo>
                    <a:pt x="92452" y="42660"/>
                    <a:pt x="92202" y="42398"/>
                    <a:pt x="92202" y="42089"/>
                  </a:cubicBezTo>
                  <a:cubicBezTo>
                    <a:pt x="92202" y="41779"/>
                    <a:pt x="92452" y="41529"/>
                    <a:pt x="92762" y="41529"/>
                  </a:cubicBezTo>
                  <a:close/>
                  <a:moveTo>
                    <a:pt x="96488" y="41529"/>
                  </a:moveTo>
                  <a:cubicBezTo>
                    <a:pt x="96786" y="41529"/>
                    <a:pt x="97048" y="41779"/>
                    <a:pt x="97048" y="42089"/>
                  </a:cubicBezTo>
                  <a:cubicBezTo>
                    <a:pt x="97048" y="42386"/>
                    <a:pt x="96798" y="42660"/>
                    <a:pt x="96488" y="42660"/>
                  </a:cubicBezTo>
                  <a:cubicBezTo>
                    <a:pt x="96191" y="42660"/>
                    <a:pt x="95917" y="42398"/>
                    <a:pt x="95917" y="42089"/>
                  </a:cubicBezTo>
                  <a:cubicBezTo>
                    <a:pt x="95917" y="41779"/>
                    <a:pt x="96179" y="41529"/>
                    <a:pt x="96488" y="41529"/>
                  </a:cubicBezTo>
                  <a:close/>
                  <a:moveTo>
                    <a:pt x="100203" y="41529"/>
                  </a:moveTo>
                  <a:cubicBezTo>
                    <a:pt x="100501" y="41529"/>
                    <a:pt x="100775" y="41779"/>
                    <a:pt x="100775" y="42089"/>
                  </a:cubicBezTo>
                  <a:cubicBezTo>
                    <a:pt x="100775" y="42386"/>
                    <a:pt x="100513" y="42660"/>
                    <a:pt x="100203" y="42660"/>
                  </a:cubicBezTo>
                  <a:cubicBezTo>
                    <a:pt x="99905" y="42660"/>
                    <a:pt x="99644" y="42398"/>
                    <a:pt x="99644" y="42089"/>
                  </a:cubicBezTo>
                  <a:cubicBezTo>
                    <a:pt x="99655" y="41779"/>
                    <a:pt x="99894" y="41529"/>
                    <a:pt x="100203" y="41529"/>
                  </a:cubicBezTo>
                  <a:close/>
                  <a:moveTo>
                    <a:pt x="103942" y="41529"/>
                  </a:moveTo>
                  <a:cubicBezTo>
                    <a:pt x="104239" y="41529"/>
                    <a:pt x="104513" y="41779"/>
                    <a:pt x="104513" y="42089"/>
                  </a:cubicBezTo>
                  <a:cubicBezTo>
                    <a:pt x="104513" y="42386"/>
                    <a:pt x="104251" y="42660"/>
                    <a:pt x="103942" y="42660"/>
                  </a:cubicBezTo>
                  <a:cubicBezTo>
                    <a:pt x="103644" y="42660"/>
                    <a:pt x="103382" y="42398"/>
                    <a:pt x="103382" y="42089"/>
                  </a:cubicBezTo>
                  <a:cubicBezTo>
                    <a:pt x="103382" y="41779"/>
                    <a:pt x="103632" y="41529"/>
                    <a:pt x="103942" y="41529"/>
                  </a:cubicBezTo>
                  <a:close/>
                  <a:moveTo>
                    <a:pt x="107668" y="41529"/>
                  </a:moveTo>
                  <a:cubicBezTo>
                    <a:pt x="107966" y="41529"/>
                    <a:pt x="108228" y="41779"/>
                    <a:pt x="108228" y="42089"/>
                  </a:cubicBezTo>
                  <a:cubicBezTo>
                    <a:pt x="108228" y="42386"/>
                    <a:pt x="107978" y="42660"/>
                    <a:pt x="107668" y="42660"/>
                  </a:cubicBezTo>
                  <a:cubicBezTo>
                    <a:pt x="107371" y="42660"/>
                    <a:pt x="107097" y="42398"/>
                    <a:pt x="107097" y="42089"/>
                  </a:cubicBezTo>
                  <a:cubicBezTo>
                    <a:pt x="107109" y="41779"/>
                    <a:pt x="107347" y="41529"/>
                    <a:pt x="107668" y="41529"/>
                  </a:cubicBezTo>
                  <a:close/>
                  <a:moveTo>
                    <a:pt x="111395" y="41529"/>
                  </a:moveTo>
                  <a:cubicBezTo>
                    <a:pt x="111693" y="41529"/>
                    <a:pt x="111967" y="41779"/>
                    <a:pt x="111967" y="42089"/>
                  </a:cubicBezTo>
                  <a:cubicBezTo>
                    <a:pt x="111967" y="42386"/>
                    <a:pt x="111705" y="42660"/>
                    <a:pt x="111395" y="42660"/>
                  </a:cubicBezTo>
                  <a:cubicBezTo>
                    <a:pt x="111085" y="42660"/>
                    <a:pt x="110835" y="42398"/>
                    <a:pt x="110835" y="42089"/>
                  </a:cubicBezTo>
                  <a:cubicBezTo>
                    <a:pt x="110835" y="41779"/>
                    <a:pt x="111085" y="41529"/>
                    <a:pt x="111395" y="41529"/>
                  </a:cubicBezTo>
                  <a:close/>
                  <a:moveTo>
                    <a:pt x="115122" y="41529"/>
                  </a:moveTo>
                  <a:cubicBezTo>
                    <a:pt x="115419" y="41529"/>
                    <a:pt x="115681" y="41779"/>
                    <a:pt x="115681" y="42089"/>
                  </a:cubicBezTo>
                  <a:cubicBezTo>
                    <a:pt x="115681" y="42386"/>
                    <a:pt x="115431" y="42660"/>
                    <a:pt x="115122" y="42660"/>
                  </a:cubicBezTo>
                  <a:cubicBezTo>
                    <a:pt x="114812" y="42660"/>
                    <a:pt x="114550" y="42398"/>
                    <a:pt x="114550" y="42089"/>
                  </a:cubicBezTo>
                  <a:cubicBezTo>
                    <a:pt x="114574" y="41779"/>
                    <a:pt x="114812" y="41529"/>
                    <a:pt x="115122" y="41529"/>
                  </a:cubicBezTo>
                  <a:close/>
                  <a:moveTo>
                    <a:pt x="118860" y="41529"/>
                  </a:moveTo>
                  <a:cubicBezTo>
                    <a:pt x="119158" y="41529"/>
                    <a:pt x="119420" y="41779"/>
                    <a:pt x="119420" y="42089"/>
                  </a:cubicBezTo>
                  <a:cubicBezTo>
                    <a:pt x="119420" y="42386"/>
                    <a:pt x="119170" y="42660"/>
                    <a:pt x="118860" y="42660"/>
                  </a:cubicBezTo>
                  <a:cubicBezTo>
                    <a:pt x="118539" y="42660"/>
                    <a:pt x="118289" y="42398"/>
                    <a:pt x="118289" y="42089"/>
                  </a:cubicBezTo>
                  <a:cubicBezTo>
                    <a:pt x="118289" y="41779"/>
                    <a:pt x="118539" y="41529"/>
                    <a:pt x="118860" y="41529"/>
                  </a:cubicBezTo>
                  <a:close/>
                  <a:moveTo>
                    <a:pt x="122575" y="41529"/>
                  </a:moveTo>
                  <a:cubicBezTo>
                    <a:pt x="122873" y="41529"/>
                    <a:pt x="123146" y="41779"/>
                    <a:pt x="123146" y="42089"/>
                  </a:cubicBezTo>
                  <a:cubicBezTo>
                    <a:pt x="123146" y="42386"/>
                    <a:pt x="122885" y="42660"/>
                    <a:pt x="122575" y="42660"/>
                  </a:cubicBezTo>
                  <a:cubicBezTo>
                    <a:pt x="122265" y="42660"/>
                    <a:pt x="122015" y="42398"/>
                    <a:pt x="122015" y="42089"/>
                  </a:cubicBezTo>
                  <a:cubicBezTo>
                    <a:pt x="122027" y="41779"/>
                    <a:pt x="122277" y="41529"/>
                    <a:pt x="122575" y="41529"/>
                  </a:cubicBezTo>
                  <a:close/>
                  <a:moveTo>
                    <a:pt x="126314" y="41529"/>
                  </a:moveTo>
                  <a:cubicBezTo>
                    <a:pt x="126611" y="41529"/>
                    <a:pt x="126873" y="41779"/>
                    <a:pt x="126873" y="42089"/>
                  </a:cubicBezTo>
                  <a:cubicBezTo>
                    <a:pt x="126873" y="42386"/>
                    <a:pt x="126623" y="42660"/>
                    <a:pt x="126314" y="42660"/>
                  </a:cubicBezTo>
                  <a:cubicBezTo>
                    <a:pt x="126004" y="42660"/>
                    <a:pt x="125742" y="42398"/>
                    <a:pt x="125742" y="42089"/>
                  </a:cubicBezTo>
                  <a:cubicBezTo>
                    <a:pt x="125742" y="41779"/>
                    <a:pt x="126004" y="41529"/>
                    <a:pt x="126314" y="41529"/>
                  </a:cubicBezTo>
                  <a:close/>
                  <a:moveTo>
                    <a:pt x="130028" y="41529"/>
                  </a:moveTo>
                  <a:cubicBezTo>
                    <a:pt x="130326" y="41529"/>
                    <a:pt x="130600" y="41779"/>
                    <a:pt x="130600" y="42089"/>
                  </a:cubicBezTo>
                  <a:cubicBezTo>
                    <a:pt x="130600" y="42386"/>
                    <a:pt x="130350" y="42660"/>
                    <a:pt x="130028" y="42660"/>
                  </a:cubicBezTo>
                  <a:cubicBezTo>
                    <a:pt x="129731" y="42660"/>
                    <a:pt x="129469" y="42398"/>
                    <a:pt x="129469" y="42089"/>
                  </a:cubicBezTo>
                  <a:cubicBezTo>
                    <a:pt x="129469" y="41779"/>
                    <a:pt x="129719" y="41529"/>
                    <a:pt x="130028" y="41529"/>
                  </a:cubicBezTo>
                  <a:close/>
                  <a:moveTo>
                    <a:pt x="133767" y="41529"/>
                  </a:moveTo>
                  <a:cubicBezTo>
                    <a:pt x="134065" y="41529"/>
                    <a:pt x="134326" y="41779"/>
                    <a:pt x="134326" y="42089"/>
                  </a:cubicBezTo>
                  <a:cubicBezTo>
                    <a:pt x="134326" y="42386"/>
                    <a:pt x="134076" y="42660"/>
                    <a:pt x="133767" y="42660"/>
                  </a:cubicBezTo>
                  <a:cubicBezTo>
                    <a:pt x="133469" y="42660"/>
                    <a:pt x="133207" y="42398"/>
                    <a:pt x="133207" y="42089"/>
                  </a:cubicBezTo>
                  <a:cubicBezTo>
                    <a:pt x="133207" y="41779"/>
                    <a:pt x="133457" y="41529"/>
                    <a:pt x="133767" y="41529"/>
                  </a:cubicBezTo>
                  <a:close/>
                  <a:moveTo>
                    <a:pt x="137494" y="41529"/>
                  </a:moveTo>
                  <a:cubicBezTo>
                    <a:pt x="137791" y="41529"/>
                    <a:pt x="138053" y="41779"/>
                    <a:pt x="138053" y="42089"/>
                  </a:cubicBezTo>
                  <a:cubicBezTo>
                    <a:pt x="138053" y="42386"/>
                    <a:pt x="137803" y="42660"/>
                    <a:pt x="137494" y="42660"/>
                  </a:cubicBezTo>
                  <a:cubicBezTo>
                    <a:pt x="137196" y="42660"/>
                    <a:pt x="136922" y="42398"/>
                    <a:pt x="136922" y="42089"/>
                  </a:cubicBezTo>
                  <a:cubicBezTo>
                    <a:pt x="136934" y="41779"/>
                    <a:pt x="137172" y="41529"/>
                    <a:pt x="137494" y="41529"/>
                  </a:cubicBezTo>
                  <a:close/>
                  <a:moveTo>
                    <a:pt x="141220" y="41529"/>
                  </a:moveTo>
                  <a:cubicBezTo>
                    <a:pt x="141518" y="41529"/>
                    <a:pt x="141792" y="41779"/>
                    <a:pt x="141792" y="42089"/>
                  </a:cubicBezTo>
                  <a:cubicBezTo>
                    <a:pt x="141792" y="42386"/>
                    <a:pt x="141530" y="42660"/>
                    <a:pt x="141220" y="42660"/>
                  </a:cubicBezTo>
                  <a:cubicBezTo>
                    <a:pt x="140911" y="42660"/>
                    <a:pt x="140661" y="42398"/>
                    <a:pt x="140661" y="42089"/>
                  </a:cubicBezTo>
                  <a:cubicBezTo>
                    <a:pt x="140661" y="41779"/>
                    <a:pt x="140911" y="41529"/>
                    <a:pt x="141220" y="41529"/>
                  </a:cubicBezTo>
                  <a:close/>
                  <a:moveTo>
                    <a:pt x="144947" y="41529"/>
                  </a:moveTo>
                  <a:cubicBezTo>
                    <a:pt x="145244" y="41529"/>
                    <a:pt x="145506" y="41779"/>
                    <a:pt x="145506" y="42089"/>
                  </a:cubicBezTo>
                  <a:cubicBezTo>
                    <a:pt x="145506" y="42386"/>
                    <a:pt x="145256" y="42660"/>
                    <a:pt x="144947" y="42660"/>
                  </a:cubicBezTo>
                  <a:cubicBezTo>
                    <a:pt x="144637" y="42660"/>
                    <a:pt x="144375" y="42398"/>
                    <a:pt x="144375" y="42089"/>
                  </a:cubicBezTo>
                  <a:cubicBezTo>
                    <a:pt x="144399" y="41779"/>
                    <a:pt x="144637" y="41529"/>
                    <a:pt x="144947" y="41529"/>
                  </a:cubicBezTo>
                  <a:close/>
                  <a:moveTo>
                    <a:pt x="1548" y="43386"/>
                  </a:moveTo>
                  <a:cubicBezTo>
                    <a:pt x="1846" y="43386"/>
                    <a:pt x="2119" y="43636"/>
                    <a:pt x="2119" y="43946"/>
                  </a:cubicBezTo>
                  <a:cubicBezTo>
                    <a:pt x="2119" y="44244"/>
                    <a:pt x="1858" y="44517"/>
                    <a:pt x="1548" y="44517"/>
                  </a:cubicBezTo>
                  <a:cubicBezTo>
                    <a:pt x="1238" y="44517"/>
                    <a:pt x="988" y="44267"/>
                    <a:pt x="988" y="43946"/>
                  </a:cubicBezTo>
                  <a:cubicBezTo>
                    <a:pt x="988" y="43636"/>
                    <a:pt x="1238" y="43386"/>
                    <a:pt x="1548" y="43386"/>
                  </a:cubicBezTo>
                  <a:close/>
                  <a:moveTo>
                    <a:pt x="5287" y="43386"/>
                  </a:moveTo>
                  <a:cubicBezTo>
                    <a:pt x="5596" y="43386"/>
                    <a:pt x="5846" y="43636"/>
                    <a:pt x="5846" y="43946"/>
                  </a:cubicBezTo>
                  <a:cubicBezTo>
                    <a:pt x="5846" y="44267"/>
                    <a:pt x="5596" y="44517"/>
                    <a:pt x="5287" y="44517"/>
                  </a:cubicBezTo>
                  <a:cubicBezTo>
                    <a:pt x="4977" y="44517"/>
                    <a:pt x="4715" y="44267"/>
                    <a:pt x="4715" y="43946"/>
                  </a:cubicBezTo>
                  <a:cubicBezTo>
                    <a:pt x="4715" y="43636"/>
                    <a:pt x="4977" y="43386"/>
                    <a:pt x="5287" y="43386"/>
                  </a:cubicBezTo>
                  <a:close/>
                  <a:moveTo>
                    <a:pt x="9001" y="43386"/>
                  </a:moveTo>
                  <a:cubicBezTo>
                    <a:pt x="9299" y="43386"/>
                    <a:pt x="9573" y="43636"/>
                    <a:pt x="9573" y="43946"/>
                  </a:cubicBezTo>
                  <a:cubicBezTo>
                    <a:pt x="9573" y="44244"/>
                    <a:pt x="9323" y="44517"/>
                    <a:pt x="9001" y="44517"/>
                  </a:cubicBezTo>
                  <a:cubicBezTo>
                    <a:pt x="8704" y="44517"/>
                    <a:pt x="8442" y="44267"/>
                    <a:pt x="8442" y="43946"/>
                  </a:cubicBezTo>
                  <a:cubicBezTo>
                    <a:pt x="8442" y="43636"/>
                    <a:pt x="8692" y="43386"/>
                    <a:pt x="9001" y="43386"/>
                  </a:cubicBezTo>
                  <a:close/>
                  <a:moveTo>
                    <a:pt x="12728" y="43386"/>
                  </a:moveTo>
                  <a:cubicBezTo>
                    <a:pt x="13037" y="43386"/>
                    <a:pt x="13288" y="43636"/>
                    <a:pt x="13288" y="43946"/>
                  </a:cubicBezTo>
                  <a:cubicBezTo>
                    <a:pt x="13288" y="44267"/>
                    <a:pt x="13037" y="44517"/>
                    <a:pt x="12728" y="44517"/>
                  </a:cubicBezTo>
                  <a:cubicBezTo>
                    <a:pt x="12418" y="44517"/>
                    <a:pt x="12156" y="44267"/>
                    <a:pt x="12156" y="43946"/>
                  </a:cubicBezTo>
                  <a:cubicBezTo>
                    <a:pt x="12180" y="43636"/>
                    <a:pt x="12418" y="43386"/>
                    <a:pt x="12728" y="43386"/>
                  </a:cubicBezTo>
                  <a:close/>
                  <a:moveTo>
                    <a:pt x="16466" y="43386"/>
                  </a:moveTo>
                  <a:cubicBezTo>
                    <a:pt x="16764" y="43386"/>
                    <a:pt x="17026" y="43636"/>
                    <a:pt x="17026" y="43946"/>
                  </a:cubicBezTo>
                  <a:cubicBezTo>
                    <a:pt x="17026" y="44244"/>
                    <a:pt x="16776" y="44517"/>
                    <a:pt x="16466" y="44517"/>
                  </a:cubicBezTo>
                  <a:cubicBezTo>
                    <a:pt x="16169" y="44517"/>
                    <a:pt x="15895" y="44267"/>
                    <a:pt x="15895" y="43946"/>
                  </a:cubicBezTo>
                  <a:cubicBezTo>
                    <a:pt x="15895" y="43636"/>
                    <a:pt x="16145" y="43386"/>
                    <a:pt x="16466" y="43386"/>
                  </a:cubicBezTo>
                  <a:close/>
                  <a:moveTo>
                    <a:pt x="20181" y="43386"/>
                  </a:moveTo>
                  <a:cubicBezTo>
                    <a:pt x="20491" y="43386"/>
                    <a:pt x="20753" y="43636"/>
                    <a:pt x="20753" y="43946"/>
                  </a:cubicBezTo>
                  <a:cubicBezTo>
                    <a:pt x="20753" y="44267"/>
                    <a:pt x="20491" y="44517"/>
                    <a:pt x="20181" y="44517"/>
                  </a:cubicBezTo>
                  <a:cubicBezTo>
                    <a:pt x="19872" y="44517"/>
                    <a:pt x="19622" y="44267"/>
                    <a:pt x="19622" y="43946"/>
                  </a:cubicBezTo>
                  <a:cubicBezTo>
                    <a:pt x="19634" y="43636"/>
                    <a:pt x="19872" y="43386"/>
                    <a:pt x="20181" y="43386"/>
                  </a:cubicBezTo>
                  <a:close/>
                  <a:moveTo>
                    <a:pt x="23920" y="43386"/>
                  </a:moveTo>
                  <a:cubicBezTo>
                    <a:pt x="24217" y="43386"/>
                    <a:pt x="24479" y="43636"/>
                    <a:pt x="24479" y="43946"/>
                  </a:cubicBezTo>
                  <a:cubicBezTo>
                    <a:pt x="24479" y="44244"/>
                    <a:pt x="24229" y="44517"/>
                    <a:pt x="23920" y="44517"/>
                  </a:cubicBezTo>
                  <a:cubicBezTo>
                    <a:pt x="23610" y="44517"/>
                    <a:pt x="23348" y="44267"/>
                    <a:pt x="23348" y="43946"/>
                  </a:cubicBezTo>
                  <a:cubicBezTo>
                    <a:pt x="23348" y="43636"/>
                    <a:pt x="23610" y="43386"/>
                    <a:pt x="23920" y="43386"/>
                  </a:cubicBezTo>
                  <a:close/>
                  <a:moveTo>
                    <a:pt x="27635" y="43386"/>
                  </a:moveTo>
                  <a:cubicBezTo>
                    <a:pt x="27956" y="43386"/>
                    <a:pt x="28206" y="43636"/>
                    <a:pt x="28206" y="43946"/>
                  </a:cubicBezTo>
                  <a:cubicBezTo>
                    <a:pt x="28206" y="44267"/>
                    <a:pt x="27956" y="44517"/>
                    <a:pt x="27635" y="44517"/>
                  </a:cubicBezTo>
                  <a:cubicBezTo>
                    <a:pt x="27325" y="44517"/>
                    <a:pt x="27075" y="44267"/>
                    <a:pt x="27075" y="43946"/>
                  </a:cubicBezTo>
                  <a:cubicBezTo>
                    <a:pt x="27087" y="43636"/>
                    <a:pt x="27325" y="43386"/>
                    <a:pt x="27635" y="43386"/>
                  </a:cubicBezTo>
                  <a:close/>
                  <a:moveTo>
                    <a:pt x="31373" y="43386"/>
                  </a:moveTo>
                  <a:cubicBezTo>
                    <a:pt x="31671" y="43386"/>
                    <a:pt x="31945" y="43636"/>
                    <a:pt x="31945" y="43946"/>
                  </a:cubicBezTo>
                  <a:cubicBezTo>
                    <a:pt x="31945" y="44244"/>
                    <a:pt x="31683" y="44517"/>
                    <a:pt x="31373" y="44517"/>
                  </a:cubicBezTo>
                  <a:cubicBezTo>
                    <a:pt x="31064" y="44517"/>
                    <a:pt x="30814" y="44267"/>
                    <a:pt x="30814" y="43946"/>
                  </a:cubicBezTo>
                  <a:cubicBezTo>
                    <a:pt x="30814" y="43636"/>
                    <a:pt x="31064" y="43386"/>
                    <a:pt x="31373" y="43386"/>
                  </a:cubicBezTo>
                  <a:close/>
                  <a:moveTo>
                    <a:pt x="35100" y="43386"/>
                  </a:moveTo>
                  <a:cubicBezTo>
                    <a:pt x="35409" y="43386"/>
                    <a:pt x="35659" y="43636"/>
                    <a:pt x="35659" y="43946"/>
                  </a:cubicBezTo>
                  <a:cubicBezTo>
                    <a:pt x="35659" y="44267"/>
                    <a:pt x="35409" y="44517"/>
                    <a:pt x="35100" y="44517"/>
                  </a:cubicBezTo>
                  <a:cubicBezTo>
                    <a:pt x="34778" y="44517"/>
                    <a:pt x="34528" y="44267"/>
                    <a:pt x="34528" y="43946"/>
                  </a:cubicBezTo>
                  <a:cubicBezTo>
                    <a:pt x="34540" y="43636"/>
                    <a:pt x="34778" y="43386"/>
                    <a:pt x="35100" y="43386"/>
                  </a:cubicBezTo>
                  <a:close/>
                  <a:moveTo>
                    <a:pt x="38815" y="43386"/>
                  </a:moveTo>
                  <a:cubicBezTo>
                    <a:pt x="39112" y="43386"/>
                    <a:pt x="39386" y="43636"/>
                    <a:pt x="39386" y="43946"/>
                  </a:cubicBezTo>
                  <a:cubicBezTo>
                    <a:pt x="39386" y="44244"/>
                    <a:pt x="39124" y="44517"/>
                    <a:pt x="38815" y="44517"/>
                  </a:cubicBezTo>
                  <a:cubicBezTo>
                    <a:pt x="38517" y="44517"/>
                    <a:pt x="38255" y="44267"/>
                    <a:pt x="38255" y="43946"/>
                  </a:cubicBezTo>
                  <a:cubicBezTo>
                    <a:pt x="38267" y="43636"/>
                    <a:pt x="38505" y="43386"/>
                    <a:pt x="38815" y="43386"/>
                  </a:cubicBezTo>
                  <a:close/>
                  <a:moveTo>
                    <a:pt x="42553" y="43386"/>
                  </a:moveTo>
                  <a:cubicBezTo>
                    <a:pt x="42863" y="43386"/>
                    <a:pt x="43113" y="43636"/>
                    <a:pt x="43113" y="43946"/>
                  </a:cubicBezTo>
                  <a:cubicBezTo>
                    <a:pt x="43113" y="44267"/>
                    <a:pt x="42863" y="44517"/>
                    <a:pt x="42553" y="44517"/>
                  </a:cubicBezTo>
                  <a:cubicBezTo>
                    <a:pt x="42232" y="44517"/>
                    <a:pt x="41982" y="44267"/>
                    <a:pt x="41982" y="43946"/>
                  </a:cubicBezTo>
                  <a:cubicBezTo>
                    <a:pt x="41982" y="43636"/>
                    <a:pt x="42244" y="43386"/>
                    <a:pt x="42553" y="43386"/>
                  </a:cubicBezTo>
                  <a:close/>
                  <a:moveTo>
                    <a:pt x="46268" y="43386"/>
                  </a:moveTo>
                  <a:cubicBezTo>
                    <a:pt x="46565" y="43386"/>
                    <a:pt x="46839" y="43636"/>
                    <a:pt x="46839" y="43946"/>
                  </a:cubicBezTo>
                  <a:cubicBezTo>
                    <a:pt x="46839" y="44244"/>
                    <a:pt x="46589" y="44517"/>
                    <a:pt x="46268" y="44517"/>
                  </a:cubicBezTo>
                  <a:cubicBezTo>
                    <a:pt x="45970" y="44517"/>
                    <a:pt x="45708" y="44267"/>
                    <a:pt x="45708" y="43946"/>
                  </a:cubicBezTo>
                  <a:cubicBezTo>
                    <a:pt x="45720" y="43636"/>
                    <a:pt x="45958" y="43386"/>
                    <a:pt x="46268" y="43386"/>
                  </a:cubicBezTo>
                  <a:close/>
                  <a:moveTo>
                    <a:pt x="50006" y="43386"/>
                  </a:moveTo>
                  <a:cubicBezTo>
                    <a:pt x="50316" y="43386"/>
                    <a:pt x="50578" y="43636"/>
                    <a:pt x="50578" y="43946"/>
                  </a:cubicBezTo>
                  <a:cubicBezTo>
                    <a:pt x="50578" y="44267"/>
                    <a:pt x="50316" y="44517"/>
                    <a:pt x="50006" y="44517"/>
                  </a:cubicBezTo>
                  <a:cubicBezTo>
                    <a:pt x="49697" y="44517"/>
                    <a:pt x="49447" y="44267"/>
                    <a:pt x="49447" y="43946"/>
                  </a:cubicBezTo>
                  <a:cubicBezTo>
                    <a:pt x="49447" y="43636"/>
                    <a:pt x="49697" y="43386"/>
                    <a:pt x="50006" y="43386"/>
                  </a:cubicBezTo>
                  <a:close/>
                  <a:moveTo>
                    <a:pt x="53733" y="43386"/>
                  </a:moveTo>
                  <a:cubicBezTo>
                    <a:pt x="54031" y="43386"/>
                    <a:pt x="54293" y="43636"/>
                    <a:pt x="54293" y="43946"/>
                  </a:cubicBezTo>
                  <a:cubicBezTo>
                    <a:pt x="54293" y="44244"/>
                    <a:pt x="54043" y="44517"/>
                    <a:pt x="53733" y="44517"/>
                  </a:cubicBezTo>
                  <a:cubicBezTo>
                    <a:pt x="53412" y="44517"/>
                    <a:pt x="53162" y="44267"/>
                    <a:pt x="53162" y="43946"/>
                  </a:cubicBezTo>
                  <a:cubicBezTo>
                    <a:pt x="53173" y="43636"/>
                    <a:pt x="53412" y="43386"/>
                    <a:pt x="53733" y="43386"/>
                  </a:cubicBezTo>
                  <a:close/>
                  <a:moveTo>
                    <a:pt x="57460" y="43386"/>
                  </a:moveTo>
                  <a:cubicBezTo>
                    <a:pt x="57781" y="43386"/>
                    <a:pt x="58031" y="43636"/>
                    <a:pt x="58031" y="43946"/>
                  </a:cubicBezTo>
                  <a:cubicBezTo>
                    <a:pt x="58031" y="44267"/>
                    <a:pt x="57781" y="44517"/>
                    <a:pt x="57460" y="44517"/>
                  </a:cubicBezTo>
                  <a:cubicBezTo>
                    <a:pt x="57150" y="44517"/>
                    <a:pt x="56900" y="44267"/>
                    <a:pt x="56900" y="43946"/>
                  </a:cubicBezTo>
                  <a:cubicBezTo>
                    <a:pt x="56900" y="43636"/>
                    <a:pt x="57150" y="43386"/>
                    <a:pt x="57460" y="43386"/>
                  </a:cubicBezTo>
                  <a:close/>
                  <a:moveTo>
                    <a:pt x="61186" y="43386"/>
                  </a:moveTo>
                  <a:cubicBezTo>
                    <a:pt x="61484" y="43386"/>
                    <a:pt x="61746" y="43636"/>
                    <a:pt x="61746" y="43946"/>
                  </a:cubicBezTo>
                  <a:cubicBezTo>
                    <a:pt x="61746" y="44244"/>
                    <a:pt x="61496" y="44517"/>
                    <a:pt x="61186" y="44517"/>
                  </a:cubicBezTo>
                  <a:cubicBezTo>
                    <a:pt x="60877" y="44517"/>
                    <a:pt x="60615" y="44267"/>
                    <a:pt x="60615" y="43946"/>
                  </a:cubicBezTo>
                  <a:cubicBezTo>
                    <a:pt x="60639" y="43636"/>
                    <a:pt x="60877" y="43386"/>
                    <a:pt x="61186" y="43386"/>
                  </a:cubicBezTo>
                  <a:close/>
                  <a:moveTo>
                    <a:pt x="64925" y="43386"/>
                  </a:moveTo>
                  <a:cubicBezTo>
                    <a:pt x="65234" y="43386"/>
                    <a:pt x="65485" y="43636"/>
                    <a:pt x="65485" y="43946"/>
                  </a:cubicBezTo>
                  <a:cubicBezTo>
                    <a:pt x="65485" y="44267"/>
                    <a:pt x="65234" y="44517"/>
                    <a:pt x="64925" y="44517"/>
                  </a:cubicBezTo>
                  <a:cubicBezTo>
                    <a:pt x="64603" y="44517"/>
                    <a:pt x="64353" y="44267"/>
                    <a:pt x="64353" y="43946"/>
                  </a:cubicBezTo>
                  <a:cubicBezTo>
                    <a:pt x="64353" y="43636"/>
                    <a:pt x="64603" y="43386"/>
                    <a:pt x="64925" y="43386"/>
                  </a:cubicBezTo>
                  <a:close/>
                  <a:moveTo>
                    <a:pt x="68640" y="43386"/>
                  </a:moveTo>
                  <a:cubicBezTo>
                    <a:pt x="68937" y="43386"/>
                    <a:pt x="69211" y="43636"/>
                    <a:pt x="69211" y="43946"/>
                  </a:cubicBezTo>
                  <a:cubicBezTo>
                    <a:pt x="69211" y="44244"/>
                    <a:pt x="68949" y="44517"/>
                    <a:pt x="68640" y="44517"/>
                  </a:cubicBezTo>
                  <a:cubicBezTo>
                    <a:pt x="68330" y="44517"/>
                    <a:pt x="68080" y="44267"/>
                    <a:pt x="68080" y="43946"/>
                  </a:cubicBezTo>
                  <a:cubicBezTo>
                    <a:pt x="68092" y="43636"/>
                    <a:pt x="68330" y="43386"/>
                    <a:pt x="68640" y="43386"/>
                  </a:cubicBezTo>
                  <a:close/>
                  <a:moveTo>
                    <a:pt x="72366" y="43386"/>
                  </a:moveTo>
                  <a:cubicBezTo>
                    <a:pt x="72676" y="43386"/>
                    <a:pt x="72926" y="43636"/>
                    <a:pt x="72926" y="43946"/>
                  </a:cubicBezTo>
                  <a:cubicBezTo>
                    <a:pt x="72926" y="44267"/>
                    <a:pt x="72676" y="44517"/>
                    <a:pt x="72366" y="44517"/>
                  </a:cubicBezTo>
                  <a:cubicBezTo>
                    <a:pt x="72045" y="44517"/>
                    <a:pt x="71795" y="44267"/>
                    <a:pt x="71795" y="43946"/>
                  </a:cubicBezTo>
                  <a:cubicBezTo>
                    <a:pt x="71807" y="43636"/>
                    <a:pt x="72069" y="43386"/>
                    <a:pt x="72366" y="43386"/>
                  </a:cubicBezTo>
                  <a:close/>
                  <a:moveTo>
                    <a:pt x="76093" y="43386"/>
                  </a:moveTo>
                  <a:cubicBezTo>
                    <a:pt x="76391" y="43386"/>
                    <a:pt x="76664" y="43636"/>
                    <a:pt x="76664" y="43946"/>
                  </a:cubicBezTo>
                  <a:cubicBezTo>
                    <a:pt x="76664" y="44244"/>
                    <a:pt x="76403" y="44517"/>
                    <a:pt x="76093" y="44517"/>
                  </a:cubicBezTo>
                  <a:cubicBezTo>
                    <a:pt x="75795" y="44517"/>
                    <a:pt x="75533" y="44267"/>
                    <a:pt x="75533" y="43946"/>
                  </a:cubicBezTo>
                  <a:cubicBezTo>
                    <a:pt x="75533" y="43636"/>
                    <a:pt x="75783" y="43386"/>
                    <a:pt x="76093" y="43386"/>
                  </a:cubicBezTo>
                  <a:close/>
                  <a:moveTo>
                    <a:pt x="79712" y="43386"/>
                  </a:moveTo>
                  <a:cubicBezTo>
                    <a:pt x="80010" y="43386"/>
                    <a:pt x="80284" y="43636"/>
                    <a:pt x="80284" y="43946"/>
                  </a:cubicBezTo>
                  <a:cubicBezTo>
                    <a:pt x="80284" y="44244"/>
                    <a:pt x="80022" y="44517"/>
                    <a:pt x="79712" y="44517"/>
                  </a:cubicBezTo>
                  <a:cubicBezTo>
                    <a:pt x="79403" y="44517"/>
                    <a:pt x="79153" y="44267"/>
                    <a:pt x="79153" y="43946"/>
                  </a:cubicBezTo>
                  <a:cubicBezTo>
                    <a:pt x="79165" y="43636"/>
                    <a:pt x="79403" y="43386"/>
                    <a:pt x="79712" y="43386"/>
                  </a:cubicBezTo>
                  <a:close/>
                  <a:moveTo>
                    <a:pt x="83451" y="43386"/>
                  </a:moveTo>
                  <a:cubicBezTo>
                    <a:pt x="83761" y="43386"/>
                    <a:pt x="84011" y="43636"/>
                    <a:pt x="84011" y="43946"/>
                  </a:cubicBezTo>
                  <a:cubicBezTo>
                    <a:pt x="84011" y="44267"/>
                    <a:pt x="83761" y="44517"/>
                    <a:pt x="83451" y="44517"/>
                  </a:cubicBezTo>
                  <a:cubicBezTo>
                    <a:pt x="83141" y="44517"/>
                    <a:pt x="82880" y="44267"/>
                    <a:pt x="82880" y="43946"/>
                  </a:cubicBezTo>
                  <a:cubicBezTo>
                    <a:pt x="82880" y="43636"/>
                    <a:pt x="83141" y="43386"/>
                    <a:pt x="83451" y="43386"/>
                  </a:cubicBezTo>
                  <a:close/>
                  <a:moveTo>
                    <a:pt x="87166" y="43386"/>
                  </a:moveTo>
                  <a:cubicBezTo>
                    <a:pt x="87463" y="43386"/>
                    <a:pt x="87737" y="43636"/>
                    <a:pt x="87737" y="43946"/>
                  </a:cubicBezTo>
                  <a:cubicBezTo>
                    <a:pt x="87737" y="44244"/>
                    <a:pt x="87475" y="44517"/>
                    <a:pt x="87166" y="44517"/>
                  </a:cubicBezTo>
                  <a:cubicBezTo>
                    <a:pt x="86856" y="44517"/>
                    <a:pt x="86606" y="44267"/>
                    <a:pt x="86606" y="43946"/>
                  </a:cubicBezTo>
                  <a:cubicBezTo>
                    <a:pt x="86618" y="43636"/>
                    <a:pt x="86856" y="43386"/>
                    <a:pt x="87166" y="43386"/>
                  </a:cubicBezTo>
                  <a:close/>
                  <a:moveTo>
                    <a:pt x="90904" y="43386"/>
                  </a:moveTo>
                  <a:cubicBezTo>
                    <a:pt x="91214" y="43386"/>
                    <a:pt x="91464" y="43636"/>
                    <a:pt x="91464" y="43946"/>
                  </a:cubicBezTo>
                  <a:cubicBezTo>
                    <a:pt x="91464" y="44267"/>
                    <a:pt x="91214" y="44517"/>
                    <a:pt x="90904" y="44517"/>
                  </a:cubicBezTo>
                  <a:cubicBezTo>
                    <a:pt x="90595" y="44517"/>
                    <a:pt x="90345" y="44267"/>
                    <a:pt x="90345" y="43946"/>
                  </a:cubicBezTo>
                  <a:cubicBezTo>
                    <a:pt x="90345" y="43636"/>
                    <a:pt x="90595" y="43386"/>
                    <a:pt x="90904" y="43386"/>
                  </a:cubicBezTo>
                  <a:close/>
                  <a:moveTo>
                    <a:pt x="94631" y="43386"/>
                  </a:moveTo>
                  <a:cubicBezTo>
                    <a:pt x="94929" y="43386"/>
                    <a:pt x="95191" y="43636"/>
                    <a:pt x="95191" y="43946"/>
                  </a:cubicBezTo>
                  <a:cubicBezTo>
                    <a:pt x="95191" y="44244"/>
                    <a:pt x="94941" y="44517"/>
                    <a:pt x="94631" y="44517"/>
                  </a:cubicBezTo>
                  <a:cubicBezTo>
                    <a:pt x="94310" y="44517"/>
                    <a:pt x="94060" y="44267"/>
                    <a:pt x="94060" y="43946"/>
                  </a:cubicBezTo>
                  <a:cubicBezTo>
                    <a:pt x="94071" y="43636"/>
                    <a:pt x="94310" y="43386"/>
                    <a:pt x="94631" y="43386"/>
                  </a:cubicBezTo>
                  <a:close/>
                  <a:moveTo>
                    <a:pt x="98346" y="43386"/>
                  </a:moveTo>
                  <a:cubicBezTo>
                    <a:pt x="98655" y="43386"/>
                    <a:pt x="98905" y="43636"/>
                    <a:pt x="98905" y="43946"/>
                  </a:cubicBezTo>
                  <a:cubicBezTo>
                    <a:pt x="98905" y="44267"/>
                    <a:pt x="98655" y="44517"/>
                    <a:pt x="98346" y="44517"/>
                  </a:cubicBezTo>
                  <a:cubicBezTo>
                    <a:pt x="98036" y="44517"/>
                    <a:pt x="97786" y="44267"/>
                    <a:pt x="97786" y="43946"/>
                  </a:cubicBezTo>
                  <a:cubicBezTo>
                    <a:pt x="97798" y="43636"/>
                    <a:pt x="98036" y="43386"/>
                    <a:pt x="98346" y="43386"/>
                  </a:cubicBezTo>
                  <a:close/>
                  <a:moveTo>
                    <a:pt x="102084" y="43386"/>
                  </a:moveTo>
                  <a:cubicBezTo>
                    <a:pt x="102382" y="43386"/>
                    <a:pt x="102644" y="43636"/>
                    <a:pt x="102644" y="43946"/>
                  </a:cubicBezTo>
                  <a:cubicBezTo>
                    <a:pt x="102644" y="44244"/>
                    <a:pt x="102394" y="44517"/>
                    <a:pt x="102084" y="44517"/>
                  </a:cubicBezTo>
                  <a:cubicBezTo>
                    <a:pt x="101787" y="44517"/>
                    <a:pt x="101513" y="44267"/>
                    <a:pt x="101513" y="43946"/>
                  </a:cubicBezTo>
                  <a:cubicBezTo>
                    <a:pt x="101513" y="43636"/>
                    <a:pt x="101775" y="43386"/>
                    <a:pt x="102084" y="43386"/>
                  </a:cubicBezTo>
                  <a:close/>
                  <a:moveTo>
                    <a:pt x="105799" y="43386"/>
                  </a:moveTo>
                  <a:cubicBezTo>
                    <a:pt x="106121" y="43386"/>
                    <a:pt x="106371" y="43636"/>
                    <a:pt x="106371" y="43946"/>
                  </a:cubicBezTo>
                  <a:cubicBezTo>
                    <a:pt x="106371" y="44267"/>
                    <a:pt x="106109" y="44517"/>
                    <a:pt x="105799" y="44517"/>
                  </a:cubicBezTo>
                  <a:cubicBezTo>
                    <a:pt x="105490" y="44517"/>
                    <a:pt x="105239" y="44267"/>
                    <a:pt x="105239" y="43946"/>
                  </a:cubicBezTo>
                  <a:cubicBezTo>
                    <a:pt x="105251" y="43636"/>
                    <a:pt x="105490" y="43386"/>
                    <a:pt x="105799" y="43386"/>
                  </a:cubicBezTo>
                  <a:close/>
                  <a:moveTo>
                    <a:pt x="109538" y="43386"/>
                  </a:moveTo>
                  <a:cubicBezTo>
                    <a:pt x="109835" y="43386"/>
                    <a:pt x="110109" y="43636"/>
                    <a:pt x="110109" y="43946"/>
                  </a:cubicBezTo>
                  <a:cubicBezTo>
                    <a:pt x="110109" y="44244"/>
                    <a:pt x="109847" y="44517"/>
                    <a:pt x="109538" y="44517"/>
                  </a:cubicBezTo>
                  <a:cubicBezTo>
                    <a:pt x="109228" y="44517"/>
                    <a:pt x="108978" y="44267"/>
                    <a:pt x="108978" y="43946"/>
                  </a:cubicBezTo>
                  <a:cubicBezTo>
                    <a:pt x="108978" y="43636"/>
                    <a:pt x="109228" y="43386"/>
                    <a:pt x="109538" y="43386"/>
                  </a:cubicBezTo>
                  <a:close/>
                  <a:moveTo>
                    <a:pt x="113264" y="43386"/>
                  </a:moveTo>
                  <a:cubicBezTo>
                    <a:pt x="113574" y="43386"/>
                    <a:pt x="113824" y="43636"/>
                    <a:pt x="113824" y="43946"/>
                  </a:cubicBezTo>
                  <a:cubicBezTo>
                    <a:pt x="113824" y="44267"/>
                    <a:pt x="113574" y="44517"/>
                    <a:pt x="113264" y="44517"/>
                  </a:cubicBezTo>
                  <a:cubicBezTo>
                    <a:pt x="112943" y="44517"/>
                    <a:pt x="112693" y="44267"/>
                    <a:pt x="112693" y="43946"/>
                  </a:cubicBezTo>
                  <a:cubicBezTo>
                    <a:pt x="112705" y="43636"/>
                    <a:pt x="112943" y="43386"/>
                    <a:pt x="113264" y="43386"/>
                  </a:cubicBezTo>
                  <a:close/>
                  <a:moveTo>
                    <a:pt x="116991" y="43386"/>
                  </a:moveTo>
                  <a:cubicBezTo>
                    <a:pt x="117289" y="43386"/>
                    <a:pt x="117562" y="43636"/>
                    <a:pt x="117562" y="43946"/>
                  </a:cubicBezTo>
                  <a:cubicBezTo>
                    <a:pt x="117562" y="44244"/>
                    <a:pt x="117312" y="44517"/>
                    <a:pt x="116991" y="44517"/>
                  </a:cubicBezTo>
                  <a:cubicBezTo>
                    <a:pt x="116681" y="44517"/>
                    <a:pt x="116431" y="44267"/>
                    <a:pt x="116431" y="43946"/>
                  </a:cubicBezTo>
                  <a:cubicBezTo>
                    <a:pt x="116431" y="43636"/>
                    <a:pt x="116681" y="43386"/>
                    <a:pt x="116991" y="43386"/>
                  </a:cubicBezTo>
                  <a:close/>
                  <a:moveTo>
                    <a:pt x="120718" y="43386"/>
                  </a:moveTo>
                  <a:cubicBezTo>
                    <a:pt x="121027" y="43386"/>
                    <a:pt x="121277" y="43636"/>
                    <a:pt x="121277" y="43946"/>
                  </a:cubicBezTo>
                  <a:cubicBezTo>
                    <a:pt x="121277" y="44267"/>
                    <a:pt x="121027" y="44517"/>
                    <a:pt x="120718" y="44517"/>
                  </a:cubicBezTo>
                  <a:cubicBezTo>
                    <a:pt x="120408" y="44517"/>
                    <a:pt x="120146" y="44267"/>
                    <a:pt x="120146" y="43946"/>
                  </a:cubicBezTo>
                  <a:cubicBezTo>
                    <a:pt x="120170" y="43636"/>
                    <a:pt x="120420" y="43386"/>
                    <a:pt x="120718" y="43386"/>
                  </a:cubicBezTo>
                  <a:close/>
                  <a:moveTo>
                    <a:pt x="124456" y="43386"/>
                  </a:moveTo>
                  <a:cubicBezTo>
                    <a:pt x="124754" y="43386"/>
                    <a:pt x="125016" y="43636"/>
                    <a:pt x="125016" y="43946"/>
                  </a:cubicBezTo>
                  <a:cubicBezTo>
                    <a:pt x="125016" y="44244"/>
                    <a:pt x="124766" y="44517"/>
                    <a:pt x="124456" y="44517"/>
                  </a:cubicBezTo>
                  <a:cubicBezTo>
                    <a:pt x="124135" y="44517"/>
                    <a:pt x="123885" y="44267"/>
                    <a:pt x="123885" y="43946"/>
                  </a:cubicBezTo>
                  <a:cubicBezTo>
                    <a:pt x="123885" y="43636"/>
                    <a:pt x="124135" y="43386"/>
                    <a:pt x="124456" y="43386"/>
                  </a:cubicBezTo>
                  <a:close/>
                  <a:moveTo>
                    <a:pt x="128171" y="43386"/>
                  </a:moveTo>
                  <a:cubicBezTo>
                    <a:pt x="128480" y="43386"/>
                    <a:pt x="128742" y="43636"/>
                    <a:pt x="128742" y="43946"/>
                  </a:cubicBezTo>
                  <a:cubicBezTo>
                    <a:pt x="128742" y="44267"/>
                    <a:pt x="128480" y="44517"/>
                    <a:pt x="128171" y="44517"/>
                  </a:cubicBezTo>
                  <a:cubicBezTo>
                    <a:pt x="127861" y="44517"/>
                    <a:pt x="127611" y="44267"/>
                    <a:pt x="127611" y="43946"/>
                  </a:cubicBezTo>
                  <a:cubicBezTo>
                    <a:pt x="127611" y="43636"/>
                    <a:pt x="127861" y="43386"/>
                    <a:pt x="128171" y="43386"/>
                  </a:cubicBezTo>
                  <a:close/>
                  <a:moveTo>
                    <a:pt x="131898" y="43386"/>
                  </a:moveTo>
                  <a:cubicBezTo>
                    <a:pt x="132195" y="43386"/>
                    <a:pt x="132457" y="43636"/>
                    <a:pt x="132457" y="43946"/>
                  </a:cubicBezTo>
                  <a:cubicBezTo>
                    <a:pt x="132457" y="44244"/>
                    <a:pt x="132207" y="44517"/>
                    <a:pt x="131898" y="44517"/>
                  </a:cubicBezTo>
                  <a:cubicBezTo>
                    <a:pt x="131600" y="44517"/>
                    <a:pt x="131326" y="44267"/>
                    <a:pt x="131326" y="43946"/>
                  </a:cubicBezTo>
                  <a:cubicBezTo>
                    <a:pt x="131338" y="43636"/>
                    <a:pt x="131576" y="43386"/>
                    <a:pt x="131898" y="43386"/>
                  </a:cubicBezTo>
                  <a:close/>
                  <a:moveTo>
                    <a:pt x="135624" y="43386"/>
                  </a:moveTo>
                  <a:cubicBezTo>
                    <a:pt x="135946" y="43386"/>
                    <a:pt x="136196" y="43636"/>
                    <a:pt x="136196" y="43946"/>
                  </a:cubicBezTo>
                  <a:cubicBezTo>
                    <a:pt x="136196" y="44267"/>
                    <a:pt x="135934" y="44517"/>
                    <a:pt x="135624" y="44517"/>
                  </a:cubicBezTo>
                  <a:cubicBezTo>
                    <a:pt x="135315" y="44517"/>
                    <a:pt x="135065" y="44267"/>
                    <a:pt x="135065" y="43946"/>
                  </a:cubicBezTo>
                  <a:cubicBezTo>
                    <a:pt x="135065" y="43636"/>
                    <a:pt x="135315" y="43386"/>
                    <a:pt x="135624" y="43386"/>
                  </a:cubicBezTo>
                  <a:close/>
                  <a:moveTo>
                    <a:pt x="139351" y="43386"/>
                  </a:moveTo>
                  <a:cubicBezTo>
                    <a:pt x="139649" y="43386"/>
                    <a:pt x="139910" y="43636"/>
                    <a:pt x="139910" y="43946"/>
                  </a:cubicBezTo>
                  <a:cubicBezTo>
                    <a:pt x="139910" y="44244"/>
                    <a:pt x="139660" y="44517"/>
                    <a:pt x="139351" y="44517"/>
                  </a:cubicBezTo>
                  <a:cubicBezTo>
                    <a:pt x="139053" y="44517"/>
                    <a:pt x="138779" y="44267"/>
                    <a:pt x="138779" y="43946"/>
                  </a:cubicBezTo>
                  <a:cubicBezTo>
                    <a:pt x="138803" y="43636"/>
                    <a:pt x="139041" y="43386"/>
                    <a:pt x="139351" y="43386"/>
                  </a:cubicBezTo>
                  <a:close/>
                  <a:moveTo>
                    <a:pt x="143089" y="43386"/>
                  </a:moveTo>
                  <a:cubicBezTo>
                    <a:pt x="143399" y="43386"/>
                    <a:pt x="143649" y="43636"/>
                    <a:pt x="143649" y="43946"/>
                  </a:cubicBezTo>
                  <a:cubicBezTo>
                    <a:pt x="143649" y="44267"/>
                    <a:pt x="143399" y="44517"/>
                    <a:pt x="143089" y="44517"/>
                  </a:cubicBezTo>
                  <a:cubicBezTo>
                    <a:pt x="142768" y="44517"/>
                    <a:pt x="142518" y="44267"/>
                    <a:pt x="142518" y="43946"/>
                  </a:cubicBezTo>
                  <a:cubicBezTo>
                    <a:pt x="142518" y="43636"/>
                    <a:pt x="142768" y="43386"/>
                    <a:pt x="143089" y="43386"/>
                  </a:cubicBezTo>
                  <a:close/>
                  <a:moveTo>
                    <a:pt x="146804" y="43386"/>
                  </a:moveTo>
                  <a:cubicBezTo>
                    <a:pt x="147102" y="43386"/>
                    <a:pt x="147376" y="43636"/>
                    <a:pt x="147376" y="43946"/>
                  </a:cubicBezTo>
                  <a:cubicBezTo>
                    <a:pt x="147376" y="44244"/>
                    <a:pt x="147114" y="44517"/>
                    <a:pt x="146804" y="44517"/>
                  </a:cubicBezTo>
                  <a:cubicBezTo>
                    <a:pt x="146495" y="44517"/>
                    <a:pt x="146245" y="44267"/>
                    <a:pt x="146245" y="43946"/>
                  </a:cubicBezTo>
                  <a:cubicBezTo>
                    <a:pt x="146257" y="43636"/>
                    <a:pt x="146495" y="43386"/>
                    <a:pt x="146804" y="43386"/>
                  </a:cubicBezTo>
                  <a:close/>
                  <a:moveTo>
                    <a:pt x="3405" y="45244"/>
                  </a:moveTo>
                  <a:cubicBezTo>
                    <a:pt x="3703" y="45244"/>
                    <a:pt x="3977" y="45494"/>
                    <a:pt x="3977" y="45815"/>
                  </a:cubicBezTo>
                  <a:cubicBezTo>
                    <a:pt x="3977" y="46113"/>
                    <a:pt x="3727" y="46375"/>
                    <a:pt x="3405" y="46375"/>
                  </a:cubicBezTo>
                  <a:cubicBezTo>
                    <a:pt x="3096" y="46375"/>
                    <a:pt x="2846" y="46125"/>
                    <a:pt x="2846" y="45815"/>
                  </a:cubicBezTo>
                  <a:cubicBezTo>
                    <a:pt x="2858" y="45518"/>
                    <a:pt x="3096" y="45244"/>
                    <a:pt x="3405" y="45244"/>
                  </a:cubicBezTo>
                  <a:close/>
                  <a:moveTo>
                    <a:pt x="7132" y="45244"/>
                  </a:moveTo>
                  <a:cubicBezTo>
                    <a:pt x="7430" y="45244"/>
                    <a:pt x="7692" y="45494"/>
                    <a:pt x="7692" y="45815"/>
                  </a:cubicBezTo>
                  <a:cubicBezTo>
                    <a:pt x="7692" y="46113"/>
                    <a:pt x="7442" y="46375"/>
                    <a:pt x="7132" y="46375"/>
                  </a:cubicBezTo>
                  <a:cubicBezTo>
                    <a:pt x="6834" y="46375"/>
                    <a:pt x="6560" y="46125"/>
                    <a:pt x="6560" y="45815"/>
                  </a:cubicBezTo>
                  <a:cubicBezTo>
                    <a:pt x="6584" y="45518"/>
                    <a:pt x="6822" y="45244"/>
                    <a:pt x="7132" y="45244"/>
                  </a:cubicBezTo>
                  <a:close/>
                  <a:moveTo>
                    <a:pt x="10871" y="45244"/>
                  </a:moveTo>
                  <a:cubicBezTo>
                    <a:pt x="11168" y="45244"/>
                    <a:pt x="11430" y="45494"/>
                    <a:pt x="11430" y="45815"/>
                  </a:cubicBezTo>
                  <a:cubicBezTo>
                    <a:pt x="11430" y="46113"/>
                    <a:pt x="11180" y="46375"/>
                    <a:pt x="10871" y="46375"/>
                  </a:cubicBezTo>
                  <a:cubicBezTo>
                    <a:pt x="10573" y="46375"/>
                    <a:pt x="10299" y="46125"/>
                    <a:pt x="10299" y="45815"/>
                  </a:cubicBezTo>
                  <a:cubicBezTo>
                    <a:pt x="10299" y="45518"/>
                    <a:pt x="10549" y="45244"/>
                    <a:pt x="10871" y="45244"/>
                  </a:cubicBezTo>
                  <a:close/>
                  <a:moveTo>
                    <a:pt x="14585" y="45244"/>
                  </a:moveTo>
                  <a:cubicBezTo>
                    <a:pt x="14883" y="45244"/>
                    <a:pt x="15157" y="45494"/>
                    <a:pt x="15157" y="45815"/>
                  </a:cubicBezTo>
                  <a:cubicBezTo>
                    <a:pt x="15157" y="46113"/>
                    <a:pt x="14895" y="46375"/>
                    <a:pt x="14585" y="46375"/>
                  </a:cubicBezTo>
                  <a:cubicBezTo>
                    <a:pt x="14288" y="46375"/>
                    <a:pt x="14014" y="46125"/>
                    <a:pt x="14014" y="45815"/>
                  </a:cubicBezTo>
                  <a:cubicBezTo>
                    <a:pt x="14038" y="45518"/>
                    <a:pt x="14276" y="45244"/>
                    <a:pt x="14585" y="45244"/>
                  </a:cubicBezTo>
                  <a:close/>
                  <a:moveTo>
                    <a:pt x="18324" y="45244"/>
                  </a:moveTo>
                  <a:cubicBezTo>
                    <a:pt x="18622" y="45244"/>
                    <a:pt x="18883" y="45494"/>
                    <a:pt x="18883" y="45815"/>
                  </a:cubicBezTo>
                  <a:cubicBezTo>
                    <a:pt x="18883" y="46113"/>
                    <a:pt x="18633" y="46375"/>
                    <a:pt x="18324" y="46375"/>
                  </a:cubicBezTo>
                  <a:cubicBezTo>
                    <a:pt x="18026" y="46375"/>
                    <a:pt x="17752" y="46125"/>
                    <a:pt x="17752" y="45815"/>
                  </a:cubicBezTo>
                  <a:cubicBezTo>
                    <a:pt x="17752" y="45518"/>
                    <a:pt x="18014" y="45244"/>
                    <a:pt x="18324" y="45244"/>
                  </a:cubicBezTo>
                  <a:close/>
                  <a:moveTo>
                    <a:pt x="22039" y="45244"/>
                  </a:moveTo>
                  <a:cubicBezTo>
                    <a:pt x="22336" y="45244"/>
                    <a:pt x="22610" y="45494"/>
                    <a:pt x="22610" y="45815"/>
                  </a:cubicBezTo>
                  <a:cubicBezTo>
                    <a:pt x="22610" y="46113"/>
                    <a:pt x="22360" y="46375"/>
                    <a:pt x="22039" y="46375"/>
                  </a:cubicBezTo>
                  <a:cubicBezTo>
                    <a:pt x="21729" y="46375"/>
                    <a:pt x="21479" y="46125"/>
                    <a:pt x="21479" y="45815"/>
                  </a:cubicBezTo>
                  <a:cubicBezTo>
                    <a:pt x="21491" y="45518"/>
                    <a:pt x="21729" y="45244"/>
                    <a:pt x="22039" y="45244"/>
                  </a:cubicBezTo>
                  <a:close/>
                  <a:moveTo>
                    <a:pt x="25777" y="45244"/>
                  </a:moveTo>
                  <a:cubicBezTo>
                    <a:pt x="26075" y="45244"/>
                    <a:pt x="26349" y="45494"/>
                    <a:pt x="26349" y="45815"/>
                  </a:cubicBezTo>
                  <a:cubicBezTo>
                    <a:pt x="26349" y="46113"/>
                    <a:pt x="26087" y="46375"/>
                    <a:pt x="25777" y="46375"/>
                  </a:cubicBezTo>
                  <a:cubicBezTo>
                    <a:pt x="25468" y="46375"/>
                    <a:pt x="25206" y="46125"/>
                    <a:pt x="25206" y="45815"/>
                  </a:cubicBezTo>
                  <a:cubicBezTo>
                    <a:pt x="25218" y="45518"/>
                    <a:pt x="25468" y="45244"/>
                    <a:pt x="25777" y="45244"/>
                  </a:cubicBezTo>
                  <a:close/>
                  <a:moveTo>
                    <a:pt x="29504" y="45244"/>
                  </a:moveTo>
                  <a:cubicBezTo>
                    <a:pt x="29801" y="45244"/>
                    <a:pt x="30063" y="45494"/>
                    <a:pt x="30063" y="45815"/>
                  </a:cubicBezTo>
                  <a:cubicBezTo>
                    <a:pt x="30063" y="46113"/>
                    <a:pt x="29813" y="46375"/>
                    <a:pt x="29504" y="46375"/>
                  </a:cubicBezTo>
                  <a:cubicBezTo>
                    <a:pt x="29182" y="46375"/>
                    <a:pt x="28932" y="46125"/>
                    <a:pt x="28932" y="45815"/>
                  </a:cubicBezTo>
                  <a:cubicBezTo>
                    <a:pt x="28944" y="45518"/>
                    <a:pt x="29182" y="45244"/>
                    <a:pt x="29504" y="45244"/>
                  </a:cubicBezTo>
                  <a:close/>
                  <a:moveTo>
                    <a:pt x="33230" y="45244"/>
                  </a:moveTo>
                  <a:cubicBezTo>
                    <a:pt x="33528" y="45244"/>
                    <a:pt x="33802" y="45494"/>
                    <a:pt x="33802" y="45815"/>
                  </a:cubicBezTo>
                  <a:cubicBezTo>
                    <a:pt x="33802" y="46113"/>
                    <a:pt x="33552" y="46375"/>
                    <a:pt x="33230" y="46375"/>
                  </a:cubicBezTo>
                  <a:cubicBezTo>
                    <a:pt x="32921" y="46375"/>
                    <a:pt x="32671" y="46125"/>
                    <a:pt x="32671" y="45815"/>
                  </a:cubicBezTo>
                  <a:cubicBezTo>
                    <a:pt x="32671" y="45518"/>
                    <a:pt x="32921" y="45244"/>
                    <a:pt x="33230" y="45244"/>
                  </a:cubicBezTo>
                  <a:close/>
                  <a:moveTo>
                    <a:pt x="36957" y="45244"/>
                  </a:moveTo>
                  <a:cubicBezTo>
                    <a:pt x="37255" y="45244"/>
                    <a:pt x="37517" y="45494"/>
                    <a:pt x="37517" y="45815"/>
                  </a:cubicBezTo>
                  <a:cubicBezTo>
                    <a:pt x="37517" y="46113"/>
                    <a:pt x="37267" y="46375"/>
                    <a:pt x="36957" y="46375"/>
                  </a:cubicBezTo>
                  <a:cubicBezTo>
                    <a:pt x="36648" y="46375"/>
                    <a:pt x="36386" y="46125"/>
                    <a:pt x="36386" y="45815"/>
                  </a:cubicBezTo>
                  <a:cubicBezTo>
                    <a:pt x="36409" y="45518"/>
                    <a:pt x="36648" y="45244"/>
                    <a:pt x="36957" y="45244"/>
                  </a:cubicBezTo>
                  <a:close/>
                  <a:moveTo>
                    <a:pt x="40672" y="45244"/>
                  </a:moveTo>
                  <a:cubicBezTo>
                    <a:pt x="40970" y="45244"/>
                    <a:pt x="41243" y="45494"/>
                    <a:pt x="41243" y="45815"/>
                  </a:cubicBezTo>
                  <a:cubicBezTo>
                    <a:pt x="41243" y="46113"/>
                    <a:pt x="40993" y="46375"/>
                    <a:pt x="40672" y="46375"/>
                  </a:cubicBezTo>
                  <a:cubicBezTo>
                    <a:pt x="40374" y="46375"/>
                    <a:pt x="40112" y="46125"/>
                    <a:pt x="40112" y="45815"/>
                  </a:cubicBezTo>
                  <a:cubicBezTo>
                    <a:pt x="40124" y="45518"/>
                    <a:pt x="40362" y="45244"/>
                    <a:pt x="40672" y="45244"/>
                  </a:cubicBezTo>
                  <a:close/>
                  <a:moveTo>
                    <a:pt x="44410" y="45244"/>
                  </a:moveTo>
                  <a:cubicBezTo>
                    <a:pt x="44708" y="45244"/>
                    <a:pt x="44982" y="45494"/>
                    <a:pt x="44982" y="45815"/>
                  </a:cubicBezTo>
                  <a:cubicBezTo>
                    <a:pt x="44982" y="46113"/>
                    <a:pt x="44720" y="46375"/>
                    <a:pt x="44410" y="46375"/>
                  </a:cubicBezTo>
                  <a:cubicBezTo>
                    <a:pt x="44113" y="46375"/>
                    <a:pt x="43851" y="46125"/>
                    <a:pt x="43851" y="45815"/>
                  </a:cubicBezTo>
                  <a:cubicBezTo>
                    <a:pt x="43851" y="45518"/>
                    <a:pt x="44101" y="45244"/>
                    <a:pt x="44410" y="45244"/>
                  </a:cubicBezTo>
                  <a:close/>
                  <a:moveTo>
                    <a:pt x="48137" y="45244"/>
                  </a:moveTo>
                  <a:cubicBezTo>
                    <a:pt x="48435" y="45244"/>
                    <a:pt x="48697" y="45494"/>
                    <a:pt x="48697" y="45815"/>
                  </a:cubicBezTo>
                  <a:cubicBezTo>
                    <a:pt x="48697" y="46113"/>
                    <a:pt x="48447" y="46375"/>
                    <a:pt x="48137" y="46375"/>
                  </a:cubicBezTo>
                  <a:cubicBezTo>
                    <a:pt x="47839" y="46375"/>
                    <a:pt x="47566" y="46125"/>
                    <a:pt x="47566" y="45815"/>
                  </a:cubicBezTo>
                  <a:cubicBezTo>
                    <a:pt x="47578" y="45518"/>
                    <a:pt x="47839" y="45244"/>
                    <a:pt x="48137" y="45244"/>
                  </a:cubicBezTo>
                  <a:close/>
                  <a:moveTo>
                    <a:pt x="51864" y="45244"/>
                  </a:moveTo>
                  <a:cubicBezTo>
                    <a:pt x="52161" y="45244"/>
                    <a:pt x="52435" y="45494"/>
                    <a:pt x="52435" y="45815"/>
                  </a:cubicBezTo>
                  <a:cubicBezTo>
                    <a:pt x="52435" y="46113"/>
                    <a:pt x="52185" y="46375"/>
                    <a:pt x="51864" y="46375"/>
                  </a:cubicBezTo>
                  <a:cubicBezTo>
                    <a:pt x="51566" y="46375"/>
                    <a:pt x="51304" y="46125"/>
                    <a:pt x="51304" y="45815"/>
                  </a:cubicBezTo>
                  <a:cubicBezTo>
                    <a:pt x="51304" y="45518"/>
                    <a:pt x="51554" y="45244"/>
                    <a:pt x="51864" y="45244"/>
                  </a:cubicBezTo>
                  <a:close/>
                  <a:moveTo>
                    <a:pt x="55602" y="45244"/>
                  </a:moveTo>
                  <a:cubicBezTo>
                    <a:pt x="55900" y="45244"/>
                    <a:pt x="56174" y="45494"/>
                    <a:pt x="56174" y="45815"/>
                  </a:cubicBezTo>
                  <a:cubicBezTo>
                    <a:pt x="56174" y="46113"/>
                    <a:pt x="55912" y="46375"/>
                    <a:pt x="55602" y="46375"/>
                  </a:cubicBezTo>
                  <a:cubicBezTo>
                    <a:pt x="55293" y="46375"/>
                    <a:pt x="55043" y="46125"/>
                    <a:pt x="55043" y="45815"/>
                  </a:cubicBezTo>
                  <a:cubicBezTo>
                    <a:pt x="55043" y="45518"/>
                    <a:pt x="55293" y="45244"/>
                    <a:pt x="55602" y="45244"/>
                  </a:cubicBezTo>
                  <a:close/>
                  <a:moveTo>
                    <a:pt x="59329" y="45244"/>
                  </a:moveTo>
                  <a:cubicBezTo>
                    <a:pt x="59627" y="45244"/>
                    <a:pt x="59889" y="45494"/>
                    <a:pt x="59889" y="45815"/>
                  </a:cubicBezTo>
                  <a:cubicBezTo>
                    <a:pt x="59889" y="46113"/>
                    <a:pt x="59639" y="46375"/>
                    <a:pt x="59329" y="46375"/>
                  </a:cubicBezTo>
                  <a:cubicBezTo>
                    <a:pt x="59008" y="46375"/>
                    <a:pt x="58757" y="46125"/>
                    <a:pt x="58757" y="45815"/>
                  </a:cubicBezTo>
                  <a:cubicBezTo>
                    <a:pt x="58757" y="45518"/>
                    <a:pt x="59008" y="45244"/>
                    <a:pt x="59329" y="45244"/>
                  </a:cubicBezTo>
                  <a:close/>
                  <a:moveTo>
                    <a:pt x="63056" y="45244"/>
                  </a:moveTo>
                  <a:cubicBezTo>
                    <a:pt x="63353" y="45244"/>
                    <a:pt x="63627" y="45494"/>
                    <a:pt x="63627" y="45815"/>
                  </a:cubicBezTo>
                  <a:cubicBezTo>
                    <a:pt x="63627" y="46113"/>
                    <a:pt x="63377" y="46375"/>
                    <a:pt x="63056" y="46375"/>
                  </a:cubicBezTo>
                  <a:cubicBezTo>
                    <a:pt x="62746" y="46375"/>
                    <a:pt x="62496" y="46125"/>
                    <a:pt x="62496" y="45815"/>
                  </a:cubicBezTo>
                  <a:cubicBezTo>
                    <a:pt x="62496" y="45518"/>
                    <a:pt x="62746" y="45244"/>
                    <a:pt x="63056" y="45244"/>
                  </a:cubicBezTo>
                  <a:close/>
                  <a:moveTo>
                    <a:pt x="66782" y="45244"/>
                  </a:moveTo>
                  <a:cubicBezTo>
                    <a:pt x="67080" y="45244"/>
                    <a:pt x="67342" y="45494"/>
                    <a:pt x="67342" y="45815"/>
                  </a:cubicBezTo>
                  <a:cubicBezTo>
                    <a:pt x="67342" y="46113"/>
                    <a:pt x="67092" y="46375"/>
                    <a:pt x="66782" y="46375"/>
                  </a:cubicBezTo>
                  <a:cubicBezTo>
                    <a:pt x="66473" y="46375"/>
                    <a:pt x="66211" y="46125"/>
                    <a:pt x="66211" y="45815"/>
                  </a:cubicBezTo>
                  <a:cubicBezTo>
                    <a:pt x="66235" y="45518"/>
                    <a:pt x="66473" y="45244"/>
                    <a:pt x="66782" y="45244"/>
                  </a:cubicBezTo>
                  <a:close/>
                  <a:moveTo>
                    <a:pt x="70509" y="45244"/>
                  </a:moveTo>
                  <a:cubicBezTo>
                    <a:pt x="70807" y="45244"/>
                    <a:pt x="71080" y="45494"/>
                    <a:pt x="71080" y="45815"/>
                  </a:cubicBezTo>
                  <a:cubicBezTo>
                    <a:pt x="71080" y="46113"/>
                    <a:pt x="70830" y="46375"/>
                    <a:pt x="70509" y="46375"/>
                  </a:cubicBezTo>
                  <a:cubicBezTo>
                    <a:pt x="70199" y="46375"/>
                    <a:pt x="69949" y="46125"/>
                    <a:pt x="69949" y="45815"/>
                  </a:cubicBezTo>
                  <a:cubicBezTo>
                    <a:pt x="69949" y="45518"/>
                    <a:pt x="70199" y="45244"/>
                    <a:pt x="70509" y="45244"/>
                  </a:cubicBezTo>
                  <a:close/>
                  <a:moveTo>
                    <a:pt x="74236" y="45244"/>
                  </a:moveTo>
                  <a:cubicBezTo>
                    <a:pt x="74533" y="45244"/>
                    <a:pt x="74795" y="45494"/>
                    <a:pt x="74795" y="45815"/>
                  </a:cubicBezTo>
                  <a:cubicBezTo>
                    <a:pt x="74795" y="46113"/>
                    <a:pt x="74545" y="46375"/>
                    <a:pt x="74236" y="46375"/>
                  </a:cubicBezTo>
                  <a:cubicBezTo>
                    <a:pt x="73938" y="46375"/>
                    <a:pt x="73676" y="46125"/>
                    <a:pt x="73676" y="45815"/>
                  </a:cubicBezTo>
                  <a:cubicBezTo>
                    <a:pt x="73676" y="45518"/>
                    <a:pt x="73926" y="45244"/>
                    <a:pt x="74236" y="45244"/>
                  </a:cubicBezTo>
                  <a:close/>
                  <a:moveTo>
                    <a:pt x="77855" y="45244"/>
                  </a:moveTo>
                  <a:cubicBezTo>
                    <a:pt x="78153" y="45244"/>
                    <a:pt x="78415" y="45494"/>
                    <a:pt x="78415" y="45815"/>
                  </a:cubicBezTo>
                  <a:cubicBezTo>
                    <a:pt x="78415" y="46113"/>
                    <a:pt x="78165" y="46375"/>
                    <a:pt x="77855" y="46375"/>
                  </a:cubicBezTo>
                  <a:cubicBezTo>
                    <a:pt x="77546" y="46375"/>
                    <a:pt x="77284" y="46125"/>
                    <a:pt x="77284" y="45815"/>
                  </a:cubicBezTo>
                  <a:cubicBezTo>
                    <a:pt x="77284" y="45518"/>
                    <a:pt x="77546" y="45244"/>
                    <a:pt x="77855" y="45244"/>
                  </a:cubicBezTo>
                  <a:close/>
                  <a:moveTo>
                    <a:pt x="81570" y="45244"/>
                  </a:moveTo>
                  <a:cubicBezTo>
                    <a:pt x="81868" y="45244"/>
                    <a:pt x="82141" y="45494"/>
                    <a:pt x="82141" y="45815"/>
                  </a:cubicBezTo>
                  <a:cubicBezTo>
                    <a:pt x="82141" y="46113"/>
                    <a:pt x="81879" y="46375"/>
                    <a:pt x="81570" y="46375"/>
                  </a:cubicBezTo>
                  <a:cubicBezTo>
                    <a:pt x="81260" y="46375"/>
                    <a:pt x="81010" y="46125"/>
                    <a:pt x="81010" y="45815"/>
                  </a:cubicBezTo>
                  <a:cubicBezTo>
                    <a:pt x="81022" y="45518"/>
                    <a:pt x="81260" y="45244"/>
                    <a:pt x="81570" y="45244"/>
                  </a:cubicBezTo>
                  <a:close/>
                  <a:moveTo>
                    <a:pt x="85308" y="45244"/>
                  </a:moveTo>
                  <a:cubicBezTo>
                    <a:pt x="85606" y="45244"/>
                    <a:pt x="85880" y="45494"/>
                    <a:pt x="85880" y="45815"/>
                  </a:cubicBezTo>
                  <a:cubicBezTo>
                    <a:pt x="85880" y="46113"/>
                    <a:pt x="85618" y="46375"/>
                    <a:pt x="85308" y="46375"/>
                  </a:cubicBezTo>
                  <a:cubicBezTo>
                    <a:pt x="84999" y="46375"/>
                    <a:pt x="84749" y="46125"/>
                    <a:pt x="84749" y="45815"/>
                  </a:cubicBezTo>
                  <a:cubicBezTo>
                    <a:pt x="84749" y="45518"/>
                    <a:pt x="84999" y="45244"/>
                    <a:pt x="85308" y="45244"/>
                  </a:cubicBezTo>
                  <a:close/>
                  <a:moveTo>
                    <a:pt x="89035" y="45244"/>
                  </a:moveTo>
                  <a:cubicBezTo>
                    <a:pt x="89333" y="45244"/>
                    <a:pt x="89595" y="45494"/>
                    <a:pt x="89595" y="45815"/>
                  </a:cubicBezTo>
                  <a:cubicBezTo>
                    <a:pt x="89595" y="46113"/>
                    <a:pt x="89345" y="46375"/>
                    <a:pt x="89035" y="46375"/>
                  </a:cubicBezTo>
                  <a:cubicBezTo>
                    <a:pt x="88714" y="46375"/>
                    <a:pt x="88464" y="46125"/>
                    <a:pt x="88464" y="45815"/>
                  </a:cubicBezTo>
                  <a:cubicBezTo>
                    <a:pt x="88475" y="45518"/>
                    <a:pt x="88714" y="45244"/>
                    <a:pt x="89035" y="45244"/>
                  </a:cubicBezTo>
                  <a:close/>
                  <a:moveTo>
                    <a:pt x="92762" y="45244"/>
                  </a:moveTo>
                  <a:cubicBezTo>
                    <a:pt x="93059" y="45244"/>
                    <a:pt x="93333" y="45494"/>
                    <a:pt x="93333" y="45815"/>
                  </a:cubicBezTo>
                  <a:cubicBezTo>
                    <a:pt x="93333" y="46113"/>
                    <a:pt x="93071" y="46375"/>
                    <a:pt x="92762" y="46375"/>
                  </a:cubicBezTo>
                  <a:cubicBezTo>
                    <a:pt x="92452" y="46375"/>
                    <a:pt x="92202" y="46125"/>
                    <a:pt x="92202" y="45815"/>
                  </a:cubicBezTo>
                  <a:cubicBezTo>
                    <a:pt x="92202" y="45518"/>
                    <a:pt x="92452" y="45244"/>
                    <a:pt x="92762" y="45244"/>
                  </a:cubicBezTo>
                  <a:close/>
                  <a:moveTo>
                    <a:pt x="96488" y="45244"/>
                  </a:moveTo>
                  <a:cubicBezTo>
                    <a:pt x="96786" y="45244"/>
                    <a:pt x="97048" y="45494"/>
                    <a:pt x="97048" y="45815"/>
                  </a:cubicBezTo>
                  <a:cubicBezTo>
                    <a:pt x="97048" y="46113"/>
                    <a:pt x="96798" y="46375"/>
                    <a:pt x="96488" y="46375"/>
                  </a:cubicBezTo>
                  <a:cubicBezTo>
                    <a:pt x="96191" y="46375"/>
                    <a:pt x="95917" y="46125"/>
                    <a:pt x="95917" y="45815"/>
                  </a:cubicBezTo>
                  <a:cubicBezTo>
                    <a:pt x="95917" y="45518"/>
                    <a:pt x="96179" y="45244"/>
                    <a:pt x="96488" y="45244"/>
                  </a:cubicBezTo>
                  <a:close/>
                  <a:moveTo>
                    <a:pt x="100203" y="45244"/>
                  </a:moveTo>
                  <a:cubicBezTo>
                    <a:pt x="100501" y="45244"/>
                    <a:pt x="100775" y="45494"/>
                    <a:pt x="100775" y="45815"/>
                  </a:cubicBezTo>
                  <a:cubicBezTo>
                    <a:pt x="100775" y="46113"/>
                    <a:pt x="100513" y="46375"/>
                    <a:pt x="100203" y="46375"/>
                  </a:cubicBezTo>
                  <a:cubicBezTo>
                    <a:pt x="99905" y="46375"/>
                    <a:pt x="99644" y="46125"/>
                    <a:pt x="99644" y="45815"/>
                  </a:cubicBezTo>
                  <a:cubicBezTo>
                    <a:pt x="99655" y="45518"/>
                    <a:pt x="99894" y="45244"/>
                    <a:pt x="100203" y="45244"/>
                  </a:cubicBezTo>
                  <a:close/>
                  <a:moveTo>
                    <a:pt x="103942" y="45244"/>
                  </a:moveTo>
                  <a:cubicBezTo>
                    <a:pt x="104239" y="45244"/>
                    <a:pt x="104513" y="45494"/>
                    <a:pt x="104513" y="45815"/>
                  </a:cubicBezTo>
                  <a:cubicBezTo>
                    <a:pt x="104513" y="46113"/>
                    <a:pt x="104251" y="46375"/>
                    <a:pt x="103942" y="46375"/>
                  </a:cubicBezTo>
                  <a:cubicBezTo>
                    <a:pt x="103644" y="46375"/>
                    <a:pt x="103382" y="46125"/>
                    <a:pt x="103382" y="45815"/>
                  </a:cubicBezTo>
                  <a:cubicBezTo>
                    <a:pt x="103382" y="45518"/>
                    <a:pt x="103632" y="45244"/>
                    <a:pt x="103942" y="45244"/>
                  </a:cubicBezTo>
                  <a:close/>
                  <a:moveTo>
                    <a:pt x="107668" y="45244"/>
                  </a:moveTo>
                  <a:cubicBezTo>
                    <a:pt x="107966" y="45244"/>
                    <a:pt x="108228" y="45494"/>
                    <a:pt x="108228" y="45815"/>
                  </a:cubicBezTo>
                  <a:cubicBezTo>
                    <a:pt x="108228" y="46113"/>
                    <a:pt x="107978" y="46375"/>
                    <a:pt x="107668" y="46375"/>
                  </a:cubicBezTo>
                  <a:cubicBezTo>
                    <a:pt x="107371" y="46375"/>
                    <a:pt x="107097" y="46125"/>
                    <a:pt x="107097" y="45815"/>
                  </a:cubicBezTo>
                  <a:cubicBezTo>
                    <a:pt x="107109" y="45518"/>
                    <a:pt x="107347" y="45244"/>
                    <a:pt x="107668" y="45244"/>
                  </a:cubicBezTo>
                  <a:close/>
                  <a:moveTo>
                    <a:pt x="111395" y="45244"/>
                  </a:moveTo>
                  <a:cubicBezTo>
                    <a:pt x="111693" y="45244"/>
                    <a:pt x="111967" y="45494"/>
                    <a:pt x="111967" y="45815"/>
                  </a:cubicBezTo>
                  <a:cubicBezTo>
                    <a:pt x="111967" y="46113"/>
                    <a:pt x="111705" y="46375"/>
                    <a:pt x="111395" y="46375"/>
                  </a:cubicBezTo>
                  <a:cubicBezTo>
                    <a:pt x="111085" y="46375"/>
                    <a:pt x="110835" y="46125"/>
                    <a:pt x="110835" y="45815"/>
                  </a:cubicBezTo>
                  <a:cubicBezTo>
                    <a:pt x="110835" y="45518"/>
                    <a:pt x="111085" y="45244"/>
                    <a:pt x="111395" y="45244"/>
                  </a:cubicBezTo>
                  <a:close/>
                  <a:moveTo>
                    <a:pt x="115122" y="45244"/>
                  </a:moveTo>
                  <a:cubicBezTo>
                    <a:pt x="115419" y="45244"/>
                    <a:pt x="115681" y="45494"/>
                    <a:pt x="115681" y="45815"/>
                  </a:cubicBezTo>
                  <a:cubicBezTo>
                    <a:pt x="115681" y="46113"/>
                    <a:pt x="115431" y="46375"/>
                    <a:pt x="115122" y="46375"/>
                  </a:cubicBezTo>
                  <a:cubicBezTo>
                    <a:pt x="114812" y="46375"/>
                    <a:pt x="114550" y="46125"/>
                    <a:pt x="114550" y="45815"/>
                  </a:cubicBezTo>
                  <a:cubicBezTo>
                    <a:pt x="114574" y="45518"/>
                    <a:pt x="114812" y="45244"/>
                    <a:pt x="115122" y="45244"/>
                  </a:cubicBezTo>
                  <a:close/>
                  <a:moveTo>
                    <a:pt x="118860" y="45244"/>
                  </a:moveTo>
                  <a:cubicBezTo>
                    <a:pt x="119158" y="45244"/>
                    <a:pt x="119420" y="45494"/>
                    <a:pt x="119420" y="45815"/>
                  </a:cubicBezTo>
                  <a:cubicBezTo>
                    <a:pt x="119420" y="46113"/>
                    <a:pt x="119170" y="46375"/>
                    <a:pt x="118860" y="46375"/>
                  </a:cubicBezTo>
                  <a:cubicBezTo>
                    <a:pt x="118539" y="46375"/>
                    <a:pt x="118289" y="46125"/>
                    <a:pt x="118289" y="45815"/>
                  </a:cubicBezTo>
                  <a:cubicBezTo>
                    <a:pt x="118289" y="45518"/>
                    <a:pt x="118539" y="45244"/>
                    <a:pt x="118860" y="45244"/>
                  </a:cubicBezTo>
                  <a:close/>
                  <a:moveTo>
                    <a:pt x="122575" y="45244"/>
                  </a:moveTo>
                  <a:cubicBezTo>
                    <a:pt x="122873" y="45244"/>
                    <a:pt x="123146" y="45494"/>
                    <a:pt x="123146" y="45815"/>
                  </a:cubicBezTo>
                  <a:cubicBezTo>
                    <a:pt x="123146" y="46113"/>
                    <a:pt x="122885" y="46375"/>
                    <a:pt x="122575" y="46375"/>
                  </a:cubicBezTo>
                  <a:cubicBezTo>
                    <a:pt x="122265" y="46375"/>
                    <a:pt x="122015" y="46125"/>
                    <a:pt x="122015" y="45815"/>
                  </a:cubicBezTo>
                  <a:cubicBezTo>
                    <a:pt x="122027" y="45518"/>
                    <a:pt x="122277" y="45244"/>
                    <a:pt x="122575" y="45244"/>
                  </a:cubicBezTo>
                  <a:close/>
                  <a:moveTo>
                    <a:pt x="126314" y="45244"/>
                  </a:moveTo>
                  <a:cubicBezTo>
                    <a:pt x="126611" y="45244"/>
                    <a:pt x="126873" y="45494"/>
                    <a:pt x="126873" y="45815"/>
                  </a:cubicBezTo>
                  <a:cubicBezTo>
                    <a:pt x="126873" y="46113"/>
                    <a:pt x="126623" y="46375"/>
                    <a:pt x="126314" y="46375"/>
                  </a:cubicBezTo>
                  <a:cubicBezTo>
                    <a:pt x="126004" y="46375"/>
                    <a:pt x="125742" y="46125"/>
                    <a:pt x="125742" y="45815"/>
                  </a:cubicBezTo>
                  <a:cubicBezTo>
                    <a:pt x="125742" y="45518"/>
                    <a:pt x="126004" y="45244"/>
                    <a:pt x="126314" y="45244"/>
                  </a:cubicBezTo>
                  <a:close/>
                  <a:moveTo>
                    <a:pt x="130028" y="45244"/>
                  </a:moveTo>
                  <a:cubicBezTo>
                    <a:pt x="130326" y="45244"/>
                    <a:pt x="130600" y="45494"/>
                    <a:pt x="130600" y="45815"/>
                  </a:cubicBezTo>
                  <a:cubicBezTo>
                    <a:pt x="130600" y="46113"/>
                    <a:pt x="130350" y="46375"/>
                    <a:pt x="130028" y="46375"/>
                  </a:cubicBezTo>
                  <a:cubicBezTo>
                    <a:pt x="129731" y="46375"/>
                    <a:pt x="129469" y="46125"/>
                    <a:pt x="129469" y="45815"/>
                  </a:cubicBezTo>
                  <a:cubicBezTo>
                    <a:pt x="129469" y="45518"/>
                    <a:pt x="129719" y="45244"/>
                    <a:pt x="130028" y="45244"/>
                  </a:cubicBezTo>
                  <a:close/>
                  <a:moveTo>
                    <a:pt x="133767" y="45244"/>
                  </a:moveTo>
                  <a:cubicBezTo>
                    <a:pt x="134065" y="45244"/>
                    <a:pt x="134326" y="45494"/>
                    <a:pt x="134326" y="45815"/>
                  </a:cubicBezTo>
                  <a:cubicBezTo>
                    <a:pt x="134326" y="46113"/>
                    <a:pt x="134076" y="46375"/>
                    <a:pt x="133767" y="46375"/>
                  </a:cubicBezTo>
                  <a:cubicBezTo>
                    <a:pt x="133469" y="46375"/>
                    <a:pt x="133207" y="46125"/>
                    <a:pt x="133207" y="45815"/>
                  </a:cubicBezTo>
                  <a:cubicBezTo>
                    <a:pt x="133207" y="45518"/>
                    <a:pt x="133457" y="45244"/>
                    <a:pt x="133767" y="45244"/>
                  </a:cubicBezTo>
                  <a:close/>
                  <a:moveTo>
                    <a:pt x="137494" y="45244"/>
                  </a:moveTo>
                  <a:cubicBezTo>
                    <a:pt x="137791" y="45244"/>
                    <a:pt x="138053" y="45494"/>
                    <a:pt x="138053" y="45815"/>
                  </a:cubicBezTo>
                  <a:cubicBezTo>
                    <a:pt x="138053" y="46113"/>
                    <a:pt x="137803" y="46375"/>
                    <a:pt x="137494" y="46375"/>
                  </a:cubicBezTo>
                  <a:cubicBezTo>
                    <a:pt x="137196" y="46375"/>
                    <a:pt x="136922" y="46125"/>
                    <a:pt x="136922" y="45815"/>
                  </a:cubicBezTo>
                  <a:cubicBezTo>
                    <a:pt x="136934" y="45518"/>
                    <a:pt x="137172" y="45244"/>
                    <a:pt x="137494" y="45244"/>
                  </a:cubicBezTo>
                  <a:close/>
                  <a:moveTo>
                    <a:pt x="141220" y="45244"/>
                  </a:moveTo>
                  <a:cubicBezTo>
                    <a:pt x="141518" y="45244"/>
                    <a:pt x="141792" y="45494"/>
                    <a:pt x="141792" y="45815"/>
                  </a:cubicBezTo>
                  <a:cubicBezTo>
                    <a:pt x="141792" y="46113"/>
                    <a:pt x="141530" y="46375"/>
                    <a:pt x="141220" y="46375"/>
                  </a:cubicBezTo>
                  <a:cubicBezTo>
                    <a:pt x="140911" y="46375"/>
                    <a:pt x="140661" y="46125"/>
                    <a:pt x="140661" y="45815"/>
                  </a:cubicBezTo>
                  <a:cubicBezTo>
                    <a:pt x="140661" y="45518"/>
                    <a:pt x="140911" y="45244"/>
                    <a:pt x="141220" y="45244"/>
                  </a:cubicBezTo>
                  <a:close/>
                  <a:moveTo>
                    <a:pt x="144947" y="45244"/>
                  </a:moveTo>
                  <a:cubicBezTo>
                    <a:pt x="145244" y="45244"/>
                    <a:pt x="145506" y="45494"/>
                    <a:pt x="145506" y="45815"/>
                  </a:cubicBezTo>
                  <a:cubicBezTo>
                    <a:pt x="145506" y="46113"/>
                    <a:pt x="145256" y="46375"/>
                    <a:pt x="144947" y="46375"/>
                  </a:cubicBezTo>
                  <a:cubicBezTo>
                    <a:pt x="144637" y="46375"/>
                    <a:pt x="144375" y="46125"/>
                    <a:pt x="144375" y="45815"/>
                  </a:cubicBezTo>
                  <a:cubicBezTo>
                    <a:pt x="144399" y="45518"/>
                    <a:pt x="144637" y="45244"/>
                    <a:pt x="144947" y="45244"/>
                  </a:cubicBezTo>
                  <a:close/>
                  <a:moveTo>
                    <a:pt x="148685" y="45244"/>
                  </a:moveTo>
                  <a:cubicBezTo>
                    <a:pt x="148983" y="45244"/>
                    <a:pt x="149245" y="45494"/>
                    <a:pt x="149245" y="45815"/>
                  </a:cubicBezTo>
                  <a:cubicBezTo>
                    <a:pt x="149245" y="46113"/>
                    <a:pt x="148995" y="46375"/>
                    <a:pt x="148685" y="46375"/>
                  </a:cubicBezTo>
                  <a:cubicBezTo>
                    <a:pt x="148364" y="46375"/>
                    <a:pt x="148114" y="46125"/>
                    <a:pt x="148114" y="45815"/>
                  </a:cubicBezTo>
                  <a:cubicBezTo>
                    <a:pt x="148114" y="45518"/>
                    <a:pt x="148364" y="45244"/>
                    <a:pt x="148685" y="45244"/>
                  </a:cubicBezTo>
                  <a:close/>
                  <a:moveTo>
                    <a:pt x="1548" y="47125"/>
                  </a:moveTo>
                  <a:cubicBezTo>
                    <a:pt x="1846" y="47125"/>
                    <a:pt x="2119" y="47375"/>
                    <a:pt x="2119" y="47685"/>
                  </a:cubicBezTo>
                  <a:cubicBezTo>
                    <a:pt x="2119" y="47982"/>
                    <a:pt x="1858" y="48244"/>
                    <a:pt x="1548" y="48244"/>
                  </a:cubicBezTo>
                  <a:cubicBezTo>
                    <a:pt x="1238" y="48244"/>
                    <a:pt x="988" y="47994"/>
                    <a:pt x="988" y="47685"/>
                  </a:cubicBezTo>
                  <a:cubicBezTo>
                    <a:pt x="988" y="47375"/>
                    <a:pt x="1238" y="47125"/>
                    <a:pt x="1548" y="47125"/>
                  </a:cubicBezTo>
                  <a:close/>
                  <a:moveTo>
                    <a:pt x="5287" y="47125"/>
                  </a:moveTo>
                  <a:cubicBezTo>
                    <a:pt x="5596" y="47125"/>
                    <a:pt x="5846" y="47375"/>
                    <a:pt x="5846" y="47685"/>
                  </a:cubicBezTo>
                  <a:cubicBezTo>
                    <a:pt x="5846" y="47994"/>
                    <a:pt x="5596" y="48244"/>
                    <a:pt x="5287" y="48244"/>
                  </a:cubicBezTo>
                  <a:cubicBezTo>
                    <a:pt x="4977" y="48244"/>
                    <a:pt x="4715" y="47994"/>
                    <a:pt x="4715" y="47685"/>
                  </a:cubicBezTo>
                  <a:cubicBezTo>
                    <a:pt x="4715" y="47375"/>
                    <a:pt x="4977" y="47125"/>
                    <a:pt x="5287" y="47125"/>
                  </a:cubicBezTo>
                  <a:close/>
                  <a:moveTo>
                    <a:pt x="9001" y="47125"/>
                  </a:moveTo>
                  <a:cubicBezTo>
                    <a:pt x="9299" y="47125"/>
                    <a:pt x="9573" y="47375"/>
                    <a:pt x="9573" y="47685"/>
                  </a:cubicBezTo>
                  <a:cubicBezTo>
                    <a:pt x="9573" y="47982"/>
                    <a:pt x="9323" y="48244"/>
                    <a:pt x="9001" y="48244"/>
                  </a:cubicBezTo>
                  <a:cubicBezTo>
                    <a:pt x="8704" y="48244"/>
                    <a:pt x="8442" y="47994"/>
                    <a:pt x="8442" y="47685"/>
                  </a:cubicBezTo>
                  <a:cubicBezTo>
                    <a:pt x="8442" y="47375"/>
                    <a:pt x="8692" y="47125"/>
                    <a:pt x="9001" y="47125"/>
                  </a:cubicBezTo>
                  <a:close/>
                  <a:moveTo>
                    <a:pt x="12728" y="47125"/>
                  </a:moveTo>
                  <a:cubicBezTo>
                    <a:pt x="13037" y="47125"/>
                    <a:pt x="13288" y="47375"/>
                    <a:pt x="13288" y="47685"/>
                  </a:cubicBezTo>
                  <a:cubicBezTo>
                    <a:pt x="13288" y="47994"/>
                    <a:pt x="13037" y="48244"/>
                    <a:pt x="12728" y="48244"/>
                  </a:cubicBezTo>
                  <a:cubicBezTo>
                    <a:pt x="12418" y="48244"/>
                    <a:pt x="12156" y="47994"/>
                    <a:pt x="12156" y="47685"/>
                  </a:cubicBezTo>
                  <a:cubicBezTo>
                    <a:pt x="12156" y="47375"/>
                    <a:pt x="12418" y="47125"/>
                    <a:pt x="12728" y="47125"/>
                  </a:cubicBezTo>
                  <a:close/>
                  <a:moveTo>
                    <a:pt x="16466" y="47125"/>
                  </a:moveTo>
                  <a:cubicBezTo>
                    <a:pt x="16764" y="47125"/>
                    <a:pt x="17026" y="47375"/>
                    <a:pt x="17026" y="47685"/>
                  </a:cubicBezTo>
                  <a:cubicBezTo>
                    <a:pt x="17026" y="47982"/>
                    <a:pt x="16776" y="48244"/>
                    <a:pt x="16466" y="48244"/>
                  </a:cubicBezTo>
                  <a:cubicBezTo>
                    <a:pt x="16169" y="48244"/>
                    <a:pt x="15895" y="47994"/>
                    <a:pt x="15895" y="47685"/>
                  </a:cubicBezTo>
                  <a:cubicBezTo>
                    <a:pt x="15895" y="47375"/>
                    <a:pt x="16145" y="47125"/>
                    <a:pt x="16466" y="47125"/>
                  </a:cubicBezTo>
                  <a:close/>
                  <a:moveTo>
                    <a:pt x="20181" y="47125"/>
                  </a:moveTo>
                  <a:cubicBezTo>
                    <a:pt x="20491" y="47125"/>
                    <a:pt x="20753" y="47375"/>
                    <a:pt x="20753" y="47685"/>
                  </a:cubicBezTo>
                  <a:cubicBezTo>
                    <a:pt x="20753" y="47994"/>
                    <a:pt x="20491" y="48244"/>
                    <a:pt x="20181" y="48244"/>
                  </a:cubicBezTo>
                  <a:cubicBezTo>
                    <a:pt x="19872" y="48244"/>
                    <a:pt x="19622" y="47994"/>
                    <a:pt x="19622" y="47685"/>
                  </a:cubicBezTo>
                  <a:cubicBezTo>
                    <a:pt x="19622" y="47375"/>
                    <a:pt x="19872" y="47125"/>
                    <a:pt x="20181" y="47125"/>
                  </a:cubicBezTo>
                  <a:close/>
                  <a:moveTo>
                    <a:pt x="23920" y="47125"/>
                  </a:moveTo>
                  <a:cubicBezTo>
                    <a:pt x="24217" y="47125"/>
                    <a:pt x="24479" y="47375"/>
                    <a:pt x="24479" y="47685"/>
                  </a:cubicBezTo>
                  <a:cubicBezTo>
                    <a:pt x="24479" y="47982"/>
                    <a:pt x="24229" y="48244"/>
                    <a:pt x="23920" y="48244"/>
                  </a:cubicBezTo>
                  <a:cubicBezTo>
                    <a:pt x="23610" y="48244"/>
                    <a:pt x="23348" y="47994"/>
                    <a:pt x="23348" y="47685"/>
                  </a:cubicBezTo>
                  <a:cubicBezTo>
                    <a:pt x="23348" y="47375"/>
                    <a:pt x="23610" y="47125"/>
                    <a:pt x="23920" y="47125"/>
                  </a:cubicBezTo>
                  <a:close/>
                  <a:moveTo>
                    <a:pt x="27635" y="47125"/>
                  </a:moveTo>
                  <a:cubicBezTo>
                    <a:pt x="27956" y="47125"/>
                    <a:pt x="28206" y="47375"/>
                    <a:pt x="28206" y="47685"/>
                  </a:cubicBezTo>
                  <a:cubicBezTo>
                    <a:pt x="28206" y="47994"/>
                    <a:pt x="27956" y="48244"/>
                    <a:pt x="27635" y="48244"/>
                  </a:cubicBezTo>
                  <a:cubicBezTo>
                    <a:pt x="27325" y="48244"/>
                    <a:pt x="27075" y="47994"/>
                    <a:pt x="27075" y="47685"/>
                  </a:cubicBezTo>
                  <a:cubicBezTo>
                    <a:pt x="27075" y="47375"/>
                    <a:pt x="27325" y="47125"/>
                    <a:pt x="27635" y="47125"/>
                  </a:cubicBezTo>
                  <a:close/>
                  <a:moveTo>
                    <a:pt x="31373" y="47125"/>
                  </a:moveTo>
                  <a:cubicBezTo>
                    <a:pt x="31671" y="47125"/>
                    <a:pt x="31945" y="47375"/>
                    <a:pt x="31945" y="47685"/>
                  </a:cubicBezTo>
                  <a:cubicBezTo>
                    <a:pt x="31945" y="47982"/>
                    <a:pt x="31683" y="48244"/>
                    <a:pt x="31373" y="48244"/>
                  </a:cubicBezTo>
                  <a:cubicBezTo>
                    <a:pt x="31064" y="48244"/>
                    <a:pt x="30814" y="47994"/>
                    <a:pt x="30814" y="47685"/>
                  </a:cubicBezTo>
                  <a:cubicBezTo>
                    <a:pt x="30814" y="47375"/>
                    <a:pt x="31064" y="47125"/>
                    <a:pt x="31373" y="47125"/>
                  </a:cubicBezTo>
                  <a:close/>
                  <a:moveTo>
                    <a:pt x="35100" y="47125"/>
                  </a:moveTo>
                  <a:cubicBezTo>
                    <a:pt x="35409" y="47125"/>
                    <a:pt x="35659" y="47375"/>
                    <a:pt x="35659" y="47685"/>
                  </a:cubicBezTo>
                  <a:cubicBezTo>
                    <a:pt x="35659" y="47994"/>
                    <a:pt x="35409" y="48244"/>
                    <a:pt x="35100" y="48244"/>
                  </a:cubicBezTo>
                  <a:cubicBezTo>
                    <a:pt x="34778" y="48244"/>
                    <a:pt x="34528" y="47994"/>
                    <a:pt x="34528" y="47685"/>
                  </a:cubicBezTo>
                  <a:cubicBezTo>
                    <a:pt x="34528" y="47375"/>
                    <a:pt x="34778" y="47125"/>
                    <a:pt x="35100" y="47125"/>
                  </a:cubicBezTo>
                  <a:close/>
                  <a:moveTo>
                    <a:pt x="38815" y="47125"/>
                  </a:moveTo>
                  <a:cubicBezTo>
                    <a:pt x="39112" y="47125"/>
                    <a:pt x="39386" y="47375"/>
                    <a:pt x="39386" y="47685"/>
                  </a:cubicBezTo>
                  <a:cubicBezTo>
                    <a:pt x="39386" y="47982"/>
                    <a:pt x="39124" y="48244"/>
                    <a:pt x="38815" y="48244"/>
                  </a:cubicBezTo>
                  <a:cubicBezTo>
                    <a:pt x="38517" y="48244"/>
                    <a:pt x="38255" y="47994"/>
                    <a:pt x="38255" y="47685"/>
                  </a:cubicBezTo>
                  <a:cubicBezTo>
                    <a:pt x="38267" y="47375"/>
                    <a:pt x="38505" y="47125"/>
                    <a:pt x="38815" y="47125"/>
                  </a:cubicBezTo>
                  <a:close/>
                  <a:moveTo>
                    <a:pt x="42553" y="47125"/>
                  </a:moveTo>
                  <a:cubicBezTo>
                    <a:pt x="42863" y="47125"/>
                    <a:pt x="43113" y="47375"/>
                    <a:pt x="43113" y="47685"/>
                  </a:cubicBezTo>
                  <a:cubicBezTo>
                    <a:pt x="43113" y="47994"/>
                    <a:pt x="42863" y="48244"/>
                    <a:pt x="42553" y="48244"/>
                  </a:cubicBezTo>
                  <a:cubicBezTo>
                    <a:pt x="42232" y="48244"/>
                    <a:pt x="41982" y="47994"/>
                    <a:pt x="41982" y="47685"/>
                  </a:cubicBezTo>
                  <a:cubicBezTo>
                    <a:pt x="41982" y="47375"/>
                    <a:pt x="42244" y="47125"/>
                    <a:pt x="42553" y="47125"/>
                  </a:cubicBezTo>
                  <a:close/>
                  <a:moveTo>
                    <a:pt x="46268" y="47125"/>
                  </a:moveTo>
                  <a:cubicBezTo>
                    <a:pt x="46565" y="47125"/>
                    <a:pt x="46839" y="47375"/>
                    <a:pt x="46839" y="47685"/>
                  </a:cubicBezTo>
                  <a:cubicBezTo>
                    <a:pt x="46839" y="47982"/>
                    <a:pt x="46589" y="48244"/>
                    <a:pt x="46268" y="48244"/>
                  </a:cubicBezTo>
                  <a:cubicBezTo>
                    <a:pt x="45970" y="48244"/>
                    <a:pt x="45708" y="47994"/>
                    <a:pt x="45708" y="47685"/>
                  </a:cubicBezTo>
                  <a:cubicBezTo>
                    <a:pt x="45720" y="47375"/>
                    <a:pt x="45958" y="47125"/>
                    <a:pt x="46268" y="47125"/>
                  </a:cubicBezTo>
                  <a:close/>
                  <a:moveTo>
                    <a:pt x="50006" y="47125"/>
                  </a:moveTo>
                  <a:cubicBezTo>
                    <a:pt x="50316" y="47125"/>
                    <a:pt x="50578" y="47375"/>
                    <a:pt x="50578" y="47685"/>
                  </a:cubicBezTo>
                  <a:cubicBezTo>
                    <a:pt x="50578" y="47994"/>
                    <a:pt x="50316" y="48244"/>
                    <a:pt x="50006" y="48244"/>
                  </a:cubicBezTo>
                  <a:cubicBezTo>
                    <a:pt x="49697" y="48244"/>
                    <a:pt x="49447" y="47994"/>
                    <a:pt x="49447" y="47685"/>
                  </a:cubicBezTo>
                  <a:cubicBezTo>
                    <a:pt x="49447" y="47375"/>
                    <a:pt x="49697" y="47125"/>
                    <a:pt x="50006" y="47125"/>
                  </a:cubicBezTo>
                  <a:close/>
                  <a:moveTo>
                    <a:pt x="53733" y="47125"/>
                  </a:moveTo>
                  <a:cubicBezTo>
                    <a:pt x="54031" y="47125"/>
                    <a:pt x="54293" y="47375"/>
                    <a:pt x="54293" y="47685"/>
                  </a:cubicBezTo>
                  <a:cubicBezTo>
                    <a:pt x="54293" y="47982"/>
                    <a:pt x="54043" y="48244"/>
                    <a:pt x="53733" y="48244"/>
                  </a:cubicBezTo>
                  <a:cubicBezTo>
                    <a:pt x="53412" y="48244"/>
                    <a:pt x="53162" y="47994"/>
                    <a:pt x="53162" y="47685"/>
                  </a:cubicBezTo>
                  <a:cubicBezTo>
                    <a:pt x="53173" y="47375"/>
                    <a:pt x="53412" y="47125"/>
                    <a:pt x="53733" y="47125"/>
                  </a:cubicBezTo>
                  <a:close/>
                  <a:moveTo>
                    <a:pt x="57460" y="47125"/>
                  </a:moveTo>
                  <a:cubicBezTo>
                    <a:pt x="57781" y="47125"/>
                    <a:pt x="58031" y="47375"/>
                    <a:pt x="58031" y="47685"/>
                  </a:cubicBezTo>
                  <a:cubicBezTo>
                    <a:pt x="58031" y="47994"/>
                    <a:pt x="57781" y="48244"/>
                    <a:pt x="57460" y="48244"/>
                  </a:cubicBezTo>
                  <a:cubicBezTo>
                    <a:pt x="57150" y="48244"/>
                    <a:pt x="56900" y="47994"/>
                    <a:pt x="56900" y="47685"/>
                  </a:cubicBezTo>
                  <a:cubicBezTo>
                    <a:pt x="56900" y="47375"/>
                    <a:pt x="57150" y="47125"/>
                    <a:pt x="57460" y="47125"/>
                  </a:cubicBezTo>
                  <a:close/>
                  <a:moveTo>
                    <a:pt x="61186" y="47125"/>
                  </a:moveTo>
                  <a:cubicBezTo>
                    <a:pt x="61484" y="47125"/>
                    <a:pt x="61746" y="47375"/>
                    <a:pt x="61746" y="47685"/>
                  </a:cubicBezTo>
                  <a:cubicBezTo>
                    <a:pt x="61746" y="47982"/>
                    <a:pt x="61496" y="48244"/>
                    <a:pt x="61186" y="48244"/>
                  </a:cubicBezTo>
                  <a:cubicBezTo>
                    <a:pt x="60877" y="48244"/>
                    <a:pt x="60615" y="47994"/>
                    <a:pt x="60615" y="47685"/>
                  </a:cubicBezTo>
                  <a:cubicBezTo>
                    <a:pt x="60639" y="47375"/>
                    <a:pt x="60877" y="47125"/>
                    <a:pt x="61186" y="47125"/>
                  </a:cubicBezTo>
                  <a:close/>
                  <a:moveTo>
                    <a:pt x="64925" y="47125"/>
                  </a:moveTo>
                  <a:cubicBezTo>
                    <a:pt x="65234" y="47125"/>
                    <a:pt x="65485" y="47375"/>
                    <a:pt x="65485" y="47685"/>
                  </a:cubicBezTo>
                  <a:cubicBezTo>
                    <a:pt x="65485" y="47994"/>
                    <a:pt x="65234" y="48244"/>
                    <a:pt x="64925" y="48244"/>
                  </a:cubicBezTo>
                  <a:cubicBezTo>
                    <a:pt x="64603" y="48244"/>
                    <a:pt x="64353" y="47994"/>
                    <a:pt x="64353" y="47685"/>
                  </a:cubicBezTo>
                  <a:cubicBezTo>
                    <a:pt x="64353" y="47375"/>
                    <a:pt x="64603" y="47125"/>
                    <a:pt x="64925" y="47125"/>
                  </a:cubicBezTo>
                  <a:close/>
                  <a:moveTo>
                    <a:pt x="68640" y="47125"/>
                  </a:moveTo>
                  <a:cubicBezTo>
                    <a:pt x="68937" y="47125"/>
                    <a:pt x="69211" y="47375"/>
                    <a:pt x="69211" y="47685"/>
                  </a:cubicBezTo>
                  <a:cubicBezTo>
                    <a:pt x="69211" y="47982"/>
                    <a:pt x="68949" y="48244"/>
                    <a:pt x="68640" y="48244"/>
                  </a:cubicBezTo>
                  <a:cubicBezTo>
                    <a:pt x="68330" y="48244"/>
                    <a:pt x="68080" y="47994"/>
                    <a:pt x="68080" y="47685"/>
                  </a:cubicBezTo>
                  <a:cubicBezTo>
                    <a:pt x="68092" y="47375"/>
                    <a:pt x="68330" y="47125"/>
                    <a:pt x="68640" y="47125"/>
                  </a:cubicBezTo>
                  <a:close/>
                  <a:moveTo>
                    <a:pt x="72366" y="47125"/>
                  </a:moveTo>
                  <a:cubicBezTo>
                    <a:pt x="72676" y="47125"/>
                    <a:pt x="72926" y="47375"/>
                    <a:pt x="72926" y="47685"/>
                  </a:cubicBezTo>
                  <a:cubicBezTo>
                    <a:pt x="72926" y="47994"/>
                    <a:pt x="72676" y="48244"/>
                    <a:pt x="72366" y="48244"/>
                  </a:cubicBezTo>
                  <a:cubicBezTo>
                    <a:pt x="72045" y="48244"/>
                    <a:pt x="71795" y="47994"/>
                    <a:pt x="71795" y="47685"/>
                  </a:cubicBezTo>
                  <a:cubicBezTo>
                    <a:pt x="71795" y="47375"/>
                    <a:pt x="72069" y="47125"/>
                    <a:pt x="72366" y="47125"/>
                  </a:cubicBezTo>
                  <a:close/>
                  <a:moveTo>
                    <a:pt x="76093" y="47125"/>
                  </a:moveTo>
                  <a:cubicBezTo>
                    <a:pt x="76391" y="47125"/>
                    <a:pt x="76664" y="47375"/>
                    <a:pt x="76664" y="47685"/>
                  </a:cubicBezTo>
                  <a:cubicBezTo>
                    <a:pt x="76664" y="47982"/>
                    <a:pt x="76403" y="48244"/>
                    <a:pt x="76093" y="48244"/>
                  </a:cubicBezTo>
                  <a:cubicBezTo>
                    <a:pt x="75795" y="48244"/>
                    <a:pt x="75533" y="47994"/>
                    <a:pt x="75533" y="47685"/>
                  </a:cubicBezTo>
                  <a:cubicBezTo>
                    <a:pt x="75533" y="47375"/>
                    <a:pt x="75783" y="47125"/>
                    <a:pt x="76093" y="47125"/>
                  </a:cubicBezTo>
                  <a:close/>
                  <a:moveTo>
                    <a:pt x="79712" y="47125"/>
                  </a:moveTo>
                  <a:cubicBezTo>
                    <a:pt x="80010" y="47125"/>
                    <a:pt x="80284" y="47375"/>
                    <a:pt x="80284" y="47685"/>
                  </a:cubicBezTo>
                  <a:cubicBezTo>
                    <a:pt x="80284" y="47982"/>
                    <a:pt x="80022" y="48244"/>
                    <a:pt x="79712" y="48244"/>
                  </a:cubicBezTo>
                  <a:cubicBezTo>
                    <a:pt x="79403" y="48244"/>
                    <a:pt x="79153" y="47994"/>
                    <a:pt x="79153" y="47685"/>
                  </a:cubicBezTo>
                  <a:cubicBezTo>
                    <a:pt x="79165" y="47375"/>
                    <a:pt x="79403" y="47125"/>
                    <a:pt x="79712" y="47125"/>
                  </a:cubicBezTo>
                  <a:close/>
                  <a:moveTo>
                    <a:pt x="83451" y="47125"/>
                  </a:moveTo>
                  <a:cubicBezTo>
                    <a:pt x="83761" y="47125"/>
                    <a:pt x="84011" y="47375"/>
                    <a:pt x="84011" y="47685"/>
                  </a:cubicBezTo>
                  <a:cubicBezTo>
                    <a:pt x="84011" y="47994"/>
                    <a:pt x="83761" y="48244"/>
                    <a:pt x="83451" y="48244"/>
                  </a:cubicBezTo>
                  <a:cubicBezTo>
                    <a:pt x="83141" y="48244"/>
                    <a:pt x="82880" y="47994"/>
                    <a:pt x="82880" y="47685"/>
                  </a:cubicBezTo>
                  <a:cubicBezTo>
                    <a:pt x="82880" y="47375"/>
                    <a:pt x="83141" y="47125"/>
                    <a:pt x="83451" y="47125"/>
                  </a:cubicBezTo>
                  <a:close/>
                  <a:moveTo>
                    <a:pt x="87166" y="47125"/>
                  </a:moveTo>
                  <a:cubicBezTo>
                    <a:pt x="87463" y="47125"/>
                    <a:pt x="87737" y="47375"/>
                    <a:pt x="87737" y="47685"/>
                  </a:cubicBezTo>
                  <a:cubicBezTo>
                    <a:pt x="87737" y="47982"/>
                    <a:pt x="87475" y="48244"/>
                    <a:pt x="87166" y="48244"/>
                  </a:cubicBezTo>
                  <a:cubicBezTo>
                    <a:pt x="86856" y="48244"/>
                    <a:pt x="86606" y="47994"/>
                    <a:pt x="86606" y="47685"/>
                  </a:cubicBezTo>
                  <a:cubicBezTo>
                    <a:pt x="86618" y="47375"/>
                    <a:pt x="86856" y="47125"/>
                    <a:pt x="87166" y="47125"/>
                  </a:cubicBezTo>
                  <a:close/>
                  <a:moveTo>
                    <a:pt x="90904" y="47125"/>
                  </a:moveTo>
                  <a:cubicBezTo>
                    <a:pt x="91214" y="47125"/>
                    <a:pt x="91464" y="47375"/>
                    <a:pt x="91464" y="47685"/>
                  </a:cubicBezTo>
                  <a:cubicBezTo>
                    <a:pt x="91464" y="47994"/>
                    <a:pt x="91214" y="48244"/>
                    <a:pt x="90904" y="48244"/>
                  </a:cubicBezTo>
                  <a:cubicBezTo>
                    <a:pt x="90595" y="48244"/>
                    <a:pt x="90345" y="47994"/>
                    <a:pt x="90345" y="47685"/>
                  </a:cubicBezTo>
                  <a:cubicBezTo>
                    <a:pt x="90345" y="47375"/>
                    <a:pt x="90595" y="47125"/>
                    <a:pt x="90904" y="47125"/>
                  </a:cubicBezTo>
                  <a:close/>
                  <a:moveTo>
                    <a:pt x="94631" y="47125"/>
                  </a:moveTo>
                  <a:cubicBezTo>
                    <a:pt x="94929" y="47125"/>
                    <a:pt x="95191" y="47375"/>
                    <a:pt x="95191" y="47685"/>
                  </a:cubicBezTo>
                  <a:cubicBezTo>
                    <a:pt x="95191" y="47982"/>
                    <a:pt x="94941" y="48244"/>
                    <a:pt x="94631" y="48244"/>
                  </a:cubicBezTo>
                  <a:cubicBezTo>
                    <a:pt x="94310" y="48244"/>
                    <a:pt x="94060" y="47994"/>
                    <a:pt x="94060" y="47685"/>
                  </a:cubicBezTo>
                  <a:cubicBezTo>
                    <a:pt x="94071" y="47375"/>
                    <a:pt x="94310" y="47125"/>
                    <a:pt x="94631" y="47125"/>
                  </a:cubicBezTo>
                  <a:close/>
                  <a:moveTo>
                    <a:pt x="98346" y="47125"/>
                  </a:moveTo>
                  <a:cubicBezTo>
                    <a:pt x="98655" y="47125"/>
                    <a:pt x="98905" y="47375"/>
                    <a:pt x="98905" y="47685"/>
                  </a:cubicBezTo>
                  <a:cubicBezTo>
                    <a:pt x="98905" y="47994"/>
                    <a:pt x="98655" y="48244"/>
                    <a:pt x="98346" y="48244"/>
                  </a:cubicBezTo>
                  <a:cubicBezTo>
                    <a:pt x="98036" y="48244"/>
                    <a:pt x="97786" y="47994"/>
                    <a:pt x="97786" y="47685"/>
                  </a:cubicBezTo>
                  <a:cubicBezTo>
                    <a:pt x="97786" y="47375"/>
                    <a:pt x="98036" y="47125"/>
                    <a:pt x="98346" y="47125"/>
                  </a:cubicBezTo>
                  <a:close/>
                  <a:moveTo>
                    <a:pt x="102084" y="47125"/>
                  </a:moveTo>
                  <a:cubicBezTo>
                    <a:pt x="102382" y="47125"/>
                    <a:pt x="102644" y="47375"/>
                    <a:pt x="102644" y="47685"/>
                  </a:cubicBezTo>
                  <a:cubicBezTo>
                    <a:pt x="102644" y="47982"/>
                    <a:pt x="102394" y="48244"/>
                    <a:pt x="102084" y="48244"/>
                  </a:cubicBezTo>
                  <a:cubicBezTo>
                    <a:pt x="101787" y="48244"/>
                    <a:pt x="101513" y="47994"/>
                    <a:pt x="101513" y="47685"/>
                  </a:cubicBezTo>
                  <a:cubicBezTo>
                    <a:pt x="101513" y="47375"/>
                    <a:pt x="101775" y="47125"/>
                    <a:pt x="102084" y="47125"/>
                  </a:cubicBezTo>
                  <a:close/>
                  <a:moveTo>
                    <a:pt x="105799" y="47125"/>
                  </a:moveTo>
                  <a:cubicBezTo>
                    <a:pt x="106121" y="47125"/>
                    <a:pt x="106371" y="47375"/>
                    <a:pt x="106371" y="47685"/>
                  </a:cubicBezTo>
                  <a:cubicBezTo>
                    <a:pt x="106371" y="47994"/>
                    <a:pt x="106109" y="48244"/>
                    <a:pt x="105799" y="48244"/>
                  </a:cubicBezTo>
                  <a:cubicBezTo>
                    <a:pt x="105490" y="48244"/>
                    <a:pt x="105239" y="47994"/>
                    <a:pt x="105239" y="47685"/>
                  </a:cubicBezTo>
                  <a:cubicBezTo>
                    <a:pt x="105239" y="47375"/>
                    <a:pt x="105490" y="47125"/>
                    <a:pt x="105799" y="47125"/>
                  </a:cubicBezTo>
                  <a:close/>
                  <a:moveTo>
                    <a:pt x="109538" y="47125"/>
                  </a:moveTo>
                  <a:cubicBezTo>
                    <a:pt x="109835" y="47125"/>
                    <a:pt x="110109" y="47375"/>
                    <a:pt x="110109" y="47685"/>
                  </a:cubicBezTo>
                  <a:cubicBezTo>
                    <a:pt x="110109" y="47982"/>
                    <a:pt x="109847" y="48244"/>
                    <a:pt x="109538" y="48244"/>
                  </a:cubicBezTo>
                  <a:cubicBezTo>
                    <a:pt x="109228" y="48244"/>
                    <a:pt x="108978" y="47994"/>
                    <a:pt x="108978" y="47685"/>
                  </a:cubicBezTo>
                  <a:cubicBezTo>
                    <a:pt x="108978" y="47375"/>
                    <a:pt x="109228" y="47125"/>
                    <a:pt x="109538" y="47125"/>
                  </a:cubicBezTo>
                  <a:close/>
                  <a:moveTo>
                    <a:pt x="113264" y="47125"/>
                  </a:moveTo>
                  <a:cubicBezTo>
                    <a:pt x="113574" y="47125"/>
                    <a:pt x="113824" y="47375"/>
                    <a:pt x="113824" y="47685"/>
                  </a:cubicBezTo>
                  <a:cubicBezTo>
                    <a:pt x="113824" y="47994"/>
                    <a:pt x="113574" y="48244"/>
                    <a:pt x="113264" y="48244"/>
                  </a:cubicBezTo>
                  <a:cubicBezTo>
                    <a:pt x="112943" y="48244"/>
                    <a:pt x="112693" y="47994"/>
                    <a:pt x="112693" y="47685"/>
                  </a:cubicBezTo>
                  <a:cubicBezTo>
                    <a:pt x="112693" y="47375"/>
                    <a:pt x="112943" y="47125"/>
                    <a:pt x="113264" y="47125"/>
                  </a:cubicBezTo>
                  <a:close/>
                  <a:moveTo>
                    <a:pt x="116991" y="47125"/>
                  </a:moveTo>
                  <a:cubicBezTo>
                    <a:pt x="117289" y="47125"/>
                    <a:pt x="117562" y="47375"/>
                    <a:pt x="117562" y="47685"/>
                  </a:cubicBezTo>
                  <a:cubicBezTo>
                    <a:pt x="117562" y="47982"/>
                    <a:pt x="117312" y="48244"/>
                    <a:pt x="116991" y="48244"/>
                  </a:cubicBezTo>
                  <a:cubicBezTo>
                    <a:pt x="116681" y="48244"/>
                    <a:pt x="116431" y="47994"/>
                    <a:pt x="116431" y="47685"/>
                  </a:cubicBezTo>
                  <a:cubicBezTo>
                    <a:pt x="116431" y="47375"/>
                    <a:pt x="116681" y="47125"/>
                    <a:pt x="116991" y="47125"/>
                  </a:cubicBezTo>
                  <a:close/>
                  <a:moveTo>
                    <a:pt x="120718" y="47125"/>
                  </a:moveTo>
                  <a:cubicBezTo>
                    <a:pt x="121027" y="47125"/>
                    <a:pt x="121277" y="47375"/>
                    <a:pt x="121277" y="47685"/>
                  </a:cubicBezTo>
                  <a:cubicBezTo>
                    <a:pt x="121277" y="47994"/>
                    <a:pt x="121027" y="48244"/>
                    <a:pt x="120718" y="48244"/>
                  </a:cubicBezTo>
                  <a:cubicBezTo>
                    <a:pt x="120408" y="48244"/>
                    <a:pt x="120146" y="47994"/>
                    <a:pt x="120146" y="47685"/>
                  </a:cubicBezTo>
                  <a:cubicBezTo>
                    <a:pt x="120146" y="47375"/>
                    <a:pt x="120420" y="47125"/>
                    <a:pt x="120718" y="47125"/>
                  </a:cubicBezTo>
                  <a:close/>
                  <a:moveTo>
                    <a:pt x="124456" y="47125"/>
                  </a:moveTo>
                  <a:cubicBezTo>
                    <a:pt x="124754" y="47125"/>
                    <a:pt x="125016" y="47375"/>
                    <a:pt x="125016" y="47685"/>
                  </a:cubicBezTo>
                  <a:cubicBezTo>
                    <a:pt x="125016" y="47982"/>
                    <a:pt x="124766" y="48244"/>
                    <a:pt x="124456" y="48244"/>
                  </a:cubicBezTo>
                  <a:cubicBezTo>
                    <a:pt x="124135" y="48244"/>
                    <a:pt x="123885" y="47994"/>
                    <a:pt x="123885" y="47685"/>
                  </a:cubicBezTo>
                  <a:cubicBezTo>
                    <a:pt x="123885" y="47375"/>
                    <a:pt x="124135" y="47125"/>
                    <a:pt x="124456" y="47125"/>
                  </a:cubicBezTo>
                  <a:close/>
                  <a:moveTo>
                    <a:pt x="128171" y="47125"/>
                  </a:moveTo>
                  <a:cubicBezTo>
                    <a:pt x="128480" y="47125"/>
                    <a:pt x="128742" y="47375"/>
                    <a:pt x="128742" y="47685"/>
                  </a:cubicBezTo>
                  <a:cubicBezTo>
                    <a:pt x="128742" y="47994"/>
                    <a:pt x="128480" y="48244"/>
                    <a:pt x="128171" y="48244"/>
                  </a:cubicBezTo>
                  <a:cubicBezTo>
                    <a:pt x="127861" y="48244"/>
                    <a:pt x="127611" y="47994"/>
                    <a:pt x="127611" y="47685"/>
                  </a:cubicBezTo>
                  <a:cubicBezTo>
                    <a:pt x="127611" y="47375"/>
                    <a:pt x="127861" y="47125"/>
                    <a:pt x="128171" y="47125"/>
                  </a:cubicBezTo>
                  <a:close/>
                  <a:moveTo>
                    <a:pt x="131898" y="47125"/>
                  </a:moveTo>
                  <a:cubicBezTo>
                    <a:pt x="132195" y="47125"/>
                    <a:pt x="132457" y="47375"/>
                    <a:pt x="132457" y="47685"/>
                  </a:cubicBezTo>
                  <a:cubicBezTo>
                    <a:pt x="132457" y="47982"/>
                    <a:pt x="132207" y="48244"/>
                    <a:pt x="131898" y="48244"/>
                  </a:cubicBezTo>
                  <a:cubicBezTo>
                    <a:pt x="131600" y="48244"/>
                    <a:pt x="131326" y="47994"/>
                    <a:pt x="131326" y="47685"/>
                  </a:cubicBezTo>
                  <a:cubicBezTo>
                    <a:pt x="131338" y="47375"/>
                    <a:pt x="131576" y="47125"/>
                    <a:pt x="131898" y="47125"/>
                  </a:cubicBezTo>
                  <a:close/>
                  <a:moveTo>
                    <a:pt x="135624" y="47125"/>
                  </a:moveTo>
                  <a:cubicBezTo>
                    <a:pt x="135946" y="47125"/>
                    <a:pt x="136196" y="47375"/>
                    <a:pt x="136196" y="47685"/>
                  </a:cubicBezTo>
                  <a:cubicBezTo>
                    <a:pt x="136196" y="47994"/>
                    <a:pt x="135934" y="48244"/>
                    <a:pt x="135624" y="48244"/>
                  </a:cubicBezTo>
                  <a:cubicBezTo>
                    <a:pt x="135315" y="48244"/>
                    <a:pt x="135065" y="47994"/>
                    <a:pt x="135065" y="47685"/>
                  </a:cubicBezTo>
                  <a:cubicBezTo>
                    <a:pt x="135065" y="47375"/>
                    <a:pt x="135315" y="47125"/>
                    <a:pt x="135624" y="47125"/>
                  </a:cubicBezTo>
                  <a:close/>
                  <a:moveTo>
                    <a:pt x="139351" y="47125"/>
                  </a:moveTo>
                  <a:cubicBezTo>
                    <a:pt x="139649" y="47125"/>
                    <a:pt x="139910" y="47375"/>
                    <a:pt x="139910" y="47685"/>
                  </a:cubicBezTo>
                  <a:cubicBezTo>
                    <a:pt x="139910" y="47982"/>
                    <a:pt x="139660" y="48244"/>
                    <a:pt x="139351" y="48244"/>
                  </a:cubicBezTo>
                  <a:cubicBezTo>
                    <a:pt x="139053" y="48244"/>
                    <a:pt x="138779" y="47994"/>
                    <a:pt x="138779" y="47685"/>
                  </a:cubicBezTo>
                  <a:cubicBezTo>
                    <a:pt x="138803" y="47375"/>
                    <a:pt x="139041" y="47125"/>
                    <a:pt x="139351" y="47125"/>
                  </a:cubicBezTo>
                  <a:close/>
                  <a:moveTo>
                    <a:pt x="143089" y="47125"/>
                  </a:moveTo>
                  <a:cubicBezTo>
                    <a:pt x="143399" y="47125"/>
                    <a:pt x="143649" y="47375"/>
                    <a:pt x="143649" y="47685"/>
                  </a:cubicBezTo>
                  <a:cubicBezTo>
                    <a:pt x="143649" y="47994"/>
                    <a:pt x="143399" y="48244"/>
                    <a:pt x="143089" y="48244"/>
                  </a:cubicBezTo>
                  <a:cubicBezTo>
                    <a:pt x="142768" y="48244"/>
                    <a:pt x="142518" y="47994"/>
                    <a:pt x="142518" y="47685"/>
                  </a:cubicBezTo>
                  <a:cubicBezTo>
                    <a:pt x="142518" y="47375"/>
                    <a:pt x="142768" y="47125"/>
                    <a:pt x="143089" y="47125"/>
                  </a:cubicBezTo>
                  <a:close/>
                  <a:moveTo>
                    <a:pt x="146804" y="47125"/>
                  </a:moveTo>
                  <a:cubicBezTo>
                    <a:pt x="147102" y="47125"/>
                    <a:pt x="147376" y="47375"/>
                    <a:pt x="147376" y="47685"/>
                  </a:cubicBezTo>
                  <a:cubicBezTo>
                    <a:pt x="147376" y="47982"/>
                    <a:pt x="147114" y="48244"/>
                    <a:pt x="146804" y="48244"/>
                  </a:cubicBezTo>
                  <a:cubicBezTo>
                    <a:pt x="146495" y="48244"/>
                    <a:pt x="146245" y="47994"/>
                    <a:pt x="146245" y="47685"/>
                  </a:cubicBezTo>
                  <a:cubicBezTo>
                    <a:pt x="146257" y="47375"/>
                    <a:pt x="146495" y="47125"/>
                    <a:pt x="146804" y="47125"/>
                  </a:cubicBezTo>
                  <a:close/>
                  <a:moveTo>
                    <a:pt x="150543" y="47125"/>
                  </a:moveTo>
                  <a:cubicBezTo>
                    <a:pt x="150852" y="47125"/>
                    <a:pt x="151102" y="47375"/>
                    <a:pt x="151102" y="47685"/>
                  </a:cubicBezTo>
                  <a:cubicBezTo>
                    <a:pt x="151102" y="47994"/>
                    <a:pt x="150852" y="48244"/>
                    <a:pt x="150543" y="48244"/>
                  </a:cubicBezTo>
                  <a:cubicBezTo>
                    <a:pt x="150233" y="48244"/>
                    <a:pt x="149971" y="47994"/>
                    <a:pt x="149971" y="47685"/>
                  </a:cubicBezTo>
                  <a:cubicBezTo>
                    <a:pt x="149971" y="47375"/>
                    <a:pt x="150233" y="47125"/>
                    <a:pt x="150543" y="47125"/>
                  </a:cubicBezTo>
                  <a:close/>
                  <a:moveTo>
                    <a:pt x="3405" y="48982"/>
                  </a:moveTo>
                  <a:cubicBezTo>
                    <a:pt x="3703" y="48982"/>
                    <a:pt x="3977" y="49232"/>
                    <a:pt x="3977" y="49542"/>
                  </a:cubicBezTo>
                  <a:cubicBezTo>
                    <a:pt x="3977" y="49851"/>
                    <a:pt x="3727" y="50113"/>
                    <a:pt x="3405" y="50113"/>
                  </a:cubicBezTo>
                  <a:cubicBezTo>
                    <a:pt x="3096" y="50113"/>
                    <a:pt x="2846" y="49851"/>
                    <a:pt x="2846" y="49542"/>
                  </a:cubicBezTo>
                  <a:cubicBezTo>
                    <a:pt x="2858" y="49232"/>
                    <a:pt x="3096" y="48982"/>
                    <a:pt x="3405" y="48982"/>
                  </a:cubicBezTo>
                  <a:close/>
                  <a:moveTo>
                    <a:pt x="7132" y="48982"/>
                  </a:moveTo>
                  <a:cubicBezTo>
                    <a:pt x="7430" y="48982"/>
                    <a:pt x="7692" y="49232"/>
                    <a:pt x="7692" y="49542"/>
                  </a:cubicBezTo>
                  <a:cubicBezTo>
                    <a:pt x="7692" y="49851"/>
                    <a:pt x="7442" y="50113"/>
                    <a:pt x="7132" y="50113"/>
                  </a:cubicBezTo>
                  <a:cubicBezTo>
                    <a:pt x="6834" y="50113"/>
                    <a:pt x="6560" y="49851"/>
                    <a:pt x="6560" y="49542"/>
                  </a:cubicBezTo>
                  <a:cubicBezTo>
                    <a:pt x="6584" y="49232"/>
                    <a:pt x="6822" y="48982"/>
                    <a:pt x="7132" y="48982"/>
                  </a:cubicBezTo>
                  <a:close/>
                  <a:moveTo>
                    <a:pt x="10871" y="48982"/>
                  </a:moveTo>
                  <a:cubicBezTo>
                    <a:pt x="11168" y="48982"/>
                    <a:pt x="11430" y="49232"/>
                    <a:pt x="11430" y="49542"/>
                  </a:cubicBezTo>
                  <a:cubicBezTo>
                    <a:pt x="11430" y="49851"/>
                    <a:pt x="11180" y="50113"/>
                    <a:pt x="10871" y="50113"/>
                  </a:cubicBezTo>
                  <a:cubicBezTo>
                    <a:pt x="10573" y="50113"/>
                    <a:pt x="10299" y="49851"/>
                    <a:pt x="10299" y="49542"/>
                  </a:cubicBezTo>
                  <a:cubicBezTo>
                    <a:pt x="10299" y="49232"/>
                    <a:pt x="10549" y="48982"/>
                    <a:pt x="10871" y="48982"/>
                  </a:cubicBezTo>
                  <a:close/>
                  <a:moveTo>
                    <a:pt x="14585" y="48982"/>
                  </a:moveTo>
                  <a:cubicBezTo>
                    <a:pt x="14883" y="48982"/>
                    <a:pt x="15157" y="49232"/>
                    <a:pt x="15157" y="49542"/>
                  </a:cubicBezTo>
                  <a:cubicBezTo>
                    <a:pt x="15157" y="49851"/>
                    <a:pt x="14895" y="50113"/>
                    <a:pt x="14585" y="50113"/>
                  </a:cubicBezTo>
                  <a:cubicBezTo>
                    <a:pt x="14288" y="50113"/>
                    <a:pt x="14014" y="49851"/>
                    <a:pt x="14014" y="49542"/>
                  </a:cubicBezTo>
                  <a:cubicBezTo>
                    <a:pt x="14038" y="49232"/>
                    <a:pt x="14276" y="48982"/>
                    <a:pt x="14585" y="48982"/>
                  </a:cubicBezTo>
                  <a:close/>
                  <a:moveTo>
                    <a:pt x="18324" y="48982"/>
                  </a:moveTo>
                  <a:cubicBezTo>
                    <a:pt x="18622" y="48982"/>
                    <a:pt x="18883" y="49232"/>
                    <a:pt x="18883" y="49542"/>
                  </a:cubicBezTo>
                  <a:cubicBezTo>
                    <a:pt x="18883" y="49851"/>
                    <a:pt x="18633" y="50113"/>
                    <a:pt x="18324" y="50113"/>
                  </a:cubicBezTo>
                  <a:cubicBezTo>
                    <a:pt x="18026" y="50113"/>
                    <a:pt x="17752" y="49851"/>
                    <a:pt x="17752" y="49542"/>
                  </a:cubicBezTo>
                  <a:cubicBezTo>
                    <a:pt x="17752" y="49232"/>
                    <a:pt x="18014" y="48982"/>
                    <a:pt x="18324" y="48982"/>
                  </a:cubicBezTo>
                  <a:close/>
                  <a:moveTo>
                    <a:pt x="22039" y="48982"/>
                  </a:moveTo>
                  <a:cubicBezTo>
                    <a:pt x="22336" y="48982"/>
                    <a:pt x="22610" y="49232"/>
                    <a:pt x="22610" y="49542"/>
                  </a:cubicBezTo>
                  <a:cubicBezTo>
                    <a:pt x="22610" y="49851"/>
                    <a:pt x="22360" y="50113"/>
                    <a:pt x="22039" y="50113"/>
                  </a:cubicBezTo>
                  <a:cubicBezTo>
                    <a:pt x="21729" y="50113"/>
                    <a:pt x="21479" y="49851"/>
                    <a:pt x="21479" y="49542"/>
                  </a:cubicBezTo>
                  <a:cubicBezTo>
                    <a:pt x="21491" y="49232"/>
                    <a:pt x="21729" y="48982"/>
                    <a:pt x="22039" y="48982"/>
                  </a:cubicBezTo>
                  <a:close/>
                  <a:moveTo>
                    <a:pt x="25777" y="48982"/>
                  </a:moveTo>
                  <a:cubicBezTo>
                    <a:pt x="26075" y="48982"/>
                    <a:pt x="26349" y="49232"/>
                    <a:pt x="26349" y="49542"/>
                  </a:cubicBezTo>
                  <a:cubicBezTo>
                    <a:pt x="26349" y="49851"/>
                    <a:pt x="26087" y="50113"/>
                    <a:pt x="25777" y="50113"/>
                  </a:cubicBezTo>
                  <a:cubicBezTo>
                    <a:pt x="25468" y="50113"/>
                    <a:pt x="25206" y="49851"/>
                    <a:pt x="25206" y="49542"/>
                  </a:cubicBezTo>
                  <a:cubicBezTo>
                    <a:pt x="25218" y="49232"/>
                    <a:pt x="25468" y="48982"/>
                    <a:pt x="25777" y="48982"/>
                  </a:cubicBezTo>
                  <a:close/>
                  <a:moveTo>
                    <a:pt x="29504" y="48982"/>
                  </a:moveTo>
                  <a:cubicBezTo>
                    <a:pt x="29801" y="48982"/>
                    <a:pt x="30063" y="49232"/>
                    <a:pt x="30063" y="49542"/>
                  </a:cubicBezTo>
                  <a:cubicBezTo>
                    <a:pt x="30063" y="49851"/>
                    <a:pt x="29813" y="50113"/>
                    <a:pt x="29504" y="50113"/>
                  </a:cubicBezTo>
                  <a:cubicBezTo>
                    <a:pt x="29182" y="50113"/>
                    <a:pt x="28932" y="49851"/>
                    <a:pt x="28932" y="49542"/>
                  </a:cubicBezTo>
                  <a:cubicBezTo>
                    <a:pt x="28944" y="49232"/>
                    <a:pt x="29182" y="48982"/>
                    <a:pt x="29504" y="48982"/>
                  </a:cubicBezTo>
                  <a:close/>
                  <a:moveTo>
                    <a:pt x="33230" y="48982"/>
                  </a:moveTo>
                  <a:cubicBezTo>
                    <a:pt x="33528" y="48982"/>
                    <a:pt x="33802" y="49232"/>
                    <a:pt x="33802" y="49542"/>
                  </a:cubicBezTo>
                  <a:cubicBezTo>
                    <a:pt x="33802" y="49851"/>
                    <a:pt x="33552" y="50113"/>
                    <a:pt x="33230" y="50113"/>
                  </a:cubicBezTo>
                  <a:cubicBezTo>
                    <a:pt x="32921" y="50113"/>
                    <a:pt x="32671" y="49851"/>
                    <a:pt x="32671" y="49542"/>
                  </a:cubicBezTo>
                  <a:cubicBezTo>
                    <a:pt x="32671" y="49232"/>
                    <a:pt x="32921" y="48982"/>
                    <a:pt x="33230" y="48982"/>
                  </a:cubicBezTo>
                  <a:close/>
                  <a:moveTo>
                    <a:pt x="36957" y="48982"/>
                  </a:moveTo>
                  <a:cubicBezTo>
                    <a:pt x="37255" y="48982"/>
                    <a:pt x="37517" y="49232"/>
                    <a:pt x="37517" y="49542"/>
                  </a:cubicBezTo>
                  <a:cubicBezTo>
                    <a:pt x="37517" y="49851"/>
                    <a:pt x="37267" y="50113"/>
                    <a:pt x="36957" y="50113"/>
                  </a:cubicBezTo>
                  <a:cubicBezTo>
                    <a:pt x="36648" y="50113"/>
                    <a:pt x="36386" y="49851"/>
                    <a:pt x="36386" y="49542"/>
                  </a:cubicBezTo>
                  <a:cubicBezTo>
                    <a:pt x="36409" y="49232"/>
                    <a:pt x="36648" y="48982"/>
                    <a:pt x="36957" y="48982"/>
                  </a:cubicBezTo>
                  <a:close/>
                  <a:moveTo>
                    <a:pt x="40672" y="48982"/>
                  </a:moveTo>
                  <a:cubicBezTo>
                    <a:pt x="40970" y="48982"/>
                    <a:pt x="41243" y="49232"/>
                    <a:pt x="41243" y="49542"/>
                  </a:cubicBezTo>
                  <a:cubicBezTo>
                    <a:pt x="41243" y="49851"/>
                    <a:pt x="40993" y="50113"/>
                    <a:pt x="40672" y="50113"/>
                  </a:cubicBezTo>
                  <a:cubicBezTo>
                    <a:pt x="40374" y="50113"/>
                    <a:pt x="40112" y="49851"/>
                    <a:pt x="40112" y="49542"/>
                  </a:cubicBezTo>
                  <a:cubicBezTo>
                    <a:pt x="40124" y="49232"/>
                    <a:pt x="40362" y="48982"/>
                    <a:pt x="40672" y="48982"/>
                  </a:cubicBezTo>
                  <a:close/>
                  <a:moveTo>
                    <a:pt x="44410" y="48982"/>
                  </a:moveTo>
                  <a:cubicBezTo>
                    <a:pt x="44708" y="48982"/>
                    <a:pt x="44982" y="49232"/>
                    <a:pt x="44982" y="49542"/>
                  </a:cubicBezTo>
                  <a:cubicBezTo>
                    <a:pt x="44982" y="49851"/>
                    <a:pt x="44720" y="50113"/>
                    <a:pt x="44410" y="50113"/>
                  </a:cubicBezTo>
                  <a:cubicBezTo>
                    <a:pt x="44113" y="50113"/>
                    <a:pt x="43851" y="49851"/>
                    <a:pt x="43851" y="49542"/>
                  </a:cubicBezTo>
                  <a:cubicBezTo>
                    <a:pt x="43851" y="49232"/>
                    <a:pt x="44101" y="48982"/>
                    <a:pt x="44410" y="48982"/>
                  </a:cubicBezTo>
                  <a:close/>
                  <a:moveTo>
                    <a:pt x="48137" y="48982"/>
                  </a:moveTo>
                  <a:cubicBezTo>
                    <a:pt x="48435" y="48982"/>
                    <a:pt x="48697" y="49232"/>
                    <a:pt x="48697" y="49542"/>
                  </a:cubicBezTo>
                  <a:cubicBezTo>
                    <a:pt x="48697" y="49851"/>
                    <a:pt x="48447" y="50113"/>
                    <a:pt x="48137" y="50113"/>
                  </a:cubicBezTo>
                  <a:cubicBezTo>
                    <a:pt x="47839" y="50113"/>
                    <a:pt x="47566" y="49851"/>
                    <a:pt x="47566" y="49542"/>
                  </a:cubicBezTo>
                  <a:cubicBezTo>
                    <a:pt x="47578" y="49232"/>
                    <a:pt x="47839" y="48982"/>
                    <a:pt x="48137" y="48982"/>
                  </a:cubicBezTo>
                  <a:close/>
                  <a:moveTo>
                    <a:pt x="51864" y="48982"/>
                  </a:moveTo>
                  <a:cubicBezTo>
                    <a:pt x="52161" y="48982"/>
                    <a:pt x="52435" y="49232"/>
                    <a:pt x="52435" y="49542"/>
                  </a:cubicBezTo>
                  <a:cubicBezTo>
                    <a:pt x="52435" y="49851"/>
                    <a:pt x="52185" y="50113"/>
                    <a:pt x="51864" y="50113"/>
                  </a:cubicBezTo>
                  <a:cubicBezTo>
                    <a:pt x="51566" y="50113"/>
                    <a:pt x="51304" y="49851"/>
                    <a:pt x="51304" y="49542"/>
                  </a:cubicBezTo>
                  <a:cubicBezTo>
                    <a:pt x="51304" y="49232"/>
                    <a:pt x="51554" y="48982"/>
                    <a:pt x="51864" y="48982"/>
                  </a:cubicBezTo>
                  <a:close/>
                  <a:moveTo>
                    <a:pt x="55602" y="48982"/>
                  </a:moveTo>
                  <a:cubicBezTo>
                    <a:pt x="55900" y="48982"/>
                    <a:pt x="56174" y="49232"/>
                    <a:pt x="56174" y="49542"/>
                  </a:cubicBezTo>
                  <a:cubicBezTo>
                    <a:pt x="56174" y="49851"/>
                    <a:pt x="55912" y="50113"/>
                    <a:pt x="55602" y="50113"/>
                  </a:cubicBezTo>
                  <a:cubicBezTo>
                    <a:pt x="55293" y="50113"/>
                    <a:pt x="55043" y="49851"/>
                    <a:pt x="55043" y="49542"/>
                  </a:cubicBezTo>
                  <a:cubicBezTo>
                    <a:pt x="55043" y="49232"/>
                    <a:pt x="55293" y="48982"/>
                    <a:pt x="55602" y="48982"/>
                  </a:cubicBezTo>
                  <a:close/>
                  <a:moveTo>
                    <a:pt x="59329" y="48982"/>
                  </a:moveTo>
                  <a:cubicBezTo>
                    <a:pt x="59627" y="48982"/>
                    <a:pt x="59889" y="49232"/>
                    <a:pt x="59889" y="49542"/>
                  </a:cubicBezTo>
                  <a:cubicBezTo>
                    <a:pt x="59889" y="49851"/>
                    <a:pt x="59639" y="50113"/>
                    <a:pt x="59329" y="50113"/>
                  </a:cubicBezTo>
                  <a:cubicBezTo>
                    <a:pt x="59008" y="50113"/>
                    <a:pt x="58757" y="49851"/>
                    <a:pt x="58757" y="49542"/>
                  </a:cubicBezTo>
                  <a:cubicBezTo>
                    <a:pt x="58757" y="49232"/>
                    <a:pt x="59008" y="48982"/>
                    <a:pt x="59329" y="48982"/>
                  </a:cubicBezTo>
                  <a:close/>
                  <a:moveTo>
                    <a:pt x="63056" y="48982"/>
                  </a:moveTo>
                  <a:cubicBezTo>
                    <a:pt x="63353" y="48982"/>
                    <a:pt x="63627" y="49232"/>
                    <a:pt x="63627" y="49542"/>
                  </a:cubicBezTo>
                  <a:cubicBezTo>
                    <a:pt x="63627" y="49851"/>
                    <a:pt x="63377" y="50113"/>
                    <a:pt x="63056" y="50113"/>
                  </a:cubicBezTo>
                  <a:cubicBezTo>
                    <a:pt x="62746" y="50113"/>
                    <a:pt x="62496" y="49851"/>
                    <a:pt x="62496" y="49542"/>
                  </a:cubicBezTo>
                  <a:cubicBezTo>
                    <a:pt x="62496" y="49232"/>
                    <a:pt x="62746" y="48982"/>
                    <a:pt x="63056" y="48982"/>
                  </a:cubicBezTo>
                  <a:close/>
                  <a:moveTo>
                    <a:pt x="66782" y="48982"/>
                  </a:moveTo>
                  <a:cubicBezTo>
                    <a:pt x="67080" y="48982"/>
                    <a:pt x="67342" y="49232"/>
                    <a:pt x="67342" y="49542"/>
                  </a:cubicBezTo>
                  <a:cubicBezTo>
                    <a:pt x="67342" y="49851"/>
                    <a:pt x="67092" y="50113"/>
                    <a:pt x="66782" y="50113"/>
                  </a:cubicBezTo>
                  <a:cubicBezTo>
                    <a:pt x="66473" y="50113"/>
                    <a:pt x="66211" y="49851"/>
                    <a:pt x="66211" y="49542"/>
                  </a:cubicBezTo>
                  <a:cubicBezTo>
                    <a:pt x="66235" y="49232"/>
                    <a:pt x="66473" y="48982"/>
                    <a:pt x="66782" y="48982"/>
                  </a:cubicBezTo>
                  <a:close/>
                  <a:moveTo>
                    <a:pt x="70509" y="48982"/>
                  </a:moveTo>
                  <a:cubicBezTo>
                    <a:pt x="70807" y="48982"/>
                    <a:pt x="71080" y="49232"/>
                    <a:pt x="71080" y="49542"/>
                  </a:cubicBezTo>
                  <a:cubicBezTo>
                    <a:pt x="71080" y="49851"/>
                    <a:pt x="70830" y="50113"/>
                    <a:pt x="70509" y="50113"/>
                  </a:cubicBezTo>
                  <a:cubicBezTo>
                    <a:pt x="70199" y="50113"/>
                    <a:pt x="69949" y="49851"/>
                    <a:pt x="69949" y="49542"/>
                  </a:cubicBezTo>
                  <a:cubicBezTo>
                    <a:pt x="69949" y="49232"/>
                    <a:pt x="70199" y="48982"/>
                    <a:pt x="70509" y="48982"/>
                  </a:cubicBezTo>
                  <a:close/>
                  <a:moveTo>
                    <a:pt x="74236" y="48982"/>
                  </a:moveTo>
                  <a:cubicBezTo>
                    <a:pt x="74533" y="48982"/>
                    <a:pt x="74795" y="49232"/>
                    <a:pt x="74795" y="49542"/>
                  </a:cubicBezTo>
                  <a:cubicBezTo>
                    <a:pt x="74795" y="49851"/>
                    <a:pt x="74545" y="50113"/>
                    <a:pt x="74236" y="50113"/>
                  </a:cubicBezTo>
                  <a:cubicBezTo>
                    <a:pt x="73938" y="50113"/>
                    <a:pt x="73676" y="49851"/>
                    <a:pt x="73676" y="49542"/>
                  </a:cubicBezTo>
                  <a:cubicBezTo>
                    <a:pt x="73676" y="49232"/>
                    <a:pt x="73926" y="48982"/>
                    <a:pt x="74236" y="48982"/>
                  </a:cubicBezTo>
                  <a:close/>
                  <a:moveTo>
                    <a:pt x="77855" y="48982"/>
                  </a:moveTo>
                  <a:cubicBezTo>
                    <a:pt x="78153" y="48982"/>
                    <a:pt x="78415" y="49232"/>
                    <a:pt x="78415" y="49542"/>
                  </a:cubicBezTo>
                  <a:cubicBezTo>
                    <a:pt x="78415" y="49851"/>
                    <a:pt x="78165" y="50113"/>
                    <a:pt x="77855" y="50113"/>
                  </a:cubicBezTo>
                  <a:cubicBezTo>
                    <a:pt x="77546" y="50113"/>
                    <a:pt x="77284" y="49851"/>
                    <a:pt x="77284" y="49542"/>
                  </a:cubicBezTo>
                  <a:cubicBezTo>
                    <a:pt x="77284" y="49232"/>
                    <a:pt x="77546" y="48982"/>
                    <a:pt x="77855" y="48982"/>
                  </a:cubicBezTo>
                  <a:close/>
                  <a:moveTo>
                    <a:pt x="81570" y="48982"/>
                  </a:moveTo>
                  <a:cubicBezTo>
                    <a:pt x="81868" y="48982"/>
                    <a:pt x="82141" y="49232"/>
                    <a:pt x="82141" y="49542"/>
                  </a:cubicBezTo>
                  <a:cubicBezTo>
                    <a:pt x="82141" y="49851"/>
                    <a:pt x="81879" y="50113"/>
                    <a:pt x="81570" y="50113"/>
                  </a:cubicBezTo>
                  <a:cubicBezTo>
                    <a:pt x="81260" y="50113"/>
                    <a:pt x="81010" y="49851"/>
                    <a:pt x="81010" y="49542"/>
                  </a:cubicBezTo>
                  <a:cubicBezTo>
                    <a:pt x="81022" y="49232"/>
                    <a:pt x="81260" y="48982"/>
                    <a:pt x="81570" y="48982"/>
                  </a:cubicBezTo>
                  <a:close/>
                  <a:moveTo>
                    <a:pt x="85308" y="48982"/>
                  </a:moveTo>
                  <a:cubicBezTo>
                    <a:pt x="85606" y="48982"/>
                    <a:pt x="85880" y="49232"/>
                    <a:pt x="85880" y="49542"/>
                  </a:cubicBezTo>
                  <a:cubicBezTo>
                    <a:pt x="85880" y="49851"/>
                    <a:pt x="85618" y="50113"/>
                    <a:pt x="85308" y="50113"/>
                  </a:cubicBezTo>
                  <a:cubicBezTo>
                    <a:pt x="84999" y="50113"/>
                    <a:pt x="84749" y="49851"/>
                    <a:pt x="84749" y="49542"/>
                  </a:cubicBezTo>
                  <a:cubicBezTo>
                    <a:pt x="84749" y="49232"/>
                    <a:pt x="84999" y="48982"/>
                    <a:pt x="85308" y="48982"/>
                  </a:cubicBezTo>
                  <a:close/>
                  <a:moveTo>
                    <a:pt x="89035" y="48982"/>
                  </a:moveTo>
                  <a:cubicBezTo>
                    <a:pt x="89333" y="48982"/>
                    <a:pt x="89595" y="49232"/>
                    <a:pt x="89595" y="49542"/>
                  </a:cubicBezTo>
                  <a:cubicBezTo>
                    <a:pt x="89595" y="49851"/>
                    <a:pt x="89345" y="50113"/>
                    <a:pt x="89035" y="50113"/>
                  </a:cubicBezTo>
                  <a:cubicBezTo>
                    <a:pt x="88714" y="50113"/>
                    <a:pt x="88464" y="49851"/>
                    <a:pt x="88464" y="49542"/>
                  </a:cubicBezTo>
                  <a:cubicBezTo>
                    <a:pt x="88475" y="49232"/>
                    <a:pt x="88714" y="48982"/>
                    <a:pt x="89035" y="48982"/>
                  </a:cubicBezTo>
                  <a:close/>
                  <a:moveTo>
                    <a:pt x="92762" y="48982"/>
                  </a:moveTo>
                  <a:cubicBezTo>
                    <a:pt x="93059" y="48982"/>
                    <a:pt x="93333" y="49232"/>
                    <a:pt x="93333" y="49542"/>
                  </a:cubicBezTo>
                  <a:cubicBezTo>
                    <a:pt x="93333" y="49851"/>
                    <a:pt x="93071" y="50113"/>
                    <a:pt x="92762" y="50113"/>
                  </a:cubicBezTo>
                  <a:cubicBezTo>
                    <a:pt x="92452" y="50113"/>
                    <a:pt x="92202" y="49851"/>
                    <a:pt x="92202" y="49542"/>
                  </a:cubicBezTo>
                  <a:cubicBezTo>
                    <a:pt x="92202" y="49232"/>
                    <a:pt x="92452" y="48982"/>
                    <a:pt x="92762" y="48982"/>
                  </a:cubicBezTo>
                  <a:close/>
                  <a:moveTo>
                    <a:pt x="96488" y="48982"/>
                  </a:moveTo>
                  <a:cubicBezTo>
                    <a:pt x="96786" y="48982"/>
                    <a:pt x="97048" y="49232"/>
                    <a:pt x="97048" y="49542"/>
                  </a:cubicBezTo>
                  <a:cubicBezTo>
                    <a:pt x="97048" y="49851"/>
                    <a:pt x="96798" y="50113"/>
                    <a:pt x="96488" y="50113"/>
                  </a:cubicBezTo>
                  <a:cubicBezTo>
                    <a:pt x="96191" y="50113"/>
                    <a:pt x="95917" y="49851"/>
                    <a:pt x="95917" y="49542"/>
                  </a:cubicBezTo>
                  <a:cubicBezTo>
                    <a:pt x="95917" y="49232"/>
                    <a:pt x="96179" y="48982"/>
                    <a:pt x="96488" y="48982"/>
                  </a:cubicBezTo>
                  <a:close/>
                  <a:moveTo>
                    <a:pt x="100203" y="48982"/>
                  </a:moveTo>
                  <a:cubicBezTo>
                    <a:pt x="100501" y="48982"/>
                    <a:pt x="100775" y="49232"/>
                    <a:pt x="100775" y="49542"/>
                  </a:cubicBezTo>
                  <a:cubicBezTo>
                    <a:pt x="100775" y="49851"/>
                    <a:pt x="100513" y="50113"/>
                    <a:pt x="100203" y="50113"/>
                  </a:cubicBezTo>
                  <a:cubicBezTo>
                    <a:pt x="99905" y="50113"/>
                    <a:pt x="99644" y="49851"/>
                    <a:pt x="99644" y="49542"/>
                  </a:cubicBezTo>
                  <a:cubicBezTo>
                    <a:pt x="99655" y="49232"/>
                    <a:pt x="99894" y="48982"/>
                    <a:pt x="100203" y="48982"/>
                  </a:cubicBezTo>
                  <a:close/>
                  <a:moveTo>
                    <a:pt x="103942" y="48982"/>
                  </a:moveTo>
                  <a:cubicBezTo>
                    <a:pt x="104239" y="48982"/>
                    <a:pt x="104513" y="49232"/>
                    <a:pt x="104513" y="49542"/>
                  </a:cubicBezTo>
                  <a:cubicBezTo>
                    <a:pt x="104513" y="49851"/>
                    <a:pt x="104251" y="50113"/>
                    <a:pt x="103942" y="50113"/>
                  </a:cubicBezTo>
                  <a:cubicBezTo>
                    <a:pt x="103644" y="50113"/>
                    <a:pt x="103382" y="49851"/>
                    <a:pt x="103382" y="49542"/>
                  </a:cubicBezTo>
                  <a:cubicBezTo>
                    <a:pt x="103382" y="49232"/>
                    <a:pt x="103632" y="48982"/>
                    <a:pt x="103942" y="48982"/>
                  </a:cubicBezTo>
                  <a:close/>
                  <a:moveTo>
                    <a:pt x="107668" y="48982"/>
                  </a:moveTo>
                  <a:cubicBezTo>
                    <a:pt x="107966" y="48982"/>
                    <a:pt x="108228" y="49232"/>
                    <a:pt x="108228" y="49542"/>
                  </a:cubicBezTo>
                  <a:cubicBezTo>
                    <a:pt x="108228" y="49851"/>
                    <a:pt x="107978" y="50113"/>
                    <a:pt x="107668" y="50113"/>
                  </a:cubicBezTo>
                  <a:cubicBezTo>
                    <a:pt x="107371" y="50113"/>
                    <a:pt x="107097" y="49851"/>
                    <a:pt x="107097" y="49542"/>
                  </a:cubicBezTo>
                  <a:cubicBezTo>
                    <a:pt x="107109" y="49232"/>
                    <a:pt x="107347" y="48982"/>
                    <a:pt x="107668" y="48982"/>
                  </a:cubicBezTo>
                  <a:close/>
                  <a:moveTo>
                    <a:pt x="111395" y="48982"/>
                  </a:moveTo>
                  <a:cubicBezTo>
                    <a:pt x="111693" y="48982"/>
                    <a:pt x="111967" y="49232"/>
                    <a:pt x="111967" y="49542"/>
                  </a:cubicBezTo>
                  <a:cubicBezTo>
                    <a:pt x="111967" y="49851"/>
                    <a:pt x="111705" y="50113"/>
                    <a:pt x="111395" y="50113"/>
                  </a:cubicBezTo>
                  <a:cubicBezTo>
                    <a:pt x="111085" y="50113"/>
                    <a:pt x="110835" y="49851"/>
                    <a:pt x="110835" y="49542"/>
                  </a:cubicBezTo>
                  <a:cubicBezTo>
                    <a:pt x="110835" y="49232"/>
                    <a:pt x="111085" y="48982"/>
                    <a:pt x="111395" y="48982"/>
                  </a:cubicBezTo>
                  <a:close/>
                  <a:moveTo>
                    <a:pt x="115122" y="48982"/>
                  </a:moveTo>
                  <a:cubicBezTo>
                    <a:pt x="115419" y="48982"/>
                    <a:pt x="115681" y="49232"/>
                    <a:pt x="115681" y="49542"/>
                  </a:cubicBezTo>
                  <a:cubicBezTo>
                    <a:pt x="115681" y="49851"/>
                    <a:pt x="115431" y="50113"/>
                    <a:pt x="115122" y="50113"/>
                  </a:cubicBezTo>
                  <a:cubicBezTo>
                    <a:pt x="114812" y="50113"/>
                    <a:pt x="114550" y="49851"/>
                    <a:pt x="114550" y="49542"/>
                  </a:cubicBezTo>
                  <a:cubicBezTo>
                    <a:pt x="114574" y="49232"/>
                    <a:pt x="114812" y="48982"/>
                    <a:pt x="115122" y="48982"/>
                  </a:cubicBezTo>
                  <a:close/>
                  <a:moveTo>
                    <a:pt x="118860" y="48982"/>
                  </a:moveTo>
                  <a:cubicBezTo>
                    <a:pt x="119158" y="48982"/>
                    <a:pt x="119420" y="49232"/>
                    <a:pt x="119420" y="49542"/>
                  </a:cubicBezTo>
                  <a:cubicBezTo>
                    <a:pt x="119420" y="49851"/>
                    <a:pt x="119170" y="50113"/>
                    <a:pt x="118860" y="50113"/>
                  </a:cubicBezTo>
                  <a:cubicBezTo>
                    <a:pt x="118539" y="50113"/>
                    <a:pt x="118289" y="49851"/>
                    <a:pt x="118289" y="49542"/>
                  </a:cubicBezTo>
                  <a:cubicBezTo>
                    <a:pt x="118289" y="49232"/>
                    <a:pt x="118539" y="48982"/>
                    <a:pt x="118860" y="48982"/>
                  </a:cubicBezTo>
                  <a:close/>
                  <a:moveTo>
                    <a:pt x="122575" y="48982"/>
                  </a:moveTo>
                  <a:cubicBezTo>
                    <a:pt x="122873" y="48982"/>
                    <a:pt x="123146" y="49232"/>
                    <a:pt x="123146" y="49542"/>
                  </a:cubicBezTo>
                  <a:cubicBezTo>
                    <a:pt x="123146" y="49851"/>
                    <a:pt x="122885" y="50113"/>
                    <a:pt x="122575" y="50113"/>
                  </a:cubicBezTo>
                  <a:cubicBezTo>
                    <a:pt x="122265" y="50113"/>
                    <a:pt x="122015" y="49851"/>
                    <a:pt x="122015" y="49542"/>
                  </a:cubicBezTo>
                  <a:cubicBezTo>
                    <a:pt x="122027" y="49232"/>
                    <a:pt x="122277" y="48982"/>
                    <a:pt x="122575" y="48982"/>
                  </a:cubicBezTo>
                  <a:close/>
                  <a:moveTo>
                    <a:pt x="126314" y="48982"/>
                  </a:moveTo>
                  <a:cubicBezTo>
                    <a:pt x="126611" y="48982"/>
                    <a:pt x="126873" y="49232"/>
                    <a:pt x="126873" y="49542"/>
                  </a:cubicBezTo>
                  <a:cubicBezTo>
                    <a:pt x="126873" y="49851"/>
                    <a:pt x="126623" y="50113"/>
                    <a:pt x="126314" y="50113"/>
                  </a:cubicBezTo>
                  <a:cubicBezTo>
                    <a:pt x="126004" y="50113"/>
                    <a:pt x="125742" y="49851"/>
                    <a:pt x="125742" y="49542"/>
                  </a:cubicBezTo>
                  <a:cubicBezTo>
                    <a:pt x="125742" y="49232"/>
                    <a:pt x="126004" y="48982"/>
                    <a:pt x="126314" y="48982"/>
                  </a:cubicBezTo>
                  <a:close/>
                  <a:moveTo>
                    <a:pt x="130028" y="48982"/>
                  </a:moveTo>
                  <a:cubicBezTo>
                    <a:pt x="130326" y="48982"/>
                    <a:pt x="130600" y="49232"/>
                    <a:pt x="130600" y="49542"/>
                  </a:cubicBezTo>
                  <a:cubicBezTo>
                    <a:pt x="130600" y="49851"/>
                    <a:pt x="130350" y="50113"/>
                    <a:pt x="130028" y="50113"/>
                  </a:cubicBezTo>
                  <a:cubicBezTo>
                    <a:pt x="129731" y="50113"/>
                    <a:pt x="129469" y="49851"/>
                    <a:pt x="129469" y="49542"/>
                  </a:cubicBezTo>
                  <a:cubicBezTo>
                    <a:pt x="129469" y="49232"/>
                    <a:pt x="129719" y="48982"/>
                    <a:pt x="130028" y="48982"/>
                  </a:cubicBezTo>
                  <a:close/>
                  <a:moveTo>
                    <a:pt x="133767" y="48982"/>
                  </a:moveTo>
                  <a:cubicBezTo>
                    <a:pt x="134065" y="48982"/>
                    <a:pt x="134326" y="49232"/>
                    <a:pt x="134326" y="49542"/>
                  </a:cubicBezTo>
                  <a:cubicBezTo>
                    <a:pt x="134326" y="49851"/>
                    <a:pt x="134076" y="50113"/>
                    <a:pt x="133767" y="50113"/>
                  </a:cubicBezTo>
                  <a:cubicBezTo>
                    <a:pt x="133469" y="50113"/>
                    <a:pt x="133207" y="49851"/>
                    <a:pt x="133207" y="49542"/>
                  </a:cubicBezTo>
                  <a:cubicBezTo>
                    <a:pt x="133207" y="49232"/>
                    <a:pt x="133457" y="48982"/>
                    <a:pt x="133767" y="48982"/>
                  </a:cubicBezTo>
                  <a:close/>
                  <a:moveTo>
                    <a:pt x="137494" y="48982"/>
                  </a:moveTo>
                  <a:cubicBezTo>
                    <a:pt x="137791" y="48982"/>
                    <a:pt x="138053" y="49232"/>
                    <a:pt x="138053" y="49542"/>
                  </a:cubicBezTo>
                  <a:cubicBezTo>
                    <a:pt x="138053" y="49851"/>
                    <a:pt x="137803" y="50113"/>
                    <a:pt x="137494" y="50113"/>
                  </a:cubicBezTo>
                  <a:cubicBezTo>
                    <a:pt x="137196" y="50113"/>
                    <a:pt x="136922" y="49851"/>
                    <a:pt x="136922" y="49542"/>
                  </a:cubicBezTo>
                  <a:cubicBezTo>
                    <a:pt x="136934" y="49232"/>
                    <a:pt x="137172" y="48982"/>
                    <a:pt x="137494" y="48982"/>
                  </a:cubicBezTo>
                  <a:close/>
                  <a:moveTo>
                    <a:pt x="141220" y="48982"/>
                  </a:moveTo>
                  <a:cubicBezTo>
                    <a:pt x="141518" y="48982"/>
                    <a:pt x="141792" y="49232"/>
                    <a:pt x="141792" y="49542"/>
                  </a:cubicBezTo>
                  <a:cubicBezTo>
                    <a:pt x="141792" y="49851"/>
                    <a:pt x="141530" y="50113"/>
                    <a:pt x="141220" y="50113"/>
                  </a:cubicBezTo>
                  <a:cubicBezTo>
                    <a:pt x="140911" y="50113"/>
                    <a:pt x="140661" y="49851"/>
                    <a:pt x="140661" y="49542"/>
                  </a:cubicBezTo>
                  <a:cubicBezTo>
                    <a:pt x="140661" y="49232"/>
                    <a:pt x="140911" y="48982"/>
                    <a:pt x="141220" y="48982"/>
                  </a:cubicBezTo>
                  <a:close/>
                  <a:moveTo>
                    <a:pt x="144947" y="48982"/>
                  </a:moveTo>
                  <a:cubicBezTo>
                    <a:pt x="145244" y="48982"/>
                    <a:pt x="145506" y="49232"/>
                    <a:pt x="145506" y="49542"/>
                  </a:cubicBezTo>
                  <a:cubicBezTo>
                    <a:pt x="145506" y="49851"/>
                    <a:pt x="145256" y="50113"/>
                    <a:pt x="144947" y="50113"/>
                  </a:cubicBezTo>
                  <a:cubicBezTo>
                    <a:pt x="144637" y="50113"/>
                    <a:pt x="144375" y="49851"/>
                    <a:pt x="144375" y="49542"/>
                  </a:cubicBezTo>
                  <a:cubicBezTo>
                    <a:pt x="144399" y="49232"/>
                    <a:pt x="144637" y="48982"/>
                    <a:pt x="144947" y="48982"/>
                  </a:cubicBezTo>
                  <a:close/>
                  <a:moveTo>
                    <a:pt x="148685" y="48982"/>
                  </a:moveTo>
                  <a:cubicBezTo>
                    <a:pt x="148983" y="48982"/>
                    <a:pt x="149245" y="49232"/>
                    <a:pt x="149245" y="49542"/>
                  </a:cubicBezTo>
                  <a:cubicBezTo>
                    <a:pt x="149245" y="49851"/>
                    <a:pt x="148995" y="50113"/>
                    <a:pt x="148685" y="50113"/>
                  </a:cubicBezTo>
                  <a:cubicBezTo>
                    <a:pt x="148364" y="50113"/>
                    <a:pt x="148114" y="49851"/>
                    <a:pt x="148114" y="49542"/>
                  </a:cubicBezTo>
                  <a:cubicBezTo>
                    <a:pt x="148114" y="49232"/>
                    <a:pt x="148364" y="48982"/>
                    <a:pt x="148685" y="48982"/>
                  </a:cubicBezTo>
                  <a:close/>
                  <a:moveTo>
                    <a:pt x="1548" y="50840"/>
                  </a:moveTo>
                  <a:cubicBezTo>
                    <a:pt x="1846" y="50840"/>
                    <a:pt x="2119" y="51090"/>
                    <a:pt x="2119" y="51411"/>
                  </a:cubicBezTo>
                  <a:cubicBezTo>
                    <a:pt x="2119" y="51709"/>
                    <a:pt x="1858" y="51971"/>
                    <a:pt x="1548" y="51971"/>
                  </a:cubicBezTo>
                  <a:cubicBezTo>
                    <a:pt x="1238" y="51971"/>
                    <a:pt x="988" y="51721"/>
                    <a:pt x="988" y="51411"/>
                  </a:cubicBezTo>
                  <a:cubicBezTo>
                    <a:pt x="988" y="51090"/>
                    <a:pt x="1238" y="50840"/>
                    <a:pt x="1548" y="50840"/>
                  </a:cubicBezTo>
                  <a:close/>
                  <a:moveTo>
                    <a:pt x="5287" y="50840"/>
                  </a:moveTo>
                  <a:cubicBezTo>
                    <a:pt x="5596" y="50840"/>
                    <a:pt x="5846" y="51090"/>
                    <a:pt x="5846" y="51411"/>
                  </a:cubicBezTo>
                  <a:cubicBezTo>
                    <a:pt x="5846" y="51721"/>
                    <a:pt x="5596" y="51971"/>
                    <a:pt x="5287" y="51971"/>
                  </a:cubicBezTo>
                  <a:cubicBezTo>
                    <a:pt x="4977" y="51971"/>
                    <a:pt x="4715" y="51721"/>
                    <a:pt x="4715" y="51411"/>
                  </a:cubicBezTo>
                  <a:cubicBezTo>
                    <a:pt x="4715" y="51090"/>
                    <a:pt x="4977" y="50840"/>
                    <a:pt x="5287" y="50840"/>
                  </a:cubicBezTo>
                  <a:close/>
                  <a:moveTo>
                    <a:pt x="9001" y="50840"/>
                  </a:moveTo>
                  <a:cubicBezTo>
                    <a:pt x="9299" y="50840"/>
                    <a:pt x="9573" y="51090"/>
                    <a:pt x="9573" y="51411"/>
                  </a:cubicBezTo>
                  <a:cubicBezTo>
                    <a:pt x="9573" y="51709"/>
                    <a:pt x="9323" y="51971"/>
                    <a:pt x="9001" y="51971"/>
                  </a:cubicBezTo>
                  <a:cubicBezTo>
                    <a:pt x="8704" y="51971"/>
                    <a:pt x="8442" y="51721"/>
                    <a:pt x="8442" y="51411"/>
                  </a:cubicBezTo>
                  <a:cubicBezTo>
                    <a:pt x="8442" y="51090"/>
                    <a:pt x="8692" y="50840"/>
                    <a:pt x="9001" y="50840"/>
                  </a:cubicBezTo>
                  <a:close/>
                  <a:moveTo>
                    <a:pt x="12728" y="50840"/>
                  </a:moveTo>
                  <a:cubicBezTo>
                    <a:pt x="13037" y="50840"/>
                    <a:pt x="13288" y="51090"/>
                    <a:pt x="13288" y="51411"/>
                  </a:cubicBezTo>
                  <a:cubicBezTo>
                    <a:pt x="13288" y="51721"/>
                    <a:pt x="13037" y="51971"/>
                    <a:pt x="12728" y="51971"/>
                  </a:cubicBezTo>
                  <a:cubicBezTo>
                    <a:pt x="12418" y="51971"/>
                    <a:pt x="12156" y="51721"/>
                    <a:pt x="12156" y="51411"/>
                  </a:cubicBezTo>
                  <a:cubicBezTo>
                    <a:pt x="12156" y="51090"/>
                    <a:pt x="12418" y="50840"/>
                    <a:pt x="12728" y="50840"/>
                  </a:cubicBezTo>
                  <a:close/>
                  <a:moveTo>
                    <a:pt x="16466" y="50840"/>
                  </a:moveTo>
                  <a:cubicBezTo>
                    <a:pt x="16764" y="50840"/>
                    <a:pt x="17026" y="51090"/>
                    <a:pt x="17026" y="51411"/>
                  </a:cubicBezTo>
                  <a:cubicBezTo>
                    <a:pt x="17026" y="51709"/>
                    <a:pt x="16776" y="51971"/>
                    <a:pt x="16466" y="51971"/>
                  </a:cubicBezTo>
                  <a:cubicBezTo>
                    <a:pt x="16169" y="51971"/>
                    <a:pt x="15895" y="51721"/>
                    <a:pt x="15895" y="51411"/>
                  </a:cubicBezTo>
                  <a:cubicBezTo>
                    <a:pt x="15895" y="51090"/>
                    <a:pt x="16145" y="50840"/>
                    <a:pt x="16466" y="50840"/>
                  </a:cubicBezTo>
                  <a:close/>
                  <a:moveTo>
                    <a:pt x="20181" y="50840"/>
                  </a:moveTo>
                  <a:cubicBezTo>
                    <a:pt x="20491" y="50840"/>
                    <a:pt x="20753" y="51090"/>
                    <a:pt x="20753" y="51411"/>
                  </a:cubicBezTo>
                  <a:cubicBezTo>
                    <a:pt x="20753" y="51721"/>
                    <a:pt x="20491" y="51971"/>
                    <a:pt x="20181" y="51971"/>
                  </a:cubicBezTo>
                  <a:cubicBezTo>
                    <a:pt x="19872" y="51971"/>
                    <a:pt x="19622" y="51721"/>
                    <a:pt x="19622" y="51411"/>
                  </a:cubicBezTo>
                  <a:cubicBezTo>
                    <a:pt x="19622" y="51090"/>
                    <a:pt x="19872" y="50840"/>
                    <a:pt x="20181" y="50840"/>
                  </a:cubicBezTo>
                  <a:close/>
                  <a:moveTo>
                    <a:pt x="23920" y="50840"/>
                  </a:moveTo>
                  <a:cubicBezTo>
                    <a:pt x="24217" y="50840"/>
                    <a:pt x="24479" y="51090"/>
                    <a:pt x="24479" y="51411"/>
                  </a:cubicBezTo>
                  <a:cubicBezTo>
                    <a:pt x="24479" y="51709"/>
                    <a:pt x="24229" y="51971"/>
                    <a:pt x="23920" y="51971"/>
                  </a:cubicBezTo>
                  <a:cubicBezTo>
                    <a:pt x="23610" y="51971"/>
                    <a:pt x="23348" y="51721"/>
                    <a:pt x="23348" y="51411"/>
                  </a:cubicBezTo>
                  <a:cubicBezTo>
                    <a:pt x="23348" y="51090"/>
                    <a:pt x="23610" y="50840"/>
                    <a:pt x="23920" y="50840"/>
                  </a:cubicBezTo>
                  <a:close/>
                  <a:moveTo>
                    <a:pt x="27635" y="50840"/>
                  </a:moveTo>
                  <a:cubicBezTo>
                    <a:pt x="27956" y="50840"/>
                    <a:pt x="28206" y="51090"/>
                    <a:pt x="28206" y="51411"/>
                  </a:cubicBezTo>
                  <a:cubicBezTo>
                    <a:pt x="28206" y="51721"/>
                    <a:pt x="27956" y="51971"/>
                    <a:pt x="27635" y="51971"/>
                  </a:cubicBezTo>
                  <a:cubicBezTo>
                    <a:pt x="27325" y="51971"/>
                    <a:pt x="27075" y="51721"/>
                    <a:pt x="27075" y="51411"/>
                  </a:cubicBezTo>
                  <a:cubicBezTo>
                    <a:pt x="27075" y="51090"/>
                    <a:pt x="27325" y="50840"/>
                    <a:pt x="27635" y="50840"/>
                  </a:cubicBezTo>
                  <a:close/>
                  <a:moveTo>
                    <a:pt x="31373" y="50840"/>
                  </a:moveTo>
                  <a:cubicBezTo>
                    <a:pt x="31671" y="50840"/>
                    <a:pt x="31945" y="51090"/>
                    <a:pt x="31945" y="51411"/>
                  </a:cubicBezTo>
                  <a:cubicBezTo>
                    <a:pt x="31945" y="51709"/>
                    <a:pt x="31683" y="51971"/>
                    <a:pt x="31373" y="51971"/>
                  </a:cubicBezTo>
                  <a:cubicBezTo>
                    <a:pt x="31064" y="51971"/>
                    <a:pt x="30814" y="51721"/>
                    <a:pt x="30814" y="51411"/>
                  </a:cubicBezTo>
                  <a:cubicBezTo>
                    <a:pt x="30814" y="51090"/>
                    <a:pt x="31064" y="50840"/>
                    <a:pt x="31373" y="50840"/>
                  </a:cubicBezTo>
                  <a:close/>
                  <a:moveTo>
                    <a:pt x="35100" y="50840"/>
                  </a:moveTo>
                  <a:cubicBezTo>
                    <a:pt x="35409" y="50840"/>
                    <a:pt x="35659" y="51090"/>
                    <a:pt x="35659" y="51411"/>
                  </a:cubicBezTo>
                  <a:cubicBezTo>
                    <a:pt x="35659" y="51721"/>
                    <a:pt x="35409" y="51971"/>
                    <a:pt x="35100" y="51971"/>
                  </a:cubicBezTo>
                  <a:cubicBezTo>
                    <a:pt x="34778" y="51971"/>
                    <a:pt x="34528" y="51721"/>
                    <a:pt x="34528" y="51411"/>
                  </a:cubicBezTo>
                  <a:cubicBezTo>
                    <a:pt x="34528" y="51090"/>
                    <a:pt x="34778" y="50840"/>
                    <a:pt x="35100" y="50840"/>
                  </a:cubicBezTo>
                  <a:close/>
                  <a:moveTo>
                    <a:pt x="38815" y="50840"/>
                  </a:moveTo>
                  <a:cubicBezTo>
                    <a:pt x="39112" y="50840"/>
                    <a:pt x="39386" y="51090"/>
                    <a:pt x="39386" y="51411"/>
                  </a:cubicBezTo>
                  <a:cubicBezTo>
                    <a:pt x="39386" y="51709"/>
                    <a:pt x="39124" y="51971"/>
                    <a:pt x="38815" y="51971"/>
                  </a:cubicBezTo>
                  <a:cubicBezTo>
                    <a:pt x="38517" y="51971"/>
                    <a:pt x="38255" y="51721"/>
                    <a:pt x="38255" y="51411"/>
                  </a:cubicBezTo>
                  <a:cubicBezTo>
                    <a:pt x="38267" y="51090"/>
                    <a:pt x="38505" y="50840"/>
                    <a:pt x="38815" y="50840"/>
                  </a:cubicBezTo>
                  <a:close/>
                  <a:moveTo>
                    <a:pt x="42553" y="50840"/>
                  </a:moveTo>
                  <a:cubicBezTo>
                    <a:pt x="42863" y="50840"/>
                    <a:pt x="43113" y="51090"/>
                    <a:pt x="43113" y="51411"/>
                  </a:cubicBezTo>
                  <a:cubicBezTo>
                    <a:pt x="43113" y="51721"/>
                    <a:pt x="42863" y="51971"/>
                    <a:pt x="42553" y="51971"/>
                  </a:cubicBezTo>
                  <a:cubicBezTo>
                    <a:pt x="42232" y="51971"/>
                    <a:pt x="41982" y="51721"/>
                    <a:pt x="41982" y="51411"/>
                  </a:cubicBezTo>
                  <a:cubicBezTo>
                    <a:pt x="41982" y="51090"/>
                    <a:pt x="42244" y="50840"/>
                    <a:pt x="42553" y="50840"/>
                  </a:cubicBezTo>
                  <a:close/>
                  <a:moveTo>
                    <a:pt x="46268" y="50840"/>
                  </a:moveTo>
                  <a:cubicBezTo>
                    <a:pt x="46565" y="50840"/>
                    <a:pt x="46839" y="51090"/>
                    <a:pt x="46839" y="51411"/>
                  </a:cubicBezTo>
                  <a:cubicBezTo>
                    <a:pt x="46839" y="51709"/>
                    <a:pt x="46589" y="51971"/>
                    <a:pt x="46268" y="51971"/>
                  </a:cubicBezTo>
                  <a:cubicBezTo>
                    <a:pt x="45970" y="51971"/>
                    <a:pt x="45708" y="51721"/>
                    <a:pt x="45708" y="51411"/>
                  </a:cubicBezTo>
                  <a:cubicBezTo>
                    <a:pt x="45720" y="51090"/>
                    <a:pt x="45958" y="50840"/>
                    <a:pt x="46268" y="50840"/>
                  </a:cubicBezTo>
                  <a:close/>
                  <a:moveTo>
                    <a:pt x="50006" y="50840"/>
                  </a:moveTo>
                  <a:cubicBezTo>
                    <a:pt x="50316" y="50840"/>
                    <a:pt x="50578" y="51090"/>
                    <a:pt x="50578" y="51411"/>
                  </a:cubicBezTo>
                  <a:cubicBezTo>
                    <a:pt x="50578" y="51721"/>
                    <a:pt x="50316" y="51971"/>
                    <a:pt x="50006" y="51971"/>
                  </a:cubicBezTo>
                  <a:cubicBezTo>
                    <a:pt x="49697" y="51971"/>
                    <a:pt x="49447" y="51721"/>
                    <a:pt x="49447" y="51411"/>
                  </a:cubicBezTo>
                  <a:cubicBezTo>
                    <a:pt x="49447" y="51090"/>
                    <a:pt x="49697" y="50840"/>
                    <a:pt x="50006" y="50840"/>
                  </a:cubicBezTo>
                  <a:close/>
                  <a:moveTo>
                    <a:pt x="53733" y="50840"/>
                  </a:moveTo>
                  <a:cubicBezTo>
                    <a:pt x="54031" y="50840"/>
                    <a:pt x="54293" y="51090"/>
                    <a:pt x="54293" y="51411"/>
                  </a:cubicBezTo>
                  <a:cubicBezTo>
                    <a:pt x="54293" y="51709"/>
                    <a:pt x="54043" y="51971"/>
                    <a:pt x="53733" y="51971"/>
                  </a:cubicBezTo>
                  <a:cubicBezTo>
                    <a:pt x="53412" y="51971"/>
                    <a:pt x="53162" y="51721"/>
                    <a:pt x="53162" y="51411"/>
                  </a:cubicBezTo>
                  <a:cubicBezTo>
                    <a:pt x="53173" y="51090"/>
                    <a:pt x="53412" y="50840"/>
                    <a:pt x="53733" y="50840"/>
                  </a:cubicBezTo>
                  <a:close/>
                  <a:moveTo>
                    <a:pt x="57460" y="50840"/>
                  </a:moveTo>
                  <a:cubicBezTo>
                    <a:pt x="57781" y="50840"/>
                    <a:pt x="58031" y="51090"/>
                    <a:pt x="58031" y="51411"/>
                  </a:cubicBezTo>
                  <a:cubicBezTo>
                    <a:pt x="58031" y="51721"/>
                    <a:pt x="57781" y="51971"/>
                    <a:pt x="57460" y="51971"/>
                  </a:cubicBezTo>
                  <a:cubicBezTo>
                    <a:pt x="57150" y="51971"/>
                    <a:pt x="56900" y="51721"/>
                    <a:pt x="56900" y="51411"/>
                  </a:cubicBezTo>
                  <a:cubicBezTo>
                    <a:pt x="56900" y="51090"/>
                    <a:pt x="57150" y="50840"/>
                    <a:pt x="57460" y="50840"/>
                  </a:cubicBezTo>
                  <a:close/>
                  <a:moveTo>
                    <a:pt x="61186" y="50840"/>
                  </a:moveTo>
                  <a:cubicBezTo>
                    <a:pt x="61484" y="50840"/>
                    <a:pt x="61746" y="51090"/>
                    <a:pt x="61746" y="51411"/>
                  </a:cubicBezTo>
                  <a:cubicBezTo>
                    <a:pt x="61746" y="51709"/>
                    <a:pt x="61496" y="51971"/>
                    <a:pt x="61186" y="51971"/>
                  </a:cubicBezTo>
                  <a:cubicBezTo>
                    <a:pt x="60877" y="51971"/>
                    <a:pt x="60615" y="51721"/>
                    <a:pt x="60615" y="51411"/>
                  </a:cubicBezTo>
                  <a:cubicBezTo>
                    <a:pt x="60639" y="51090"/>
                    <a:pt x="60877" y="50840"/>
                    <a:pt x="61186" y="50840"/>
                  </a:cubicBezTo>
                  <a:close/>
                  <a:moveTo>
                    <a:pt x="64925" y="50840"/>
                  </a:moveTo>
                  <a:cubicBezTo>
                    <a:pt x="65234" y="50840"/>
                    <a:pt x="65485" y="51090"/>
                    <a:pt x="65485" y="51411"/>
                  </a:cubicBezTo>
                  <a:cubicBezTo>
                    <a:pt x="65485" y="51721"/>
                    <a:pt x="65234" y="51971"/>
                    <a:pt x="64925" y="51971"/>
                  </a:cubicBezTo>
                  <a:cubicBezTo>
                    <a:pt x="64603" y="51971"/>
                    <a:pt x="64353" y="51721"/>
                    <a:pt x="64353" y="51411"/>
                  </a:cubicBezTo>
                  <a:cubicBezTo>
                    <a:pt x="64353" y="51090"/>
                    <a:pt x="64603" y="50840"/>
                    <a:pt x="64925" y="50840"/>
                  </a:cubicBezTo>
                  <a:close/>
                  <a:moveTo>
                    <a:pt x="68640" y="50840"/>
                  </a:moveTo>
                  <a:cubicBezTo>
                    <a:pt x="68937" y="50840"/>
                    <a:pt x="69211" y="51090"/>
                    <a:pt x="69211" y="51411"/>
                  </a:cubicBezTo>
                  <a:cubicBezTo>
                    <a:pt x="69211" y="51709"/>
                    <a:pt x="68949" y="51971"/>
                    <a:pt x="68640" y="51971"/>
                  </a:cubicBezTo>
                  <a:cubicBezTo>
                    <a:pt x="68330" y="51971"/>
                    <a:pt x="68080" y="51721"/>
                    <a:pt x="68080" y="51411"/>
                  </a:cubicBezTo>
                  <a:cubicBezTo>
                    <a:pt x="68092" y="51090"/>
                    <a:pt x="68330" y="50840"/>
                    <a:pt x="68640" y="50840"/>
                  </a:cubicBezTo>
                  <a:close/>
                  <a:moveTo>
                    <a:pt x="72366" y="50840"/>
                  </a:moveTo>
                  <a:cubicBezTo>
                    <a:pt x="72676" y="50840"/>
                    <a:pt x="72926" y="51090"/>
                    <a:pt x="72926" y="51411"/>
                  </a:cubicBezTo>
                  <a:cubicBezTo>
                    <a:pt x="72926" y="51721"/>
                    <a:pt x="72676" y="51971"/>
                    <a:pt x="72366" y="51971"/>
                  </a:cubicBezTo>
                  <a:cubicBezTo>
                    <a:pt x="72045" y="51971"/>
                    <a:pt x="71795" y="51721"/>
                    <a:pt x="71795" y="51411"/>
                  </a:cubicBezTo>
                  <a:cubicBezTo>
                    <a:pt x="71795" y="51090"/>
                    <a:pt x="72069" y="50840"/>
                    <a:pt x="72366" y="50840"/>
                  </a:cubicBezTo>
                  <a:close/>
                  <a:moveTo>
                    <a:pt x="76093" y="50840"/>
                  </a:moveTo>
                  <a:cubicBezTo>
                    <a:pt x="76391" y="50840"/>
                    <a:pt x="76664" y="51090"/>
                    <a:pt x="76664" y="51411"/>
                  </a:cubicBezTo>
                  <a:cubicBezTo>
                    <a:pt x="76664" y="51709"/>
                    <a:pt x="76403" y="51971"/>
                    <a:pt x="76093" y="51971"/>
                  </a:cubicBezTo>
                  <a:cubicBezTo>
                    <a:pt x="75795" y="51971"/>
                    <a:pt x="75533" y="51721"/>
                    <a:pt x="75533" y="51411"/>
                  </a:cubicBezTo>
                  <a:cubicBezTo>
                    <a:pt x="75533" y="51090"/>
                    <a:pt x="75783" y="50840"/>
                    <a:pt x="76093" y="50840"/>
                  </a:cubicBezTo>
                  <a:close/>
                  <a:moveTo>
                    <a:pt x="79712" y="50840"/>
                  </a:moveTo>
                  <a:cubicBezTo>
                    <a:pt x="80010" y="50840"/>
                    <a:pt x="80284" y="51090"/>
                    <a:pt x="80284" y="51411"/>
                  </a:cubicBezTo>
                  <a:cubicBezTo>
                    <a:pt x="80284" y="51709"/>
                    <a:pt x="80022" y="51971"/>
                    <a:pt x="79712" y="51971"/>
                  </a:cubicBezTo>
                  <a:cubicBezTo>
                    <a:pt x="79403" y="51971"/>
                    <a:pt x="79153" y="51721"/>
                    <a:pt x="79153" y="51411"/>
                  </a:cubicBezTo>
                  <a:cubicBezTo>
                    <a:pt x="79165" y="51090"/>
                    <a:pt x="79403" y="50840"/>
                    <a:pt x="79712" y="50840"/>
                  </a:cubicBezTo>
                  <a:close/>
                  <a:moveTo>
                    <a:pt x="83451" y="50840"/>
                  </a:moveTo>
                  <a:cubicBezTo>
                    <a:pt x="83761" y="50840"/>
                    <a:pt x="84011" y="51090"/>
                    <a:pt x="84011" y="51411"/>
                  </a:cubicBezTo>
                  <a:cubicBezTo>
                    <a:pt x="84011" y="51721"/>
                    <a:pt x="83761" y="51971"/>
                    <a:pt x="83451" y="51971"/>
                  </a:cubicBezTo>
                  <a:cubicBezTo>
                    <a:pt x="83141" y="51971"/>
                    <a:pt x="82880" y="51721"/>
                    <a:pt x="82880" y="51411"/>
                  </a:cubicBezTo>
                  <a:cubicBezTo>
                    <a:pt x="82880" y="51090"/>
                    <a:pt x="83141" y="50840"/>
                    <a:pt x="83451" y="50840"/>
                  </a:cubicBezTo>
                  <a:close/>
                  <a:moveTo>
                    <a:pt x="87166" y="50840"/>
                  </a:moveTo>
                  <a:cubicBezTo>
                    <a:pt x="87463" y="50840"/>
                    <a:pt x="87737" y="51090"/>
                    <a:pt x="87737" y="51411"/>
                  </a:cubicBezTo>
                  <a:cubicBezTo>
                    <a:pt x="87737" y="51709"/>
                    <a:pt x="87475" y="51971"/>
                    <a:pt x="87166" y="51971"/>
                  </a:cubicBezTo>
                  <a:cubicBezTo>
                    <a:pt x="86856" y="51971"/>
                    <a:pt x="86606" y="51721"/>
                    <a:pt x="86606" y="51411"/>
                  </a:cubicBezTo>
                  <a:cubicBezTo>
                    <a:pt x="86618" y="51090"/>
                    <a:pt x="86856" y="50840"/>
                    <a:pt x="87166" y="50840"/>
                  </a:cubicBezTo>
                  <a:close/>
                  <a:moveTo>
                    <a:pt x="90904" y="50840"/>
                  </a:moveTo>
                  <a:cubicBezTo>
                    <a:pt x="91214" y="50840"/>
                    <a:pt x="91464" y="51090"/>
                    <a:pt x="91464" y="51411"/>
                  </a:cubicBezTo>
                  <a:cubicBezTo>
                    <a:pt x="91464" y="51721"/>
                    <a:pt x="91214" y="51971"/>
                    <a:pt x="90904" y="51971"/>
                  </a:cubicBezTo>
                  <a:cubicBezTo>
                    <a:pt x="90595" y="51971"/>
                    <a:pt x="90345" y="51721"/>
                    <a:pt x="90345" y="51411"/>
                  </a:cubicBezTo>
                  <a:cubicBezTo>
                    <a:pt x="90345" y="51090"/>
                    <a:pt x="90595" y="50840"/>
                    <a:pt x="90904" y="50840"/>
                  </a:cubicBezTo>
                  <a:close/>
                  <a:moveTo>
                    <a:pt x="94631" y="50840"/>
                  </a:moveTo>
                  <a:cubicBezTo>
                    <a:pt x="94929" y="50840"/>
                    <a:pt x="95191" y="51090"/>
                    <a:pt x="95191" y="51411"/>
                  </a:cubicBezTo>
                  <a:cubicBezTo>
                    <a:pt x="95191" y="51709"/>
                    <a:pt x="94941" y="51971"/>
                    <a:pt x="94631" y="51971"/>
                  </a:cubicBezTo>
                  <a:cubicBezTo>
                    <a:pt x="94310" y="51971"/>
                    <a:pt x="94060" y="51721"/>
                    <a:pt x="94060" y="51411"/>
                  </a:cubicBezTo>
                  <a:cubicBezTo>
                    <a:pt x="94071" y="51090"/>
                    <a:pt x="94310" y="50840"/>
                    <a:pt x="94631" y="50840"/>
                  </a:cubicBezTo>
                  <a:close/>
                  <a:moveTo>
                    <a:pt x="98346" y="50840"/>
                  </a:moveTo>
                  <a:cubicBezTo>
                    <a:pt x="98655" y="50840"/>
                    <a:pt x="98905" y="51090"/>
                    <a:pt x="98905" y="51411"/>
                  </a:cubicBezTo>
                  <a:cubicBezTo>
                    <a:pt x="98905" y="51721"/>
                    <a:pt x="98655" y="51971"/>
                    <a:pt x="98346" y="51971"/>
                  </a:cubicBezTo>
                  <a:cubicBezTo>
                    <a:pt x="98036" y="51971"/>
                    <a:pt x="97786" y="51721"/>
                    <a:pt x="97786" y="51411"/>
                  </a:cubicBezTo>
                  <a:cubicBezTo>
                    <a:pt x="97786" y="51090"/>
                    <a:pt x="98036" y="50840"/>
                    <a:pt x="98346" y="50840"/>
                  </a:cubicBezTo>
                  <a:close/>
                  <a:moveTo>
                    <a:pt x="102084" y="50840"/>
                  </a:moveTo>
                  <a:cubicBezTo>
                    <a:pt x="102382" y="50840"/>
                    <a:pt x="102644" y="51090"/>
                    <a:pt x="102644" y="51411"/>
                  </a:cubicBezTo>
                  <a:cubicBezTo>
                    <a:pt x="102644" y="51709"/>
                    <a:pt x="102394" y="51971"/>
                    <a:pt x="102084" y="51971"/>
                  </a:cubicBezTo>
                  <a:cubicBezTo>
                    <a:pt x="101787" y="51971"/>
                    <a:pt x="101513" y="51721"/>
                    <a:pt x="101513" y="51411"/>
                  </a:cubicBezTo>
                  <a:cubicBezTo>
                    <a:pt x="101513" y="51090"/>
                    <a:pt x="101775" y="50840"/>
                    <a:pt x="102084" y="50840"/>
                  </a:cubicBezTo>
                  <a:close/>
                  <a:moveTo>
                    <a:pt x="105799" y="50840"/>
                  </a:moveTo>
                  <a:cubicBezTo>
                    <a:pt x="106121" y="50840"/>
                    <a:pt x="106371" y="51090"/>
                    <a:pt x="106371" y="51411"/>
                  </a:cubicBezTo>
                  <a:cubicBezTo>
                    <a:pt x="106371" y="51721"/>
                    <a:pt x="106109" y="51971"/>
                    <a:pt x="105799" y="51971"/>
                  </a:cubicBezTo>
                  <a:cubicBezTo>
                    <a:pt x="105490" y="51971"/>
                    <a:pt x="105239" y="51721"/>
                    <a:pt x="105239" y="51411"/>
                  </a:cubicBezTo>
                  <a:cubicBezTo>
                    <a:pt x="105239" y="51090"/>
                    <a:pt x="105490" y="50840"/>
                    <a:pt x="105799" y="50840"/>
                  </a:cubicBezTo>
                  <a:close/>
                  <a:moveTo>
                    <a:pt x="109538" y="50840"/>
                  </a:moveTo>
                  <a:cubicBezTo>
                    <a:pt x="109835" y="50840"/>
                    <a:pt x="110109" y="51090"/>
                    <a:pt x="110109" y="51411"/>
                  </a:cubicBezTo>
                  <a:cubicBezTo>
                    <a:pt x="110109" y="51709"/>
                    <a:pt x="109847" y="51971"/>
                    <a:pt x="109538" y="51971"/>
                  </a:cubicBezTo>
                  <a:cubicBezTo>
                    <a:pt x="109228" y="51971"/>
                    <a:pt x="108978" y="51721"/>
                    <a:pt x="108978" y="51411"/>
                  </a:cubicBezTo>
                  <a:cubicBezTo>
                    <a:pt x="108978" y="51090"/>
                    <a:pt x="109228" y="50840"/>
                    <a:pt x="109538" y="50840"/>
                  </a:cubicBezTo>
                  <a:close/>
                  <a:moveTo>
                    <a:pt x="113264" y="50840"/>
                  </a:moveTo>
                  <a:cubicBezTo>
                    <a:pt x="113574" y="50840"/>
                    <a:pt x="113824" y="51090"/>
                    <a:pt x="113824" y="51411"/>
                  </a:cubicBezTo>
                  <a:cubicBezTo>
                    <a:pt x="113824" y="51721"/>
                    <a:pt x="113574" y="51971"/>
                    <a:pt x="113264" y="51971"/>
                  </a:cubicBezTo>
                  <a:cubicBezTo>
                    <a:pt x="112943" y="51971"/>
                    <a:pt x="112693" y="51721"/>
                    <a:pt x="112693" y="51411"/>
                  </a:cubicBezTo>
                  <a:cubicBezTo>
                    <a:pt x="112693" y="51090"/>
                    <a:pt x="112943" y="50840"/>
                    <a:pt x="113264" y="50840"/>
                  </a:cubicBezTo>
                  <a:close/>
                  <a:moveTo>
                    <a:pt x="116991" y="50840"/>
                  </a:moveTo>
                  <a:cubicBezTo>
                    <a:pt x="117289" y="50840"/>
                    <a:pt x="117562" y="51090"/>
                    <a:pt x="117562" y="51411"/>
                  </a:cubicBezTo>
                  <a:cubicBezTo>
                    <a:pt x="117562" y="51709"/>
                    <a:pt x="117312" y="51971"/>
                    <a:pt x="116991" y="51971"/>
                  </a:cubicBezTo>
                  <a:cubicBezTo>
                    <a:pt x="116681" y="51971"/>
                    <a:pt x="116431" y="51721"/>
                    <a:pt x="116431" y="51411"/>
                  </a:cubicBezTo>
                  <a:cubicBezTo>
                    <a:pt x="116431" y="51090"/>
                    <a:pt x="116681" y="50840"/>
                    <a:pt x="116991" y="50840"/>
                  </a:cubicBezTo>
                  <a:close/>
                  <a:moveTo>
                    <a:pt x="120718" y="50840"/>
                  </a:moveTo>
                  <a:cubicBezTo>
                    <a:pt x="121027" y="50840"/>
                    <a:pt x="121277" y="51090"/>
                    <a:pt x="121277" y="51411"/>
                  </a:cubicBezTo>
                  <a:cubicBezTo>
                    <a:pt x="121277" y="51721"/>
                    <a:pt x="121027" y="51971"/>
                    <a:pt x="120718" y="51971"/>
                  </a:cubicBezTo>
                  <a:cubicBezTo>
                    <a:pt x="120408" y="51971"/>
                    <a:pt x="120146" y="51721"/>
                    <a:pt x="120146" y="51411"/>
                  </a:cubicBezTo>
                  <a:cubicBezTo>
                    <a:pt x="120146" y="51090"/>
                    <a:pt x="120420" y="50840"/>
                    <a:pt x="120718" y="50840"/>
                  </a:cubicBezTo>
                  <a:close/>
                  <a:moveTo>
                    <a:pt x="124456" y="50840"/>
                  </a:moveTo>
                  <a:cubicBezTo>
                    <a:pt x="124754" y="50840"/>
                    <a:pt x="125016" y="51090"/>
                    <a:pt x="125016" y="51411"/>
                  </a:cubicBezTo>
                  <a:cubicBezTo>
                    <a:pt x="125016" y="51709"/>
                    <a:pt x="124766" y="51971"/>
                    <a:pt x="124456" y="51971"/>
                  </a:cubicBezTo>
                  <a:cubicBezTo>
                    <a:pt x="124135" y="51971"/>
                    <a:pt x="123885" y="51721"/>
                    <a:pt x="123885" y="51411"/>
                  </a:cubicBezTo>
                  <a:cubicBezTo>
                    <a:pt x="123885" y="51090"/>
                    <a:pt x="124135" y="50840"/>
                    <a:pt x="124456" y="50840"/>
                  </a:cubicBezTo>
                  <a:close/>
                  <a:moveTo>
                    <a:pt x="128171" y="50840"/>
                  </a:moveTo>
                  <a:cubicBezTo>
                    <a:pt x="128480" y="50840"/>
                    <a:pt x="128742" y="51090"/>
                    <a:pt x="128742" y="51411"/>
                  </a:cubicBezTo>
                  <a:cubicBezTo>
                    <a:pt x="128742" y="51721"/>
                    <a:pt x="128480" y="51971"/>
                    <a:pt x="128171" y="51971"/>
                  </a:cubicBezTo>
                  <a:cubicBezTo>
                    <a:pt x="127861" y="51971"/>
                    <a:pt x="127611" y="51721"/>
                    <a:pt x="127611" y="51411"/>
                  </a:cubicBezTo>
                  <a:cubicBezTo>
                    <a:pt x="127611" y="51090"/>
                    <a:pt x="127861" y="50840"/>
                    <a:pt x="128171" y="50840"/>
                  </a:cubicBezTo>
                  <a:close/>
                  <a:moveTo>
                    <a:pt x="131898" y="50840"/>
                  </a:moveTo>
                  <a:cubicBezTo>
                    <a:pt x="132195" y="50840"/>
                    <a:pt x="132457" y="51090"/>
                    <a:pt x="132457" y="51411"/>
                  </a:cubicBezTo>
                  <a:cubicBezTo>
                    <a:pt x="132457" y="51709"/>
                    <a:pt x="132207" y="51971"/>
                    <a:pt x="131898" y="51971"/>
                  </a:cubicBezTo>
                  <a:cubicBezTo>
                    <a:pt x="131600" y="51971"/>
                    <a:pt x="131326" y="51721"/>
                    <a:pt x="131326" y="51411"/>
                  </a:cubicBezTo>
                  <a:cubicBezTo>
                    <a:pt x="131338" y="51090"/>
                    <a:pt x="131576" y="50840"/>
                    <a:pt x="131898" y="50840"/>
                  </a:cubicBezTo>
                  <a:close/>
                  <a:moveTo>
                    <a:pt x="135624" y="50840"/>
                  </a:moveTo>
                  <a:cubicBezTo>
                    <a:pt x="135946" y="50840"/>
                    <a:pt x="136196" y="51090"/>
                    <a:pt x="136196" y="51411"/>
                  </a:cubicBezTo>
                  <a:cubicBezTo>
                    <a:pt x="136196" y="51721"/>
                    <a:pt x="135934" y="51971"/>
                    <a:pt x="135624" y="51971"/>
                  </a:cubicBezTo>
                  <a:cubicBezTo>
                    <a:pt x="135315" y="51971"/>
                    <a:pt x="135065" y="51721"/>
                    <a:pt x="135065" y="51411"/>
                  </a:cubicBezTo>
                  <a:cubicBezTo>
                    <a:pt x="135065" y="51090"/>
                    <a:pt x="135315" y="50840"/>
                    <a:pt x="135624" y="50840"/>
                  </a:cubicBezTo>
                  <a:close/>
                  <a:moveTo>
                    <a:pt x="139351" y="50840"/>
                  </a:moveTo>
                  <a:cubicBezTo>
                    <a:pt x="139649" y="50840"/>
                    <a:pt x="139910" y="51090"/>
                    <a:pt x="139910" y="51411"/>
                  </a:cubicBezTo>
                  <a:cubicBezTo>
                    <a:pt x="139910" y="51709"/>
                    <a:pt x="139660" y="51971"/>
                    <a:pt x="139351" y="51971"/>
                  </a:cubicBezTo>
                  <a:cubicBezTo>
                    <a:pt x="139053" y="51971"/>
                    <a:pt x="138779" y="51721"/>
                    <a:pt x="138779" y="51411"/>
                  </a:cubicBezTo>
                  <a:cubicBezTo>
                    <a:pt x="138803" y="51090"/>
                    <a:pt x="139041" y="50840"/>
                    <a:pt x="139351" y="50840"/>
                  </a:cubicBezTo>
                  <a:close/>
                  <a:moveTo>
                    <a:pt x="143089" y="50840"/>
                  </a:moveTo>
                  <a:cubicBezTo>
                    <a:pt x="143399" y="50840"/>
                    <a:pt x="143649" y="51090"/>
                    <a:pt x="143649" y="51411"/>
                  </a:cubicBezTo>
                  <a:cubicBezTo>
                    <a:pt x="143649" y="51721"/>
                    <a:pt x="143399" y="51971"/>
                    <a:pt x="143089" y="51971"/>
                  </a:cubicBezTo>
                  <a:cubicBezTo>
                    <a:pt x="142768" y="51971"/>
                    <a:pt x="142518" y="51721"/>
                    <a:pt x="142518" y="51411"/>
                  </a:cubicBezTo>
                  <a:cubicBezTo>
                    <a:pt x="142518" y="51090"/>
                    <a:pt x="142768" y="50840"/>
                    <a:pt x="143089" y="50840"/>
                  </a:cubicBezTo>
                  <a:close/>
                  <a:moveTo>
                    <a:pt x="146804" y="50840"/>
                  </a:moveTo>
                  <a:cubicBezTo>
                    <a:pt x="147102" y="50840"/>
                    <a:pt x="147376" y="51090"/>
                    <a:pt x="147376" y="51411"/>
                  </a:cubicBezTo>
                  <a:cubicBezTo>
                    <a:pt x="147376" y="51709"/>
                    <a:pt x="147114" y="51971"/>
                    <a:pt x="146804" y="51971"/>
                  </a:cubicBezTo>
                  <a:cubicBezTo>
                    <a:pt x="146495" y="51971"/>
                    <a:pt x="146245" y="51721"/>
                    <a:pt x="146245" y="51411"/>
                  </a:cubicBezTo>
                  <a:cubicBezTo>
                    <a:pt x="146257" y="51090"/>
                    <a:pt x="146495" y="50840"/>
                    <a:pt x="146804" y="50840"/>
                  </a:cubicBezTo>
                  <a:close/>
                  <a:moveTo>
                    <a:pt x="150543" y="50840"/>
                  </a:moveTo>
                  <a:cubicBezTo>
                    <a:pt x="150852" y="50840"/>
                    <a:pt x="151102" y="51090"/>
                    <a:pt x="151102" y="51411"/>
                  </a:cubicBezTo>
                  <a:cubicBezTo>
                    <a:pt x="151102" y="51721"/>
                    <a:pt x="150852" y="51971"/>
                    <a:pt x="150543" y="51971"/>
                  </a:cubicBezTo>
                  <a:cubicBezTo>
                    <a:pt x="150233" y="51971"/>
                    <a:pt x="149971" y="51721"/>
                    <a:pt x="149971" y="51411"/>
                  </a:cubicBezTo>
                  <a:cubicBezTo>
                    <a:pt x="149971" y="51090"/>
                    <a:pt x="150233" y="50840"/>
                    <a:pt x="150543" y="50840"/>
                  </a:cubicBezTo>
                  <a:close/>
                  <a:moveTo>
                    <a:pt x="3405" y="52697"/>
                  </a:moveTo>
                  <a:cubicBezTo>
                    <a:pt x="3703" y="52697"/>
                    <a:pt x="3977" y="52959"/>
                    <a:pt x="3977" y="53269"/>
                  </a:cubicBezTo>
                  <a:cubicBezTo>
                    <a:pt x="3977" y="53566"/>
                    <a:pt x="3727" y="53828"/>
                    <a:pt x="3405" y="53828"/>
                  </a:cubicBezTo>
                  <a:cubicBezTo>
                    <a:pt x="3096" y="53828"/>
                    <a:pt x="2846" y="53578"/>
                    <a:pt x="2846" y="53269"/>
                  </a:cubicBezTo>
                  <a:cubicBezTo>
                    <a:pt x="2858" y="52971"/>
                    <a:pt x="3096" y="52697"/>
                    <a:pt x="3405" y="52697"/>
                  </a:cubicBezTo>
                  <a:close/>
                  <a:moveTo>
                    <a:pt x="7132" y="52697"/>
                  </a:moveTo>
                  <a:cubicBezTo>
                    <a:pt x="7430" y="52697"/>
                    <a:pt x="7692" y="52959"/>
                    <a:pt x="7692" y="53269"/>
                  </a:cubicBezTo>
                  <a:cubicBezTo>
                    <a:pt x="7692" y="53566"/>
                    <a:pt x="7442" y="53828"/>
                    <a:pt x="7132" y="53828"/>
                  </a:cubicBezTo>
                  <a:cubicBezTo>
                    <a:pt x="6834" y="53828"/>
                    <a:pt x="6560" y="53578"/>
                    <a:pt x="6560" y="53269"/>
                  </a:cubicBezTo>
                  <a:cubicBezTo>
                    <a:pt x="6560" y="52959"/>
                    <a:pt x="6822" y="52697"/>
                    <a:pt x="7132" y="52697"/>
                  </a:cubicBezTo>
                  <a:close/>
                  <a:moveTo>
                    <a:pt x="10871" y="52697"/>
                  </a:moveTo>
                  <a:cubicBezTo>
                    <a:pt x="11168" y="52697"/>
                    <a:pt x="11430" y="52959"/>
                    <a:pt x="11430" y="53269"/>
                  </a:cubicBezTo>
                  <a:cubicBezTo>
                    <a:pt x="11430" y="53566"/>
                    <a:pt x="11180" y="53828"/>
                    <a:pt x="10871" y="53828"/>
                  </a:cubicBezTo>
                  <a:cubicBezTo>
                    <a:pt x="10573" y="53828"/>
                    <a:pt x="10299" y="53578"/>
                    <a:pt x="10299" y="53269"/>
                  </a:cubicBezTo>
                  <a:cubicBezTo>
                    <a:pt x="10299" y="52959"/>
                    <a:pt x="10549" y="52697"/>
                    <a:pt x="10871" y="52697"/>
                  </a:cubicBezTo>
                  <a:close/>
                  <a:moveTo>
                    <a:pt x="14585" y="52697"/>
                  </a:moveTo>
                  <a:cubicBezTo>
                    <a:pt x="14883" y="52697"/>
                    <a:pt x="15157" y="52959"/>
                    <a:pt x="15157" y="53269"/>
                  </a:cubicBezTo>
                  <a:cubicBezTo>
                    <a:pt x="15157" y="53566"/>
                    <a:pt x="14895" y="53828"/>
                    <a:pt x="14585" y="53828"/>
                  </a:cubicBezTo>
                  <a:cubicBezTo>
                    <a:pt x="14288" y="53828"/>
                    <a:pt x="14014" y="53578"/>
                    <a:pt x="14014" y="53269"/>
                  </a:cubicBezTo>
                  <a:cubicBezTo>
                    <a:pt x="14014" y="52959"/>
                    <a:pt x="14276" y="52697"/>
                    <a:pt x="14585" y="52697"/>
                  </a:cubicBezTo>
                  <a:close/>
                  <a:moveTo>
                    <a:pt x="18324" y="52697"/>
                  </a:moveTo>
                  <a:cubicBezTo>
                    <a:pt x="18622" y="52697"/>
                    <a:pt x="18883" y="52959"/>
                    <a:pt x="18883" y="53269"/>
                  </a:cubicBezTo>
                  <a:cubicBezTo>
                    <a:pt x="18883" y="53566"/>
                    <a:pt x="18633" y="53828"/>
                    <a:pt x="18324" y="53828"/>
                  </a:cubicBezTo>
                  <a:cubicBezTo>
                    <a:pt x="18026" y="53828"/>
                    <a:pt x="17752" y="53578"/>
                    <a:pt x="17752" y="53269"/>
                  </a:cubicBezTo>
                  <a:cubicBezTo>
                    <a:pt x="17752" y="52959"/>
                    <a:pt x="18014" y="52697"/>
                    <a:pt x="18324" y="52697"/>
                  </a:cubicBezTo>
                  <a:close/>
                  <a:moveTo>
                    <a:pt x="22039" y="52697"/>
                  </a:moveTo>
                  <a:cubicBezTo>
                    <a:pt x="22336" y="52697"/>
                    <a:pt x="22610" y="52959"/>
                    <a:pt x="22610" y="53269"/>
                  </a:cubicBezTo>
                  <a:cubicBezTo>
                    <a:pt x="22610" y="53566"/>
                    <a:pt x="22360" y="53828"/>
                    <a:pt x="22039" y="53828"/>
                  </a:cubicBezTo>
                  <a:cubicBezTo>
                    <a:pt x="21729" y="53828"/>
                    <a:pt x="21479" y="53578"/>
                    <a:pt x="21479" y="53269"/>
                  </a:cubicBezTo>
                  <a:cubicBezTo>
                    <a:pt x="21479" y="52959"/>
                    <a:pt x="21729" y="52697"/>
                    <a:pt x="22039" y="52697"/>
                  </a:cubicBezTo>
                  <a:close/>
                  <a:moveTo>
                    <a:pt x="25777" y="52697"/>
                  </a:moveTo>
                  <a:cubicBezTo>
                    <a:pt x="26075" y="52697"/>
                    <a:pt x="26349" y="52959"/>
                    <a:pt x="26349" y="53269"/>
                  </a:cubicBezTo>
                  <a:cubicBezTo>
                    <a:pt x="26349" y="53566"/>
                    <a:pt x="26087" y="53828"/>
                    <a:pt x="25777" y="53828"/>
                  </a:cubicBezTo>
                  <a:cubicBezTo>
                    <a:pt x="25468" y="53828"/>
                    <a:pt x="25206" y="53578"/>
                    <a:pt x="25206" y="53269"/>
                  </a:cubicBezTo>
                  <a:cubicBezTo>
                    <a:pt x="25206" y="52959"/>
                    <a:pt x="25468" y="52697"/>
                    <a:pt x="25777" y="52697"/>
                  </a:cubicBezTo>
                  <a:close/>
                  <a:moveTo>
                    <a:pt x="29504" y="52697"/>
                  </a:moveTo>
                  <a:cubicBezTo>
                    <a:pt x="29801" y="52697"/>
                    <a:pt x="30063" y="52959"/>
                    <a:pt x="30063" y="53269"/>
                  </a:cubicBezTo>
                  <a:cubicBezTo>
                    <a:pt x="30063" y="53566"/>
                    <a:pt x="29813" y="53828"/>
                    <a:pt x="29504" y="53828"/>
                  </a:cubicBezTo>
                  <a:cubicBezTo>
                    <a:pt x="29182" y="53828"/>
                    <a:pt x="28932" y="53578"/>
                    <a:pt x="28932" y="53269"/>
                  </a:cubicBezTo>
                  <a:cubicBezTo>
                    <a:pt x="28932" y="52959"/>
                    <a:pt x="29182" y="52697"/>
                    <a:pt x="29504" y="52697"/>
                  </a:cubicBezTo>
                  <a:close/>
                  <a:moveTo>
                    <a:pt x="33230" y="52697"/>
                  </a:moveTo>
                  <a:cubicBezTo>
                    <a:pt x="33528" y="52697"/>
                    <a:pt x="33802" y="52959"/>
                    <a:pt x="33802" y="53269"/>
                  </a:cubicBezTo>
                  <a:cubicBezTo>
                    <a:pt x="33802" y="53566"/>
                    <a:pt x="33552" y="53828"/>
                    <a:pt x="33230" y="53828"/>
                  </a:cubicBezTo>
                  <a:cubicBezTo>
                    <a:pt x="32921" y="53828"/>
                    <a:pt x="32671" y="53578"/>
                    <a:pt x="32671" y="53269"/>
                  </a:cubicBezTo>
                  <a:cubicBezTo>
                    <a:pt x="32671" y="52959"/>
                    <a:pt x="32921" y="52697"/>
                    <a:pt x="33230" y="52697"/>
                  </a:cubicBezTo>
                  <a:close/>
                  <a:moveTo>
                    <a:pt x="36957" y="52697"/>
                  </a:moveTo>
                  <a:cubicBezTo>
                    <a:pt x="37255" y="52697"/>
                    <a:pt x="37517" y="52959"/>
                    <a:pt x="37517" y="53269"/>
                  </a:cubicBezTo>
                  <a:cubicBezTo>
                    <a:pt x="37517" y="53566"/>
                    <a:pt x="37267" y="53828"/>
                    <a:pt x="36957" y="53828"/>
                  </a:cubicBezTo>
                  <a:cubicBezTo>
                    <a:pt x="36648" y="53828"/>
                    <a:pt x="36386" y="53578"/>
                    <a:pt x="36386" y="53269"/>
                  </a:cubicBezTo>
                  <a:cubicBezTo>
                    <a:pt x="36409" y="52971"/>
                    <a:pt x="36648" y="52697"/>
                    <a:pt x="36957" y="52697"/>
                  </a:cubicBezTo>
                  <a:close/>
                  <a:moveTo>
                    <a:pt x="40672" y="52697"/>
                  </a:moveTo>
                  <a:cubicBezTo>
                    <a:pt x="40970" y="52697"/>
                    <a:pt x="41243" y="52959"/>
                    <a:pt x="41243" y="53269"/>
                  </a:cubicBezTo>
                  <a:cubicBezTo>
                    <a:pt x="41243" y="53566"/>
                    <a:pt x="40993" y="53828"/>
                    <a:pt x="40672" y="53828"/>
                  </a:cubicBezTo>
                  <a:cubicBezTo>
                    <a:pt x="40374" y="53828"/>
                    <a:pt x="40112" y="53578"/>
                    <a:pt x="40112" y="53269"/>
                  </a:cubicBezTo>
                  <a:cubicBezTo>
                    <a:pt x="40112" y="52959"/>
                    <a:pt x="40362" y="52697"/>
                    <a:pt x="40672" y="52697"/>
                  </a:cubicBezTo>
                  <a:close/>
                  <a:moveTo>
                    <a:pt x="44410" y="52697"/>
                  </a:moveTo>
                  <a:cubicBezTo>
                    <a:pt x="44708" y="52697"/>
                    <a:pt x="44982" y="52959"/>
                    <a:pt x="44982" y="53269"/>
                  </a:cubicBezTo>
                  <a:cubicBezTo>
                    <a:pt x="44982" y="53566"/>
                    <a:pt x="44720" y="53828"/>
                    <a:pt x="44410" y="53828"/>
                  </a:cubicBezTo>
                  <a:cubicBezTo>
                    <a:pt x="44113" y="53828"/>
                    <a:pt x="43851" y="53578"/>
                    <a:pt x="43851" y="53269"/>
                  </a:cubicBezTo>
                  <a:cubicBezTo>
                    <a:pt x="43851" y="52959"/>
                    <a:pt x="44101" y="52697"/>
                    <a:pt x="44410" y="52697"/>
                  </a:cubicBezTo>
                  <a:close/>
                  <a:moveTo>
                    <a:pt x="48137" y="52697"/>
                  </a:moveTo>
                  <a:cubicBezTo>
                    <a:pt x="48435" y="52697"/>
                    <a:pt x="48697" y="52959"/>
                    <a:pt x="48697" y="53269"/>
                  </a:cubicBezTo>
                  <a:cubicBezTo>
                    <a:pt x="48697" y="53566"/>
                    <a:pt x="48447" y="53828"/>
                    <a:pt x="48137" y="53828"/>
                  </a:cubicBezTo>
                  <a:cubicBezTo>
                    <a:pt x="47839" y="53828"/>
                    <a:pt x="47566" y="53578"/>
                    <a:pt x="47566" y="53269"/>
                  </a:cubicBezTo>
                  <a:cubicBezTo>
                    <a:pt x="47566" y="52959"/>
                    <a:pt x="47839" y="52697"/>
                    <a:pt x="48137" y="52697"/>
                  </a:cubicBezTo>
                  <a:close/>
                  <a:moveTo>
                    <a:pt x="51864" y="52697"/>
                  </a:moveTo>
                  <a:cubicBezTo>
                    <a:pt x="52161" y="52697"/>
                    <a:pt x="52435" y="52959"/>
                    <a:pt x="52435" y="53269"/>
                  </a:cubicBezTo>
                  <a:cubicBezTo>
                    <a:pt x="52435" y="53566"/>
                    <a:pt x="52185" y="53828"/>
                    <a:pt x="51864" y="53828"/>
                  </a:cubicBezTo>
                  <a:cubicBezTo>
                    <a:pt x="51566" y="53828"/>
                    <a:pt x="51304" y="53578"/>
                    <a:pt x="51304" y="53269"/>
                  </a:cubicBezTo>
                  <a:cubicBezTo>
                    <a:pt x="51304" y="52959"/>
                    <a:pt x="51554" y="52697"/>
                    <a:pt x="51864" y="52697"/>
                  </a:cubicBezTo>
                  <a:close/>
                  <a:moveTo>
                    <a:pt x="55602" y="52697"/>
                  </a:moveTo>
                  <a:cubicBezTo>
                    <a:pt x="55900" y="52697"/>
                    <a:pt x="56174" y="52959"/>
                    <a:pt x="56174" y="53269"/>
                  </a:cubicBezTo>
                  <a:cubicBezTo>
                    <a:pt x="56174" y="53566"/>
                    <a:pt x="55912" y="53828"/>
                    <a:pt x="55602" y="53828"/>
                  </a:cubicBezTo>
                  <a:cubicBezTo>
                    <a:pt x="55293" y="53828"/>
                    <a:pt x="55043" y="53578"/>
                    <a:pt x="55043" y="53269"/>
                  </a:cubicBezTo>
                  <a:cubicBezTo>
                    <a:pt x="55043" y="52959"/>
                    <a:pt x="55293" y="52697"/>
                    <a:pt x="55602" y="52697"/>
                  </a:cubicBezTo>
                  <a:close/>
                  <a:moveTo>
                    <a:pt x="59329" y="52697"/>
                  </a:moveTo>
                  <a:cubicBezTo>
                    <a:pt x="59627" y="52697"/>
                    <a:pt x="59889" y="52959"/>
                    <a:pt x="59889" y="53269"/>
                  </a:cubicBezTo>
                  <a:cubicBezTo>
                    <a:pt x="59889" y="53566"/>
                    <a:pt x="59639" y="53828"/>
                    <a:pt x="59329" y="53828"/>
                  </a:cubicBezTo>
                  <a:cubicBezTo>
                    <a:pt x="59008" y="53828"/>
                    <a:pt x="58757" y="53578"/>
                    <a:pt x="58757" y="53269"/>
                  </a:cubicBezTo>
                  <a:cubicBezTo>
                    <a:pt x="58757" y="52959"/>
                    <a:pt x="59008" y="52697"/>
                    <a:pt x="59329" y="52697"/>
                  </a:cubicBezTo>
                  <a:close/>
                  <a:moveTo>
                    <a:pt x="63056" y="52697"/>
                  </a:moveTo>
                  <a:cubicBezTo>
                    <a:pt x="63353" y="52697"/>
                    <a:pt x="63627" y="52959"/>
                    <a:pt x="63627" y="53269"/>
                  </a:cubicBezTo>
                  <a:cubicBezTo>
                    <a:pt x="63627" y="53566"/>
                    <a:pt x="63377" y="53828"/>
                    <a:pt x="63056" y="53828"/>
                  </a:cubicBezTo>
                  <a:cubicBezTo>
                    <a:pt x="62746" y="53828"/>
                    <a:pt x="62496" y="53578"/>
                    <a:pt x="62496" y="53269"/>
                  </a:cubicBezTo>
                  <a:cubicBezTo>
                    <a:pt x="62496" y="52959"/>
                    <a:pt x="62746" y="52697"/>
                    <a:pt x="63056" y="52697"/>
                  </a:cubicBezTo>
                  <a:close/>
                  <a:moveTo>
                    <a:pt x="66782" y="52697"/>
                  </a:moveTo>
                  <a:cubicBezTo>
                    <a:pt x="67080" y="52697"/>
                    <a:pt x="67342" y="52959"/>
                    <a:pt x="67342" y="53269"/>
                  </a:cubicBezTo>
                  <a:cubicBezTo>
                    <a:pt x="67342" y="53566"/>
                    <a:pt x="67092" y="53828"/>
                    <a:pt x="66782" y="53828"/>
                  </a:cubicBezTo>
                  <a:cubicBezTo>
                    <a:pt x="66473" y="53828"/>
                    <a:pt x="66211" y="53578"/>
                    <a:pt x="66211" y="53269"/>
                  </a:cubicBezTo>
                  <a:cubicBezTo>
                    <a:pt x="66211" y="52959"/>
                    <a:pt x="66473" y="52697"/>
                    <a:pt x="66782" y="52697"/>
                  </a:cubicBezTo>
                  <a:close/>
                  <a:moveTo>
                    <a:pt x="70509" y="52697"/>
                  </a:moveTo>
                  <a:cubicBezTo>
                    <a:pt x="70807" y="52697"/>
                    <a:pt x="71080" y="52959"/>
                    <a:pt x="71080" y="53269"/>
                  </a:cubicBezTo>
                  <a:cubicBezTo>
                    <a:pt x="71080" y="53566"/>
                    <a:pt x="70830" y="53828"/>
                    <a:pt x="70509" y="53828"/>
                  </a:cubicBezTo>
                  <a:cubicBezTo>
                    <a:pt x="70199" y="53828"/>
                    <a:pt x="69949" y="53578"/>
                    <a:pt x="69949" y="53269"/>
                  </a:cubicBezTo>
                  <a:cubicBezTo>
                    <a:pt x="69949" y="52971"/>
                    <a:pt x="70199" y="52697"/>
                    <a:pt x="70509" y="52697"/>
                  </a:cubicBezTo>
                  <a:close/>
                  <a:moveTo>
                    <a:pt x="74236" y="52697"/>
                  </a:moveTo>
                  <a:cubicBezTo>
                    <a:pt x="74533" y="52697"/>
                    <a:pt x="74795" y="52959"/>
                    <a:pt x="74795" y="53269"/>
                  </a:cubicBezTo>
                  <a:cubicBezTo>
                    <a:pt x="74795" y="53566"/>
                    <a:pt x="74545" y="53828"/>
                    <a:pt x="74236" y="53828"/>
                  </a:cubicBezTo>
                  <a:cubicBezTo>
                    <a:pt x="73938" y="53828"/>
                    <a:pt x="73676" y="53578"/>
                    <a:pt x="73676" y="53269"/>
                  </a:cubicBezTo>
                  <a:cubicBezTo>
                    <a:pt x="73676" y="52959"/>
                    <a:pt x="73926" y="52697"/>
                    <a:pt x="74236" y="52697"/>
                  </a:cubicBezTo>
                  <a:close/>
                  <a:moveTo>
                    <a:pt x="77855" y="52697"/>
                  </a:moveTo>
                  <a:cubicBezTo>
                    <a:pt x="78153" y="52697"/>
                    <a:pt x="78415" y="52959"/>
                    <a:pt x="78415" y="53269"/>
                  </a:cubicBezTo>
                  <a:cubicBezTo>
                    <a:pt x="78415" y="53566"/>
                    <a:pt x="78165" y="53828"/>
                    <a:pt x="77855" y="53828"/>
                  </a:cubicBezTo>
                  <a:cubicBezTo>
                    <a:pt x="77546" y="53828"/>
                    <a:pt x="77284" y="53578"/>
                    <a:pt x="77284" y="53269"/>
                  </a:cubicBezTo>
                  <a:cubicBezTo>
                    <a:pt x="77284" y="52959"/>
                    <a:pt x="77546" y="52697"/>
                    <a:pt x="77855" y="52697"/>
                  </a:cubicBezTo>
                  <a:close/>
                  <a:moveTo>
                    <a:pt x="81570" y="52697"/>
                  </a:moveTo>
                  <a:cubicBezTo>
                    <a:pt x="81868" y="52697"/>
                    <a:pt x="82141" y="52959"/>
                    <a:pt x="82141" y="53269"/>
                  </a:cubicBezTo>
                  <a:cubicBezTo>
                    <a:pt x="82141" y="53566"/>
                    <a:pt x="81879" y="53828"/>
                    <a:pt x="81570" y="53828"/>
                  </a:cubicBezTo>
                  <a:cubicBezTo>
                    <a:pt x="81260" y="53828"/>
                    <a:pt x="81010" y="53578"/>
                    <a:pt x="81010" y="53269"/>
                  </a:cubicBezTo>
                  <a:cubicBezTo>
                    <a:pt x="81010" y="52959"/>
                    <a:pt x="81260" y="52697"/>
                    <a:pt x="81570" y="52697"/>
                  </a:cubicBezTo>
                  <a:close/>
                  <a:moveTo>
                    <a:pt x="85308" y="52697"/>
                  </a:moveTo>
                  <a:cubicBezTo>
                    <a:pt x="85606" y="52697"/>
                    <a:pt x="85880" y="52959"/>
                    <a:pt x="85880" y="53269"/>
                  </a:cubicBezTo>
                  <a:cubicBezTo>
                    <a:pt x="85880" y="53566"/>
                    <a:pt x="85618" y="53828"/>
                    <a:pt x="85308" y="53828"/>
                  </a:cubicBezTo>
                  <a:cubicBezTo>
                    <a:pt x="84999" y="53828"/>
                    <a:pt x="84749" y="53578"/>
                    <a:pt x="84749" y="53269"/>
                  </a:cubicBezTo>
                  <a:cubicBezTo>
                    <a:pt x="84749" y="52959"/>
                    <a:pt x="84999" y="52697"/>
                    <a:pt x="85308" y="52697"/>
                  </a:cubicBezTo>
                  <a:close/>
                  <a:moveTo>
                    <a:pt x="89035" y="52697"/>
                  </a:moveTo>
                  <a:cubicBezTo>
                    <a:pt x="89333" y="52697"/>
                    <a:pt x="89595" y="52959"/>
                    <a:pt x="89595" y="53269"/>
                  </a:cubicBezTo>
                  <a:cubicBezTo>
                    <a:pt x="89595" y="53566"/>
                    <a:pt x="89345" y="53828"/>
                    <a:pt x="89035" y="53828"/>
                  </a:cubicBezTo>
                  <a:cubicBezTo>
                    <a:pt x="88714" y="53828"/>
                    <a:pt x="88464" y="53578"/>
                    <a:pt x="88464" y="53269"/>
                  </a:cubicBezTo>
                  <a:cubicBezTo>
                    <a:pt x="88464" y="52959"/>
                    <a:pt x="88714" y="52697"/>
                    <a:pt x="89035" y="52697"/>
                  </a:cubicBezTo>
                  <a:close/>
                  <a:moveTo>
                    <a:pt x="92762" y="52697"/>
                  </a:moveTo>
                  <a:cubicBezTo>
                    <a:pt x="93059" y="52697"/>
                    <a:pt x="93333" y="52959"/>
                    <a:pt x="93333" y="53269"/>
                  </a:cubicBezTo>
                  <a:cubicBezTo>
                    <a:pt x="93333" y="53566"/>
                    <a:pt x="93071" y="53828"/>
                    <a:pt x="92762" y="53828"/>
                  </a:cubicBezTo>
                  <a:cubicBezTo>
                    <a:pt x="92452" y="53828"/>
                    <a:pt x="92202" y="53578"/>
                    <a:pt x="92202" y="53269"/>
                  </a:cubicBezTo>
                  <a:cubicBezTo>
                    <a:pt x="92202" y="52971"/>
                    <a:pt x="92452" y="52697"/>
                    <a:pt x="92762" y="52697"/>
                  </a:cubicBezTo>
                  <a:close/>
                  <a:moveTo>
                    <a:pt x="96488" y="52697"/>
                  </a:moveTo>
                  <a:cubicBezTo>
                    <a:pt x="96786" y="52697"/>
                    <a:pt x="97048" y="52959"/>
                    <a:pt x="97048" y="53269"/>
                  </a:cubicBezTo>
                  <a:cubicBezTo>
                    <a:pt x="97048" y="53566"/>
                    <a:pt x="96798" y="53828"/>
                    <a:pt x="96488" y="53828"/>
                  </a:cubicBezTo>
                  <a:cubicBezTo>
                    <a:pt x="96191" y="53828"/>
                    <a:pt x="95917" y="53578"/>
                    <a:pt x="95917" y="53269"/>
                  </a:cubicBezTo>
                  <a:cubicBezTo>
                    <a:pt x="95917" y="52971"/>
                    <a:pt x="96179" y="52697"/>
                    <a:pt x="96488" y="52697"/>
                  </a:cubicBezTo>
                  <a:close/>
                  <a:moveTo>
                    <a:pt x="100203" y="52697"/>
                  </a:moveTo>
                  <a:cubicBezTo>
                    <a:pt x="100501" y="52697"/>
                    <a:pt x="100775" y="52959"/>
                    <a:pt x="100775" y="53269"/>
                  </a:cubicBezTo>
                  <a:cubicBezTo>
                    <a:pt x="100775" y="53566"/>
                    <a:pt x="100513" y="53828"/>
                    <a:pt x="100203" y="53828"/>
                  </a:cubicBezTo>
                  <a:cubicBezTo>
                    <a:pt x="99905" y="53828"/>
                    <a:pt x="99644" y="53578"/>
                    <a:pt x="99644" y="53269"/>
                  </a:cubicBezTo>
                  <a:cubicBezTo>
                    <a:pt x="99644" y="52959"/>
                    <a:pt x="99894" y="52697"/>
                    <a:pt x="100203" y="52697"/>
                  </a:cubicBezTo>
                  <a:close/>
                  <a:moveTo>
                    <a:pt x="103942" y="52697"/>
                  </a:moveTo>
                  <a:cubicBezTo>
                    <a:pt x="104239" y="52697"/>
                    <a:pt x="104513" y="52959"/>
                    <a:pt x="104513" y="53269"/>
                  </a:cubicBezTo>
                  <a:cubicBezTo>
                    <a:pt x="104513" y="53566"/>
                    <a:pt x="104251" y="53828"/>
                    <a:pt x="103942" y="53828"/>
                  </a:cubicBezTo>
                  <a:cubicBezTo>
                    <a:pt x="103644" y="53828"/>
                    <a:pt x="103382" y="53578"/>
                    <a:pt x="103382" y="53269"/>
                  </a:cubicBezTo>
                  <a:cubicBezTo>
                    <a:pt x="103382" y="52959"/>
                    <a:pt x="103632" y="52697"/>
                    <a:pt x="103942" y="52697"/>
                  </a:cubicBezTo>
                  <a:close/>
                  <a:moveTo>
                    <a:pt x="107668" y="52697"/>
                  </a:moveTo>
                  <a:cubicBezTo>
                    <a:pt x="107966" y="52697"/>
                    <a:pt x="108228" y="52959"/>
                    <a:pt x="108228" y="53269"/>
                  </a:cubicBezTo>
                  <a:cubicBezTo>
                    <a:pt x="108228" y="53566"/>
                    <a:pt x="107978" y="53828"/>
                    <a:pt x="107668" y="53828"/>
                  </a:cubicBezTo>
                  <a:cubicBezTo>
                    <a:pt x="107371" y="53828"/>
                    <a:pt x="107097" y="53578"/>
                    <a:pt x="107097" y="53269"/>
                  </a:cubicBezTo>
                  <a:cubicBezTo>
                    <a:pt x="107097" y="52959"/>
                    <a:pt x="107347" y="52697"/>
                    <a:pt x="107668" y="52697"/>
                  </a:cubicBezTo>
                  <a:close/>
                  <a:moveTo>
                    <a:pt x="111395" y="52697"/>
                  </a:moveTo>
                  <a:cubicBezTo>
                    <a:pt x="111693" y="52697"/>
                    <a:pt x="111967" y="52959"/>
                    <a:pt x="111967" y="53269"/>
                  </a:cubicBezTo>
                  <a:cubicBezTo>
                    <a:pt x="111967" y="53566"/>
                    <a:pt x="111705" y="53828"/>
                    <a:pt x="111395" y="53828"/>
                  </a:cubicBezTo>
                  <a:cubicBezTo>
                    <a:pt x="111085" y="53828"/>
                    <a:pt x="110835" y="53578"/>
                    <a:pt x="110835" y="53269"/>
                  </a:cubicBezTo>
                  <a:cubicBezTo>
                    <a:pt x="110835" y="52959"/>
                    <a:pt x="111085" y="52697"/>
                    <a:pt x="111395" y="52697"/>
                  </a:cubicBezTo>
                  <a:close/>
                  <a:moveTo>
                    <a:pt x="115122" y="52697"/>
                  </a:moveTo>
                  <a:cubicBezTo>
                    <a:pt x="115419" y="52697"/>
                    <a:pt x="115681" y="52959"/>
                    <a:pt x="115681" y="53269"/>
                  </a:cubicBezTo>
                  <a:cubicBezTo>
                    <a:pt x="115681" y="53566"/>
                    <a:pt x="115431" y="53828"/>
                    <a:pt x="115122" y="53828"/>
                  </a:cubicBezTo>
                  <a:cubicBezTo>
                    <a:pt x="114812" y="53828"/>
                    <a:pt x="114550" y="53578"/>
                    <a:pt x="114550" y="53269"/>
                  </a:cubicBezTo>
                  <a:cubicBezTo>
                    <a:pt x="114550" y="52959"/>
                    <a:pt x="114812" y="52697"/>
                    <a:pt x="115122" y="52697"/>
                  </a:cubicBezTo>
                  <a:close/>
                  <a:moveTo>
                    <a:pt x="118860" y="52697"/>
                  </a:moveTo>
                  <a:cubicBezTo>
                    <a:pt x="119158" y="52697"/>
                    <a:pt x="119420" y="52959"/>
                    <a:pt x="119420" y="53269"/>
                  </a:cubicBezTo>
                  <a:cubicBezTo>
                    <a:pt x="119420" y="53566"/>
                    <a:pt x="119170" y="53828"/>
                    <a:pt x="118860" y="53828"/>
                  </a:cubicBezTo>
                  <a:cubicBezTo>
                    <a:pt x="118539" y="53828"/>
                    <a:pt x="118289" y="53578"/>
                    <a:pt x="118289" y="53269"/>
                  </a:cubicBezTo>
                  <a:cubicBezTo>
                    <a:pt x="118289" y="52959"/>
                    <a:pt x="118539" y="52697"/>
                    <a:pt x="118860" y="52697"/>
                  </a:cubicBezTo>
                  <a:close/>
                  <a:moveTo>
                    <a:pt x="122575" y="52697"/>
                  </a:moveTo>
                  <a:cubicBezTo>
                    <a:pt x="122873" y="52697"/>
                    <a:pt x="123146" y="52959"/>
                    <a:pt x="123146" y="53269"/>
                  </a:cubicBezTo>
                  <a:cubicBezTo>
                    <a:pt x="123146" y="53566"/>
                    <a:pt x="122885" y="53828"/>
                    <a:pt x="122575" y="53828"/>
                  </a:cubicBezTo>
                  <a:cubicBezTo>
                    <a:pt x="122265" y="53828"/>
                    <a:pt x="122015" y="53578"/>
                    <a:pt x="122015" y="53269"/>
                  </a:cubicBezTo>
                  <a:cubicBezTo>
                    <a:pt x="122027" y="52971"/>
                    <a:pt x="122277" y="52697"/>
                    <a:pt x="122575" y="52697"/>
                  </a:cubicBezTo>
                  <a:close/>
                  <a:moveTo>
                    <a:pt x="126314" y="52697"/>
                  </a:moveTo>
                  <a:cubicBezTo>
                    <a:pt x="126611" y="52697"/>
                    <a:pt x="126873" y="52959"/>
                    <a:pt x="126873" y="53269"/>
                  </a:cubicBezTo>
                  <a:cubicBezTo>
                    <a:pt x="126873" y="53566"/>
                    <a:pt x="126623" y="53828"/>
                    <a:pt x="126314" y="53828"/>
                  </a:cubicBezTo>
                  <a:cubicBezTo>
                    <a:pt x="126004" y="53828"/>
                    <a:pt x="125742" y="53578"/>
                    <a:pt x="125742" y="53269"/>
                  </a:cubicBezTo>
                  <a:cubicBezTo>
                    <a:pt x="125742" y="52971"/>
                    <a:pt x="126004" y="52697"/>
                    <a:pt x="126314" y="52697"/>
                  </a:cubicBezTo>
                  <a:close/>
                  <a:moveTo>
                    <a:pt x="130028" y="52697"/>
                  </a:moveTo>
                  <a:cubicBezTo>
                    <a:pt x="130326" y="52697"/>
                    <a:pt x="130600" y="52959"/>
                    <a:pt x="130600" y="53269"/>
                  </a:cubicBezTo>
                  <a:cubicBezTo>
                    <a:pt x="130600" y="53566"/>
                    <a:pt x="130350" y="53828"/>
                    <a:pt x="130028" y="53828"/>
                  </a:cubicBezTo>
                  <a:cubicBezTo>
                    <a:pt x="129731" y="53828"/>
                    <a:pt x="129469" y="53578"/>
                    <a:pt x="129469" y="53269"/>
                  </a:cubicBezTo>
                  <a:cubicBezTo>
                    <a:pt x="129469" y="52959"/>
                    <a:pt x="129719" y="52697"/>
                    <a:pt x="130028" y="52697"/>
                  </a:cubicBezTo>
                  <a:close/>
                  <a:moveTo>
                    <a:pt x="133767" y="52697"/>
                  </a:moveTo>
                  <a:cubicBezTo>
                    <a:pt x="134065" y="52697"/>
                    <a:pt x="134326" y="52959"/>
                    <a:pt x="134326" y="53269"/>
                  </a:cubicBezTo>
                  <a:cubicBezTo>
                    <a:pt x="134326" y="53566"/>
                    <a:pt x="134076" y="53828"/>
                    <a:pt x="133767" y="53828"/>
                  </a:cubicBezTo>
                  <a:cubicBezTo>
                    <a:pt x="133469" y="53828"/>
                    <a:pt x="133207" y="53578"/>
                    <a:pt x="133207" y="53269"/>
                  </a:cubicBezTo>
                  <a:cubicBezTo>
                    <a:pt x="133207" y="52959"/>
                    <a:pt x="133457" y="52697"/>
                    <a:pt x="133767" y="52697"/>
                  </a:cubicBezTo>
                  <a:close/>
                  <a:moveTo>
                    <a:pt x="137494" y="52697"/>
                  </a:moveTo>
                  <a:cubicBezTo>
                    <a:pt x="137791" y="52697"/>
                    <a:pt x="138053" y="52959"/>
                    <a:pt x="138053" y="53269"/>
                  </a:cubicBezTo>
                  <a:cubicBezTo>
                    <a:pt x="138053" y="53566"/>
                    <a:pt x="137803" y="53828"/>
                    <a:pt x="137494" y="53828"/>
                  </a:cubicBezTo>
                  <a:cubicBezTo>
                    <a:pt x="137196" y="53828"/>
                    <a:pt x="136922" y="53578"/>
                    <a:pt x="136922" y="53269"/>
                  </a:cubicBezTo>
                  <a:cubicBezTo>
                    <a:pt x="136934" y="52971"/>
                    <a:pt x="137172" y="52697"/>
                    <a:pt x="137494" y="52697"/>
                  </a:cubicBezTo>
                  <a:close/>
                  <a:moveTo>
                    <a:pt x="141220" y="52697"/>
                  </a:moveTo>
                  <a:cubicBezTo>
                    <a:pt x="141518" y="52697"/>
                    <a:pt x="141792" y="52959"/>
                    <a:pt x="141792" y="53269"/>
                  </a:cubicBezTo>
                  <a:cubicBezTo>
                    <a:pt x="141792" y="53566"/>
                    <a:pt x="141530" y="53828"/>
                    <a:pt x="141220" y="53828"/>
                  </a:cubicBezTo>
                  <a:cubicBezTo>
                    <a:pt x="140911" y="53828"/>
                    <a:pt x="140661" y="53578"/>
                    <a:pt x="140661" y="53269"/>
                  </a:cubicBezTo>
                  <a:cubicBezTo>
                    <a:pt x="140661" y="52971"/>
                    <a:pt x="140911" y="52697"/>
                    <a:pt x="141220" y="52697"/>
                  </a:cubicBezTo>
                  <a:close/>
                  <a:moveTo>
                    <a:pt x="144947" y="52697"/>
                  </a:moveTo>
                  <a:cubicBezTo>
                    <a:pt x="145244" y="52697"/>
                    <a:pt x="145506" y="52959"/>
                    <a:pt x="145506" y="53269"/>
                  </a:cubicBezTo>
                  <a:cubicBezTo>
                    <a:pt x="145506" y="53566"/>
                    <a:pt x="145256" y="53828"/>
                    <a:pt x="144947" y="53828"/>
                  </a:cubicBezTo>
                  <a:cubicBezTo>
                    <a:pt x="144637" y="53828"/>
                    <a:pt x="144375" y="53578"/>
                    <a:pt x="144375" y="53269"/>
                  </a:cubicBezTo>
                  <a:cubicBezTo>
                    <a:pt x="144375" y="52959"/>
                    <a:pt x="144637" y="52697"/>
                    <a:pt x="144947" y="52697"/>
                  </a:cubicBezTo>
                  <a:close/>
                  <a:moveTo>
                    <a:pt x="148685" y="52697"/>
                  </a:moveTo>
                  <a:cubicBezTo>
                    <a:pt x="148983" y="52697"/>
                    <a:pt x="149245" y="52959"/>
                    <a:pt x="149245" y="53269"/>
                  </a:cubicBezTo>
                  <a:cubicBezTo>
                    <a:pt x="149245" y="53566"/>
                    <a:pt x="148995" y="53828"/>
                    <a:pt x="148685" y="53828"/>
                  </a:cubicBezTo>
                  <a:cubicBezTo>
                    <a:pt x="148364" y="53828"/>
                    <a:pt x="148114" y="53578"/>
                    <a:pt x="148114" y="53269"/>
                  </a:cubicBezTo>
                  <a:cubicBezTo>
                    <a:pt x="148114" y="52959"/>
                    <a:pt x="148364" y="52697"/>
                    <a:pt x="148685" y="52697"/>
                  </a:cubicBezTo>
                  <a:close/>
                  <a:moveTo>
                    <a:pt x="152400" y="52697"/>
                  </a:moveTo>
                  <a:cubicBezTo>
                    <a:pt x="152698" y="52697"/>
                    <a:pt x="152972" y="52959"/>
                    <a:pt x="152972" y="53269"/>
                  </a:cubicBezTo>
                  <a:cubicBezTo>
                    <a:pt x="152972" y="53566"/>
                    <a:pt x="152710" y="53828"/>
                    <a:pt x="152400" y="53828"/>
                  </a:cubicBezTo>
                  <a:cubicBezTo>
                    <a:pt x="152091" y="53828"/>
                    <a:pt x="151841" y="53578"/>
                    <a:pt x="151841" y="53269"/>
                  </a:cubicBezTo>
                  <a:cubicBezTo>
                    <a:pt x="151841" y="52959"/>
                    <a:pt x="152091" y="52697"/>
                    <a:pt x="152400" y="52697"/>
                  </a:cubicBezTo>
                  <a:close/>
                  <a:moveTo>
                    <a:pt x="154668" y="54755"/>
                  </a:moveTo>
                  <a:lnTo>
                    <a:pt x="154828" y="55103"/>
                  </a:lnTo>
                  <a:lnTo>
                    <a:pt x="154828" y="55103"/>
                  </a:lnTo>
                  <a:cubicBezTo>
                    <a:pt x="154819" y="54968"/>
                    <a:pt x="154758" y="54847"/>
                    <a:pt x="154668" y="54755"/>
                  </a:cubicBezTo>
                  <a:close/>
                  <a:moveTo>
                    <a:pt x="1548" y="54578"/>
                  </a:moveTo>
                  <a:cubicBezTo>
                    <a:pt x="1846" y="54578"/>
                    <a:pt x="2119" y="54828"/>
                    <a:pt x="2119" y="55138"/>
                  </a:cubicBezTo>
                  <a:cubicBezTo>
                    <a:pt x="2119" y="55435"/>
                    <a:pt x="1858" y="55709"/>
                    <a:pt x="1548" y="55709"/>
                  </a:cubicBezTo>
                  <a:cubicBezTo>
                    <a:pt x="1238" y="55709"/>
                    <a:pt x="988" y="55459"/>
                    <a:pt x="988" y="55138"/>
                  </a:cubicBezTo>
                  <a:cubicBezTo>
                    <a:pt x="988" y="54828"/>
                    <a:pt x="1238" y="54578"/>
                    <a:pt x="1548" y="54578"/>
                  </a:cubicBezTo>
                  <a:close/>
                  <a:moveTo>
                    <a:pt x="5287" y="54578"/>
                  </a:moveTo>
                  <a:cubicBezTo>
                    <a:pt x="5596" y="54578"/>
                    <a:pt x="5846" y="54828"/>
                    <a:pt x="5846" y="55138"/>
                  </a:cubicBezTo>
                  <a:cubicBezTo>
                    <a:pt x="5846" y="55459"/>
                    <a:pt x="5596" y="55709"/>
                    <a:pt x="5287" y="55709"/>
                  </a:cubicBezTo>
                  <a:cubicBezTo>
                    <a:pt x="4977" y="55709"/>
                    <a:pt x="4715" y="55459"/>
                    <a:pt x="4715" y="55138"/>
                  </a:cubicBezTo>
                  <a:cubicBezTo>
                    <a:pt x="4715" y="54828"/>
                    <a:pt x="4977" y="54578"/>
                    <a:pt x="5287" y="54578"/>
                  </a:cubicBezTo>
                  <a:close/>
                  <a:moveTo>
                    <a:pt x="9001" y="54578"/>
                  </a:moveTo>
                  <a:cubicBezTo>
                    <a:pt x="9299" y="54578"/>
                    <a:pt x="9573" y="54828"/>
                    <a:pt x="9573" y="55138"/>
                  </a:cubicBezTo>
                  <a:cubicBezTo>
                    <a:pt x="9573" y="55435"/>
                    <a:pt x="9323" y="55709"/>
                    <a:pt x="9001" y="55709"/>
                  </a:cubicBezTo>
                  <a:cubicBezTo>
                    <a:pt x="8704" y="55709"/>
                    <a:pt x="8442" y="55459"/>
                    <a:pt x="8442" y="55138"/>
                  </a:cubicBezTo>
                  <a:cubicBezTo>
                    <a:pt x="8442" y="54828"/>
                    <a:pt x="8692" y="54578"/>
                    <a:pt x="9001" y="54578"/>
                  </a:cubicBezTo>
                  <a:close/>
                  <a:moveTo>
                    <a:pt x="12728" y="54578"/>
                  </a:moveTo>
                  <a:cubicBezTo>
                    <a:pt x="13037" y="54578"/>
                    <a:pt x="13288" y="54828"/>
                    <a:pt x="13288" y="55138"/>
                  </a:cubicBezTo>
                  <a:cubicBezTo>
                    <a:pt x="13288" y="55459"/>
                    <a:pt x="13037" y="55709"/>
                    <a:pt x="12728" y="55709"/>
                  </a:cubicBezTo>
                  <a:cubicBezTo>
                    <a:pt x="12418" y="55709"/>
                    <a:pt x="12156" y="55459"/>
                    <a:pt x="12156" y="55138"/>
                  </a:cubicBezTo>
                  <a:cubicBezTo>
                    <a:pt x="12156" y="54828"/>
                    <a:pt x="12418" y="54578"/>
                    <a:pt x="12728" y="54578"/>
                  </a:cubicBezTo>
                  <a:close/>
                  <a:moveTo>
                    <a:pt x="16466" y="54578"/>
                  </a:moveTo>
                  <a:cubicBezTo>
                    <a:pt x="16764" y="54578"/>
                    <a:pt x="17026" y="54828"/>
                    <a:pt x="17026" y="55138"/>
                  </a:cubicBezTo>
                  <a:cubicBezTo>
                    <a:pt x="17026" y="55435"/>
                    <a:pt x="16776" y="55709"/>
                    <a:pt x="16466" y="55709"/>
                  </a:cubicBezTo>
                  <a:cubicBezTo>
                    <a:pt x="16169" y="55709"/>
                    <a:pt x="15895" y="55459"/>
                    <a:pt x="15895" y="55138"/>
                  </a:cubicBezTo>
                  <a:cubicBezTo>
                    <a:pt x="15895" y="54828"/>
                    <a:pt x="16145" y="54578"/>
                    <a:pt x="16466" y="54578"/>
                  </a:cubicBezTo>
                  <a:close/>
                  <a:moveTo>
                    <a:pt x="20181" y="54578"/>
                  </a:moveTo>
                  <a:cubicBezTo>
                    <a:pt x="20491" y="54578"/>
                    <a:pt x="20753" y="54828"/>
                    <a:pt x="20753" y="55138"/>
                  </a:cubicBezTo>
                  <a:cubicBezTo>
                    <a:pt x="20753" y="55459"/>
                    <a:pt x="20491" y="55709"/>
                    <a:pt x="20181" y="55709"/>
                  </a:cubicBezTo>
                  <a:cubicBezTo>
                    <a:pt x="19872" y="55709"/>
                    <a:pt x="19622" y="55459"/>
                    <a:pt x="19622" y="55138"/>
                  </a:cubicBezTo>
                  <a:cubicBezTo>
                    <a:pt x="19622" y="54828"/>
                    <a:pt x="19872" y="54578"/>
                    <a:pt x="20181" y="54578"/>
                  </a:cubicBezTo>
                  <a:close/>
                  <a:moveTo>
                    <a:pt x="23920" y="54578"/>
                  </a:moveTo>
                  <a:cubicBezTo>
                    <a:pt x="24217" y="54578"/>
                    <a:pt x="24479" y="54828"/>
                    <a:pt x="24479" y="55138"/>
                  </a:cubicBezTo>
                  <a:cubicBezTo>
                    <a:pt x="24479" y="55435"/>
                    <a:pt x="24229" y="55709"/>
                    <a:pt x="23920" y="55709"/>
                  </a:cubicBezTo>
                  <a:cubicBezTo>
                    <a:pt x="23610" y="55709"/>
                    <a:pt x="23348" y="55459"/>
                    <a:pt x="23348" y="55138"/>
                  </a:cubicBezTo>
                  <a:cubicBezTo>
                    <a:pt x="23348" y="54828"/>
                    <a:pt x="23610" y="54578"/>
                    <a:pt x="23920" y="54578"/>
                  </a:cubicBezTo>
                  <a:close/>
                  <a:moveTo>
                    <a:pt x="27635" y="54578"/>
                  </a:moveTo>
                  <a:cubicBezTo>
                    <a:pt x="27956" y="54578"/>
                    <a:pt x="28206" y="54828"/>
                    <a:pt x="28206" y="55138"/>
                  </a:cubicBezTo>
                  <a:cubicBezTo>
                    <a:pt x="28206" y="55459"/>
                    <a:pt x="27956" y="55709"/>
                    <a:pt x="27635" y="55709"/>
                  </a:cubicBezTo>
                  <a:cubicBezTo>
                    <a:pt x="27325" y="55709"/>
                    <a:pt x="27075" y="55459"/>
                    <a:pt x="27075" y="55138"/>
                  </a:cubicBezTo>
                  <a:cubicBezTo>
                    <a:pt x="27075" y="54828"/>
                    <a:pt x="27325" y="54578"/>
                    <a:pt x="27635" y="54578"/>
                  </a:cubicBezTo>
                  <a:close/>
                  <a:moveTo>
                    <a:pt x="31373" y="54578"/>
                  </a:moveTo>
                  <a:cubicBezTo>
                    <a:pt x="31671" y="54578"/>
                    <a:pt x="31945" y="54828"/>
                    <a:pt x="31945" y="55138"/>
                  </a:cubicBezTo>
                  <a:cubicBezTo>
                    <a:pt x="31945" y="55435"/>
                    <a:pt x="31683" y="55709"/>
                    <a:pt x="31373" y="55709"/>
                  </a:cubicBezTo>
                  <a:cubicBezTo>
                    <a:pt x="31064" y="55709"/>
                    <a:pt x="30814" y="55459"/>
                    <a:pt x="30814" y="55138"/>
                  </a:cubicBezTo>
                  <a:cubicBezTo>
                    <a:pt x="30814" y="54828"/>
                    <a:pt x="31064" y="54578"/>
                    <a:pt x="31373" y="54578"/>
                  </a:cubicBezTo>
                  <a:close/>
                  <a:moveTo>
                    <a:pt x="35100" y="54578"/>
                  </a:moveTo>
                  <a:cubicBezTo>
                    <a:pt x="35409" y="54578"/>
                    <a:pt x="35659" y="54828"/>
                    <a:pt x="35659" y="55138"/>
                  </a:cubicBezTo>
                  <a:cubicBezTo>
                    <a:pt x="35659" y="55459"/>
                    <a:pt x="35409" y="55709"/>
                    <a:pt x="35100" y="55709"/>
                  </a:cubicBezTo>
                  <a:cubicBezTo>
                    <a:pt x="34778" y="55709"/>
                    <a:pt x="34528" y="55459"/>
                    <a:pt x="34528" y="55138"/>
                  </a:cubicBezTo>
                  <a:cubicBezTo>
                    <a:pt x="34528" y="54828"/>
                    <a:pt x="34778" y="54578"/>
                    <a:pt x="35100" y="54578"/>
                  </a:cubicBezTo>
                  <a:close/>
                  <a:moveTo>
                    <a:pt x="38815" y="54578"/>
                  </a:moveTo>
                  <a:cubicBezTo>
                    <a:pt x="39112" y="54578"/>
                    <a:pt x="39386" y="54828"/>
                    <a:pt x="39386" y="55138"/>
                  </a:cubicBezTo>
                  <a:cubicBezTo>
                    <a:pt x="39386" y="55435"/>
                    <a:pt x="39124" y="55709"/>
                    <a:pt x="38815" y="55709"/>
                  </a:cubicBezTo>
                  <a:cubicBezTo>
                    <a:pt x="38517" y="55709"/>
                    <a:pt x="38255" y="55459"/>
                    <a:pt x="38255" y="55138"/>
                  </a:cubicBezTo>
                  <a:cubicBezTo>
                    <a:pt x="38255" y="54828"/>
                    <a:pt x="38505" y="54578"/>
                    <a:pt x="38815" y="54578"/>
                  </a:cubicBezTo>
                  <a:close/>
                  <a:moveTo>
                    <a:pt x="42553" y="54578"/>
                  </a:moveTo>
                  <a:cubicBezTo>
                    <a:pt x="42863" y="54578"/>
                    <a:pt x="43113" y="54828"/>
                    <a:pt x="43113" y="55138"/>
                  </a:cubicBezTo>
                  <a:cubicBezTo>
                    <a:pt x="43113" y="55459"/>
                    <a:pt x="42863" y="55709"/>
                    <a:pt x="42553" y="55709"/>
                  </a:cubicBezTo>
                  <a:cubicBezTo>
                    <a:pt x="42232" y="55709"/>
                    <a:pt x="41982" y="55459"/>
                    <a:pt x="41982" y="55138"/>
                  </a:cubicBezTo>
                  <a:cubicBezTo>
                    <a:pt x="41982" y="54828"/>
                    <a:pt x="42244" y="54578"/>
                    <a:pt x="42553" y="54578"/>
                  </a:cubicBezTo>
                  <a:close/>
                  <a:moveTo>
                    <a:pt x="46268" y="54578"/>
                  </a:moveTo>
                  <a:cubicBezTo>
                    <a:pt x="46565" y="54578"/>
                    <a:pt x="46839" y="54828"/>
                    <a:pt x="46839" y="55138"/>
                  </a:cubicBezTo>
                  <a:cubicBezTo>
                    <a:pt x="46839" y="55435"/>
                    <a:pt x="46589" y="55709"/>
                    <a:pt x="46268" y="55709"/>
                  </a:cubicBezTo>
                  <a:cubicBezTo>
                    <a:pt x="45970" y="55709"/>
                    <a:pt x="45708" y="55459"/>
                    <a:pt x="45708" y="55138"/>
                  </a:cubicBezTo>
                  <a:cubicBezTo>
                    <a:pt x="45708" y="54828"/>
                    <a:pt x="45958" y="54578"/>
                    <a:pt x="46268" y="54578"/>
                  </a:cubicBezTo>
                  <a:close/>
                  <a:moveTo>
                    <a:pt x="50006" y="54578"/>
                  </a:moveTo>
                  <a:cubicBezTo>
                    <a:pt x="50316" y="54578"/>
                    <a:pt x="50578" y="54828"/>
                    <a:pt x="50578" y="55138"/>
                  </a:cubicBezTo>
                  <a:cubicBezTo>
                    <a:pt x="50578" y="55459"/>
                    <a:pt x="50316" y="55709"/>
                    <a:pt x="50006" y="55709"/>
                  </a:cubicBezTo>
                  <a:cubicBezTo>
                    <a:pt x="49697" y="55709"/>
                    <a:pt x="49447" y="55459"/>
                    <a:pt x="49447" y="55138"/>
                  </a:cubicBezTo>
                  <a:cubicBezTo>
                    <a:pt x="49447" y="54828"/>
                    <a:pt x="49697" y="54578"/>
                    <a:pt x="50006" y="54578"/>
                  </a:cubicBezTo>
                  <a:close/>
                  <a:moveTo>
                    <a:pt x="53733" y="54578"/>
                  </a:moveTo>
                  <a:cubicBezTo>
                    <a:pt x="54031" y="54578"/>
                    <a:pt x="54293" y="54828"/>
                    <a:pt x="54293" y="55138"/>
                  </a:cubicBezTo>
                  <a:cubicBezTo>
                    <a:pt x="54293" y="55435"/>
                    <a:pt x="54043" y="55709"/>
                    <a:pt x="53733" y="55709"/>
                  </a:cubicBezTo>
                  <a:cubicBezTo>
                    <a:pt x="53412" y="55709"/>
                    <a:pt x="53162" y="55459"/>
                    <a:pt x="53162" y="55138"/>
                  </a:cubicBezTo>
                  <a:cubicBezTo>
                    <a:pt x="53162" y="54828"/>
                    <a:pt x="53412" y="54578"/>
                    <a:pt x="53733" y="54578"/>
                  </a:cubicBezTo>
                  <a:close/>
                  <a:moveTo>
                    <a:pt x="57460" y="54578"/>
                  </a:moveTo>
                  <a:cubicBezTo>
                    <a:pt x="57781" y="54578"/>
                    <a:pt x="58031" y="54828"/>
                    <a:pt x="58031" y="55138"/>
                  </a:cubicBezTo>
                  <a:cubicBezTo>
                    <a:pt x="58031" y="55459"/>
                    <a:pt x="57781" y="55709"/>
                    <a:pt x="57460" y="55709"/>
                  </a:cubicBezTo>
                  <a:cubicBezTo>
                    <a:pt x="57150" y="55709"/>
                    <a:pt x="56900" y="55459"/>
                    <a:pt x="56900" y="55138"/>
                  </a:cubicBezTo>
                  <a:cubicBezTo>
                    <a:pt x="56900" y="54828"/>
                    <a:pt x="57150" y="54578"/>
                    <a:pt x="57460" y="54578"/>
                  </a:cubicBezTo>
                  <a:close/>
                  <a:moveTo>
                    <a:pt x="61186" y="54578"/>
                  </a:moveTo>
                  <a:cubicBezTo>
                    <a:pt x="61484" y="54578"/>
                    <a:pt x="61746" y="54828"/>
                    <a:pt x="61746" y="55138"/>
                  </a:cubicBezTo>
                  <a:cubicBezTo>
                    <a:pt x="61746" y="55435"/>
                    <a:pt x="61496" y="55709"/>
                    <a:pt x="61186" y="55709"/>
                  </a:cubicBezTo>
                  <a:cubicBezTo>
                    <a:pt x="60877" y="55709"/>
                    <a:pt x="60615" y="55459"/>
                    <a:pt x="60615" y="55138"/>
                  </a:cubicBezTo>
                  <a:cubicBezTo>
                    <a:pt x="60615" y="54828"/>
                    <a:pt x="60877" y="54578"/>
                    <a:pt x="61186" y="54578"/>
                  </a:cubicBezTo>
                  <a:close/>
                  <a:moveTo>
                    <a:pt x="64925" y="54578"/>
                  </a:moveTo>
                  <a:cubicBezTo>
                    <a:pt x="65234" y="54578"/>
                    <a:pt x="65485" y="54828"/>
                    <a:pt x="65485" y="55138"/>
                  </a:cubicBezTo>
                  <a:cubicBezTo>
                    <a:pt x="65485" y="55459"/>
                    <a:pt x="65234" y="55709"/>
                    <a:pt x="64925" y="55709"/>
                  </a:cubicBezTo>
                  <a:cubicBezTo>
                    <a:pt x="64603" y="55709"/>
                    <a:pt x="64353" y="55459"/>
                    <a:pt x="64353" y="55138"/>
                  </a:cubicBezTo>
                  <a:cubicBezTo>
                    <a:pt x="64353" y="54828"/>
                    <a:pt x="64603" y="54578"/>
                    <a:pt x="64925" y="54578"/>
                  </a:cubicBezTo>
                  <a:close/>
                  <a:moveTo>
                    <a:pt x="68640" y="54578"/>
                  </a:moveTo>
                  <a:cubicBezTo>
                    <a:pt x="68937" y="54578"/>
                    <a:pt x="69211" y="54828"/>
                    <a:pt x="69211" y="55138"/>
                  </a:cubicBezTo>
                  <a:cubicBezTo>
                    <a:pt x="69211" y="55435"/>
                    <a:pt x="68949" y="55709"/>
                    <a:pt x="68640" y="55709"/>
                  </a:cubicBezTo>
                  <a:cubicBezTo>
                    <a:pt x="68330" y="55709"/>
                    <a:pt x="68080" y="55459"/>
                    <a:pt x="68080" y="55138"/>
                  </a:cubicBezTo>
                  <a:cubicBezTo>
                    <a:pt x="68092" y="54828"/>
                    <a:pt x="68330" y="54578"/>
                    <a:pt x="68640" y="54578"/>
                  </a:cubicBezTo>
                  <a:close/>
                  <a:moveTo>
                    <a:pt x="72366" y="54578"/>
                  </a:moveTo>
                  <a:cubicBezTo>
                    <a:pt x="72676" y="54578"/>
                    <a:pt x="72926" y="54828"/>
                    <a:pt x="72926" y="55138"/>
                  </a:cubicBezTo>
                  <a:cubicBezTo>
                    <a:pt x="72926" y="55459"/>
                    <a:pt x="72676" y="55709"/>
                    <a:pt x="72366" y="55709"/>
                  </a:cubicBezTo>
                  <a:cubicBezTo>
                    <a:pt x="72045" y="55709"/>
                    <a:pt x="71795" y="55459"/>
                    <a:pt x="71795" y="55138"/>
                  </a:cubicBezTo>
                  <a:cubicBezTo>
                    <a:pt x="71795" y="54828"/>
                    <a:pt x="72069" y="54578"/>
                    <a:pt x="72366" y="54578"/>
                  </a:cubicBezTo>
                  <a:close/>
                  <a:moveTo>
                    <a:pt x="76093" y="54578"/>
                  </a:moveTo>
                  <a:cubicBezTo>
                    <a:pt x="76391" y="54578"/>
                    <a:pt x="76664" y="54828"/>
                    <a:pt x="76664" y="55138"/>
                  </a:cubicBezTo>
                  <a:cubicBezTo>
                    <a:pt x="76664" y="55435"/>
                    <a:pt x="76403" y="55709"/>
                    <a:pt x="76093" y="55709"/>
                  </a:cubicBezTo>
                  <a:cubicBezTo>
                    <a:pt x="75795" y="55709"/>
                    <a:pt x="75533" y="55459"/>
                    <a:pt x="75533" y="55138"/>
                  </a:cubicBezTo>
                  <a:cubicBezTo>
                    <a:pt x="75533" y="54828"/>
                    <a:pt x="75783" y="54578"/>
                    <a:pt x="76093" y="54578"/>
                  </a:cubicBezTo>
                  <a:close/>
                  <a:moveTo>
                    <a:pt x="79712" y="54578"/>
                  </a:moveTo>
                  <a:cubicBezTo>
                    <a:pt x="80010" y="54578"/>
                    <a:pt x="80284" y="54828"/>
                    <a:pt x="80284" y="55138"/>
                  </a:cubicBezTo>
                  <a:cubicBezTo>
                    <a:pt x="80284" y="55435"/>
                    <a:pt x="80022" y="55709"/>
                    <a:pt x="79712" y="55709"/>
                  </a:cubicBezTo>
                  <a:cubicBezTo>
                    <a:pt x="79403" y="55709"/>
                    <a:pt x="79153" y="55459"/>
                    <a:pt x="79153" y="55138"/>
                  </a:cubicBezTo>
                  <a:cubicBezTo>
                    <a:pt x="79153" y="54828"/>
                    <a:pt x="79403" y="54578"/>
                    <a:pt x="79712" y="54578"/>
                  </a:cubicBezTo>
                  <a:close/>
                  <a:moveTo>
                    <a:pt x="83451" y="54578"/>
                  </a:moveTo>
                  <a:cubicBezTo>
                    <a:pt x="83761" y="54578"/>
                    <a:pt x="84011" y="54828"/>
                    <a:pt x="84011" y="55138"/>
                  </a:cubicBezTo>
                  <a:cubicBezTo>
                    <a:pt x="84011" y="55459"/>
                    <a:pt x="83761" y="55709"/>
                    <a:pt x="83451" y="55709"/>
                  </a:cubicBezTo>
                  <a:cubicBezTo>
                    <a:pt x="83141" y="55709"/>
                    <a:pt x="82880" y="55459"/>
                    <a:pt x="82880" y="55138"/>
                  </a:cubicBezTo>
                  <a:cubicBezTo>
                    <a:pt x="82880" y="54828"/>
                    <a:pt x="83141" y="54578"/>
                    <a:pt x="83451" y="54578"/>
                  </a:cubicBezTo>
                  <a:close/>
                  <a:moveTo>
                    <a:pt x="87166" y="54578"/>
                  </a:moveTo>
                  <a:cubicBezTo>
                    <a:pt x="87463" y="54578"/>
                    <a:pt x="87737" y="54828"/>
                    <a:pt x="87737" y="55138"/>
                  </a:cubicBezTo>
                  <a:cubicBezTo>
                    <a:pt x="87737" y="55435"/>
                    <a:pt x="87475" y="55709"/>
                    <a:pt x="87166" y="55709"/>
                  </a:cubicBezTo>
                  <a:cubicBezTo>
                    <a:pt x="86856" y="55709"/>
                    <a:pt x="86606" y="55459"/>
                    <a:pt x="86606" y="55138"/>
                  </a:cubicBezTo>
                  <a:cubicBezTo>
                    <a:pt x="86606" y="54828"/>
                    <a:pt x="86856" y="54578"/>
                    <a:pt x="87166" y="54578"/>
                  </a:cubicBezTo>
                  <a:close/>
                  <a:moveTo>
                    <a:pt x="90904" y="54578"/>
                  </a:moveTo>
                  <a:cubicBezTo>
                    <a:pt x="91214" y="54578"/>
                    <a:pt x="91464" y="54828"/>
                    <a:pt x="91464" y="55138"/>
                  </a:cubicBezTo>
                  <a:cubicBezTo>
                    <a:pt x="91464" y="55459"/>
                    <a:pt x="91214" y="55709"/>
                    <a:pt x="90904" y="55709"/>
                  </a:cubicBezTo>
                  <a:cubicBezTo>
                    <a:pt x="90595" y="55709"/>
                    <a:pt x="90345" y="55459"/>
                    <a:pt x="90345" y="55138"/>
                  </a:cubicBezTo>
                  <a:cubicBezTo>
                    <a:pt x="90345" y="54828"/>
                    <a:pt x="90595" y="54578"/>
                    <a:pt x="90904" y="54578"/>
                  </a:cubicBezTo>
                  <a:close/>
                  <a:moveTo>
                    <a:pt x="94631" y="54578"/>
                  </a:moveTo>
                  <a:cubicBezTo>
                    <a:pt x="94929" y="54578"/>
                    <a:pt x="95191" y="54828"/>
                    <a:pt x="95191" y="55138"/>
                  </a:cubicBezTo>
                  <a:cubicBezTo>
                    <a:pt x="95191" y="55435"/>
                    <a:pt x="94941" y="55709"/>
                    <a:pt x="94631" y="55709"/>
                  </a:cubicBezTo>
                  <a:cubicBezTo>
                    <a:pt x="94310" y="55709"/>
                    <a:pt x="94060" y="55459"/>
                    <a:pt x="94060" y="55138"/>
                  </a:cubicBezTo>
                  <a:cubicBezTo>
                    <a:pt x="94071" y="54828"/>
                    <a:pt x="94310" y="54578"/>
                    <a:pt x="94631" y="54578"/>
                  </a:cubicBezTo>
                  <a:close/>
                  <a:moveTo>
                    <a:pt x="98346" y="54578"/>
                  </a:moveTo>
                  <a:cubicBezTo>
                    <a:pt x="98655" y="54578"/>
                    <a:pt x="98905" y="54828"/>
                    <a:pt x="98905" y="55138"/>
                  </a:cubicBezTo>
                  <a:cubicBezTo>
                    <a:pt x="98905" y="55459"/>
                    <a:pt x="98655" y="55709"/>
                    <a:pt x="98346" y="55709"/>
                  </a:cubicBezTo>
                  <a:cubicBezTo>
                    <a:pt x="98036" y="55709"/>
                    <a:pt x="97786" y="55459"/>
                    <a:pt x="97786" y="55138"/>
                  </a:cubicBezTo>
                  <a:cubicBezTo>
                    <a:pt x="97786" y="54828"/>
                    <a:pt x="98036" y="54578"/>
                    <a:pt x="98346" y="54578"/>
                  </a:cubicBezTo>
                  <a:close/>
                  <a:moveTo>
                    <a:pt x="102084" y="54578"/>
                  </a:moveTo>
                  <a:cubicBezTo>
                    <a:pt x="102382" y="54578"/>
                    <a:pt x="102644" y="54828"/>
                    <a:pt x="102644" y="55138"/>
                  </a:cubicBezTo>
                  <a:cubicBezTo>
                    <a:pt x="102644" y="55435"/>
                    <a:pt x="102394" y="55709"/>
                    <a:pt x="102084" y="55709"/>
                  </a:cubicBezTo>
                  <a:cubicBezTo>
                    <a:pt x="101787" y="55709"/>
                    <a:pt x="101513" y="55459"/>
                    <a:pt x="101513" y="55138"/>
                  </a:cubicBezTo>
                  <a:cubicBezTo>
                    <a:pt x="101513" y="54828"/>
                    <a:pt x="101775" y="54578"/>
                    <a:pt x="102084" y="54578"/>
                  </a:cubicBezTo>
                  <a:close/>
                  <a:moveTo>
                    <a:pt x="105799" y="54578"/>
                  </a:moveTo>
                  <a:cubicBezTo>
                    <a:pt x="106121" y="54578"/>
                    <a:pt x="106371" y="54828"/>
                    <a:pt x="106371" y="55138"/>
                  </a:cubicBezTo>
                  <a:cubicBezTo>
                    <a:pt x="106371" y="55459"/>
                    <a:pt x="106109" y="55709"/>
                    <a:pt x="105799" y="55709"/>
                  </a:cubicBezTo>
                  <a:cubicBezTo>
                    <a:pt x="105490" y="55709"/>
                    <a:pt x="105239" y="55459"/>
                    <a:pt x="105239" y="55138"/>
                  </a:cubicBezTo>
                  <a:cubicBezTo>
                    <a:pt x="105239" y="54828"/>
                    <a:pt x="105490" y="54578"/>
                    <a:pt x="105799" y="54578"/>
                  </a:cubicBezTo>
                  <a:close/>
                  <a:moveTo>
                    <a:pt x="109538" y="54578"/>
                  </a:moveTo>
                  <a:cubicBezTo>
                    <a:pt x="109835" y="54578"/>
                    <a:pt x="110109" y="54828"/>
                    <a:pt x="110109" y="55138"/>
                  </a:cubicBezTo>
                  <a:cubicBezTo>
                    <a:pt x="110109" y="55435"/>
                    <a:pt x="109847" y="55709"/>
                    <a:pt x="109538" y="55709"/>
                  </a:cubicBezTo>
                  <a:cubicBezTo>
                    <a:pt x="109228" y="55709"/>
                    <a:pt x="108978" y="55459"/>
                    <a:pt x="108978" y="55138"/>
                  </a:cubicBezTo>
                  <a:cubicBezTo>
                    <a:pt x="108978" y="54828"/>
                    <a:pt x="109228" y="54578"/>
                    <a:pt x="109538" y="54578"/>
                  </a:cubicBezTo>
                  <a:close/>
                  <a:moveTo>
                    <a:pt x="113264" y="54578"/>
                  </a:moveTo>
                  <a:cubicBezTo>
                    <a:pt x="113574" y="54578"/>
                    <a:pt x="113824" y="54828"/>
                    <a:pt x="113824" y="55138"/>
                  </a:cubicBezTo>
                  <a:cubicBezTo>
                    <a:pt x="113824" y="55459"/>
                    <a:pt x="113574" y="55709"/>
                    <a:pt x="113264" y="55709"/>
                  </a:cubicBezTo>
                  <a:cubicBezTo>
                    <a:pt x="112943" y="55709"/>
                    <a:pt x="112693" y="55459"/>
                    <a:pt x="112693" y="55138"/>
                  </a:cubicBezTo>
                  <a:cubicBezTo>
                    <a:pt x="112693" y="54828"/>
                    <a:pt x="112943" y="54578"/>
                    <a:pt x="113264" y="54578"/>
                  </a:cubicBezTo>
                  <a:close/>
                  <a:moveTo>
                    <a:pt x="116991" y="54578"/>
                  </a:moveTo>
                  <a:cubicBezTo>
                    <a:pt x="117289" y="54578"/>
                    <a:pt x="117562" y="54828"/>
                    <a:pt x="117562" y="55138"/>
                  </a:cubicBezTo>
                  <a:cubicBezTo>
                    <a:pt x="117562" y="55435"/>
                    <a:pt x="117312" y="55709"/>
                    <a:pt x="116991" y="55709"/>
                  </a:cubicBezTo>
                  <a:cubicBezTo>
                    <a:pt x="116681" y="55709"/>
                    <a:pt x="116431" y="55459"/>
                    <a:pt x="116431" y="55138"/>
                  </a:cubicBezTo>
                  <a:cubicBezTo>
                    <a:pt x="116431" y="54828"/>
                    <a:pt x="116681" y="54578"/>
                    <a:pt x="116991" y="54578"/>
                  </a:cubicBezTo>
                  <a:close/>
                  <a:moveTo>
                    <a:pt x="120718" y="54578"/>
                  </a:moveTo>
                  <a:cubicBezTo>
                    <a:pt x="121027" y="54578"/>
                    <a:pt x="121277" y="54828"/>
                    <a:pt x="121277" y="55138"/>
                  </a:cubicBezTo>
                  <a:cubicBezTo>
                    <a:pt x="121277" y="55459"/>
                    <a:pt x="121027" y="55709"/>
                    <a:pt x="120718" y="55709"/>
                  </a:cubicBezTo>
                  <a:cubicBezTo>
                    <a:pt x="120408" y="55709"/>
                    <a:pt x="120146" y="55459"/>
                    <a:pt x="120146" y="55138"/>
                  </a:cubicBezTo>
                  <a:cubicBezTo>
                    <a:pt x="120146" y="54828"/>
                    <a:pt x="120420" y="54578"/>
                    <a:pt x="120718" y="54578"/>
                  </a:cubicBezTo>
                  <a:close/>
                  <a:moveTo>
                    <a:pt x="124456" y="54578"/>
                  </a:moveTo>
                  <a:cubicBezTo>
                    <a:pt x="124754" y="54578"/>
                    <a:pt x="125016" y="54828"/>
                    <a:pt x="125016" y="55138"/>
                  </a:cubicBezTo>
                  <a:cubicBezTo>
                    <a:pt x="125016" y="55435"/>
                    <a:pt x="124766" y="55709"/>
                    <a:pt x="124456" y="55709"/>
                  </a:cubicBezTo>
                  <a:cubicBezTo>
                    <a:pt x="124135" y="55709"/>
                    <a:pt x="123885" y="55459"/>
                    <a:pt x="123885" y="55138"/>
                  </a:cubicBezTo>
                  <a:cubicBezTo>
                    <a:pt x="123885" y="54828"/>
                    <a:pt x="124135" y="54578"/>
                    <a:pt x="124456" y="54578"/>
                  </a:cubicBezTo>
                  <a:close/>
                  <a:moveTo>
                    <a:pt x="128171" y="54578"/>
                  </a:moveTo>
                  <a:cubicBezTo>
                    <a:pt x="128480" y="54578"/>
                    <a:pt x="128742" y="54828"/>
                    <a:pt x="128742" y="55138"/>
                  </a:cubicBezTo>
                  <a:cubicBezTo>
                    <a:pt x="128742" y="55459"/>
                    <a:pt x="128480" y="55709"/>
                    <a:pt x="128171" y="55709"/>
                  </a:cubicBezTo>
                  <a:cubicBezTo>
                    <a:pt x="127861" y="55709"/>
                    <a:pt x="127611" y="55459"/>
                    <a:pt x="127611" y="55138"/>
                  </a:cubicBezTo>
                  <a:cubicBezTo>
                    <a:pt x="127611" y="54828"/>
                    <a:pt x="127861" y="54578"/>
                    <a:pt x="128171" y="54578"/>
                  </a:cubicBezTo>
                  <a:close/>
                  <a:moveTo>
                    <a:pt x="131898" y="54578"/>
                  </a:moveTo>
                  <a:cubicBezTo>
                    <a:pt x="132195" y="54578"/>
                    <a:pt x="132457" y="54828"/>
                    <a:pt x="132457" y="55138"/>
                  </a:cubicBezTo>
                  <a:cubicBezTo>
                    <a:pt x="132457" y="55435"/>
                    <a:pt x="132207" y="55709"/>
                    <a:pt x="131898" y="55709"/>
                  </a:cubicBezTo>
                  <a:cubicBezTo>
                    <a:pt x="131600" y="55709"/>
                    <a:pt x="131326" y="55459"/>
                    <a:pt x="131326" y="55138"/>
                  </a:cubicBezTo>
                  <a:cubicBezTo>
                    <a:pt x="131338" y="54828"/>
                    <a:pt x="131576" y="54578"/>
                    <a:pt x="131898" y="54578"/>
                  </a:cubicBezTo>
                  <a:close/>
                  <a:moveTo>
                    <a:pt x="135624" y="54578"/>
                  </a:moveTo>
                  <a:cubicBezTo>
                    <a:pt x="135946" y="54578"/>
                    <a:pt x="136196" y="54828"/>
                    <a:pt x="136196" y="55138"/>
                  </a:cubicBezTo>
                  <a:cubicBezTo>
                    <a:pt x="136196" y="55459"/>
                    <a:pt x="135934" y="55709"/>
                    <a:pt x="135624" y="55709"/>
                  </a:cubicBezTo>
                  <a:cubicBezTo>
                    <a:pt x="135315" y="55709"/>
                    <a:pt x="135065" y="55459"/>
                    <a:pt x="135065" y="55138"/>
                  </a:cubicBezTo>
                  <a:cubicBezTo>
                    <a:pt x="135065" y="54828"/>
                    <a:pt x="135315" y="54578"/>
                    <a:pt x="135624" y="54578"/>
                  </a:cubicBezTo>
                  <a:close/>
                  <a:moveTo>
                    <a:pt x="139351" y="54578"/>
                  </a:moveTo>
                  <a:cubicBezTo>
                    <a:pt x="139649" y="54578"/>
                    <a:pt x="139910" y="54828"/>
                    <a:pt x="139910" y="55138"/>
                  </a:cubicBezTo>
                  <a:cubicBezTo>
                    <a:pt x="139910" y="55435"/>
                    <a:pt x="139660" y="55709"/>
                    <a:pt x="139351" y="55709"/>
                  </a:cubicBezTo>
                  <a:cubicBezTo>
                    <a:pt x="139053" y="55709"/>
                    <a:pt x="138779" y="55459"/>
                    <a:pt x="138779" y="55138"/>
                  </a:cubicBezTo>
                  <a:cubicBezTo>
                    <a:pt x="138779" y="54828"/>
                    <a:pt x="139041" y="54578"/>
                    <a:pt x="139351" y="54578"/>
                  </a:cubicBezTo>
                  <a:close/>
                  <a:moveTo>
                    <a:pt x="143089" y="54578"/>
                  </a:moveTo>
                  <a:cubicBezTo>
                    <a:pt x="143399" y="54578"/>
                    <a:pt x="143649" y="54828"/>
                    <a:pt x="143649" y="55138"/>
                  </a:cubicBezTo>
                  <a:cubicBezTo>
                    <a:pt x="143649" y="55459"/>
                    <a:pt x="143399" y="55709"/>
                    <a:pt x="143089" y="55709"/>
                  </a:cubicBezTo>
                  <a:cubicBezTo>
                    <a:pt x="142768" y="55709"/>
                    <a:pt x="142518" y="55459"/>
                    <a:pt x="142518" y="55138"/>
                  </a:cubicBezTo>
                  <a:cubicBezTo>
                    <a:pt x="142518" y="54828"/>
                    <a:pt x="142768" y="54578"/>
                    <a:pt x="143089" y="54578"/>
                  </a:cubicBezTo>
                  <a:close/>
                  <a:moveTo>
                    <a:pt x="146804" y="54578"/>
                  </a:moveTo>
                  <a:cubicBezTo>
                    <a:pt x="147102" y="54578"/>
                    <a:pt x="147376" y="54828"/>
                    <a:pt x="147376" y="55138"/>
                  </a:cubicBezTo>
                  <a:cubicBezTo>
                    <a:pt x="147376" y="55435"/>
                    <a:pt x="147114" y="55709"/>
                    <a:pt x="146804" y="55709"/>
                  </a:cubicBezTo>
                  <a:cubicBezTo>
                    <a:pt x="146495" y="55709"/>
                    <a:pt x="146245" y="55459"/>
                    <a:pt x="146245" y="55138"/>
                  </a:cubicBezTo>
                  <a:cubicBezTo>
                    <a:pt x="146257" y="54828"/>
                    <a:pt x="146495" y="54578"/>
                    <a:pt x="146804" y="54578"/>
                  </a:cubicBezTo>
                  <a:close/>
                  <a:moveTo>
                    <a:pt x="150543" y="54578"/>
                  </a:moveTo>
                  <a:cubicBezTo>
                    <a:pt x="150852" y="54578"/>
                    <a:pt x="151102" y="54828"/>
                    <a:pt x="151102" y="55138"/>
                  </a:cubicBezTo>
                  <a:cubicBezTo>
                    <a:pt x="151102" y="55459"/>
                    <a:pt x="150852" y="55709"/>
                    <a:pt x="150543" y="55709"/>
                  </a:cubicBezTo>
                  <a:cubicBezTo>
                    <a:pt x="150233" y="55709"/>
                    <a:pt x="149971" y="55459"/>
                    <a:pt x="149971" y="55138"/>
                  </a:cubicBezTo>
                  <a:cubicBezTo>
                    <a:pt x="149971" y="54828"/>
                    <a:pt x="150233" y="54578"/>
                    <a:pt x="150543" y="54578"/>
                  </a:cubicBezTo>
                  <a:close/>
                  <a:moveTo>
                    <a:pt x="3405" y="56436"/>
                  </a:moveTo>
                  <a:cubicBezTo>
                    <a:pt x="3703" y="56436"/>
                    <a:pt x="3977" y="56686"/>
                    <a:pt x="3977" y="57007"/>
                  </a:cubicBezTo>
                  <a:cubicBezTo>
                    <a:pt x="3977" y="57305"/>
                    <a:pt x="3727" y="57567"/>
                    <a:pt x="3405" y="57567"/>
                  </a:cubicBezTo>
                  <a:cubicBezTo>
                    <a:pt x="3096" y="57567"/>
                    <a:pt x="2846" y="57317"/>
                    <a:pt x="2846" y="57007"/>
                  </a:cubicBezTo>
                  <a:cubicBezTo>
                    <a:pt x="2858" y="56686"/>
                    <a:pt x="3096" y="56436"/>
                    <a:pt x="3405" y="56436"/>
                  </a:cubicBezTo>
                  <a:close/>
                  <a:moveTo>
                    <a:pt x="7132" y="56436"/>
                  </a:moveTo>
                  <a:cubicBezTo>
                    <a:pt x="7430" y="56436"/>
                    <a:pt x="7692" y="56686"/>
                    <a:pt x="7692" y="57007"/>
                  </a:cubicBezTo>
                  <a:cubicBezTo>
                    <a:pt x="7692" y="57305"/>
                    <a:pt x="7442" y="57567"/>
                    <a:pt x="7132" y="57567"/>
                  </a:cubicBezTo>
                  <a:cubicBezTo>
                    <a:pt x="6834" y="57567"/>
                    <a:pt x="6560" y="57317"/>
                    <a:pt x="6560" y="57007"/>
                  </a:cubicBezTo>
                  <a:cubicBezTo>
                    <a:pt x="6584" y="56686"/>
                    <a:pt x="6822" y="56436"/>
                    <a:pt x="7132" y="56436"/>
                  </a:cubicBezTo>
                  <a:close/>
                  <a:moveTo>
                    <a:pt x="10871" y="56436"/>
                  </a:moveTo>
                  <a:cubicBezTo>
                    <a:pt x="11168" y="56436"/>
                    <a:pt x="11430" y="56686"/>
                    <a:pt x="11430" y="57007"/>
                  </a:cubicBezTo>
                  <a:cubicBezTo>
                    <a:pt x="11430" y="57305"/>
                    <a:pt x="11180" y="57567"/>
                    <a:pt x="10871" y="57567"/>
                  </a:cubicBezTo>
                  <a:cubicBezTo>
                    <a:pt x="10573" y="57567"/>
                    <a:pt x="10299" y="57317"/>
                    <a:pt x="10299" y="57007"/>
                  </a:cubicBezTo>
                  <a:cubicBezTo>
                    <a:pt x="10299" y="56686"/>
                    <a:pt x="10549" y="56436"/>
                    <a:pt x="10871" y="56436"/>
                  </a:cubicBezTo>
                  <a:close/>
                  <a:moveTo>
                    <a:pt x="14585" y="56436"/>
                  </a:moveTo>
                  <a:cubicBezTo>
                    <a:pt x="14883" y="56436"/>
                    <a:pt x="15157" y="56686"/>
                    <a:pt x="15157" y="57007"/>
                  </a:cubicBezTo>
                  <a:cubicBezTo>
                    <a:pt x="15157" y="57305"/>
                    <a:pt x="14895" y="57567"/>
                    <a:pt x="14585" y="57567"/>
                  </a:cubicBezTo>
                  <a:cubicBezTo>
                    <a:pt x="14288" y="57567"/>
                    <a:pt x="14014" y="57317"/>
                    <a:pt x="14014" y="57007"/>
                  </a:cubicBezTo>
                  <a:cubicBezTo>
                    <a:pt x="14038" y="56686"/>
                    <a:pt x="14276" y="56436"/>
                    <a:pt x="14585" y="56436"/>
                  </a:cubicBezTo>
                  <a:close/>
                  <a:moveTo>
                    <a:pt x="18324" y="56436"/>
                  </a:moveTo>
                  <a:cubicBezTo>
                    <a:pt x="18622" y="56436"/>
                    <a:pt x="18883" y="56686"/>
                    <a:pt x="18883" y="57007"/>
                  </a:cubicBezTo>
                  <a:cubicBezTo>
                    <a:pt x="18883" y="57305"/>
                    <a:pt x="18633" y="57567"/>
                    <a:pt x="18324" y="57567"/>
                  </a:cubicBezTo>
                  <a:cubicBezTo>
                    <a:pt x="18026" y="57567"/>
                    <a:pt x="17752" y="57317"/>
                    <a:pt x="17752" y="57007"/>
                  </a:cubicBezTo>
                  <a:cubicBezTo>
                    <a:pt x="17752" y="56686"/>
                    <a:pt x="18014" y="56436"/>
                    <a:pt x="18324" y="56436"/>
                  </a:cubicBezTo>
                  <a:close/>
                  <a:moveTo>
                    <a:pt x="22039" y="56436"/>
                  </a:moveTo>
                  <a:cubicBezTo>
                    <a:pt x="22336" y="56436"/>
                    <a:pt x="22610" y="56686"/>
                    <a:pt x="22610" y="57007"/>
                  </a:cubicBezTo>
                  <a:cubicBezTo>
                    <a:pt x="22610" y="57305"/>
                    <a:pt x="22360" y="57567"/>
                    <a:pt x="22039" y="57567"/>
                  </a:cubicBezTo>
                  <a:cubicBezTo>
                    <a:pt x="21729" y="57567"/>
                    <a:pt x="21479" y="57317"/>
                    <a:pt x="21479" y="57007"/>
                  </a:cubicBezTo>
                  <a:cubicBezTo>
                    <a:pt x="21491" y="56686"/>
                    <a:pt x="21729" y="56436"/>
                    <a:pt x="22039" y="56436"/>
                  </a:cubicBezTo>
                  <a:close/>
                  <a:moveTo>
                    <a:pt x="25777" y="56436"/>
                  </a:moveTo>
                  <a:cubicBezTo>
                    <a:pt x="26075" y="56436"/>
                    <a:pt x="26349" y="56686"/>
                    <a:pt x="26349" y="57007"/>
                  </a:cubicBezTo>
                  <a:cubicBezTo>
                    <a:pt x="26349" y="57305"/>
                    <a:pt x="26087" y="57567"/>
                    <a:pt x="25777" y="57567"/>
                  </a:cubicBezTo>
                  <a:cubicBezTo>
                    <a:pt x="25468" y="57567"/>
                    <a:pt x="25206" y="57317"/>
                    <a:pt x="25206" y="57007"/>
                  </a:cubicBezTo>
                  <a:cubicBezTo>
                    <a:pt x="25218" y="56686"/>
                    <a:pt x="25468" y="56436"/>
                    <a:pt x="25777" y="56436"/>
                  </a:cubicBezTo>
                  <a:close/>
                  <a:moveTo>
                    <a:pt x="29504" y="56436"/>
                  </a:moveTo>
                  <a:cubicBezTo>
                    <a:pt x="29801" y="56436"/>
                    <a:pt x="30063" y="56686"/>
                    <a:pt x="30063" y="57007"/>
                  </a:cubicBezTo>
                  <a:cubicBezTo>
                    <a:pt x="30063" y="57305"/>
                    <a:pt x="29813" y="57567"/>
                    <a:pt x="29504" y="57567"/>
                  </a:cubicBezTo>
                  <a:cubicBezTo>
                    <a:pt x="29182" y="57567"/>
                    <a:pt x="28932" y="57317"/>
                    <a:pt x="28932" y="57007"/>
                  </a:cubicBezTo>
                  <a:cubicBezTo>
                    <a:pt x="28944" y="56686"/>
                    <a:pt x="29182" y="56436"/>
                    <a:pt x="29504" y="56436"/>
                  </a:cubicBezTo>
                  <a:close/>
                  <a:moveTo>
                    <a:pt x="33230" y="56436"/>
                  </a:moveTo>
                  <a:cubicBezTo>
                    <a:pt x="33528" y="56436"/>
                    <a:pt x="33802" y="56686"/>
                    <a:pt x="33802" y="57007"/>
                  </a:cubicBezTo>
                  <a:cubicBezTo>
                    <a:pt x="33802" y="57305"/>
                    <a:pt x="33552" y="57567"/>
                    <a:pt x="33230" y="57567"/>
                  </a:cubicBezTo>
                  <a:cubicBezTo>
                    <a:pt x="32921" y="57567"/>
                    <a:pt x="32671" y="57317"/>
                    <a:pt x="32671" y="57007"/>
                  </a:cubicBezTo>
                  <a:cubicBezTo>
                    <a:pt x="32671" y="56686"/>
                    <a:pt x="32921" y="56436"/>
                    <a:pt x="33230" y="56436"/>
                  </a:cubicBezTo>
                  <a:close/>
                  <a:moveTo>
                    <a:pt x="36957" y="56436"/>
                  </a:moveTo>
                  <a:cubicBezTo>
                    <a:pt x="37255" y="56436"/>
                    <a:pt x="37517" y="56686"/>
                    <a:pt x="37517" y="57007"/>
                  </a:cubicBezTo>
                  <a:cubicBezTo>
                    <a:pt x="37517" y="57305"/>
                    <a:pt x="37267" y="57567"/>
                    <a:pt x="36957" y="57567"/>
                  </a:cubicBezTo>
                  <a:cubicBezTo>
                    <a:pt x="36648" y="57567"/>
                    <a:pt x="36386" y="57317"/>
                    <a:pt x="36386" y="57007"/>
                  </a:cubicBezTo>
                  <a:cubicBezTo>
                    <a:pt x="36409" y="56686"/>
                    <a:pt x="36648" y="56436"/>
                    <a:pt x="36957" y="56436"/>
                  </a:cubicBezTo>
                  <a:close/>
                  <a:moveTo>
                    <a:pt x="40672" y="56436"/>
                  </a:moveTo>
                  <a:cubicBezTo>
                    <a:pt x="40970" y="56436"/>
                    <a:pt x="41243" y="56686"/>
                    <a:pt x="41243" y="57007"/>
                  </a:cubicBezTo>
                  <a:cubicBezTo>
                    <a:pt x="41243" y="57305"/>
                    <a:pt x="40993" y="57567"/>
                    <a:pt x="40672" y="57567"/>
                  </a:cubicBezTo>
                  <a:cubicBezTo>
                    <a:pt x="40374" y="57567"/>
                    <a:pt x="40112" y="57317"/>
                    <a:pt x="40112" y="57007"/>
                  </a:cubicBezTo>
                  <a:cubicBezTo>
                    <a:pt x="40124" y="56686"/>
                    <a:pt x="40362" y="56436"/>
                    <a:pt x="40672" y="56436"/>
                  </a:cubicBezTo>
                  <a:close/>
                  <a:moveTo>
                    <a:pt x="44410" y="56436"/>
                  </a:moveTo>
                  <a:cubicBezTo>
                    <a:pt x="44708" y="56436"/>
                    <a:pt x="44982" y="56686"/>
                    <a:pt x="44982" y="57007"/>
                  </a:cubicBezTo>
                  <a:cubicBezTo>
                    <a:pt x="44982" y="57305"/>
                    <a:pt x="44720" y="57567"/>
                    <a:pt x="44410" y="57567"/>
                  </a:cubicBezTo>
                  <a:cubicBezTo>
                    <a:pt x="44113" y="57567"/>
                    <a:pt x="43851" y="57317"/>
                    <a:pt x="43851" y="57007"/>
                  </a:cubicBezTo>
                  <a:cubicBezTo>
                    <a:pt x="43851" y="56686"/>
                    <a:pt x="44101" y="56436"/>
                    <a:pt x="44410" y="56436"/>
                  </a:cubicBezTo>
                  <a:close/>
                  <a:moveTo>
                    <a:pt x="48137" y="56436"/>
                  </a:moveTo>
                  <a:cubicBezTo>
                    <a:pt x="48435" y="56436"/>
                    <a:pt x="48697" y="56686"/>
                    <a:pt x="48697" y="57007"/>
                  </a:cubicBezTo>
                  <a:cubicBezTo>
                    <a:pt x="48697" y="57305"/>
                    <a:pt x="48447" y="57567"/>
                    <a:pt x="48137" y="57567"/>
                  </a:cubicBezTo>
                  <a:cubicBezTo>
                    <a:pt x="47839" y="57567"/>
                    <a:pt x="47566" y="57317"/>
                    <a:pt x="47566" y="57007"/>
                  </a:cubicBezTo>
                  <a:cubicBezTo>
                    <a:pt x="47578" y="56686"/>
                    <a:pt x="47839" y="56436"/>
                    <a:pt x="48137" y="56436"/>
                  </a:cubicBezTo>
                  <a:close/>
                  <a:moveTo>
                    <a:pt x="51864" y="56436"/>
                  </a:moveTo>
                  <a:cubicBezTo>
                    <a:pt x="52161" y="56436"/>
                    <a:pt x="52435" y="56686"/>
                    <a:pt x="52435" y="57007"/>
                  </a:cubicBezTo>
                  <a:cubicBezTo>
                    <a:pt x="52435" y="57305"/>
                    <a:pt x="52185" y="57567"/>
                    <a:pt x="51864" y="57567"/>
                  </a:cubicBezTo>
                  <a:cubicBezTo>
                    <a:pt x="51566" y="57567"/>
                    <a:pt x="51304" y="57317"/>
                    <a:pt x="51304" y="57007"/>
                  </a:cubicBezTo>
                  <a:cubicBezTo>
                    <a:pt x="51304" y="56686"/>
                    <a:pt x="51554" y="56436"/>
                    <a:pt x="51864" y="56436"/>
                  </a:cubicBezTo>
                  <a:close/>
                  <a:moveTo>
                    <a:pt x="55602" y="56436"/>
                  </a:moveTo>
                  <a:cubicBezTo>
                    <a:pt x="55900" y="56436"/>
                    <a:pt x="56174" y="56686"/>
                    <a:pt x="56174" y="57007"/>
                  </a:cubicBezTo>
                  <a:cubicBezTo>
                    <a:pt x="56174" y="57305"/>
                    <a:pt x="55912" y="57567"/>
                    <a:pt x="55602" y="57567"/>
                  </a:cubicBezTo>
                  <a:cubicBezTo>
                    <a:pt x="55293" y="57567"/>
                    <a:pt x="55043" y="57317"/>
                    <a:pt x="55043" y="57007"/>
                  </a:cubicBezTo>
                  <a:cubicBezTo>
                    <a:pt x="55043" y="56686"/>
                    <a:pt x="55293" y="56436"/>
                    <a:pt x="55602" y="56436"/>
                  </a:cubicBezTo>
                  <a:close/>
                  <a:moveTo>
                    <a:pt x="59329" y="56436"/>
                  </a:moveTo>
                  <a:cubicBezTo>
                    <a:pt x="59627" y="56436"/>
                    <a:pt x="59889" y="56686"/>
                    <a:pt x="59889" y="57007"/>
                  </a:cubicBezTo>
                  <a:cubicBezTo>
                    <a:pt x="59889" y="57305"/>
                    <a:pt x="59639" y="57567"/>
                    <a:pt x="59329" y="57567"/>
                  </a:cubicBezTo>
                  <a:cubicBezTo>
                    <a:pt x="59008" y="57567"/>
                    <a:pt x="58757" y="57317"/>
                    <a:pt x="58757" y="57007"/>
                  </a:cubicBezTo>
                  <a:cubicBezTo>
                    <a:pt x="58757" y="56686"/>
                    <a:pt x="59008" y="56436"/>
                    <a:pt x="59329" y="56436"/>
                  </a:cubicBezTo>
                  <a:close/>
                  <a:moveTo>
                    <a:pt x="63056" y="56436"/>
                  </a:moveTo>
                  <a:cubicBezTo>
                    <a:pt x="63353" y="56436"/>
                    <a:pt x="63627" y="56686"/>
                    <a:pt x="63627" y="57007"/>
                  </a:cubicBezTo>
                  <a:cubicBezTo>
                    <a:pt x="63627" y="57305"/>
                    <a:pt x="63377" y="57567"/>
                    <a:pt x="63056" y="57567"/>
                  </a:cubicBezTo>
                  <a:cubicBezTo>
                    <a:pt x="62746" y="57567"/>
                    <a:pt x="62496" y="57317"/>
                    <a:pt x="62496" y="57007"/>
                  </a:cubicBezTo>
                  <a:cubicBezTo>
                    <a:pt x="62496" y="56686"/>
                    <a:pt x="62746" y="56436"/>
                    <a:pt x="63056" y="56436"/>
                  </a:cubicBezTo>
                  <a:close/>
                  <a:moveTo>
                    <a:pt x="66782" y="56436"/>
                  </a:moveTo>
                  <a:cubicBezTo>
                    <a:pt x="67080" y="56436"/>
                    <a:pt x="67342" y="56686"/>
                    <a:pt x="67342" y="57007"/>
                  </a:cubicBezTo>
                  <a:cubicBezTo>
                    <a:pt x="67342" y="57305"/>
                    <a:pt x="67092" y="57567"/>
                    <a:pt x="66782" y="57567"/>
                  </a:cubicBezTo>
                  <a:cubicBezTo>
                    <a:pt x="66473" y="57567"/>
                    <a:pt x="66211" y="57317"/>
                    <a:pt x="66211" y="57007"/>
                  </a:cubicBezTo>
                  <a:cubicBezTo>
                    <a:pt x="66235" y="56686"/>
                    <a:pt x="66473" y="56436"/>
                    <a:pt x="66782" y="56436"/>
                  </a:cubicBezTo>
                  <a:close/>
                  <a:moveTo>
                    <a:pt x="70509" y="56436"/>
                  </a:moveTo>
                  <a:cubicBezTo>
                    <a:pt x="70807" y="56436"/>
                    <a:pt x="71080" y="56686"/>
                    <a:pt x="71080" y="57007"/>
                  </a:cubicBezTo>
                  <a:cubicBezTo>
                    <a:pt x="71080" y="57305"/>
                    <a:pt x="70830" y="57567"/>
                    <a:pt x="70509" y="57567"/>
                  </a:cubicBezTo>
                  <a:cubicBezTo>
                    <a:pt x="70199" y="57567"/>
                    <a:pt x="69949" y="57317"/>
                    <a:pt x="69949" y="57007"/>
                  </a:cubicBezTo>
                  <a:cubicBezTo>
                    <a:pt x="69949" y="56686"/>
                    <a:pt x="70199" y="56436"/>
                    <a:pt x="70509" y="56436"/>
                  </a:cubicBezTo>
                  <a:close/>
                  <a:moveTo>
                    <a:pt x="74236" y="56436"/>
                  </a:moveTo>
                  <a:cubicBezTo>
                    <a:pt x="74533" y="56436"/>
                    <a:pt x="74795" y="56686"/>
                    <a:pt x="74795" y="57007"/>
                  </a:cubicBezTo>
                  <a:cubicBezTo>
                    <a:pt x="74795" y="57305"/>
                    <a:pt x="74545" y="57567"/>
                    <a:pt x="74236" y="57567"/>
                  </a:cubicBezTo>
                  <a:cubicBezTo>
                    <a:pt x="73938" y="57567"/>
                    <a:pt x="73676" y="57317"/>
                    <a:pt x="73676" y="57007"/>
                  </a:cubicBezTo>
                  <a:cubicBezTo>
                    <a:pt x="73676" y="56686"/>
                    <a:pt x="73926" y="56436"/>
                    <a:pt x="74236" y="56436"/>
                  </a:cubicBezTo>
                  <a:close/>
                  <a:moveTo>
                    <a:pt x="77855" y="56436"/>
                  </a:moveTo>
                  <a:cubicBezTo>
                    <a:pt x="78153" y="56436"/>
                    <a:pt x="78415" y="56686"/>
                    <a:pt x="78415" y="57007"/>
                  </a:cubicBezTo>
                  <a:cubicBezTo>
                    <a:pt x="78415" y="57305"/>
                    <a:pt x="78165" y="57567"/>
                    <a:pt x="77855" y="57567"/>
                  </a:cubicBezTo>
                  <a:cubicBezTo>
                    <a:pt x="77546" y="57567"/>
                    <a:pt x="77284" y="57317"/>
                    <a:pt x="77284" y="57007"/>
                  </a:cubicBezTo>
                  <a:cubicBezTo>
                    <a:pt x="77284" y="56686"/>
                    <a:pt x="77546" y="56436"/>
                    <a:pt x="77855" y="56436"/>
                  </a:cubicBezTo>
                  <a:close/>
                  <a:moveTo>
                    <a:pt x="81570" y="56436"/>
                  </a:moveTo>
                  <a:cubicBezTo>
                    <a:pt x="81868" y="56436"/>
                    <a:pt x="82141" y="56686"/>
                    <a:pt x="82141" y="57007"/>
                  </a:cubicBezTo>
                  <a:cubicBezTo>
                    <a:pt x="82141" y="57305"/>
                    <a:pt x="81879" y="57567"/>
                    <a:pt x="81570" y="57567"/>
                  </a:cubicBezTo>
                  <a:cubicBezTo>
                    <a:pt x="81260" y="57567"/>
                    <a:pt x="81010" y="57317"/>
                    <a:pt x="81010" y="57007"/>
                  </a:cubicBezTo>
                  <a:cubicBezTo>
                    <a:pt x="81022" y="56686"/>
                    <a:pt x="81260" y="56436"/>
                    <a:pt x="81570" y="56436"/>
                  </a:cubicBezTo>
                  <a:close/>
                  <a:moveTo>
                    <a:pt x="85308" y="56436"/>
                  </a:moveTo>
                  <a:cubicBezTo>
                    <a:pt x="85606" y="56436"/>
                    <a:pt x="85880" y="56686"/>
                    <a:pt x="85880" y="57007"/>
                  </a:cubicBezTo>
                  <a:cubicBezTo>
                    <a:pt x="85880" y="57305"/>
                    <a:pt x="85618" y="57567"/>
                    <a:pt x="85308" y="57567"/>
                  </a:cubicBezTo>
                  <a:cubicBezTo>
                    <a:pt x="84999" y="57567"/>
                    <a:pt x="84749" y="57317"/>
                    <a:pt x="84749" y="57007"/>
                  </a:cubicBezTo>
                  <a:cubicBezTo>
                    <a:pt x="84749" y="56686"/>
                    <a:pt x="84999" y="56436"/>
                    <a:pt x="85308" y="56436"/>
                  </a:cubicBezTo>
                  <a:close/>
                  <a:moveTo>
                    <a:pt x="89035" y="56436"/>
                  </a:moveTo>
                  <a:cubicBezTo>
                    <a:pt x="89333" y="56436"/>
                    <a:pt x="89595" y="56686"/>
                    <a:pt x="89595" y="57007"/>
                  </a:cubicBezTo>
                  <a:cubicBezTo>
                    <a:pt x="89595" y="57305"/>
                    <a:pt x="89345" y="57567"/>
                    <a:pt x="89035" y="57567"/>
                  </a:cubicBezTo>
                  <a:cubicBezTo>
                    <a:pt x="88714" y="57567"/>
                    <a:pt x="88464" y="57317"/>
                    <a:pt x="88464" y="57007"/>
                  </a:cubicBezTo>
                  <a:cubicBezTo>
                    <a:pt x="88475" y="56686"/>
                    <a:pt x="88714" y="56436"/>
                    <a:pt x="89035" y="56436"/>
                  </a:cubicBezTo>
                  <a:close/>
                  <a:moveTo>
                    <a:pt x="92762" y="56436"/>
                  </a:moveTo>
                  <a:cubicBezTo>
                    <a:pt x="93059" y="56436"/>
                    <a:pt x="93333" y="56686"/>
                    <a:pt x="93333" y="57007"/>
                  </a:cubicBezTo>
                  <a:cubicBezTo>
                    <a:pt x="93333" y="57305"/>
                    <a:pt x="93071" y="57567"/>
                    <a:pt x="92762" y="57567"/>
                  </a:cubicBezTo>
                  <a:cubicBezTo>
                    <a:pt x="92452" y="57567"/>
                    <a:pt x="92202" y="57317"/>
                    <a:pt x="92202" y="57007"/>
                  </a:cubicBezTo>
                  <a:cubicBezTo>
                    <a:pt x="92202" y="56686"/>
                    <a:pt x="92452" y="56436"/>
                    <a:pt x="92762" y="56436"/>
                  </a:cubicBezTo>
                  <a:close/>
                  <a:moveTo>
                    <a:pt x="96488" y="56436"/>
                  </a:moveTo>
                  <a:cubicBezTo>
                    <a:pt x="96786" y="56436"/>
                    <a:pt x="97048" y="56686"/>
                    <a:pt x="97048" y="57007"/>
                  </a:cubicBezTo>
                  <a:cubicBezTo>
                    <a:pt x="97048" y="57305"/>
                    <a:pt x="96798" y="57567"/>
                    <a:pt x="96488" y="57567"/>
                  </a:cubicBezTo>
                  <a:cubicBezTo>
                    <a:pt x="96191" y="57567"/>
                    <a:pt x="95917" y="57317"/>
                    <a:pt x="95917" y="57007"/>
                  </a:cubicBezTo>
                  <a:cubicBezTo>
                    <a:pt x="95917" y="56686"/>
                    <a:pt x="96179" y="56436"/>
                    <a:pt x="96488" y="56436"/>
                  </a:cubicBezTo>
                  <a:close/>
                  <a:moveTo>
                    <a:pt x="100203" y="56436"/>
                  </a:moveTo>
                  <a:cubicBezTo>
                    <a:pt x="100501" y="56436"/>
                    <a:pt x="100775" y="56686"/>
                    <a:pt x="100775" y="57007"/>
                  </a:cubicBezTo>
                  <a:cubicBezTo>
                    <a:pt x="100775" y="57305"/>
                    <a:pt x="100513" y="57567"/>
                    <a:pt x="100203" y="57567"/>
                  </a:cubicBezTo>
                  <a:cubicBezTo>
                    <a:pt x="99905" y="57567"/>
                    <a:pt x="99644" y="57317"/>
                    <a:pt x="99644" y="57007"/>
                  </a:cubicBezTo>
                  <a:cubicBezTo>
                    <a:pt x="99655" y="56686"/>
                    <a:pt x="99894" y="56436"/>
                    <a:pt x="100203" y="56436"/>
                  </a:cubicBezTo>
                  <a:close/>
                  <a:moveTo>
                    <a:pt x="103942" y="56436"/>
                  </a:moveTo>
                  <a:cubicBezTo>
                    <a:pt x="104239" y="56436"/>
                    <a:pt x="104513" y="56686"/>
                    <a:pt x="104513" y="57007"/>
                  </a:cubicBezTo>
                  <a:cubicBezTo>
                    <a:pt x="104513" y="57305"/>
                    <a:pt x="104251" y="57567"/>
                    <a:pt x="103942" y="57567"/>
                  </a:cubicBezTo>
                  <a:cubicBezTo>
                    <a:pt x="103644" y="57567"/>
                    <a:pt x="103382" y="57317"/>
                    <a:pt x="103382" y="57007"/>
                  </a:cubicBezTo>
                  <a:cubicBezTo>
                    <a:pt x="103382" y="56686"/>
                    <a:pt x="103632" y="56436"/>
                    <a:pt x="103942" y="56436"/>
                  </a:cubicBezTo>
                  <a:close/>
                  <a:moveTo>
                    <a:pt x="107668" y="56436"/>
                  </a:moveTo>
                  <a:cubicBezTo>
                    <a:pt x="107966" y="56436"/>
                    <a:pt x="108228" y="56686"/>
                    <a:pt x="108228" y="57007"/>
                  </a:cubicBezTo>
                  <a:cubicBezTo>
                    <a:pt x="108228" y="57305"/>
                    <a:pt x="107978" y="57567"/>
                    <a:pt x="107668" y="57567"/>
                  </a:cubicBezTo>
                  <a:cubicBezTo>
                    <a:pt x="107371" y="57567"/>
                    <a:pt x="107097" y="57317"/>
                    <a:pt x="107097" y="57007"/>
                  </a:cubicBezTo>
                  <a:cubicBezTo>
                    <a:pt x="107109" y="56686"/>
                    <a:pt x="107347" y="56436"/>
                    <a:pt x="107668" y="56436"/>
                  </a:cubicBezTo>
                  <a:close/>
                  <a:moveTo>
                    <a:pt x="111395" y="56436"/>
                  </a:moveTo>
                  <a:cubicBezTo>
                    <a:pt x="111693" y="56436"/>
                    <a:pt x="111967" y="56686"/>
                    <a:pt x="111967" y="57007"/>
                  </a:cubicBezTo>
                  <a:cubicBezTo>
                    <a:pt x="111967" y="57305"/>
                    <a:pt x="111705" y="57567"/>
                    <a:pt x="111395" y="57567"/>
                  </a:cubicBezTo>
                  <a:cubicBezTo>
                    <a:pt x="111085" y="57567"/>
                    <a:pt x="110835" y="57317"/>
                    <a:pt x="110835" y="57007"/>
                  </a:cubicBezTo>
                  <a:cubicBezTo>
                    <a:pt x="110835" y="56686"/>
                    <a:pt x="111085" y="56436"/>
                    <a:pt x="111395" y="56436"/>
                  </a:cubicBezTo>
                  <a:close/>
                  <a:moveTo>
                    <a:pt x="115122" y="56436"/>
                  </a:moveTo>
                  <a:cubicBezTo>
                    <a:pt x="115419" y="56436"/>
                    <a:pt x="115681" y="56686"/>
                    <a:pt x="115681" y="57007"/>
                  </a:cubicBezTo>
                  <a:cubicBezTo>
                    <a:pt x="115681" y="57305"/>
                    <a:pt x="115431" y="57567"/>
                    <a:pt x="115122" y="57567"/>
                  </a:cubicBezTo>
                  <a:cubicBezTo>
                    <a:pt x="114812" y="57567"/>
                    <a:pt x="114550" y="57317"/>
                    <a:pt x="114550" y="57007"/>
                  </a:cubicBezTo>
                  <a:cubicBezTo>
                    <a:pt x="114574" y="56686"/>
                    <a:pt x="114812" y="56436"/>
                    <a:pt x="115122" y="56436"/>
                  </a:cubicBezTo>
                  <a:close/>
                  <a:moveTo>
                    <a:pt x="118860" y="56436"/>
                  </a:moveTo>
                  <a:cubicBezTo>
                    <a:pt x="119158" y="56436"/>
                    <a:pt x="119420" y="56686"/>
                    <a:pt x="119420" y="57007"/>
                  </a:cubicBezTo>
                  <a:cubicBezTo>
                    <a:pt x="119420" y="57305"/>
                    <a:pt x="119170" y="57567"/>
                    <a:pt x="118860" y="57567"/>
                  </a:cubicBezTo>
                  <a:cubicBezTo>
                    <a:pt x="118539" y="57567"/>
                    <a:pt x="118289" y="57317"/>
                    <a:pt x="118289" y="57007"/>
                  </a:cubicBezTo>
                  <a:cubicBezTo>
                    <a:pt x="118289" y="56686"/>
                    <a:pt x="118539" y="56436"/>
                    <a:pt x="118860" y="56436"/>
                  </a:cubicBezTo>
                  <a:close/>
                  <a:moveTo>
                    <a:pt x="122575" y="56436"/>
                  </a:moveTo>
                  <a:cubicBezTo>
                    <a:pt x="122873" y="56436"/>
                    <a:pt x="123146" y="56686"/>
                    <a:pt x="123146" y="57007"/>
                  </a:cubicBezTo>
                  <a:cubicBezTo>
                    <a:pt x="123146" y="57305"/>
                    <a:pt x="122885" y="57567"/>
                    <a:pt x="122575" y="57567"/>
                  </a:cubicBezTo>
                  <a:cubicBezTo>
                    <a:pt x="122265" y="57567"/>
                    <a:pt x="122015" y="57317"/>
                    <a:pt x="122015" y="57007"/>
                  </a:cubicBezTo>
                  <a:cubicBezTo>
                    <a:pt x="122027" y="56686"/>
                    <a:pt x="122277" y="56436"/>
                    <a:pt x="122575" y="56436"/>
                  </a:cubicBezTo>
                  <a:close/>
                  <a:moveTo>
                    <a:pt x="126314" y="56436"/>
                  </a:moveTo>
                  <a:cubicBezTo>
                    <a:pt x="126611" y="56436"/>
                    <a:pt x="126873" y="56686"/>
                    <a:pt x="126873" y="57007"/>
                  </a:cubicBezTo>
                  <a:cubicBezTo>
                    <a:pt x="126873" y="57305"/>
                    <a:pt x="126623" y="57567"/>
                    <a:pt x="126314" y="57567"/>
                  </a:cubicBezTo>
                  <a:cubicBezTo>
                    <a:pt x="126004" y="57567"/>
                    <a:pt x="125742" y="57317"/>
                    <a:pt x="125742" y="57007"/>
                  </a:cubicBezTo>
                  <a:cubicBezTo>
                    <a:pt x="125742" y="56686"/>
                    <a:pt x="126004" y="56436"/>
                    <a:pt x="126314" y="56436"/>
                  </a:cubicBezTo>
                  <a:close/>
                  <a:moveTo>
                    <a:pt x="130028" y="56436"/>
                  </a:moveTo>
                  <a:cubicBezTo>
                    <a:pt x="130326" y="56436"/>
                    <a:pt x="130600" y="56686"/>
                    <a:pt x="130600" y="57007"/>
                  </a:cubicBezTo>
                  <a:cubicBezTo>
                    <a:pt x="130600" y="57305"/>
                    <a:pt x="130350" y="57567"/>
                    <a:pt x="130028" y="57567"/>
                  </a:cubicBezTo>
                  <a:cubicBezTo>
                    <a:pt x="129731" y="57567"/>
                    <a:pt x="129469" y="57317"/>
                    <a:pt x="129469" y="57007"/>
                  </a:cubicBezTo>
                  <a:cubicBezTo>
                    <a:pt x="129469" y="56686"/>
                    <a:pt x="129719" y="56436"/>
                    <a:pt x="130028" y="56436"/>
                  </a:cubicBezTo>
                  <a:close/>
                  <a:moveTo>
                    <a:pt x="133767" y="56436"/>
                  </a:moveTo>
                  <a:cubicBezTo>
                    <a:pt x="134065" y="56436"/>
                    <a:pt x="134326" y="56686"/>
                    <a:pt x="134326" y="57007"/>
                  </a:cubicBezTo>
                  <a:cubicBezTo>
                    <a:pt x="134326" y="57305"/>
                    <a:pt x="134076" y="57567"/>
                    <a:pt x="133767" y="57567"/>
                  </a:cubicBezTo>
                  <a:cubicBezTo>
                    <a:pt x="133469" y="57567"/>
                    <a:pt x="133207" y="57317"/>
                    <a:pt x="133207" y="57007"/>
                  </a:cubicBezTo>
                  <a:cubicBezTo>
                    <a:pt x="133207" y="56686"/>
                    <a:pt x="133457" y="56436"/>
                    <a:pt x="133767" y="56436"/>
                  </a:cubicBezTo>
                  <a:close/>
                  <a:moveTo>
                    <a:pt x="137494" y="56436"/>
                  </a:moveTo>
                  <a:cubicBezTo>
                    <a:pt x="137791" y="56436"/>
                    <a:pt x="138053" y="56686"/>
                    <a:pt x="138053" y="57007"/>
                  </a:cubicBezTo>
                  <a:cubicBezTo>
                    <a:pt x="138053" y="57305"/>
                    <a:pt x="137803" y="57567"/>
                    <a:pt x="137494" y="57567"/>
                  </a:cubicBezTo>
                  <a:cubicBezTo>
                    <a:pt x="137196" y="57567"/>
                    <a:pt x="136922" y="57317"/>
                    <a:pt x="136922" y="57007"/>
                  </a:cubicBezTo>
                  <a:cubicBezTo>
                    <a:pt x="136934" y="56686"/>
                    <a:pt x="137172" y="56436"/>
                    <a:pt x="137494" y="56436"/>
                  </a:cubicBezTo>
                  <a:close/>
                  <a:moveTo>
                    <a:pt x="141220" y="56436"/>
                  </a:moveTo>
                  <a:cubicBezTo>
                    <a:pt x="141518" y="56436"/>
                    <a:pt x="141792" y="56686"/>
                    <a:pt x="141792" y="57007"/>
                  </a:cubicBezTo>
                  <a:cubicBezTo>
                    <a:pt x="141792" y="57305"/>
                    <a:pt x="141530" y="57567"/>
                    <a:pt x="141220" y="57567"/>
                  </a:cubicBezTo>
                  <a:cubicBezTo>
                    <a:pt x="140911" y="57567"/>
                    <a:pt x="140661" y="57317"/>
                    <a:pt x="140661" y="57007"/>
                  </a:cubicBezTo>
                  <a:cubicBezTo>
                    <a:pt x="140661" y="56686"/>
                    <a:pt x="140911" y="56436"/>
                    <a:pt x="141220" y="56436"/>
                  </a:cubicBezTo>
                  <a:close/>
                  <a:moveTo>
                    <a:pt x="144947" y="56436"/>
                  </a:moveTo>
                  <a:cubicBezTo>
                    <a:pt x="145244" y="56436"/>
                    <a:pt x="145506" y="56686"/>
                    <a:pt x="145506" y="57007"/>
                  </a:cubicBezTo>
                  <a:cubicBezTo>
                    <a:pt x="145506" y="57305"/>
                    <a:pt x="145256" y="57567"/>
                    <a:pt x="144947" y="57567"/>
                  </a:cubicBezTo>
                  <a:cubicBezTo>
                    <a:pt x="144637" y="57567"/>
                    <a:pt x="144375" y="57317"/>
                    <a:pt x="144375" y="57007"/>
                  </a:cubicBezTo>
                  <a:cubicBezTo>
                    <a:pt x="144399" y="56686"/>
                    <a:pt x="144637" y="56436"/>
                    <a:pt x="144947" y="56436"/>
                  </a:cubicBezTo>
                  <a:close/>
                  <a:moveTo>
                    <a:pt x="148685" y="56436"/>
                  </a:moveTo>
                  <a:cubicBezTo>
                    <a:pt x="148983" y="56436"/>
                    <a:pt x="149245" y="56686"/>
                    <a:pt x="149245" y="57007"/>
                  </a:cubicBezTo>
                  <a:cubicBezTo>
                    <a:pt x="149245" y="57305"/>
                    <a:pt x="148995" y="57567"/>
                    <a:pt x="148685" y="57567"/>
                  </a:cubicBezTo>
                  <a:cubicBezTo>
                    <a:pt x="148364" y="57567"/>
                    <a:pt x="148114" y="57317"/>
                    <a:pt x="148114" y="57007"/>
                  </a:cubicBezTo>
                  <a:cubicBezTo>
                    <a:pt x="148114" y="56686"/>
                    <a:pt x="148364" y="56436"/>
                    <a:pt x="148685" y="56436"/>
                  </a:cubicBezTo>
                  <a:close/>
                  <a:moveTo>
                    <a:pt x="152400" y="56436"/>
                  </a:moveTo>
                  <a:cubicBezTo>
                    <a:pt x="152698" y="56436"/>
                    <a:pt x="152972" y="56686"/>
                    <a:pt x="152972" y="57007"/>
                  </a:cubicBezTo>
                  <a:cubicBezTo>
                    <a:pt x="152972" y="57305"/>
                    <a:pt x="152710" y="57567"/>
                    <a:pt x="152400" y="57567"/>
                  </a:cubicBezTo>
                  <a:cubicBezTo>
                    <a:pt x="152091" y="57567"/>
                    <a:pt x="151841" y="57317"/>
                    <a:pt x="151841" y="57007"/>
                  </a:cubicBezTo>
                  <a:cubicBezTo>
                    <a:pt x="151852" y="56686"/>
                    <a:pt x="152091" y="56436"/>
                    <a:pt x="152400" y="56436"/>
                  </a:cubicBezTo>
                  <a:close/>
                  <a:moveTo>
                    <a:pt x="1548" y="58293"/>
                  </a:moveTo>
                  <a:cubicBezTo>
                    <a:pt x="1846" y="58293"/>
                    <a:pt x="2119" y="58555"/>
                    <a:pt x="2119" y="58864"/>
                  </a:cubicBezTo>
                  <a:cubicBezTo>
                    <a:pt x="2119" y="59174"/>
                    <a:pt x="1858" y="59424"/>
                    <a:pt x="1548" y="59424"/>
                  </a:cubicBezTo>
                  <a:cubicBezTo>
                    <a:pt x="1238" y="59424"/>
                    <a:pt x="988" y="59174"/>
                    <a:pt x="988" y="58864"/>
                  </a:cubicBezTo>
                  <a:cubicBezTo>
                    <a:pt x="988" y="58555"/>
                    <a:pt x="1238" y="58293"/>
                    <a:pt x="1548" y="58293"/>
                  </a:cubicBezTo>
                  <a:close/>
                  <a:moveTo>
                    <a:pt x="5287" y="58293"/>
                  </a:moveTo>
                  <a:cubicBezTo>
                    <a:pt x="5596" y="58293"/>
                    <a:pt x="5846" y="58555"/>
                    <a:pt x="5846" y="58864"/>
                  </a:cubicBezTo>
                  <a:cubicBezTo>
                    <a:pt x="5846" y="59174"/>
                    <a:pt x="5596" y="59424"/>
                    <a:pt x="5287" y="59424"/>
                  </a:cubicBezTo>
                  <a:cubicBezTo>
                    <a:pt x="4977" y="59424"/>
                    <a:pt x="4715" y="59174"/>
                    <a:pt x="4715" y="58864"/>
                  </a:cubicBezTo>
                  <a:cubicBezTo>
                    <a:pt x="4715" y="58555"/>
                    <a:pt x="4977" y="58293"/>
                    <a:pt x="5287" y="58293"/>
                  </a:cubicBezTo>
                  <a:close/>
                  <a:moveTo>
                    <a:pt x="9001" y="58293"/>
                  </a:moveTo>
                  <a:cubicBezTo>
                    <a:pt x="9299" y="58293"/>
                    <a:pt x="9573" y="58555"/>
                    <a:pt x="9573" y="58864"/>
                  </a:cubicBezTo>
                  <a:cubicBezTo>
                    <a:pt x="9573" y="59174"/>
                    <a:pt x="9323" y="59424"/>
                    <a:pt x="9001" y="59424"/>
                  </a:cubicBezTo>
                  <a:cubicBezTo>
                    <a:pt x="8704" y="59424"/>
                    <a:pt x="8442" y="59174"/>
                    <a:pt x="8442" y="58864"/>
                  </a:cubicBezTo>
                  <a:cubicBezTo>
                    <a:pt x="8442" y="58555"/>
                    <a:pt x="8692" y="58293"/>
                    <a:pt x="9001" y="58293"/>
                  </a:cubicBezTo>
                  <a:close/>
                  <a:moveTo>
                    <a:pt x="12728" y="58293"/>
                  </a:moveTo>
                  <a:cubicBezTo>
                    <a:pt x="13037" y="58293"/>
                    <a:pt x="13288" y="58555"/>
                    <a:pt x="13288" y="58864"/>
                  </a:cubicBezTo>
                  <a:cubicBezTo>
                    <a:pt x="13288" y="59174"/>
                    <a:pt x="13037" y="59424"/>
                    <a:pt x="12728" y="59424"/>
                  </a:cubicBezTo>
                  <a:cubicBezTo>
                    <a:pt x="12418" y="59424"/>
                    <a:pt x="12156" y="59174"/>
                    <a:pt x="12156" y="58864"/>
                  </a:cubicBezTo>
                  <a:cubicBezTo>
                    <a:pt x="12156" y="58555"/>
                    <a:pt x="12418" y="58293"/>
                    <a:pt x="12728" y="58293"/>
                  </a:cubicBezTo>
                  <a:close/>
                  <a:moveTo>
                    <a:pt x="16466" y="58293"/>
                  </a:moveTo>
                  <a:cubicBezTo>
                    <a:pt x="16764" y="58293"/>
                    <a:pt x="17026" y="58555"/>
                    <a:pt x="17026" y="58864"/>
                  </a:cubicBezTo>
                  <a:cubicBezTo>
                    <a:pt x="17026" y="59174"/>
                    <a:pt x="16776" y="59424"/>
                    <a:pt x="16466" y="59424"/>
                  </a:cubicBezTo>
                  <a:cubicBezTo>
                    <a:pt x="16169" y="59424"/>
                    <a:pt x="15895" y="59174"/>
                    <a:pt x="15895" y="58864"/>
                  </a:cubicBezTo>
                  <a:cubicBezTo>
                    <a:pt x="15895" y="58555"/>
                    <a:pt x="16145" y="58293"/>
                    <a:pt x="16466" y="58293"/>
                  </a:cubicBezTo>
                  <a:close/>
                  <a:moveTo>
                    <a:pt x="20181" y="58293"/>
                  </a:moveTo>
                  <a:cubicBezTo>
                    <a:pt x="20491" y="58293"/>
                    <a:pt x="20753" y="58555"/>
                    <a:pt x="20753" y="58864"/>
                  </a:cubicBezTo>
                  <a:cubicBezTo>
                    <a:pt x="20753" y="59174"/>
                    <a:pt x="20491" y="59424"/>
                    <a:pt x="20181" y="59424"/>
                  </a:cubicBezTo>
                  <a:cubicBezTo>
                    <a:pt x="19872" y="59424"/>
                    <a:pt x="19622" y="59174"/>
                    <a:pt x="19622" y="58864"/>
                  </a:cubicBezTo>
                  <a:cubicBezTo>
                    <a:pt x="19622" y="58555"/>
                    <a:pt x="19872" y="58293"/>
                    <a:pt x="20181" y="58293"/>
                  </a:cubicBezTo>
                  <a:close/>
                  <a:moveTo>
                    <a:pt x="23920" y="58293"/>
                  </a:moveTo>
                  <a:cubicBezTo>
                    <a:pt x="24217" y="58293"/>
                    <a:pt x="24479" y="58555"/>
                    <a:pt x="24479" y="58864"/>
                  </a:cubicBezTo>
                  <a:cubicBezTo>
                    <a:pt x="24479" y="59174"/>
                    <a:pt x="24229" y="59424"/>
                    <a:pt x="23920" y="59424"/>
                  </a:cubicBezTo>
                  <a:cubicBezTo>
                    <a:pt x="23610" y="59424"/>
                    <a:pt x="23348" y="59174"/>
                    <a:pt x="23348" y="58864"/>
                  </a:cubicBezTo>
                  <a:cubicBezTo>
                    <a:pt x="23348" y="58555"/>
                    <a:pt x="23610" y="58293"/>
                    <a:pt x="23920" y="58293"/>
                  </a:cubicBezTo>
                  <a:close/>
                  <a:moveTo>
                    <a:pt x="27635" y="58293"/>
                  </a:moveTo>
                  <a:cubicBezTo>
                    <a:pt x="27956" y="58293"/>
                    <a:pt x="28206" y="58555"/>
                    <a:pt x="28206" y="58864"/>
                  </a:cubicBezTo>
                  <a:cubicBezTo>
                    <a:pt x="28206" y="59174"/>
                    <a:pt x="27956" y="59424"/>
                    <a:pt x="27635" y="59424"/>
                  </a:cubicBezTo>
                  <a:cubicBezTo>
                    <a:pt x="27325" y="59424"/>
                    <a:pt x="27075" y="59174"/>
                    <a:pt x="27075" y="58864"/>
                  </a:cubicBezTo>
                  <a:cubicBezTo>
                    <a:pt x="27075" y="58555"/>
                    <a:pt x="27325" y="58293"/>
                    <a:pt x="27635" y="58293"/>
                  </a:cubicBezTo>
                  <a:close/>
                  <a:moveTo>
                    <a:pt x="31373" y="58293"/>
                  </a:moveTo>
                  <a:cubicBezTo>
                    <a:pt x="31671" y="58293"/>
                    <a:pt x="31945" y="58555"/>
                    <a:pt x="31945" y="58864"/>
                  </a:cubicBezTo>
                  <a:cubicBezTo>
                    <a:pt x="31945" y="59174"/>
                    <a:pt x="31683" y="59424"/>
                    <a:pt x="31373" y="59424"/>
                  </a:cubicBezTo>
                  <a:cubicBezTo>
                    <a:pt x="31064" y="59424"/>
                    <a:pt x="30814" y="59174"/>
                    <a:pt x="30814" y="58864"/>
                  </a:cubicBezTo>
                  <a:cubicBezTo>
                    <a:pt x="30814" y="58555"/>
                    <a:pt x="31064" y="58293"/>
                    <a:pt x="31373" y="58293"/>
                  </a:cubicBezTo>
                  <a:close/>
                  <a:moveTo>
                    <a:pt x="35100" y="58293"/>
                  </a:moveTo>
                  <a:cubicBezTo>
                    <a:pt x="35409" y="58293"/>
                    <a:pt x="35659" y="58555"/>
                    <a:pt x="35659" y="58864"/>
                  </a:cubicBezTo>
                  <a:cubicBezTo>
                    <a:pt x="35659" y="59174"/>
                    <a:pt x="35409" y="59424"/>
                    <a:pt x="35100" y="59424"/>
                  </a:cubicBezTo>
                  <a:cubicBezTo>
                    <a:pt x="34778" y="59424"/>
                    <a:pt x="34528" y="59174"/>
                    <a:pt x="34528" y="58864"/>
                  </a:cubicBezTo>
                  <a:cubicBezTo>
                    <a:pt x="34528" y="58555"/>
                    <a:pt x="34778" y="58293"/>
                    <a:pt x="35100" y="58293"/>
                  </a:cubicBezTo>
                  <a:close/>
                  <a:moveTo>
                    <a:pt x="38815" y="58293"/>
                  </a:moveTo>
                  <a:cubicBezTo>
                    <a:pt x="39112" y="58293"/>
                    <a:pt x="39386" y="58555"/>
                    <a:pt x="39386" y="58864"/>
                  </a:cubicBezTo>
                  <a:cubicBezTo>
                    <a:pt x="39386" y="59174"/>
                    <a:pt x="39124" y="59424"/>
                    <a:pt x="38815" y="59424"/>
                  </a:cubicBezTo>
                  <a:cubicBezTo>
                    <a:pt x="38517" y="59424"/>
                    <a:pt x="38255" y="59174"/>
                    <a:pt x="38255" y="58864"/>
                  </a:cubicBezTo>
                  <a:cubicBezTo>
                    <a:pt x="38255" y="58555"/>
                    <a:pt x="38505" y="58293"/>
                    <a:pt x="38815" y="58293"/>
                  </a:cubicBezTo>
                  <a:close/>
                  <a:moveTo>
                    <a:pt x="42553" y="58293"/>
                  </a:moveTo>
                  <a:cubicBezTo>
                    <a:pt x="42863" y="58293"/>
                    <a:pt x="43113" y="58555"/>
                    <a:pt x="43113" y="58864"/>
                  </a:cubicBezTo>
                  <a:cubicBezTo>
                    <a:pt x="43113" y="59174"/>
                    <a:pt x="42863" y="59424"/>
                    <a:pt x="42553" y="59424"/>
                  </a:cubicBezTo>
                  <a:cubicBezTo>
                    <a:pt x="42232" y="59424"/>
                    <a:pt x="41982" y="59174"/>
                    <a:pt x="41982" y="58864"/>
                  </a:cubicBezTo>
                  <a:cubicBezTo>
                    <a:pt x="41982" y="58555"/>
                    <a:pt x="42244" y="58293"/>
                    <a:pt x="42553" y="58293"/>
                  </a:cubicBezTo>
                  <a:close/>
                  <a:moveTo>
                    <a:pt x="46268" y="58293"/>
                  </a:moveTo>
                  <a:cubicBezTo>
                    <a:pt x="46565" y="58293"/>
                    <a:pt x="46839" y="58555"/>
                    <a:pt x="46839" y="58864"/>
                  </a:cubicBezTo>
                  <a:cubicBezTo>
                    <a:pt x="46839" y="59174"/>
                    <a:pt x="46589" y="59424"/>
                    <a:pt x="46268" y="59424"/>
                  </a:cubicBezTo>
                  <a:cubicBezTo>
                    <a:pt x="45970" y="59424"/>
                    <a:pt x="45708" y="59174"/>
                    <a:pt x="45708" y="58864"/>
                  </a:cubicBezTo>
                  <a:cubicBezTo>
                    <a:pt x="45708" y="58555"/>
                    <a:pt x="45958" y="58293"/>
                    <a:pt x="46268" y="58293"/>
                  </a:cubicBezTo>
                  <a:close/>
                  <a:moveTo>
                    <a:pt x="50006" y="58293"/>
                  </a:moveTo>
                  <a:cubicBezTo>
                    <a:pt x="50316" y="58293"/>
                    <a:pt x="50578" y="58555"/>
                    <a:pt x="50578" y="58864"/>
                  </a:cubicBezTo>
                  <a:cubicBezTo>
                    <a:pt x="50578" y="59174"/>
                    <a:pt x="50316" y="59424"/>
                    <a:pt x="50006" y="59424"/>
                  </a:cubicBezTo>
                  <a:cubicBezTo>
                    <a:pt x="49697" y="59424"/>
                    <a:pt x="49447" y="59174"/>
                    <a:pt x="49447" y="58864"/>
                  </a:cubicBezTo>
                  <a:cubicBezTo>
                    <a:pt x="49447" y="58555"/>
                    <a:pt x="49697" y="58293"/>
                    <a:pt x="50006" y="58293"/>
                  </a:cubicBezTo>
                  <a:close/>
                  <a:moveTo>
                    <a:pt x="53733" y="58293"/>
                  </a:moveTo>
                  <a:cubicBezTo>
                    <a:pt x="54031" y="58293"/>
                    <a:pt x="54293" y="58555"/>
                    <a:pt x="54293" y="58864"/>
                  </a:cubicBezTo>
                  <a:cubicBezTo>
                    <a:pt x="54293" y="59174"/>
                    <a:pt x="54043" y="59424"/>
                    <a:pt x="53733" y="59424"/>
                  </a:cubicBezTo>
                  <a:cubicBezTo>
                    <a:pt x="53412" y="59424"/>
                    <a:pt x="53162" y="59174"/>
                    <a:pt x="53162" y="58864"/>
                  </a:cubicBezTo>
                  <a:cubicBezTo>
                    <a:pt x="53162" y="58555"/>
                    <a:pt x="53412" y="58293"/>
                    <a:pt x="53733" y="58293"/>
                  </a:cubicBezTo>
                  <a:close/>
                  <a:moveTo>
                    <a:pt x="57460" y="58293"/>
                  </a:moveTo>
                  <a:cubicBezTo>
                    <a:pt x="57781" y="58293"/>
                    <a:pt x="58031" y="58555"/>
                    <a:pt x="58031" y="58864"/>
                  </a:cubicBezTo>
                  <a:cubicBezTo>
                    <a:pt x="58031" y="59174"/>
                    <a:pt x="57781" y="59424"/>
                    <a:pt x="57460" y="59424"/>
                  </a:cubicBezTo>
                  <a:cubicBezTo>
                    <a:pt x="57150" y="59424"/>
                    <a:pt x="56900" y="59174"/>
                    <a:pt x="56900" y="58864"/>
                  </a:cubicBezTo>
                  <a:cubicBezTo>
                    <a:pt x="56900" y="58555"/>
                    <a:pt x="57150" y="58293"/>
                    <a:pt x="57460" y="58293"/>
                  </a:cubicBezTo>
                  <a:close/>
                  <a:moveTo>
                    <a:pt x="61186" y="58293"/>
                  </a:moveTo>
                  <a:cubicBezTo>
                    <a:pt x="61484" y="58293"/>
                    <a:pt x="61746" y="58555"/>
                    <a:pt x="61746" y="58864"/>
                  </a:cubicBezTo>
                  <a:cubicBezTo>
                    <a:pt x="61746" y="59174"/>
                    <a:pt x="61496" y="59424"/>
                    <a:pt x="61186" y="59424"/>
                  </a:cubicBezTo>
                  <a:cubicBezTo>
                    <a:pt x="60877" y="59424"/>
                    <a:pt x="60615" y="59174"/>
                    <a:pt x="60615" y="58864"/>
                  </a:cubicBezTo>
                  <a:cubicBezTo>
                    <a:pt x="60615" y="58555"/>
                    <a:pt x="60877" y="58293"/>
                    <a:pt x="61186" y="58293"/>
                  </a:cubicBezTo>
                  <a:close/>
                  <a:moveTo>
                    <a:pt x="64925" y="58293"/>
                  </a:moveTo>
                  <a:cubicBezTo>
                    <a:pt x="65234" y="58293"/>
                    <a:pt x="65485" y="58555"/>
                    <a:pt x="65485" y="58864"/>
                  </a:cubicBezTo>
                  <a:cubicBezTo>
                    <a:pt x="65485" y="59174"/>
                    <a:pt x="65234" y="59424"/>
                    <a:pt x="64925" y="59424"/>
                  </a:cubicBezTo>
                  <a:cubicBezTo>
                    <a:pt x="64603" y="59424"/>
                    <a:pt x="64353" y="59174"/>
                    <a:pt x="64353" y="58864"/>
                  </a:cubicBezTo>
                  <a:cubicBezTo>
                    <a:pt x="64353" y="58555"/>
                    <a:pt x="64603" y="58293"/>
                    <a:pt x="64925" y="58293"/>
                  </a:cubicBezTo>
                  <a:close/>
                  <a:moveTo>
                    <a:pt x="68640" y="58293"/>
                  </a:moveTo>
                  <a:cubicBezTo>
                    <a:pt x="68937" y="58293"/>
                    <a:pt x="69211" y="58555"/>
                    <a:pt x="69211" y="58864"/>
                  </a:cubicBezTo>
                  <a:cubicBezTo>
                    <a:pt x="69211" y="59174"/>
                    <a:pt x="68949" y="59424"/>
                    <a:pt x="68640" y="59424"/>
                  </a:cubicBezTo>
                  <a:cubicBezTo>
                    <a:pt x="68330" y="59424"/>
                    <a:pt x="68080" y="59174"/>
                    <a:pt x="68080" y="58864"/>
                  </a:cubicBezTo>
                  <a:cubicBezTo>
                    <a:pt x="68080" y="58555"/>
                    <a:pt x="68330" y="58293"/>
                    <a:pt x="68640" y="58293"/>
                  </a:cubicBezTo>
                  <a:close/>
                  <a:moveTo>
                    <a:pt x="72366" y="58293"/>
                  </a:moveTo>
                  <a:cubicBezTo>
                    <a:pt x="72676" y="58293"/>
                    <a:pt x="72926" y="58555"/>
                    <a:pt x="72926" y="58864"/>
                  </a:cubicBezTo>
                  <a:cubicBezTo>
                    <a:pt x="72926" y="59174"/>
                    <a:pt x="72676" y="59424"/>
                    <a:pt x="72366" y="59424"/>
                  </a:cubicBezTo>
                  <a:cubicBezTo>
                    <a:pt x="72045" y="59424"/>
                    <a:pt x="71795" y="59174"/>
                    <a:pt x="71795" y="58864"/>
                  </a:cubicBezTo>
                  <a:cubicBezTo>
                    <a:pt x="71795" y="58555"/>
                    <a:pt x="72069" y="58293"/>
                    <a:pt x="72366" y="58293"/>
                  </a:cubicBezTo>
                  <a:close/>
                  <a:moveTo>
                    <a:pt x="76093" y="58293"/>
                  </a:moveTo>
                  <a:cubicBezTo>
                    <a:pt x="76391" y="58293"/>
                    <a:pt x="76664" y="58555"/>
                    <a:pt x="76664" y="58864"/>
                  </a:cubicBezTo>
                  <a:cubicBezTo>
                    <a:pt x="76664" y="59174"/>
                    <a:pt x="76403" y="59424"/>
                    <a:pt x="76093" y="59424"/>
                  </a:cubicBezTo>
                  <a:cubicBezTo>
                    <a:pt x="75795" y="59424"/>
                    <a:pt x="75533" y="59174"/>
                    <a:pt x="75533" y="58864"/>
                  </a:cubicBezTo>
                  <a:cubicBezTo>
                    <a:pt x="75533" y="58555"/>
                    <a:pt x="75783" y="58293"/>
                    <a:pt x="76093" y="58293"/>
                  </a:cubicBezTo>
                  <a:close/>
                  <a:moveTo>
                    <a:pt x="79712" y="58293"/>
                  </a:moveTo>
                  <a:cubicBezTo>
                    <a:pt x="80010" y="58293"/>
                    <a:pt x="80284" y="58555"/>
                    <a:pt x="80284" y="58864"/>
                  </a:cubicBezTo>
                  <a:cubicBezTo>
                    <a:pt x="80284" y="59174"/>
                    <a:pt x="80022" y="59424"/>
                    <a:pt x="79712" y="59424"/>
                  </a:cubicBezTo>
                  <a:cubicBezTo>
                    <a:pt x="79403" y="59424"/>
                    <a:pt x="79153" y="59174"/>
                    <a:pt x="79153" y="58864"/>
                  </a:cubicBezTo>
                  <a:cubicBezTo>
                    <a:pt x="79153" y="58555"/>
                    <a:pt x="79403" y="58293"/>
                    <a:pt x="79712" y="58293"/>
                  </a:cubicBezTo>
                  <a:close/>
                  <a:moveTo>
                    <a:pt x="83451" y="58293"/>
                  </a:moveTo>
                  <a:cubicBezTo>
                    <a:pt x="83761" y="58293"/>
                    <a:pt x="84011" y="58555"/>
                    <a:pt x="84011" y="58864"/>
                  </a:cubicBezTo>
                  <a:cubicBezTo>
                    <a:pt x="84011" y="59174"/>
                    <a:pt x="83761" y="59424"/>
                    <a:pt x="83451" y="59424"/>
                  </a:cubicBezTo>
                  <a:cubicBezTo>
                    <a:pt x="83141" y="59424"/>
                    <a:pt x="82880" y="59174"/>
                    <a:pt x="82880" y="58864"/>
                  </a:cubicBezTo>
                  <a:cubicBezTo>
                    <a:pt x="82880" y="58555"/>
                    <a:pt x="83141" y="58293"/>
                    <a:pt x="83451" y="58293"/>
                  </a:cubicBezTo>
                  <a:close/>
                  <a:moveTo>
                    <a:pt x="87166" y="58293"/>
                  </a:moveTo>
                  <a:cubicBezTo>
                    <a:pt x="87463" y="58293"/>
                    <a:pt x="87737" y="58555"/>
                    <a:pt x="87737" y="58864"/>
                  </a:cubicBezTo>
                  <a:cubicBezTo>
                    <a:pt x="87737" y="59174"/>
                    <a:pt x="87475" y="59424"/>
                    <a:pt x="87166" y="59424"/>
                  </a:cubicBezTo>
                  <a:cubicBezTo>
                    <a:pt x="86856" y="59424"/>
                    <a:pt x="86606" y="59174"/>
                    <a:pt x="86606" y="58864"/>
                  </a:cubicBezTo>
                  <a:cubicBezTo>
                    <a:pt x="86606" y="58555"/>
                    <a:pt x="86856" y="58293"/>
                    <a:pt x="87166" y="58293"/>
                  </a:cubicBezTo>
                  <a:close/>
                  <a:moveTo>
                    <a:pt x="90904" y="58293"/>
                  </a:moveTo>
                  <a:cubicBezTo>
                    <a:pt x="91214" y="58293"/>
                    <a:pt x="91464" y="58555"/>
                    <a:pt x="91464" y="58864"/>
                  </a:cubicBezTo>
                  <a:cubicBezTo>
                    <a:pt x="91464" y="59174"/>
                    <a:pt x="91214" y="59424"/>
                    <a:pt x="90904" y="59424"/>
                  </a:cubicBezTo>
                  <a:cubicBezTo>
                    <a:pt x="90595" y="59424"/>
                    <a:pt x="90345" y="59174"/>
                    <a:pt x="90345" y="58864"/>
                  </a:cubicBezTo>
                  <a:cubicBezTo>
                    <a:pt x="90345" y="58555"/>
                    <a:pt x="90595" y="58293"/>
                    <a:pt x="90904" y="58293"/>
                  </a:cubicBezTo>
                  <a:close/>
                  <a:moveTo>
                    <a:pt x="94631" y="58293"/>
                  </a:moveTo>
                  <a:cubicBezTo>
                    <a:pt x="94929" y="58293"/>
                    <a:pt x="95191" y="58555"/>
                    <a:pt x="95191" y="58864"/>
                  </a:cubicBezTo>
                  <a:cubicBezTo>
                    <a:pt x="95191" y="59174"/>
                    <a:pt x="94941" y="59424"/>
                    <a:pt x="94631" y="59424"/>
                  </a:cubicBezTo>
                  <a:cubicBezTo>
                    <a:pt x="94310" y="59424"/>
                    <a:pt x="94060" y="59174"/>
                    <a:pt x="94060" y="58864"/>
                  </a:cubicBezTo>
                  <a:cubicBezTo>
                    <a:pt x="94060" y="58555"/>
                    <a:pt x="94310" y="58293"/>
                    <a:pt x="94631" y="58293"/>
                  </a:cubicBezTo>
                  <a:close/>
                  <a:moveTo>
                    <a:pt x="98346" y="58293"/>
                  </a:moveTo>
                  <a:cubicBezTo>
                    <a:pt x="98655" y="58293"/>
                    <a:pt x="98905" y="58555"/>
                    <a:pt x="98905" y="58864"/>
                  </a:cubicBezTo>
                  <a:cubicBezTo>
                    <a:pt x="98905" y="59174"/>
                    <a:pt x="98655" y="59424"/>
                    <a:pt x="98346" y="59424"/>
                  </a:cubicBezTo>
                  <a:cubicBezTo>
                    <a:pt x="98036" y="59424"/>
                    <a:pt x="97786" y="59174"/>
                    <a:pt x="97786" y="58864"/>
                  </a:cubicBezTo>
                  <a:cubicBezTo>
                    <a:pt x="97786" y="58555"/>
                    <a:pt x="98036" y="58293"/>
                    <a:pt x="98346" y="58293"/>
                  </a:cubicBezTo>
                  <a:close/>
                  <a:moveTo>
                    <a:pt x="102084" y="58293"/>
                  </a:moveTo>
                  <a:cubicBezTo>
                    <a:pt x="102382" y="58293"/>
                    <a:pt x="102644" y="58555"/>
                    <a:pt x="102644" y="58864"/>
                  </a:cubicBezTo>
                  <a:cubicBezTo>
                    <a:pt x="102644" y="59174"/>
                    <a:pt x="102394" y="59424"/>
                    <a:pt x="102084" y="59424"/>
                  </a:cubicBezTo>
                  <a:cubicBezTo>
                    <a:pt x="101787" y="59424"/>
                    <a:pt x="101513" y="59174"/>
                    <a:pt x="101513" y="58864"/>
                  </a:cubicBezTo>
                  <a:cubicBezTo>
                    <a:pt x="101513" y="58555"/>
                    <a:pt x="101775" y="58293"/>
                    <a:pt x="102084" y="58293"/>
                  </a:cubicBezTo>
                  <a:close/>
                  <a:moveTo>
                    <a:pt x="105799" y="58293"/>
                  </a:moveTo>
                  <a:cubicBezTo>
                    <a:pt x="106121" y="58293"/>
                    <a:pt x="106371" y="58555"/>
                    <a:pt x="106371" y="58864"/>
                  </a:cubicBezTo>
                  <a:cubicBezTo>
                    <a:pt x="106371" y="59174"/>
                    <a:pt x="106109" y="59424"/>
                    <a:pt x="105799" y="59424"/>
                  </a:cubicBezTo>
                  <a:cubicBezTo>
                    <a:pt x="105490" y="59424"/>
                    <a:pt x="105239" y="59174"/>
                    <a:pt x="105239" y="58864"/>
                  </a:cubicBezTo>
                  <a:cubicBezTo>
                    <a:pt x="105239" y="58555"/>
                    <a:pt x="105490" y="58293"/>
                    <a:pt x="105799" y="58293"/>
                  </a:cubicBezTo>
                  <a:close/>
                  <a:moveTo>
                    <a:pt x="109538" y="58293"/>
                  </a:moveTo>
                  <a:cubicBezTo>
                    <a:pt x="109835" y="58293"/>
                    <a:pt x="110109" y="58555"/>
                    <a:pt x="110109" y="58864"/>
                  </a:cubicBezTo>
                  <a:cubicBezTo>
                    <a:pt x="110109" y="59174"/>
                    <a:pt x="109847" y="59424"/>
                    <a:pt x="109538" y="59424"/>
                  </a:cubicBezTo>
                  <a:cubicBezTo>
                    <a:pt x="109228" y="59424"/>
                    <a:pt x="108978" y="59174"/>
                    <a:pt x="108978" y="58864"/>
                  </a:cubicBezTo>
                  <a:cubicBezTo>
                    <a:pt x="108978" y="58555"/>
                    <a:pt x="109228" y="58293"/>
                    <a:pt x="109538" y="58293"/>
                  </a:cubicBezTo>
                  <a:close/>
                  <a:moveTo>
                    <a:pt x="113264" y="58293"/>
                  </a:moveTo>
                  <a:cubicBezTo>
                    <a:pt x="113574" y="58293"/>
                    <a:pt x="113824" y="58555"/>
                    <a:pt x="113824" y="58864"/>
                  </a:cubicBezTo>
                  <a:cubicBezTo>
                    <a:pt x="113824" y="59174"/>
                    <a:pt x="113574" y="59424"/>
                    <a:pt x="113264" y="59424"/>
                  </a:cubicBezTo>
                  <a:cubicBezTo>
                    <a:pt x="112943" y="59424"/>
                    <a:pt x="112693" y="59174"/>
                    <a:pt x="112693" y="58864"/>
                  </a:cubicBezTo>
                  <a:cubicBezTo>
                    <a:pt x="112693" y="58555"/>
                    <a:pt x="112943" y="58293"/>
                    <a:pt x="113264" y="58293"/>
                  </a:cubicBezTo>
                  <a:close/>
                  <a:moveTo>
                    <a:pt x="116991" y="58293"/>
                  </a:moveTo>
                  <a:cubicBezTo>
                    <a:pt x="117289" y="58293"/>
                    <a:pt x="117562" y="58555"/>
                    <a:pt x="117562" y="58864"/>
                  </a:cubicBezTo>
                  <a:cubicBezTo>
                    <a:pt x="117562" y="59174"/>
                    <a:pt x="117312" y="59424"/>
                    <a:pt x="116991" y="59424"/>
                  </a:cubicBezTo>
                  <a:cubicBezTo>
                    <a:pt x="116681" y="59424"/>
                    <a:pt x="116431" y="59174"/>
                    <a:pt x="116431" y="58864"/>
                  </a:cubicBezTo>
                  <a:cubicBezTo>
                    <a:pt x="116431" y="58555"/>
                    <a:pt x="116681" y="58293"/>
                    <a:pt x="116991" y="58293"/>
                  </a:cubicBezTo>
                  <a:close/>
                  <a:moveTo>
                    <a:pt x="120718" y="58293"/>
                  </a:moveTo>
                  <a:cubicBezTo>
                    <a:pt x="121027" y="58293"/>
                    <a:pt x="121277" y="58555"/>
                    <a:pt x="121277" y="58864"/>
                  </a:cubicBezTo>
                  <a:cubicBezTo>
                    <a:pt x="121277" y="59174"/>
                    <a:pt x="121027" y="59424"/>
                    <a:pt x="120718" y="59424"/>
                  </a:cubicBezTo>
                  <a:cubicBezTo>
                    <a:pt x="120408" y="59424"/>
                    <a:pt x="120146" y="59174"/>
                    <a:pt x="120146" y="58864"/>
                  </a:cubicBezTo>
                  <a:cubicBezTo>
                    <a:pt x="120146" y="58555"/>
                    <a:pt x="120420" y="58293"/>
                    <a:pt x="120718" y="58293"/>
                  </a:cubicBezTo>
                  <a:close/>
                  <a:moveTo>
                    <a:pt x="124456" y="58293"/>
                  </a:moveTo>
                  <a:cubicBezTo>
                    <a:pt x="124754" y="58293"/>
                    <a:pt x="125016" y="58555"/>
                    <a:pt x="125016" y="58864"/>
                  </a:cubicBezTo>
                  <a:cubicBezTo>
                    <a:pt x="125016" y="59174"/>
                    <a:pt x="124766" y="59424"/>
                    <a:pt x="124456" y="59424"/>
                  </a:cubicBezTo>
                  <a:cubicBezTo>
                    <a:pt x="124135" y="59424"/>
                    <a:pt x="123885" y="59174"/>
                    <a:pt x="123885" y="58864"/>
                  </a:cubicBezTo>
                  <a:cubicBezTo>
                    <a:pt x="123885" y="58555"/>
                    <a:pt x="124135" y="58293"/>
                    <a:pt x="124456" y="58293"/>
                  </a:cubicBezTo>
                  <a:close/>
                  <a:moveTo>
                    <a:pt x="128171" y="58293"/>
                  </a:moveTo>
                  <a:cubicBezTo>
                    <a:pt x="128480" y="58293"/>
                    <a:pt x="128742" y="58555"/>
                    <a:pt x="128742" y="58864"/>
                  </a:cubicBezTo>
                  <a:cubicBezTo>
                    <a:pt x="128742" y="59174"/>
                    <a:pt x="128480" y="59424"/>
                    <a:pt x="128171" y="59424"/>
                  </a:cubicBezTo>
                  <a:cubicBezTo>
                    <a:pt x="127861" y="59424"/>
                    <a:pt x="127611" y="59174"/>
                    <a:pt x="127611" y="58864"/>
                  </a:cubicBezTo>
                  <a:cubicBezTo>
                    <a:pt x="127611" y="58555"/>
                    <a:pt x="127861" y="58293"/>
                    <a:pt x="128171" y="58293"/>
                  </a:cubicBezTo>
                  <a:close/>
                  <a:moveTo>
                    <a:pt x="131898" y="58293"/>
                  </a:moveTo>
                  <a:cubicBezTo>
                    <a:pt x="132195" y="58293"/>
                    <a:pt x="132457" y="58555"/>
                    <a:pt x="132457" y="58864"/>
                  </a:cubicBezTo>
                  <a:cubicBezTo>
                    <a:pt x="132457" y="59174"/>
                    <a:pt x="132207" y="59424"/>
                    <a:pt x="131898" y="59424"/>
                  </a:cubicBezTo>
                  <a:cubicBezTo>
                    <a:pt x="131600" y="59424"/>
                    <a:pt x="131326" y="59174"/>
                    <a:pt x="131326" y="58864"/>
                  </a:cubicBezTo>
                  <a:cubicBezTo>
                    <a:pt x="131326" y="58555"/>
                    <a:pt x="131576" y="58293"/>
                    <a:pt x="131898" y="58293"/>
                  </a:cubicBezTo>
                  <a:close/>
                  <a:moveTo>
                    <a:pt x="135624" y="58293"/>
                  </a:moveTo>
                  <a:cubicBezTo>
                    <a:pt x="135946" y="58293"/>
                    <a:pt x="136196" y="58555"/>
                    <a:pt x="136196" y="58864"/>
                  </a:cubicBezTo>
                  <a:cubicBezTo>
                    <a:pt x="136196" y="59174"/>
                    <a:pt x="135934" y="59424"/>
                    <a:pt x="135624" y="59424"/>
                  </a:cubicBezTo>
                  <a:cubicBezTo>
                    <a:pt x="135315" y="59424"/>
                    <a:pt x="135065" y="59174"/>
                    <a:pt x="135065" y="58864"/>
                  </a:cubicBezTo>
                  <a:cubicBezTo>
                    <a:pt x="135065" y="58555"/>
                    <a:pt x="135315" y="58293"/>
                    <a:pt x="135624" y="58293"/>
                  </a:cubicBezTo>
                  <a:close/>
                  <a:moveTo>
                    <a:pt x="139351" y="58293"/>
                  </a:moveTo>
                  <a:cubicBezTo>
                    <a:pt x="139649" y="58293"/>
                    <a:pt x="139910" y="58555"/>
                    <a:pt x="139910" y="58864"/>
                  </a:cubicBezTo>
                  <a:cubicBezTo>
                    <a:pt x="139910" y="59174"/>
                    <a:pt x="139660" y="59424"/>
                    <a:pt x="139351" y="59424"/>
                  </a:cubicBezTo>
                  <a:cubicBezTo>
                    <a:pt x="139053" y="59424"/>
                    <a:pt x="138779" y="59174"/>
                    <a:pt x="138779" y="58864"/>
                  </a:cubicBezTo>
                  <a:cubicBezTo>
                    <a:pt x="138779" y="58555"/>
                    <a:pt x="139041" y="58293"/>
                    <a:pt x="139351" y="58293"/>
                  </a:cubicBezTo>
                  <a:close/>
                  <a:moveTo>
                    <a:pt x="143089" y="58293"/>
                  </a:moveTo>
                  <a:cubicBezTo>
                    <a:pt x="143399" y="58293"/>
                    <a:pt x="143649" y="58555"/>
                    <a:pt x="143649" y="58864"/>
                  </a:cubicBezTo>
                  <a:cubicBezTo>
                    <a:pt x="143649" y="59174"/>
                    <a:pt x="143399" y="59424"/>
                    <a:pt x="143089" y="59424"/>
                  </a:cubicBezTo>
                  <a:cubicBezTo>
                    <a:pt x="142768" y="59424"/>
                    <a:pt x="142518" y="59174"/>
                    <a:pt x="142518" y="58864"/>
                  </a:cubicBezTo>
                  <a:cubicBezTo>
                    <a:pt x="142518" y="58555"/>
                    <a:pt x="142768" y="58293"/>
                    <a:pt x="143089" y="58293"/>
                  </a:cubicBezTo>
                  <a:close/>
                  <a:moveTo>
                    <a:pt x="146804" y="58293"/>
                  </a:moveTo>
                  <a:cubicBezTo>
                    <a:pt x="147102" y="58293"/>
                    <a:pt x="147376" y="58555"/>
                    <a:pt x="147376" y="58864"/>
                  </a:cubicBezTo>
                  <a:cubicBezTo>
                    <a:pt x="147376" y="59174"/>
                    <a:pt x="147114" y="59424"/>
                    <a:pt x="146804" y="59424"/>
                  </a:cubicBezTo>
                  <a:cubicBezTo>
                    <a:pt x="146495" y="59424"/>
                    <a:pt x="146245" y="59174"/>
                    <a:pt x="146245" y="58864"/>
                  </a:cubicBezTo>
                  <a:cubicBezTo>
                    <a:pt x="146245" y="58555"/>
                    <a:pt x="146495" y="58293"/>
                    <a:pt x="146804" y="58293"/>
                  </a:cubicBezTo>
                  <a:close/>
                  <a:moveTo>
                    <a:pt x="150543" y="58293"/>
                  </a:moveTo>
                  <a:cubicBezTo>
                    <a:pt x="150852" y="58293"/>
                    <a:pt x="151102" y="58555"/>
                    <a:pt x="151102" y="58864"/>
                  </a:cubicBezTo>
                  <a:cubicBezTo>
                    <a:pt x="151102" y="59174"/>
                    <a:pt x="150852" y="59424"/>
                    <a:pt x="150543" y="59424"/>
                  </a:cubicBezTo>
                  <a:cubicBezTo>
                    <a:pt x="150233" y="59424"/>
                    <a:pt x="149971" y="59174"/>
                    <a:pt x="149971" y="58864"/>
                  </a:cubicBezTo>
                  <a:cubicBezTo>
                    <a:pt x="149971" y="58555"/>
                    <a:pt x="150233" y="58293"/>
                    <a:pt x="150543" y="58293"/>
                  </a:cubicBezTo>
                  <a:close/>
                  <a:moveTo>
                    <a:pt x="154258" y="58293"/>
                  </a:moveTo>
                  <a:cubicBezTo>
                    <a:pt x="154555" y="58293"/>
                    <a:pt x="154829" y="58555"/>
                    <a:pt x="154829" y="58864"/>
                  </a:cubicBezTo>
                  <a:cubicBezTo>
                    <a:pt x="154829" y="59174"/>
                    <a:pt x="154567" y="59424"/>
                    <a:pt x="154258" y="59424"/>
                  </a:cubicBezTo>
                  <a:cubicBezTo>
                    <a:pt x="153948" y="59424"/>
                    <a:pt x="153698" y="59174"/>
                    <a:pt x="153698" y="58864"/>
                  </a:cubicBezTo>
                  <a:cubicBezTo>
                    <a:pt x="153698" y="58555"/>
                    <a:pt x="153948" y="58293"/>
                    <a:pt x="154258" y="58293"/>
                  </a:cubicBezTo>
                  <a:close/>
                  <a:moveTo>
                    <a:pt x="3405" y="60174"/>
                  </a:moveTo>
                  <a:cubicBezTo>
                    <a:pt x="3703" y="60174"/>
                    <a:pt x="3977" y="60424"/>
                    <a:pt x="3977" y="60734"/>
                  </a:cubicBezTo>
                  <a:cubicBezTo>
                    <a:pt x="3977" y="61031"/>
                    <a:pt x="3727" y="61305"/>
                    <a:pt x="3405" y="61305"/>
                  </a:cubicBezTo>
                  <a:cubicBezTo>
                    <a:pt x="3096" y="61305"/>
                    <a:pt x="2846" y="61043"/>
                    <a:pt x="2846" y="60734"/>
                  </a:cubicBezTo>
                  <a:cubicBezTo>
                    <a:pt x="2858" y="60412"/>
                    <a:pt x="3096" y="60174"/>
                    <a:pt x="3405" y="60174"/>
                  </a:cubicBezTo>
                  <a:close/>
                  <a:moveTo>
                    <a:pt x="7132" y="60174"/>
                  </a:moveTo>
                  <a:cubicBezTo>
                    <a:pt x="7430" y="60174"/>
                    <a:pt x="7692" y="60424"/>
                    <a:pt x="7692" y="60734"/>
                  </a:cubicBezTo>
                  <a:cubicBezTo>
                    <a:pt x="7692" y="61031"/>
                    <a:pt x="7442" y="61305"/>
                    <a:pt x="7132" y="61305"/>
                  </a:cubicBezTo>
                  <a:cubicBezTo>
                    <a:pt x="6834" y="61305"/>
                    <a:pt x="6560" y="61043"/>
                    <a:pt x="6560" y="60734"/>
                  </a:cubicBezTo>
                  <a:cubicBezTo>
                    <a:pt x="6584" y="60412"/>
                    <a:pt x="6822" y="60174"/>
                    <a:pt x="7132" y="60174"/>
                  </a:cubicBezTo>
                  <a:close/>
                  <a:moveTo>
                    <a:pt x="10871" y="60174"/>
                  </a:moveTo>
                  <a:cubicBezTo>
                    <a:pt x="11168" y="60174"/>
                    <a:pt x="11430" y="60424"/>
                    <a:pt x="11430" y="60734"/>
                  </a:cubicBezTo>
                  <a:cubicBezTo>
                    <a:pt x="11430" y="61031"/>
                    <a:pt x="11180" y="61305"/>
                    <a:pt x="10871" y="61305"/>
                  </a:cubicBezTo>
                  <a:cubicBezTo>
                    <a:pt x="10573" y="61305"/>
                    <a:pt x="10299" y="61043"/>
                    <a:pt x="10299" y="60734"/>
                  </a:cubicBezTo>
                  <a:cubicBezTo>
                    <a:pt x="10299" y="60412"/>
                    <a:pt x="10549" y="60174"/>
                    <a:pt x="10871" y="60174"/>
                  </a:cubicBezTo>
                  <a:close/>
                  <a:moveTo>
                    <a:pt x="14585" y="60174"/>
                  </a:moveTo>
                  <a:cubicBezTo>
                    <a:pt x="14883" y="60174"/>
                    <a:pt x="15157" y="60424"/>
                    <a:pt x="15157" y="60734"/>
                  </a:cubicBezTo>
                  <a:cubicBezTo>
                    <a:pt x="15157" y="61031"/>
                    <a:pt x="14895" y="61305"/>
                    <a:pt x="14585" y="61305"/>
                  </a:cubicBezTo>
                  <a:cubicBezTo>
                    <a:pt x="14288" y="61305"/>
                    <a:pt x="14014" y="61043"/>
                    <a:pt x="14014" y="60734"/>
                  </a:cubicBezTo>
                  <a:cubicBezTo>
                    <a:pt x="14038" y="60412"/>
                    <a:pt x="14276" y="60174"/>
                    <a:pt x="14585" y="60174"/>
                  </a:cubicBezTo>
                  <a:close/>
                  <a:moveTo>
                    <a:pt x="18324" y="60174"/>
                  </a:moveTo>
                  <a:cubicBezTo>
                    <a:pt x="18622" y="60174"/>
                    <a:pt x="18883" y="60424"/>
                    <a:pt x="18883" y="60734"/>
                  </a:cubicBezTo>
                  <a:cubicBezTo>
                    <a:pt x="18883" y="61031"/>
                    <a:pt x="18633" y="61305"/>
                    <a:pt x="18324" y="61305"/>
                  </a:cubicBezTo>
                  <a:cubicBezTo>
                    <a:pt x="18026" y="61305"/>
                    <a:pt x="17752" y="61043"/>
                    <a:pt x="17752" y="60734"/>
                  </a:cubicBezTo>
                  <a:cubicBezTo>
                    <a:pt x="17752" y="60412"/>
                    <a:pt x="18014" y="60174"/>
                    <a:pt x="18324" y="60174"/>
                  </a:cubicBezTo>
                  <a:close/>
                  <a:moveTo>
                    <a:pt x="22039" y="60174"/>
                  </a:moveTo>
                  <a:cubicBezTo>
                    <a:pt x="22336" y="60174"/>
                    <a:pt x="22610" y="60424"/>
                    <a:pt x="22610" y="60734"/>
                  </a:cubicBezTo>
                  <a:cubicBezTo>
                    <a:pt x="22610" y="61031"/>
                    <a:pt x="22360" y="61305"/>
                    <a:pt x="22039" y="61305"/>
                  </a:cubicBezTo>
                  <a:cubicBezTo>
                    <a:pt x="21729" y="61305"/>
                    <a:pt x="21479" y="61043"/>
                    <a:pt x="21479" y="60734"/>
                  </a:cubicBezTo>
                  <a:cubicBezTo>
                    <a:pt x="21491" y="60412"/>
                    <a:pt x="21729" y="60174"/>
                    <a:pt x="22039" y="60174"/>
                  </a:cubicBezTo>
                  <a:close/>
                  <a:moveTo>
                    <a:pt x="25777" y="60174"/>
                  </a:moveTo>
                  <a:cubicBezTo>
                    <a:pt x="26075" y="60174"/>
                    <a:pt x="26349" y="60424"/>
                    <a:pt x="26349" y="60734"/>
                  </a:cubicBezTo>
                  <a:cubicBezTo>
                    <a:pt x="26349" y="61031"/>
                    <a:pt x="26087" y="61305"/>
                    <a:pt x="25777" y="61305"/>
                  </a:cubicBezTo>
                  <a:cubicBezTo>
                    <a:pt x="25468" y="61305"/>
                    <a:pt x="25206" y="61043"/>
                    <a:pt x="25206" y="60734"/>
                  </a:cubicBezTo>
                  <a:cubicBezTo>
                    <a:pt x="25218" y="60412"/>
                    <a:pt x="25468" y="60174"/>
                    <a:pt x="25777" y="60174"/>
                  </a:cubicBezTo>
                  <a:close/>
                  <a:moveTo>
                    <a:pt x="29504" y="60174"/>
                  </a:moveTo>
                  <a:cubicBezTo>
                    <a:pt x="29801" y="60174"/>
                    <a:pt x="30063" y="60424"/>
                    <a:pt x="30063" y="60734"/>
                  </a:cubicBezTo>
                  <a:cubicBezTo>
                    <a:pt x="30063" y="61031"/>
                    <a:pt x="29813" y="61305"/>
                    <a:pt x="29504" y="61305"/>
                  </a:cubicBezTo>
                  <a:cubicBezTo>
                    <a:pt x="29182" y="61305"/>
                    <a:pt x="28932" y="61043"/>
                    <a:pt x="28932" y="60734"/>
                  </a:cubicBezTo>
                  <a:cubicBezTo>
                    <a:pt x="28944" y="60412"/>
                    <a:pt x="29182" y="60174"/>
                    <a:pt x="29504" y="60174"/>
                  </a:cubicBezTo>
                  <a:close/>
                  <a:moveTo>
                    <a:pt x="33230" y="60174"/>
                  </a:moveTo>
                  <a:cubicBezTo>
                    <a:pt x="33528" y="60174"/>
                    <a:pt x="33802" y="60424"/>
                    <a:pt x="33802" y="60734"/>
                  </a:cubicBezTo>
                  <a:cubicBezTo>
                    <a:pt x="33802" y="61031"/>
                    <a:pt x="33552" y="61305"/>
                    <a:pt x="33230" y="61305"/>
                  </a:cubicBezTo>
                  <a:cubicBezTo>
                    <a:pt x="32921" y="61305"/>
                    <a:pt x="32671" y="61043"/>
                    <a:pt x="32671" y="60734"/>
                  </a:cubicBezTo>
                  <a:cubicBezTo>
                    <a:pt x="32671" y="60412"/>
                    <a:pt x="32921" y="60174"/>
                    <a:pt x="33230" y="60174"/>
                  </a:cubicBezTo>
                  <a:close/>
                  <a:moveTo>
                    <a:pt x="36957" y="60174"/>
                  </a:moveTo>
                  <a:cubicBezTo>
                    <a:pt x="37255" y="60174"/>
                    <a:pt x="37517" y="60424"/>
                    <a:pt x="37517" y="60734"/>
                  </a:cubicBezTo>
                  <a:cubicBezTo>
                    <a:pt x="37517" y="61031"/>
                    <a:pt x="37267" y="61305"/>
                    <a:pt x="36957" y="61305"/>
                  </a:cubicBezTo>
                  <a:cubicBezTo>
                    <a:pt x="36648" y="61305"/>
                    <a:pt x="36386" y="61043"/>
                    <a:pt x="36386" y="60734"/>
                  </a:cubicBezTo>
                  <a:cubicBezTo>
                    <a:pt x="36409" y="60412"/>
                    <a:pt x="36648" y="60174"/>
                    <a:pt x="36957" y="60174"/>
                  </a:cubicBezTo>
                  <a:close/>
                  <a:moveTo>
                    <a:pt x="40672" y="60174"/>
                  </a:moveTo>
                  <a:cubicBezTo>
                    <a:pt x="40970" y="60174"/>
                    <a:pt x="41243" y="60424"/>
                    <a:pt x="41243" y="60734"/>
                  </a:cubicBezTo>
                  <a:cubicBezTo>
                    <a:pt x="41243" y="61031"/>
                    <a:pt x="40993" y="61305"/>
                    <a:pt x="40672" y="61305"/>
                  </a:cubicBezTo>
                  <a:cubicBezTo>
                    <a:pt x="40374" y="61305"/>
                    <a:pt x="40112" y="61043"/>
                    <a:pt x="40112" y="60734"/>
                  </a:cubicBezTo>
                  <a:cubicBezTo>
                    <a:pt x="40124" y="60412"/>
                    <a:pt x="40362" y="60174"/>
                    <a:pt x="40672" y="60174"/>
                  </a:cubicBezTo>
                  <a:close/>
                  <a:moveTo>
                    <a:pt x="44410" y="60174"/>
                  </a:moveTo>
                  <a:cubicBezTo>
                    <a:pt x="44708" y="60174"/>
                    <a:pt x="44982" y="60424"/>
                    <a:pt x="44982" y="60734"/>
                  </a:cubicBezTo>
                  <a:cubicBezTo>
                    <a:pt x="44982" y="61031"/>
                    <a:pt x="44720" y="61305"/>
                    <a:pt x="44410" y="61305"/>
                  </a:cubicBezTo>
                  <a:cubicBezTo>
                    <a:pt x="44113" y="61305"/>
                    <a:pt x="43851" y="61043"/>
                    <a:pt x="43851" y="60734"/>
                  </a:cubicBezTo>
                  <a:cubicBezTo>
                    <a:pt x="43851" y="60412"/>
                    <a:pt x="44101" y="60174"/>
                    <a:pt x="44410" y="60174"/>
                  </a:cubicBezTo>
                  <a:close/>
                  <a:moveTo>
                    <a:pt x="48137" y="60174"/>
                  </a:moveTo>
                  <a:cubicBezTo>
                    <a:pt x="48435" y="60174"/>
                    <a:pt x="48697" y="60424"/>
                    <a:pt x="48697" y="60734"/>
                  </a:cubicBezTo>
                  <a:cubicBezTo>
                    <a:pt x="48697" y="61031"/>
                    <a:pt x="48447" y="61305"/>
                    <a:pt x="48137" y="61305"/>
                  </a:cubicBezTo>
                  <a:cubicBezTo>
                    <a:pt x="47839" y="61305"/>
                    <a:pt x="47566" y="61043"/>
                    <a:pt x="47566" y="60734"/>
                  </a:cubicBezTo>
                  <a:cubicBezTo>
                    <a:pt x="47578" y="60412"/>
                    <a:pt x="47839" y="60174"/>
                    <a:pt x="48137" y="60174"/>
                  </a:cubicBezTo>
                  <a:close/>
                  <a:moveTo>
                    <a:pt x="51864" y="60174"/>
                  </a:moveTo>
                  <a:cubicBezTo>
                    <a:pt x="52161" y="60174"/>
                    <a:pt x="52435" y="60424"/>
                    <a:pt x="52435" y="60734"/>
                  </a:cubicBezTo>
                  <a:cubicBezTo>
                    <a:pt x="52435" y="61031"/>
                    <a:pt x="52185" y="61305"/>
                    <a:pt x="51864" y="61305"/>
                  </a:cubicBezTo>
                  <a:cubicBezTo>
                    <a:pt x="51566" y="61305"/>
                    <a:pt x="51304" y="61043"/>
                    <a:pt x="51304" y="60734"/>
                  </a:cubicBezTo>
                  <a:cubicBezTo>
                    <a:pt x="51304" y="60412"/>
                    <a:pt x="51554" y="60174"/>
                    <a:pt x="51864" y="60174"/>
                  </a:cubicBezTo>
                  <a:close/>
                  <a:moveTo>
                    <a:pt x="55602" y="60174"/>
                  </a:moveTo>
                  <a:cubicBezTo>
                    <a:pt x="55900" y="60174"/>
                    <a:pt x="56174" y="60424"/>
                    <a:pt x="56174" y="60734"/>
                  </a:cubicBezTo>
                  <a:cubicBezTo>
                    <a:pt x="56174" y="61031"/>
                    <a:pt x="55912" y="61305"/>
                    <a:pt x="55602" y="61305"/>
                  </a:cubicBezTo>
                  <a:cubicBezTo>
                    <a:pt x="55293" y="61305"/>
                    <a:pt x="55043" y="61043"/>
                    <a:pt x="55043" y="60734"/>
                  </a:cubicBezTo>
                  <a:cubicBezTo>
                    <a:pt x="55043" y="60412"/>
                    <a:pt x="55293" y="60174"/>
                    <a:pt x="55602" y="60174"/>
                  </a:cubicBezTo>
                  <a:close/>
                  <a:moveTo>
                    <a:pt x="59329" y="60174"/>
                  </a:moveTo>
                  <a:cubicBezTo>
                    <a:pt x="59627" y="60174"/>
                    <a:pt x="59889" y="60424"/>
                    <a:pt x="59889" y="60734"/>
                  </a:cubicBezTo>
                  <a:cubicBezTo>
                    <a:pt x="59889" y="61031"/>
                    <a:pt x="59639" y="61305"/>
                    <a:pt x="59329" y="61305"/>
                  </a:cubicBezTo>
                  <a:cubicBezTo>
                    <a:pt x="59008" y="61305"/>
                    <a:pt x="58757" y="61043"/>
                    <a:pt x="58757" y="60734"/>
                  </a:cubicBezTo>
                  <a:cubicBezTo>
                    <a:pt x="58757" y="60412"/>
                    <a:pt x="59008" y="60174"/>
                    <a:pt x="59329" y="60174"/>
                  </a:cubicBezTo>
                  <a:close/>
                  <a:moveTo>
                    <a:pt x="63056" y="60174"/>
                  </a:moveTo>
                  <a:cubicBezTo>
                    <a:pt x="63353" y="60174"/>
                    <a:pt x="63627" y="60424"/>
                    <a:pt x="63627" y="60734"/>
                  </a:cubicBezTo>
                  <a:cubicBezTo>
                    <a:pt x="63627" y="61031"/>
                    <a:pt x="63377" y="61305"/>
                    <a:pt x="63056" y="61305"/>
                  </a:cubicBezTo>
                  <a:cubicBezTo>
                    <a:pt x="62746" y="61305"/>
                    <a:pt x="62496" y="61043"/>
                    <a:pt x="62496" y="60734"/>
                  </a:cubicBezTo>
                  <a:cubicBezTo>
                    <a:pt x="62496" y="60412"/>
                    <a:pt x="62746" y="60174"/>
                    <a:pt x="63056" y="60174"/>
                  </a:cubicBezTo>
                  <a:close/>
                  <a:moveTo>
                    <a:pt x="66782" y="60174"/>
                  </a:moveTo>
                  <a:cubicBezTo>
                    <a:pt x="67080" y="60174"/>
                    <a:pt x="67342" y="60424"/>
                    <a:pt x="67342" y="60734"/>
                  </a:cubicBezTo>
                  <a:cubicBezTo>
                    <a:pt x="67342" y="61031"/>
                    <a:pt x="67092" y="61305"/>
                    <a:pt x="66782" y="61305"/>
                  </a:cubicBezTo>
                  <a:cubicBezTo>
                    <a:pt x="66473" y="61305"/>
                    <a:pt x="66211" y="61043"/>
                    <a:pt x="66211" y="60734"/>
                  </a:cubicBezTo>
                  <a:cubicBezTo>
                    <a:pt x="66235" y="60412"/>
                    <a:pt x="66473" y="60174"/>
                    <a:pt x="66782" y="60174"/>
                  </a:cubicBezTo>
                  <a:close/>
                  <a:moveTo>
                    <a:pt x="70509" y="60174"/>
                  </a:moveTo>
                  <a:cubicBezTo>
                    <a:pt x="70807" y="60174"/>
                    <a:pt x="71080" y="60424"/>
                    <a:pt x="71080" y="60734"/>
                  </a:cubicBezTo>
                  <a:cubicBezTo>
                    <a:pt x="71080" y="61031"/>
                    <a:pt x="70830" y="61305"/>
                    <a:pt x="70509" y="61305"/>
                  </a:cubicBezTo>
                  <a:cubicBezTo>
                    <a:pt x="70199" y="61305"/>
                    <a:pt x="69949" y="61043"/>
                    <a:pt x="69949" y="60734"/>
                  </a:cubicBezTo>
                  <a:cubicBezTo>
                    <a:pt x="69949" y="60412"/>
                    <a:pt x="70199" y="60174"/>
                    <a:pt x="70509" y="60174"/>
                  </a:cubicBezTo>
                  <a:close/>
                  <a:moveTo>
                    <a:pt x="74236" y="60174"/>
                  </a:moveTo>
                  <a:cubicBezTo>
                    <a:pt x="74533" y="60174"/>
                    <a:pt x="74795" y="60424"/>
                    <a:pt x="74795" y="60734"/>
                  </a:cubicBezTo>
                  <a:cubicBezTo>
                    <a:pt x="74795" y="61031"/>
                    <a:pt x="74545" y="61305"/>
                    <a:pt x="74236" y="61305"/>
                  </a:cubicBezTo>
                  <a:cubicBezTo>
                    <a:pt x="73938" y="61305"/>
                    <a:pt x="73676" y="61043"/>
                    <a:pt x="73676" y="60734"/>
                  </a:cubicBezTo>
                  <a:cubicBezTo>
                    <a:pt x="73676" y="60412"/>
                    <a:pt x="73926" y="60174"/>
                    <a:pt x="74236" y="60174"/>
                  </a:cubicBezTo>
                  <a:close/>
                  <a:moveTo>
                    <a:pt x="77855" y="60174"/>
                  </a:moveTo>
                  <a:cubicBezTo>
                    <a:pt x="78153" y="60174"/>
                    <a:pt x="78415" y="60424"/>
                    <a:pt x="78415" y="60734"/>
                  </a:cubicBezTo>
                  <a:cubicBezTo>
                    <a:pt x="78415" y="61031"/>
                    <a:pt x="78165" y="61305"/>
                    <a:pt x="77855" y="61305"/>
                  </a:cubicBezTo>
                  <a:cubicBezTo>
                    <a:pt x="77546" y="61305"/>
                    <a:pt x="77284" y="61043"/>
                    <a:pt x="77284" y="60734"/>
                  </a:cubicBezTo>
                  <a:cubicBezTo>
                    <a:pt x="77284" y="60412"/>
                    <a:pt x="77546" y="60174"/>
                    <a:pt x="77855" y="60174"/>
                  </a:cubicBezTo>
                  <a:close/>
                  <a:moveTo>
                    <a:pt x="81570" y="60174"/>
                  </a:moveTo>
                  <a:cubicBezTo>
                    <a:pt x="81868" y="60174"/>
                    <a:pt x="82141" y="60424"/>
                    <a:pt x="82141" y="60734"/>
                  </a:cubicBezTo>
                  <a:cubicBezTo>
                    <a:pt x="82141" y="61031"/>
                    <a:pt x="81879" y="61305"/>
                    <a:pt x="81570" y="61305"/>
                  </a:cubicBezTo>
                  <a:cubicBezTo>
                    <a:pt x="81260" y="61305"/>
                    <a:pt x="81010" y="61043"/>
                    <a:pt x="81010" y="60734"/>
                  </a:cubicBezTo>
                  <a:cubicBezTo>
                    <a:pt x="81022" y="60412"/>
                    <a:pt x="81260" y="60174"/>
                    <a:pt x="81570" y="60174"/>
                  </a:cubicBezTo>
                  <a:close/>
                  <a:moveTo>
                    <a:pt x="85308" y="60174"/>
                  </a:moveTo>
                  <a:cubicBezTo>
                    <a:pt x="85606" y="60174"/>
                    <a:pt x="85880" y="60424"/>
                    <a:pt x="85880" y="60734"/>
                  </a:cubicBezTo>
                  <a:cubicBezTo>
                    <a:pt x="85880" y="61031"/>
                    <a:pt x="85618" y="61305"/>
                    <a:pt x="85308" y="61305"/>
                  </a:cubicBezTo>
                  <a:cubicBezTo>
                    <a:pt x="84999" y="61305"/>
                    <a:pt x="84749" y="61043"/>
                    <a:pt x="84749" y="60734"/>
                  </a:cubicBezTo>
                  <a:cubicBezTo>
                    <a:pt x="84749" y="60412"/>
                    <a:pt x="84999" y="60174"/>
                    <a:pt x="85308" y="60174"/>
                  </a:cubicBezTo>
                  <a:close/>
                  <a:moveTo>
                    <a:pt x="89035" y="60174"/>
                  </a:moveTo>
                  <a:cubicBezTo>
                    <a:pt x="89333" y="60174"/>
                    <a:pt x="89595" y="60424"/>
                    <a:pt x="89595" y="60734"/>
                  </a:cubicBezTo>
                  <a:cubicBezTo>
                    <a:pt x="89595" y="61031"/>
                    <a:pt x="89345" y="61305"/>
                    <a:pt x="89035" y="61305"/>
                  </a:cubicBezTo>
                  <a:cubicBezTo>
                    <a:pt x="88714" y="61305"/>
                    <a:pt x="88464" y="61043"/>
                    <a:pt x="88464" y="60734"/>
                  </a:cubicBezTo>
                  <a:cubicBezTo>
                    <a:pt x="88475" y="60412"/>
                    <a:pt x="88714" y="60174"/>
                    <a:pt x="89035" y="60174"/>
                  </a:cubicBezTo>
                  <a:close/>
                  <a:moveTo>
                    <a:pt x="92762" y="60174"/>
                  </a:moveTo>
                  <a:cubicBezTo>
                    <a:pt x="93059" y="60174"/>
                    <a:pt x="93333" y="60424"/>
                    <a:pt x="93333" y="60734"/>
                  </a:cubicBezTo>
                  <a:cubicBezTo>
                    <a:pt x="93333" y="61031"/>
                    <a:pt x="93071" y="61305"/>
                    <a:pt x="92762" y="61305"/>
                  </a:cubicBezTo>
                  <a:cubicBezTo>
                    <a:pt x="92452" y="61305"/>
                    <a:pt x="92202" y="61043"/>
                    <a:pt x="92202" y="60734"/>
                  </a:cubicBezTo>
                  <a:cubicBezTo>
                    <a:pt x="92202" y="60412"/>
                    <a:pt x="92452" y="60174"/>
                    <a:pt x="92762" y="60174"/>
                  </a:cubicBezTo>
                  <a:close/>
                  <a:moveTo>
                    <a:pt x="96488" y="60174"/>
                  </a:moveTo>
                  <a:cubicBezTo>
                    <a:pt x="96786" y="60174"/>
                    <a:pt x="97048" y="60424"/>
                    <a:pt x="97048" y="60734"/>
                  </a:cubicBezTo>
                  <a:cubicBezTo>
                    <a:pt x="97048" y="61031"/>
                    <a:pt x="96798" y="61305"/>
                    <a:pt x="96488" y="61305"/>
                  </a:cubicBezTo>
                  <a:cubicBezTo>
                    <a:pt x="96191" y="61305"/>
                    <a:pt x="95917" y="61043"/>
                    <a:pt x="95917" y="60734"/>
                  </a:cubicBezTo>
                  <a:cubicBezTo>
                    <a:pt x="95917" y="60412"/>
                    <a:pt x="96179" y="60174"/>
                    <a:pt x="96488" y="60174"/>
                  </a:cubicBezTo>
                  <a:close/>
                  <a:moveTo>
                    <a:pt x="100203" y="60174"/>
                  </a:moveTo>
                  <a:cubicBezTo>
                    <a:pt x="100501" y="60174"/>
                    <a:pt x="100775" y="60424"/>
                    <a:pt x="100775" y="60734"/>
                  </a:cubicBezTo>
                  <a:cubicBezTo>
                    <a:pt x="100775" y="61031"/>
                    <a:pt x="100513" y="61305"/>
                    <a:pt x="100203" y="61305"/>
                  </a:cubicBezTo>
                  <a:cubicBezTo>
                    <a:pt x="99905" y="61305"/>
                    <a:pt x="99644" y="61043"/>
                    <a:pt x="99644" y="60734"/>
                  </a:cubicBezTo>
                  <a:cubicBezTo>
                    <a:pt x="99655" y="60412"/>
                    <a:pt x="99894" y="60174"/>
                    <a:pt x="100203" y="60174"/>
                  </a:cubicBezTo>
                  <a:close/>
                  <a:moveTo>
                    <a:pt x="103942" y="60174"/>
                  </a:moveTo>
                  <a:cubicBezTo>
                    <a:pt x="104239" y="60174"/>
                    <a:pt x="104513" y="60424"/>
                    <a:pt x="104513" y="60734"/>
                  </a:cubicBezTo>
                  <a:cubicBezTo>
                    <a:pt x="104513" y="61031"/>
                    <a:pt x="104251" y="61305"/>
                    <a:pt x="103942" y="61305"/>
                  </a:cubicBezTo>
                  <a:cubicBezTo>
                    <a:pt x="103644" y="61305"/>
                    <a:pt x="103382" y="61043"/>
                    <a:pt x="103382" y="60734"/>
                  </a:cubicBezTo>
                  <a:cubicBezTo>
                    <a:pt x="103382" y="60412"/>
                    <a:pt x="103632" y="60174"/>
                    <a:pt x="103942" y="60174"/>
                  </a:cubicBezTo>
                  <a:close/>
                  <a:moveTo>
                    <a:pt x="107668" y="60174"/>
                  </a:moveTo>
                  <a:cubicBezTo>
                    <a:pt x="107966" y="60174"/>
                    <a:pt x="108228" y="60424"/>
                    <a:pt x="108228" y="60734"/>
                  </a:cubicBezTo>
                  <a:cubicBezTo>
                    <a:pt x="108228" y="61031"/>
                    <a:pt x="107978" y="61305"/>
                    <a:pt x="107668" y="61305"/>
                  </a:cubicBezTo>
                  <a:cubicBezTo>
                    <a:pt x="107371" y="61305"/>
                    <a:pt x="107097" y="61043"/>
                    <a:pt x="107097" y="60734"/>
                  </a:cubicBezTo>
                  <a:cubicBezTo>
                    <a:pt x="107109" y="60412"/>
                    <a:pt x="107347" y="60174"/>
                    <a:pt x="107668" y="60174"/>
                  </a:cubicBezTo>
                  <a:close/>
                  <a:moveTo>
                    <a:pt x="111395" y="60174"/>
                  </a:moveTo>
                  <a:cubicBezTo>
                    <a:pt x="111693" y="60174"/>
                    <a:pt x="111967" y="60424"/>
                    <a:pt x="111967" y="60734"/>
                  </a:cubicBezTo>
                  <a:cubicBezTo>
                    <a:pt x="111967" y="61031"/>
                    <a:pt x="111705" y="61305"/>
                    <a:pt x="111395" y="61305"/>
                  </a:cubicBezTo>
                  <a:cubicBezTo>
                    <a:pt x="111085" y="61305"/>
                    <a:pt x="110835" y="61043"/>
                    <a:pt x="110835" y="60734"/>
                  </a:cubicBezTo>
                  <a:cubicBezTo>
                    <a:pt x="110835" y="60412"/>
                    <a:pt x="111085" y="60174"/>
                    <a:pt x="111395" y="60174"/>
                  </a:cubicBezTo>
                  <a:close/>
                  <a:moveTo>
                    <a:pt x="115122" y="60174"/>
                  </a:moveTo>
                  <a:cubicBezTo>
                    <a:pt x="115419" y="60174"/>
                    <a:pt x="115681" y="60424"/>
                    <a:pt x="115681" y="60734"/>
                  </a:cubicBezTo>
                  <a:cubicBezTo>
                    <a:pt x="115681" y="61031"/>
                    <a:pt x="115431" y="61305"/>
                    <a:pt x="115122" y="61305"/>
                  </a:cubicBezTo>
                  <a:cubicBezTo>
                    <a:pt x="114812" y="61305"/>
                    <a:pt x="114550" y="61043"/>
                    <a:pt x="114550" y="60734"/>
                  </a:cubicBezTo>
                  <a:cubicBezTo>
                    <a:pt x="114574" y="60412"/>
                    <a:pt x="114812" y="60174"/>
                    <a:pt x="115122" y="60174"/>
                  </a:cubicBezTo>
                  <a:close/>
                  <a:moveTo>
                    <a:pt x="118860" y="60174"/>
                  </a:moveTo>
                  <a:cubicBezTo>
                    <a:pt x="119158" y="60174"/>
                    <a:pt x="119420" y="60424"/>
                    <a:pt x="119420" y="60734"/>
                  </a:cubicBezTo>
                  <a:cubicBezTo>
                    <a:pt x="119420" y="61031"/>
                    <a:pt x="119170" y="61305"/>
                    <a:pt x="118860" y="61305"/>
                  </a:cubicBezTo>
                  <a:cubicBezTo>
                    <a:pt x="118539" y="61305"/>
                    <a:pt x="118289" y="61043"/>
                    <a:pt x="118289" y="60734"/>
                  </a:cubicBezTo>
                  <a:cubicBezTo>
                    <a:pt x="118289" y="60412"/>
                    <a:pt x="118539" y="60174"/>
                    <a:pt x="118860" y="60174"/>
                  </a:cubicBezTo>
                  <a:close/>
                  <a:moveTo>
                    <a:pt x="122575" y="60174"/>
                  </a:moveTo>
                  <a:cubicBezTo>
                    <a:pt x="122873" y="60174"/>
                    <a:pt x="123146" y="60424"/>
                    <a:pt x="123146" y="60734"/>
                  </a:cubicBezTo>
                  <a:cubicBezTo>
                    <a:pt x="123146" y="61031"/>
                    <a:pt x="122885" y="61305"/>
                    <a:pt x="122575" y="61305"/>
                  </a:cubicBezTo>
                  <a:cubicBezTo>
                    <a:pt x="122265" y="61305"/>
                    <a:pt x="122015" y="61043"/>
                    <a:pt x="122015" y="60734"/>
                  </a:cubicBezTo>
                  <a:cubicBezTo>
                    <a:pt x="122027" y="60412"/>
                    <a:pt x="122277" y="60174"/>
                    <a:pt x="122575" y="60174"/>
                  </a:cubicBezTo>
                  <a:close/>
                  <a:moveTo>
                    <a:pt x="126314" y="60174"/>
                  </a:moveTo>
                  <a:cubicBezTo>
                    <a:pt x="126611" y="60174"/>
                    <a:pt x="126873" y="60424"/>
                    <a:pt x="126873" y="60734"/>
                  </a:cubicBezTo>
                  <a:cubicBezTo>
                    <a:pt x="126873" y="61031"/>
                    <a:pt x="126623" y="61305"/>
                    <a:pt x="126314" y="61305"/>
                  </a:cubicBezTo>
                  <a:cubicBezTo>
                    <a:pt x="126004" y="61305"/>
                    <a:pt x="125742" y="61043"/>
                    <a:pt x="125742" y="60734"/>
                  </a:cubicBezTo>
                  <a:cubicBezTo>
                    <a:pt x="125742" y="60412"/>
                    <a:pt x="126004" y="60174"/>
                    <a:pt x="126314" y="60174"/>
                  </a:cubicBezTo>
                  <a:close/>
                  <a:moveTo>
                    <a:pt x="130028" y="60174"/>
                  </a:moveTo>
                  <a:cubicBezTo>
                    <a:pt x="130326" y="60174"/>
                    <a:pt x="130600" y="60424"/>
                    <a:pt x="130600" y="60734"/>
                  </a:cubicBezTo>
                  <a:cubicBezTo>
                    <a:pt x="130600" y="61031"/>
                    <a:pt x="130350" y="61305"/>
                    <a:pt x="130028" y="61305"/>
                  </a:cubicBezTo>
                  <a:cubicBezTo>
                    <a:pt x="129731" y="61305"/>
                    <a:pt x="129469" y="61043"/>
                    <a:pt x="129469" y="60734"/>
                  </a:cubicBezTo>
                  <a:cubicBezTo>
                    <a:pt x="129469" y="60412"/>
                    <a:pt x="129719" y="60174"/>
                    <a:pt x="130028" y="60174"/>
                  </a:cubicBezTo>
                  <a:close/>
                  <a:moveTo>
                    <a:pt x="133767" y="60174"/>
                  </a:moveTo>
                  <a:cubicBezTo>
                    <a:pt x="134065" y="60174"/>
                    <a:pt x="134326" y="60424"/>
                    <a:pt x="134326" y="60734"/>
                  </a:cubicBezTo>
                  <a:cubicBezTo>
                    <a:pt x="134326" y="61031"/>
                    <a:pt x="134076" y="61305"/>
                    <a:pt x="133767" y="61305"/>
                  </a:cubicBezTo>
                  <a:cubicBezTo>
                    <a:pt x="133469" y="61305"/>
                    <a:pt x="133207" y="61043"/>
                    <a:pt x="133207" y="60734"/>
                  </a:cubicBezTo>
                  <a:cubicBezTo>
                    <a:pt x="133207" y="60412"/>
                    <a:pt x="133457" y="60174"/>
                    <a:pt x="133767" y="60174"/>
                  </a:cubicBezTo>
                  <a:close/>
                  <a:moveTo>
                    <a:pt x="137494" y="60174"/>
                  </a:moveTo>
                  <a:cubicBezTo>
                    <a:pt x="137791" y="60174"/>
                    <a:pt x="138053" y="60424"/>
                    <a:pt x="138053" y="60734"/>
                  </a:cubicBezTo>
                  <a:cubicBezTo>
                    <a:pt x="138053" y="61031"/>
                    <a:pt x="137803" y="61305"/>
                    <a:pt x="137494" y="61305"/>
                  </a:cubicBezTo>
                  <a:cubicBezTo>
                    <a:pt x="137196" y="61305"/>
                    <a:pt x="136922" y="61043"/>
                    <a:pt x="136922" y="60734"/>
                  </a:cubicBezTo>
                  <a:cubicBezTo>
                    <a:pt x="136934" y="60412"/>
                    <a:pt x="137172" y="60174"/>
                    <a:pt x="137494" y="60174"/>
                  </a:cubicBezTo>
                  <a:close/>
                  <a:moveTo>
                    <a:pt x="141220" y="60174"/>
                  </a:moveTo>
                  <a:cubicBezTo>
                    <a:pt x="141518" y="60174"/>
                    <a:pt x="141792" y="60424"/>
                    <a:pt x="141792" y="60734"/>
                  </a:cubicBezTo>
                  <a:cubicBezTo>
                    <a:pt x="141792" y="61031"/>
                    <a:pt x="141530" y="61305"/>
                    <a:pt x="141220" y="61305"/>
                  </a:cubicBezTo>
                  <a:cubicBezTo>
                    <a:pt x="140911" y="61305"/>
                    <a:pt x="140661" y="61043"/>
                    <a:pt x="140661" y="60734"/>
                  </a:cubicBezTo>
                  <a:cubicBezTo>
                    <a:pt x="140661" y="60412"/>
                    <a:pt x="140911" y="60174"/>
                    <a:pt x="141220" y="60174"/>
                  </a:cubicBezTo>
                  <a:close/>
                  <a:moveTo>
                    <a:pt x="144947" y="60174"/>
                  </a:moveTo>
                  <a:cubicBezTo>
                    <a:pt x="145244" y="60174"/>
                    <a:pt x="145506" y="60424"/>
                    <a:pt x="145506" y="60734"/>
                  </a:cubicBezTo>
                  <a:cubicBezTo>
                    <a:pt x="145506" y="61031"/>
                    <a:pt x="145256" y="61305"/>
                    <a:pt x="144947" y="61305"/>
                  </a:cubicBezTo>
                  <a:cubicBezTo>
                    <a:pt x="144637" y="61305"/>
                    <a:pt x="144375" y="61043"/>
                    <a:pt x="144375" y="60734"/>
                  </a:cubicBezTo>
                  <a:cubicBezTo>
                    <a:pt x="144399" y="60412"/>
                    <a:pt x="144637" y="60174"/>
                    <a:pt x="144947" y="60174"/>
                  </a:cubicBezTo>
                  <a:close/>
                  <a:moveTo>
                    <a:pt x="148685" y="60174"/>
                  </a:moveTo>
                  <a:cubicBezTo>
                    <a:pt x="148983" y="60174"/>
                    <a:pt x="149245" y="60424"/>
                    <a:pt x="149245" y="60734"/>
                  </a:cubicBezTo>
                  <a:cubicBezTo>
                    <a:pt x="149245" y="61031"/>
                    <a:pt x="148995" y="61305"/>
                    <a:pt x="148685" y="61305"/>
                  </a:cubicBezTo>
                  <a:cubicBezTo>
                    <a:pt x="148364" y="61305"/>
                    <a:pt x="148114" y="61043"/>
                    <a:pt x="148114" y="60734"/>
                  </a:cubicBezTo>
                  <a:cubicBezTo>
                    <a:pt x="148114" y="60412"/>
                    <a:pt x="148364" y="60174"/>
                    <a:pt x="148685" y="60174"/>
                  </a:cubicBezTo>
                  <a:close/>
                  <a:moveTo>
                    <a:pt x="152400" y="60174"/>
                  </a:moveTo>
                  <a:cubicBezTo>
                    <a:pt x="152698" y="60174"/>
                    <a:pt x="152972" y="60424"/>
                    <a:pt x="152972" y="60734"/>
                  </a:cubicBezTo>
                  <a:cubicBezTo>
                    <a:pt x="152972" y="61031"/>
                    <a:pt x="152710" y="61305"/>
                    <a:pt x="152400" y="61305"/>
                  </a:cubicBezTo>
                  <a:cubicBezTo>
                    <a:pt x="152091" y="61305"/>
                    <a:pt x="151841" y="61043"/>
                    <a:pt x="151841" y="60734"/>
                  </a:cubicBezTo>
                  <a:cubicBezTo>
                    <a:pt x="151852" y="60412"/>
                    <a:pt x="152091" y="60174"/>
                    <a:pt x="152400" y="60174"/>
                  </a:cubicBezTo>
                  <a:close/>
                  <a:moveTo>
                    <a:pt x="156139" y="60174"/>
                  </a:moveTo>
                  <a:cubicBezTo>
                    <a:pt x="156436" y="60174"/>
                    <a:pt x="156698" y="60424"/>
                    <a:pt x="156698" y="60734"/>
                  </a:cubicBezTo>
                  <a:cubicBezTo>
                    <a:pt x="156698" y="61031"/>
                    <a:pt x="156448" y="61305"/>
                    <a:pt x="156139" y="61305"/>
                  </a:cubicBezTo>
                  <a:cubicBezTo>
                    <a:pt x="155829" y="61305"/>
                    <a:pt x="155567" y="61043"/>
                    <a:pt x="155567" y="60734"/>
                  </a:cubicBezTo>
                  <a:cubicBezTo>
                    <a:pt x="155567" y="60412"/>
                    <a:pt x="155829" y="60174"/>
                    <a:pt x="156139" y="60174"/>
                  </a:cubicBezTo>
                  <a:close/>
                  <a:moveTo>
                    <a:pt x="1548" y="61841"/>
                  </a:moveTo>
                  <a:cubicBezTo>
                    <a:pt x="1846" y="61841"/>
                    <a:pt x="2119" y="62091"/>
                    <a:pt x="2119" y="62401"/>
                  </a:cubicBezTo>
                  <a:cubicBezTo>
                    <a:pt x="2119" y="62722"/>
                    <a:pt x="1858" y="62972"/>
                    <a:pt x="1548" y="62972"/>
                  </a:cubicBezTo>
                  <a:cubicBezTo>
                    <a:pt x="1238" y="62972"/>
                    <a:pt x="988" y="62722"/>
                    <a:pt x="988" y="62401"/>
                  </a:cubicBezTo>
                  <a:cubicBezTo>
                    <a:pt x="988" y="62091"/>
                    <a:pt x="1238" y="61841"/>
                    <a:pt x="1548" y="61841"/>
                  </a:cubicBezTo>
                  <a:close/>
                  <a:moveTo>
                    <a:pt x="5287" y="61841"/>
                  </a:moveTo>
                  <a:cubicBezTo>
                    <a:pt x="5596" y="61841"/>
                    <a:pt x="5846" y="62091"/>
                    <a:pt x="5846" y="62401"/>
                  </a:cubicBezTo>
                  <a:cubicBezTo>
                    <a:pt x="5846" y="62722"/>
                    <a:pt x="5596" y="62972"/>
                    <a:pt x="5287" y="62972"/>
                  </a:cubicBezTo>
                  <a:cubicBezTo>
                    <a:pt x="4977" y="62972"/>
                    <a:pt x="4715" y="62722"/>
                    <a:pt x="4715" y="62401"/>
                  </a:cubicBezTo>
                  <a:cubicBezTo>
                    <a:pt x="4715" y="62079"/>
                    <a:pt x="4977" y="61841"/>
                    <a:pt x="5287" y="61841"/>
                  </a:cubicBezTo>
                  <a:close/>
                  <a:moveTo>
                    <a:pt x="9001" y="61841"/>
                  </a:moveTo>
                  <a:cubicBezTo>
                    <a:pt x="9299" y="61841"/>
                    <a:pt x="9573" y="62091"/>
                    <a:pt x="9573" y="62401"/>
                  </a:cubicBezTo>
                  <a:cubicBezTo>
                    <a:pt x="9573" y="62722"/>
                    <a:pt x="9323" y="62972"/>
                    <a:pt x="9001" y="62972"/>
                  </a:cubicBezTo>
                  <a:cubicBezTo>
                    <a:pt x="8704" y="62972"/>
                    <a:pt x="8442" y="62722"/>
                    <a:pt x="8442" y="62401"/>
                  </a:cubicBezTo>
                  <a:cubicBezTo>
                    <a:pt x="8442" y="62091"/>
                    <a:pt x="8692" y="61841"/>
                    <a:pt x="9001" y="61841"/>
                  </a:cubicBezTo>
                  <a:close/>
                  <a:moveTo>
                    <a:pt x="12728" y="61841"/>
                  </a:moveTo>
                  <a:cubicBezTo>
                    <a:pt x="13037" y="61841"/>
                    <a:pt x="13288" y="62091"/>
                    <a:pt x="13288" y="62401"/>
                  </a:cubicBezTo>
                  <a:cubicBezTo>
                    <a:pt x="13288" y="62722"/>
                    <a:pt x="13037" y="62972"/>
                    <a:pt x="12728" y="62972"/>
                  </a:cubicBezTo>
                  <a:cubicBezTo>
                    <a:pt x="12418" y="62972"/>
                    <a:pt x="12156" y="62722"/>
                    <a:pt x="12156" y="62401"/>
                  </a:cubicBezTo>
                  <a:cubicBezTo>
                    <a:pt x="12180" y="62079"/>
                    <a:pt x="12418" y="61841"/>
                    <a:pt x="12728" y="61841"/>
                  </a:cubicBezTo>
                  <a:close/>
                  <a:moveTo>
                    <a:pt x="16466" y="61841"/>
                  </a:moveTo>
                  <a:cubicBezTo>
                    <a:pt x="16764" y="61841"/>
                    <a:pt x="17026" y="62091"/>
                    <a:pt x="17026" y="62401"/>
                  </a:cubicBezTo>
                  <a:cubicBezTo>
                    <a:pt x="17026" y="62722"/>
                    <a:pt x="16776" y="62972"/>
                    <a:pt x="16466" y="62972"/>
                  </a:cubicBezTo>
                  <a:cubicBezTo>
                    <a:pt x="16169" y="62972"/>
                    <a:pt x="15895" y="62722"/>
                    <a:pt x="15895" y="62401"/>
                  </a:cubicBezTo>
                  <a:cubicBezTo>
                    <a:pt x="15895" y="62091"/>
                    <a:pt x="16145" y="61841"/>
                    <a:pt x="16466" y="61841"/>
                  </a:cubicBezTo>
                  <a:close/>
                  <a:moveTo>
                    <a:pt x="20181" y="61841"/>
                  </a:moveTo>
                  <a:cubicBezTo>
                    <a:pt x="20491" y="61841"/>
                    <a:pt x="20753" y="62091"/>
                    <a:pt x="20753" y="62401"/>
                  </a:cubicBezTo>
                  <a:cubicBezTo>
                    <a:pt x="20753" y="62722"/>
                    <a:pt x="20491" y="62972"/>
                    <a:pt x="20181" y="62972"/>
                  </a:cubicBezTo>
                  <a:cubicBezTo>
                    <a:pt x="19872" y="62972"/>
                    <a:pt x="19622" y="62722"/>
                    <a:pt x="19622" y="62401"/>
                  </a:cubicBezTo>
                  <a:cubicBezTo>
                    <a:pt x="19634" y="62079"/>
                    <a:pt x="19872" y="61841"/>
                    <a:pt x="20181" y="61841"/>
                  </a:cubicBezTo>
                  <a:close/>
                  <a:moveTo>
                    <a:pt x="23920" y="61841"/>
                  </a:moveTo>
                  <a:cubicBezTo>
                    <a:pt x="24217" y="61841"/>
                    <a:pt x="24479" y="62091"/>
                    <a:pt x="24479" y="62401"/>
                  </a:cubicBezTo>
                  <a:cubicBezTo>
                    <a:pt x="24479" y="62722"/>
                    <a:pt x="24229" y="62972"/>
                    <a:pt x="23920" y="62972"/>
                  </a:cubicBezTo>
                  <a:cubicBezTo>
                    <a:pt x="23610" y="62972"/>
                    <a:pt x="23348" y="62722"/>
                    <a:pt x="23348" y="62401"/>
                  </a:cubicBezTo>
                  <a:cubicBezTo>
                    <a:pt x="23348" y="62091"/>
                    <a:pt x="23610" y="61841"/>
                    <a:pt x="23920" y="61841"/>
                  </a:cubicBezTo>
                  <a:close/>
                  <a:moveTo>
                    <a:pt x="27635" y="61841"/>
                  </a:moveTo>
                  <a:cubicBezTo>
                    <a:pt x="27956" y="61841"/>
                    <a:pt x="28206" y="62091"/>
                    <a:pt x="28206" y="62401"/>
                  </a:cubicBezTo>
                  <a:cubicBezTo>
                    <a:pt x="28206" y="62722"/>
                    <a:pt x="27956" y="62972"/>
                    <a:pt x="27635" y="62972"/>
                  </a:cubicBezTo>
                  <a:cubicBezTo>
                    <a:pt x="27325" y="62972"/>
                    <a:pt x="27075" y="62722"/>
                    <a:pt x="27075" y="62401"/>
                  </a:cubicBezTo>
                  <a:cubicBezTo>
                    <a:pt x="27087" y="62079"/>
                    <a:pt x="27325" y="61841"/>
                    <a:pt x="27635" y="61841"/>
                  </a:cubicBezTo>
                  <a:close/>
                  <a:moveTo>
                    <a:pt x="31373" y="61841"/>
                  </a:moveTo>
                  <a:cubicBezTo>
                    <a:pt x="31671" y="61841"/>
                    <a:pt x="31945" y="62091"/>
                    <a:pt x="31945" y="62401"/>
                  </a:cubicBezTo>
                  <a:cubicBezTo>
                    <a:pt x="31945" y="62722"/>
                    <a:pt x="31683" y="62972"/>
                    <a:pt x="31373" y="62972"/>
                  </a:cubicBezTo>
                  <a:cubicBezTo>
                    <a:pt x="31064" y="62972"/>
                    <a:pt x="30814" y="62722"/>
                    <a:pt x="30814" y="62401"/>
                  </a:cubicBezTo>
                  <a:cubicBezTo>
                    <a:pt x="30814" y="62091"/>
                    <a:pt x="31064" y="61841"/>
                    <a:pt x="31373" y="61841"/>
                  </a:cubicBezTo>
                  <a:close/>
                  <a:moveTo>
                    <a:pt x="35100" y="61841"/>
                  </a:moveTo>
                  <a:cubicBezTo>
                    <a:pt x="35409" y="61841"/>
                    <a:pt x="35659" y="62091"/>
                    <a:pt x="35659" y="62401"/>
                  </a:cubicBezTo>
                  <a:cubicBezTo>
                    <a:pt x="35659" y="62722"/>
                    <a:pt x="35409" y="62972"/>
                    <a:pt x="35100" y="62972"/>
                  </a:cubicBezTo>
                  <a:cubicBezTo>
                    <a:pt x="34778" y="62972"/>
                    <a:pt x="34528" y="62722"/>
                    <a:pt x="34528" y="62401"/>
                  </a:cubicBezTo>
                  <a:cubicBezTo>
                    <a:pt x="34540" y="62079"/>
                    <a:pt x="34778" y="61841"/>
                    <a:pt x="35100" y="61841"/>
                  </a:cubicBezTo>
                  <a:close/>
                  <a:moveTo>
                    <a:pt x="38815" y="61841"/>
                  </a:moveTo>
                  <a:cubicBezTo>
                    <a:pt x="39112" y="61841"/>
                    <a:pt x="39386" y="62091"/>
                    <a:pt x="39386" y="62401"/>
                  </a:cubicBezTo>
                  <a:cubicBezTo>
                    <a:pt x="39386" y="62722"/>
                    <a:pt x="39124" y="62972"/>
                    <a:pt x="38815" y="62972"/>
                  </a:cubicBezTo>
                  <a:cubicBezTo>
                    <a:pt x="38517" y="62972"/>
                    <a:pt x="38255" y="62722"/>
                    <a:pt x="38255" y="62401"/>
                  </a:cubicBezTo>
                  <a:cubicBezTo>
                    <a:pt x="38267" y="62091"/>
                    <a:pt x="38505" y="61841"/>
                    <a:pt x="38815" y="61841"/>
                  </a:cubicBezTo>
                  <a:close/>
                  <a:moveTo>
                    <a:pt x="42553" y="61841"/>
                  </a:moveTo>
                  <a:cubicBezTo>
                    <a:pt x="42863" y="61841"/>
                    <a:pt x="43113" y="62091"/>
                    <a:pt x="43113" y="62401"/>
                  </a:cubicBezTo>
                  <a:cubicBezTo>
                    <a:pt x="43113" y="62722"/>
                    <a:pt x="42863" y="62972"/>
                    <a:pt x="42553" y="62972"/>
                  </a:cubicBezTo>
                  <a:cubicBezTo>
                    <a:pt x="42232" y="62972"/>
                    <a:pt x="41982" y="62722"/>
                    <a:pt x="41982" y="62401"/>
                  </a:cubicBezTo>
                  <a:cubicBezTo>
                    <a:pt x="41982" y="62079"/>
                    <a:pt x="42244" y="61841"/>
                    <a:pt x="42553" y="61841"/>
                  </a:cubicBezTo>
                  <a:close/>
                  <a:moveTo>
                    <a:pt x="46268" y="61841"/>
                  </a:moveTo>
                  <a:cubicBezTo>
                    <a:pt x="46565" y="61841"/>
                    <a:pt x="46839" y="62091"/>
                    <a:pt x="46839" y="62401"/>
                  </a:cubicBezTo>
                  <a:cubicBezTo>
                    <a:pt x="46839" y="62722"/>
                    <a:pt x="46589" y="62972"/>
                    <a:pt x="46268" y="62972"/>
                  </a:cubicBezTo>
                  <a:cubicBezTo>
                    <a:pt x="45970" y="62972"/>
                    <a:pt x="45708" y="62722"/>
                    <a:pt x="45708" y="62401"/>
                  </a:cubicBezTo>
                  <a:cubicBezTo>
                    <a:pt x="45720" y="62091"/>
                    <a:pt x="45958" y="61841"/>
                    <a:pt x="46268" y="61841"/>
                  </a:cubicBezTo>
                  <a:close/>
                  <a:moveTo>
                    <a:pt x="50006" y="61841"/>
                  </a:moveTo>
                  <a:cubicBezTo>
                    <a:pt x="50316" y="61841"/>
                    <a:pt x="50578" y="62091"/>
                    <a:pt x="50578" y="62401"/>
                  </a:cubicBezTo>
                  <a:cubicBezTo>
                    <a:pt x="50578" y="62722"/>
                    <a:pt x="50316" y="62972"/>
                    <a:pt x="50006" y="62972"/>
                  </a:cubicBezTo>
                  <a:cubicBezTo>
                    <a:pt x="49697" y="62972"/>
                    <a:pt x="49447" y="62722"/>
                    <a:pt x="49447" y="62401"/>
                  </a:cubicBezTo>
                  <a:cubicBezTo>
                    <a:pt x="49447" y="62079"/>
                    <a:pt x="49697" y="61841"/>
                    <a:pt x="50006" y="61841"/>
                  </a:cubicBezTo>
                  <a:close/>
                  <a:moveTo>
                    <a:pt x="53733" y="61841"/>
                  </a:moveTo>
                  <a:cubicBezTo>
                    <a:pt x="54031" y="61841"/>
                    <a:pt x="54293" y="62091"/>
                    <a:pt x="54293" y="62401"/>
                  </a:cubicBezTo>
                  <a:cubicBezTo>
                    <a:pt x="54293" y="62722"/>
                    <a:pt x="54043" y="62972"/>
                    <a:pt x="53733" y="62972"/>
                  </a:cubicBezTo>
                  <a:cubicBezTo>
                    <a:pt x="53412" y="62972"/>
                    <a:pt x="53162" y="62722"/>
                    <a:pt x="53162" y="62401"/>
                  </a:cubicBezTo>
                  <a:cubicBezTo>
                    <a:pt x="53173" y="62091"/>
                    <a:pt x="53412" y="61841"/>
                    <a:pt x="53733" y="61841"/>
                  </a:cubicBezTo>
                  <a:close/>
                  <a:moveTo>
                    <a:pt x="57460" y="61841"/>
                  </a:moveTo>
                  <a:cubicBezTo>
                    <a:pt x="57781" y="61841"/>
                    <a:pt x="58031" y="62091"/>
                    <a:pt x="58031" y="62401"/>
                  </a:cubicBezTo>
                  <a:cubicBezTo>
                    <a:pt x="58031" y="62722"/>
                    <a:pt x="57781" y="62972"/>
                    <a:pt x="57460" y="62972"/>
                  </a:cubicBezTo>
                  <a:cubicBezTo>
                    <a:pt x="57150" y="62972"/>
                    <a:pt x="56900" y="62722"/>
                    <a:pt x="56900" y="62401"/>
                  </a:cubicBezTo>
                  <a:cubicBezTo>
                    <a:pt x="56900" y="62079"/>
                    <a:pt x="57150" y="61841"/>
                    <a:pt x="57460" y="61841"/>
                  </a:cubicBezTo>
                  <a:close/>
                  <a:moveTo>
                    <a:pt x="61186" y="61841"/>
                  </a:moveTo>
                  <a:cubicBezTo>
                    <a:pt x="61484" y="61841"/>
                    <a:pt x="61746" y="62091"/>
                    <a:pt x="61746" y="62401"/>
                  </a:cubicBezTo>
                  <a:cubicBezTo>
                    <a:pt x="61746" y="62722"/>
                    <a:pt x="61496" y="62972"/>
                    <a:pt x="61186" y="62972"/>
                  </a:cubicBezTo>
                  <a:cubicBezTo>
                    <a:pt x="60877" y="62972"/>
                    <a:pt x="60615" y="62722"/>
                    <a:pt x="60615" y="62401"/>
                  </a:cubicBezTo>
                  <a:cubicBezTo>
                    <a:pt x="60639" y="62091"/>
                    <a:pt x="60877" y="61841"/>
                    <a:pt x="61186" y="61841"/>
                  </a:cubicBezTo>
                  <a:close/>
                  <a:moveTo>
                    <a:pt x="64925" y="61841"/>
                  </a:moveTo>
                  <a:cubicBezTo>
                    <a:pt x="65234" y="61841"/>
                    <a:pt x="65485" y="62091"/>
                    <a:pt x="65485" y="62401"/>
                  </a:cubicBezTo>
                  <a:cubicBezTo>
                    <a:pt x="65485" y="62722"/>
                    <a:pt x="65234" y="62972"/>
                    <a:pt x="64925" y="62972"/>
                  </a:cubicBezTo>
                  <a:cubicBezTo>
                    <a:pt x="64603" y="62972"/>
                    <a:pt x="64353" y="62722"/>
                    <a:pt x="64353" y="62401"/>
                  </a:cubicBezTo>
                  <a:cubicBezTo>
                    <a:pt x="64353" y="62079"/>
                    <a:pt x="64603" y="61841"/>
                    <a:pt x="64925" y="61841"/>
                  </a:cubicBezTo>
                  <a:close/>
                  <a:moveTo>
                    <a:pt x="68640" y="61841"/>
                  </a:moveTo>
                  <a:cubicBezTo>
                    <a:pt x="68937" y="61841"/>
                    <a:pt x="69211" y="62091"/>
                    <a:pt x="69211" y="62401"/>
                  </a:cubicBezTo>
                  <a:cubicBezTo>
                    <a:pt x="69211" y="62722"/>
                    <a:pt x="68949" y="62972"/>
                    <a:pt x="68640" y="62972"/>
                  </a:cubicBezTo>
                  <a:cubicBezTo>
                    <a:pt x="68330" y="62972"/>
                    <a:pt x="68080" y="62722"/>
                    <a:pt x="68080" y="62401"/>
                  </a:cubicBezTo>
                  <a:cubicBezTo>
                    <a:pt x="68092" y="62091"/>
                    <a:pt x="68330" y="61841"/>
                    <a:pt x="68640" y="61841"/>
                  </a:cubicBezTo>
                  <a:close/>
                  <a:moveTo>
                    <a:pt x="72366" y="61841"/>
                  </a:moveTo>
                  <a:cubicBezTo>
                    <a:pt x="72676" y="61841"/>
                    <a:pt x="72926" y="62091"/>
                    <a:pt x="72926" y="62401"/>
                  </a:cubicBezTo>
                  <a:cubicBezTo>
                    <a:pt x="72926" y="62722"/>
                    <a:pt x="72676" y="62972"/>
                    <a:pt x="72366" y="62972"/>
                  </a:cubicBezTo>
                  <a:cubicBezTo>
                    <a:pt x="72045" y="62972"/>
                    <a:pt x="71795" y="62722"/>
                    <a:pt x="71795" y="62401"/>
                  </a:cubicBezTo>
                  <a:cubicBezTo>
                    <a:pt x="71807" y="62079"/>
                    <a:pt x="72069" y="61841"/>
                    <a:pt x="72366" y="61841"/>
                  </a:cubicBezTo>
                  <a:close/>
                  <a:moveTo>
                    <a:pt x="76093" y="61841"/>
                  </a:moveTo>
                  <a:cubicBezTo>
                    <a:pt x="76391" y="61841"/>
                    <a:pt x="76664" y="62091"/>
                    <a:pt x="76664" y="62401"/>
                  </a:cubicBezTo>
                  <a:cubicBezTo>
                    <a:pt x="76664" y="62722"/>
                    <a:pt x="76403" y="62972"/>
                    <a:pt x="76093" y="62972"/>
                  </a:cubicBezTo>
                  <a:cubicBezTo>
                    <a:pt x="75795" y="62972"/>
                    <a:pt x="75533" y="62722"/>
                    <a:pt x="75533" y="62401"/>
                  </a:cubicBezTo>
                  <a:cubicBezTo>
                    <a:pt x="75533" y="62091"/>
                    <a:pt x="75783" y="61841"/>
                    <a:pt x="76093" y="61841"/>
                  </a:cubicBezTo>
                  <a:close/>
                  <a:moveTo>
                    <a:pt x="79712" y="61841"/>
                  </a:moveTo>
                  <a:cubicBezTo>
                    <a:pt x="80010" y="61841"/>
                    <a:pt x="80284" y="62091"/>
                    <a:pt x="80284" y="62401"/>
                  </a:cubicBezTo>
                  <a:cubicBezTo>
                    <a:pt x="80284" y="62722"/>
                    <a:pt x="80022" y="62972"/>
                    <a:pt x="79712" y="62972"/>
                  </a:cubicBezTo>
                  <a:cubicBezTo>
                    <a:pt x="79403" y="62972"/>
                    <a:pt x="79153" y="62722"/>
                    <a:pt x="79153" y="62401"/>
                  </a:cubicBezTo>
                  <a:cubicBezTo>
                    <a:pt x="79165" y="62091"/>
                    <a:pt x="79403" y="61841"/>
                    <a:pt x="79712" y="61841"/>
                  </a:cubicBezTo>
                  <a:close/>
                  <a:moveTo>
                    <a:pt x="83451" y="61841"/>
                  </a:moveTo>
                  <a:cubicBezTo>
                    <a:pt x="83761" y="61841"/>
                    <a:pt x="84011" y="62091"/>
                    <a:pt x="84011" y="62401"/>
                  </a:cubicBezTo>
                  <a:cubicBezTo>
                    <a:pt x="84011" y="62722"/>
                    <a:pt x="83761" y="62972"/>
                    <a:pt x="83451" y="62972"/>
                  </a:cubicBezTo>
                  <a:cubicBezTo>
                    <a:pt x="83141" y="62972"/>
                    <a:pt x="82880" y="62722"/>
                    <a:pt x="82880" y="62401"/>
                  </a:cubicBezTo>
                  <a:cubicBezTo>
                    <a:pt x="82880" y="62079"/>
                    <a:pt x="83141" y="61841"/>
                    <a:pt x="83451" y="61841"/>
                  </a:cubicBezTo>
                  <a:close/>
                  <a:moveTo>
                    <a:pt x="87166" y="61841"/>
                  </a:moveTo>
                  <a:cubicBezTo>
                    <a:pt x="87463" y="61841"/>
                    <a:pt x="87737" y="62091"/>
                    <a:pt x="87737" y="62401"/>
                  </a:cubicBezTo>
                  <a:cubicBezTo>
                    <a:pt x="87737" y="62722"/>
                    <a:pt x="87475" y="62972"/>
                    <a:pt x="87166" y="62972"/>
                  </a:cubicBezTo>
                  <a:cubicBezTo>
                    <a:pt x="86856" y="62972"/>
                    <a:pt x="86606" y="62722"/>
                    <a:pt x="86606" y="62401"/>
                  </a:cubicBezTo>
                  <a:cubicBezTo>
                    <a:pt x="86618" y="62091"/>
                    <a:pt x="86856" y="61841"/>
                    <a:pt x="87166" y="61841"/>
                  </a:cubicBezTo>
                  <a:close/>
                  <a:moveTo>
                    <a:pt x="90904" y="61841"/>
                  </a:moveTo>
                  <a:cubicBezTo>
                    <a:pt x="91214" y="61841"/>
                    <a:pt x="91464" y="62091"/>
                    <a:pt x="91464" y="62401"/>
                  </a:cubicBezTo>
                  <a:cubicBezTo>
                    <a:pt x="91464" y="62722"/>
                    <a:pt x="91214" y="62972"/>
                    <a:pt x="90904" y="62972"/>
                  </a:cubicBezTo>
                  <a:cubicBezTo>
                    <a:pt x="90595" y="62972"/>
                    <a:pt x="90345" y="62722"/>
                    <a:pt x="90345" y="62401"/>
                  </a:cubicBezTo>
                  <a:cubicBezTo>
                    <a:pt x="90345" y="62079"/>
                    <a:pt x="90595" y="61841"/>
                    <a:pt x="90904" y="61841"/>
                  </a:cubicBezTo>
                  <a:close/>
                  <a:moveTo>
                    <a:pt x="94631" y="61841"/>
                  </a:moveTo>
                  <a:cubicBezTo>
                    <a:pt x="94929" y="61841"/>
                    <a:pt x="95191" y="62091"/>
                    <a:pt x="95191" y="62401"/>
                  </a:cubicBezTo>
                  <a:cubicBezTo>
                    <a:pt x="95191" y="62722"/>
                    <a:pt x="94941" y="62972"/>
                    <a:pt x="94631" y="62972"/>
                  </a:cubicBezTo>
                  <a:cubicBezTo>
                    <a:pt x="94310" y="62972"/>
                    <a:pt x="94060" y="62722"/>
                    <a:pt x="94060" y="62401"/>
                  </a:cubicBezTo>
                  <a:cubicBezTo>
                    <a:pt x="94071" y="62091"/>
                    <a:pt x="94310" y="61841"/>
                    <a:pt x="94631" y="61841"/>
                  </a:cubicBezTo>
                  <a:close/>
                  <a:moveTo>
                    <a:pt x="98346" y="61841"/>
                  </a:moveTo>
                  <a:cubicBezTo>
                    <a:pt x="98655" y="61841"/>
                    <a:pt x="98905" y="62091"/>
                    <a:pt x="98905" y="62401"/>
                  </a:cubicBezTo>
                  <a:cubicBezTo>
                    <a:pt x="98905" y="62722"/>
                    <a:pt x="98655" y="62972"/>
                    <a:pt x="98346" y="62972"/>
                  </a:cubicBezTo>
                  <a:cubicBezTo>
                    <a:pt x="98036" y="62972"/>
                    <a:pt x="97786" y="62722"/>
                    <a:pt x="97786" y="62401"/>
                  </a:cubicBezTo>
                  <a:cubicBezTo>
                    <a:pt x="97798" y="62079"/>
                    <a:pt x="98036" y="61841"/>
                    <a:pt x="98346" y="61841"/>
                  </a:cubicBezTo>
                  <a:close/>
                  <a:moveTo>
                    <a:pt x="102084" y="61841"/>
                  </a:moveTo>
                  <a:cubicBezTo>
                    <a:pt x="102382" y="61841"/>
                    <a:pt x="102644" y="62091"/>
                    <a:pt x="102644" y="62401"/>
                  </a:cubicBezTo>
                  <a:cubicBezTo>
                    <a:pt x="102644" y="62722"/>
                    <a:pt x="102394" y="62972"/>
                    <a:pt x="102084" y="62972"/>
                  </a:cubicBezTo>
                  <a:cubicBezTo>
                    <a:pt x="101787" y="62972"/>
                    <a:pt x="101513" y="62722"/>
                    <a:pt x="101513" y="62401"/>
                  </a:cubicBezTo>
                  <a:cubicBezTo>
                    <a:pt x="101513" y="62091"/>
                    <a:pt x="101775" y="61841"/>
                    <a:pt x="102084" y="61841"/>
                  </a:cubicBezTo>
                  <a:close/>
                  <a:moveTo>
                    <a:pt x="105799" y="61841"/>
                  </a:moveTo>
                  <a:cubicBezTo>
                    <a:pt x="106121" y="61841"/>
                    <a:pt x="106371" y="62091"/>
                    <a:pt x="106371" y="62401"/>
                  </a:cubicBezTo>
                  <a:cubicBezTo>
                    <a:pt x="106371" y="62722"/>
                    <a:pt x="106109" y="62972"/>
                    <a:pt x="105799" y="62972"/>
                  </a:cubicBezTo>
                  <a:cubicBezTo>
                    <a:pt x="105490" y="62972"/>
                    <a:pt x="105239" y="62722"/>
                    <a:pt x="105239" y="62401"/>
                  </a:cubicBezTo>
                  <a:cubicBezTo>
                    <a:pt x="105251" y="62079"/>
                    <a:pt x="105490" y="61841"/>
                    <a:pt x="105799" y="61841"/>
                  </a:cubicBezTo>
                  <a:close/>
                  <a:moveTo>
                    <a:pt x="109538" y="61841"/>
                  </a:moveTo>
                  <a:cubicBezTo>
                    <a:pt x="109835" y="61841"/>
                    <a:pt x="110109" y="62091"/>
                    <a:pt x="110109" y="62401"/>
                  </a:cubicBezTo>
                  <a:cubicBezTo>
                    <a:pt x="110109" y="62722"/>
                    <a:pt x="109847" y="62972"/>
                    <a:pt x="109538" y="62972"/>
                  </a:cubicBezTo>
                  <a:cubicBezTo>
                    <a:pt x="109228" y="62972"/>
                    <a:pt x="108978" y="62722"/>
                    <a:pt x="108978" y="62401"/>
                  </a:cubicBezTo>
                  <a:cubicBezTo>
                    <a:pt x="108978" y="62091"/>
                    <a:pt x="109228" y="61841"/>
                    <a:pt x="109538" y="61841"/>
                  </a:cubicBezTo>
                  <a:close/>
                  <a:moveTo>
                    <a:pt x="113264" y="61841"/>
                  </a:moveTo>
                  <a:cubicBezTo>
                    <a:pt x="113574" y="61841"/>
                    <a:pt x="113824" y="62091"/>
                    <a:pt x="113824" y="62401"/>
                  </a:cubicBezTo>
                  <a:cubicBezTo>
                    <a:pt x="113824" y="62722"/>
                    <a:pt x="113574" y="62972"/>
                    <a:pt x="113264" y="62972"/>
                  </a:cubicBezTo>
                  <a:cubicBezTo>
                    <a:pt x="112943" y="62972"/>
                    <a:pt x="112693" y="62722"/>
                    <a:pt x="112693" y="62401"/>
                  </a:cubicBezTo>
                  <a:cubicBezTo>
                    <a:pt x="112705" y="62079"/>
                    <a:pt x="112943" y="61841"/>
                    <a:pt x="113264" y="61841"/>
                  </a:cubicBezTo>
                  <a:close/>
                  <a:moveTo>
                    <a:pt x="116991" y="61841"/>
                  </a:moveTo>
                  <a:cubicBezTo>
                    <a:pt x="117289" y="61841"/>
                    <a:pt x="117562" y="62091"/>
                    <a:pt x="117562" y="62401"/>
                  </a:cubicBezTo>
                  <a:cubicBezTo>
                    <a:pt x="117562" y="62722"/>
                    <a:pt x="117312" y="62972"/>
                    <a:pt x="116991" y="62972"/>
                  </a:cubicBezTo>
                  <a:cubicBezTo>
                    <a:pt x="116681" y="62972"/>
                    <a:pt x="116431" y="62722"/>
                    <a:pt x="116431" y="62401"/>
                  </a:cubicBezTo>
                  <a:cubicBezTo>
                    <a:pt x="116431" y="62091"/>
                    <a:pt x="116681" y="61841"/>
                    <a:pt x="116991" y="61841"/>
                  </a:cubicBezTo>
                  <a:close/>
                  <a:moveTo>
                    <a:pt x="120718" y="61841"/>
                  </a:moveTo>
                  <a:cubicBezTo>
                    <a:pt x="121027" y="61841"/>
                    <a:pt x="121277" y="62091"/>
                    <a:pt x="121277" y="62401"/>
                  </a:cubicBezTo>
                  <a:cubicBezTo>
                    <a:pt x="121277" y="62722"/>
                    <a:pt x="121027" y="62972"/>
                    <a:pt x="120718" y="62972"/>
                  </a:cubicBezTo>
                  <a:cubicBezTo>
                    <a:pt x="120408" y="62972"/>
                    <a:pt x="120146" y="62722"/>
                    <a:pt x="120146" y="62401"/>
                  </a:cubicBezTo>
                  <a:cubicBezTo>
                    <a:pt x="120170" y="62079"/>
                    <a:pt x="120420" y="61841"/>
                    <a:pt x="120718" y="61841"/>
                  </a:cubicBezTo>
                  <a:close/>
                  <a:moveTo>
                    <a:pt x="124456" y="61841"/>
                  </a:moveTo>
                  <a:cubicBezTo>
                    <a:pt x="124754" y="61841"/>
                    <a:pt x="125016" y="62091"/>
                    <a:pt x="125016" y="62401"/>
                  </a:cubicBezTo>
                  <a:cubicBezTo>
                    <a:pt x="125016" y="62722"/>
                    <a:pt x="124766" y="62972"/>
                    <a:pt x="124456" y="62972"/>
                  </a:cubicBezTo>
                  <a:cubicBezTo>
                    <a:pt x="124135" y="62972"/>
                    <a:pt x="123885" y="62722"/>
                    <a:pt x="123885" y="62401"/>
                  </a:cubicBezTo>
                  <a:cubicBezTo>
                    <a:pt x="123885" y="62091"/>
                    <a:pt x="124135" y="61841"/>
                    <a:pt x="124456" y="61841"/>
                  </a:cubicBezTo>
                  <a:close/>
                  <a:moveTo>
                    <a:pt x="128171" y="61841"/>
                  </a:moveTo>
                  <a:cubicBezTo>
                    <a:pt x="128480" y="61841"/>
                    <a:pt x="128742" y="62091"/>
                    <a:pt x="128742" y="62401"/>
                  </a:cubicBezTo>
                  <a:cubicBezTo>
                    <a:pt x="128742" y="62722"/>
                    <a:pt x="128480" y="62972"/>
                    <a:pt x="128171" y="62972"/>
                  </a:cubicBezTo>
                  <a:cubicBezTo>
                    <a:pt x="127861" y="62972"/>
                    <a:pt x="127611" y="62722"/>
                    <a:pt x="127611" y="62401"/>
                  </a:cubicBezTo>
                  <a:cubicBezTo>
                    <a:pt x="127611" y="62079"/>
                    <a:pt x="127861" y="61841"/>
                    <a:pt x="128171" y="61841"/>
                  </a:cubicBezTo>
                  <a:close/>
                  <a:moveTo>
                    <a:pt x="131898" y="61841"/>
                  </a:moveTo>
                  <a:cubicBezTo>
                    <a:pt x="132195" y="61841"/>
                    <a:pt x="132457" y="62091"/>
                    <a:pt x="132457" y="62401"/>
                  </a:cubicBezTo>
                  <a:cubicBezTo>
                    <a:pt x="132457" y="62722"/>
                    <a:pt x="132207" y="62972"/>
                    <a:pt x="131898" y="62972"/>
                  </a:cubicBezTo>
                  <a:cubicBezTo>
                    <a:pt x="131600" y="62972"/>
                    <a:pt x="131326" y="62722"/>
                    <a:pt x="131326" y="62401"/>
                  </a:cubicBezTo>
                  <a:cubicBezTo>
                    <a:pt x="131338" y="62091"/>
                    <a:pt x="131576" y="61841"/>
                    <a:pt x="131898" y="61841"/>
                  </a:cubicBezTo>
                  <a:close/>
                  <a:moveTo>
                    <a:pt x="135624" y="61841"/>
                  </a:moveTo>
                  <a:cubicBezTo>
                    <a:pt x="135946" y="61841"/>
                    <a:pt x="136196" y="62091"/>
                    <a:pt x="136196" y="62401"/>
                  </a:cubicBezTo>
                  <a:cubicBezTo>
                    <a:pt x="136196" y="62722"/>
                    <a:pt x="135934" y="62972"/>
                    <a:pt x="135624" y="62972"/>
                  </a:cubicBezTo>
                  <a:cubicBezTo>
                    <a:pt x="135315" y="62972"/>
                    <a:pt x="135065" y="62722"/>
                    <a:pt x="135065" y="62401"/>
                  </a:cubicBezTo>
                  <a:cubicBezTo>
                    <a:pt x="135065" y="62079"/>
                    <a:pt x="135315" y="61841"/>
                    <a:pt x="135624" y="61841"/>
                  </a:cubicBezTo>
                  <a:close/>
                  <a:moveTo>
                    <a:pt x="139351" y="61841"/>
                  </a:moveTo>
                  <a:cubicBezTo>
                    <a:pt x="139649" y="61841"/>
                    <a:pt x="139910" y="62091"/>
                    <a:pt x="139910" y="62401"/>
                  </a:cubicBezTo>
                  <a:cubicBezTo>
                    <a:pt x="139910" y="62722"/>
                    <a:pt x="139660" y="62972"/>
                    <a:pt x="139351" y="62972"/>
                  </a:cubicBezTo>
                  <a:cubicBezTo>
                    <a:pt x="139053" y="62972"/>
                    <a:pt x="138779" y="62722"/>
                    <a:pt x="138779" y="62401"/>
                  </a:cubicBezTo>
                  <a:cubicBezTo>
                    <a:pt x="138803" y="62091"/>
                    <a:pt x="139041" y="61841"/>
                    <a:pt x="139351" y="61841"/>
                  </a:cubicBezTo>
                  <a:close/>
                  <a:moveTo>
                    <a:pt x="143089" y="61841"/>
                  </a:moveTo>
                  <a:cubicBezTo>
                    <a:pt x="143399" y="61841"/>
                    <a:pt x="143649" y="62091"/>
                    <a:pt x="143649" y="62401"/>
                  </a:cubicBezTo>
                  <a:cubicBezTo>
                    <a:pt x="143649" y="62722"/>
                    <a:pt x="143399" y="62972"/>
                    <a:pt x="143089" y="62972"/>
                  </a:cubicBezTo>
                  <a:cubicBezTo>
                    <a:pt x="142768" y="62972"/>
                    <a:pt x="142518" y="62722"/>
                    <a:pt x="142518" y="62401"/>
                  </a:cubicBezTo>
                  <a:cubicBezTo>
                    <a:pt x="142518" y="62079"/>
                    <a:pt x="142768" y="61841"/>
                    <a:pt x="143089" y="61841"/>
                  </a:cubicBezTo>
                  <a:close/>
                  <a:moveTo>
                    <a:pt x="146804" y="61841"/>
                  </a:moveTo>
                  <a:cubicBezTo>
                    <a:pt x="147102" y="61841"/>
                    <a:pt x="147376" y="62091"/>
                    <a:pt x="147376" y="62401"/>
                  </a:cubicBezTo>
                  <a:cubicBezTo>
                    <a:pt x="147376" y="62722"/>
                    <a:pt x="147114" y="62972"/>
                    <a:pt x="146804" y="62972"/>
                  </a:cubicBezTo>
                  <a:cubicBezTo>
                    <a:pt x="146495" y="62972"/>
                    <a:pt x="146245" y="62722"/>
                    <a:pt x="146245" y="62401"/>
                  </a:cubicBezTo>
                  <a:cubicBezTo>
                    <a:pt x="146257" y="62091"/>
                    <a:pt x="146495" y="61841"/>
                    <a:pt x="146804" y="61841"/>
                  </a:cubicBezTo>
                  <a:close/>
                  <a:moveTo>
                    <a:pt x="150543" y="61841"/>
                  </a:moveTo>
                  <a:cubicBezTo>
                    <a:pt x="150852" y="61841"/>
                    <a:pt x="151102" y="62091"/>
                    <a:pt x="151102" y="62401"/>
                  </a:cubicBezTo>
                  <a:cubicBezTo>
                    <a:pt x="151102" y="62722"/>
                    <a:pt x="150852" y="62972"/>
                    <a:pt x="150543" y="62972"/>
                  </a:cubicBezTo>
                  <a:cubicBezTo>
                    <a:pt x="150233" y="62972"/>
                    <a:pt x="149971" y="62722"/>
                    <a:pt x="149971" y="62401"/>
                  </a:cubicBezTo>
                  <a:cubicBezTo>
                    <a:pt x="149971" y="62079"/>
                    <a:pt x="150233" y="61841"/>
                    <a:pt x="150543" y="61841"/>
                  </a:cubicBezTo>
                  <a:close/>
                  <a:moveTo>
                    <a:pt x="154258" y="61841"/>
                  </a:moveTo>
                  <a:cubicBezTo>
                    <a:pt x="154555" y="61841"/>
                    <a:pt x="154829" y="62091"/>
                    <a:pt x="154829" y="62401"/>
                  </a:cubicBezTo>
                  <a:cubicBezTo>
                    <a:pt x="154829" y="62722"/>
                    <a:pt x="154567" y="62972"/>
                    <a:pt x="154258" y="62972"/>
                  </a:cubicBezTo>
                  <a:cubicBezTo>
                    <a:pt x="153948" y="62972"/>
                    <a:pt x="153698" y="62722"/>
                    <a:pt x="153698" y="62401"/>
                  </a:cubicBezTo>
                  <a:cubicBezTo>
                    <a:pt x="153710" y="62091"/>
                    <a:pt x="153948" y="61841"/>
                    <a:pt x="154258" y="61841"/>
                  </a:cubicBezTo>
                  <a:close/>
                  <a:moveTo>
                    <a:pt x="3405" y="63698"/>
                  </a:moveTo>
                  <a:cubicBezTo>
                    <a:pt x="3703" y="63698"/>
                    <a:pt x="3977" y="63948"/>
                    <a:pt x="3977" y="64270"/>
                  </a:cubicBezTo>
                  <a:cubicBezTo>
                    <a:pt x="3977" y="64568"/>
                    <a:pt x="3727" y="64829"/>
                    <a:pt x="3405" y="64829"/>
                  </a:cubicBezTo>
                  <a:cubicBezTo>
                    <a:pt x="3096" y="64829"/>
                    <a:pt x="2846" y="64579"/>
                    <a:pt x="2846" y="64270"/>
                  </a:cubicBezTo>
                  <a:cubicBezTo>
                    <a:pt x="2858" y="63937"/>
                    <a:pt x="3096" y="63698"/>
                    <a:pt x="3405" y="63698"/>
                  </a:cubicBezTo>
                  <a:close/>
                  <a:moveTo>
                    <a:pt x="7132" y="63698"/>
                  </a:moveTo>
                  <a:cubicBezTo>
                    <a:pt x="7430" y="63698"/>
                    <a:pt x="7692" y="63948"/>
                    <a:pt x="7692" y="64270"/>
                  </a:cubicBezTo>
                  <a:cubicBezTo>
                    <a:pt x="7692" y="64568"/>
                    <a:pt x="7442" y="64829"/>
                    <a:pt x="7132" y="64829"/>
                  </a:cubicBezTo>
                  <a:cubicBezTo>
                    <a:pt x="6834" y="64829"/>
                    <a:pt x="6560" y="64579"/>
                    <a:pt x="6560" y="64270"/>
                  </a:cubicBezTo>
                  <a:cubicBezTo>
                    <a:pt x="6584" y="63937"/>
                    <a:pt x="6822" y="63698"/>
                    <a:pt x="7132" y="63698"/>
                  </a:cubicBezTo>
                  <a:close/>
                  <a:moveTo>
                    <a:pt x="10871" y="63698"/>
                  </a:moveTo>
                  <a:cubicBezTo>
                    <a:pt x="11168" y="63698"/>
                    <a:pt x="11430" y="63948"/>
                    <a:pt x="11430" y="64270"/>
                  </a:cubicBezTo>
                  <a:cubicBezTo>
                    <a:pt x="11430" y="64568"/>
                    <a:pt x="11180" y="64829"/>
                    <a:pt x="10871" y="64829"/>
                  </a:cubicBezTo>
                  <a:cubicBezTo>
                    <a:pt x="10573" y="64829"/>
                    <a:pt x="10299" y="64579"/>
                    <a:pt x="10299" y="64270"/>
                  </a:cubicBezTo>
                  <a:cubicBezTo>
                    <a:pt x="10299" y="63937"/>
                    <a:pt x="10549" y="63698"/>
                    <a:pt x="10871" y="63698"/>
                  </a:cubicBezTo>
                  <a:close/>
                  <a:moveTo>
                    <a:pt x="14585" y="63698"/>
                  </a:moveTo>
                  <a:cubicBezTo>
                    <a:pt x="14883" y="63698"/>
                    <a:pt x="15157" y="63948"/>
                    <a:pt x="15157" y="64270"/>
                  </a:cubicBezTo>
                  <a:cubicBezTo>
                    <a:pt x="15157" y="64568"/>
                    <a:pt x="14895" y="64829"/>
                    <a:pt x="14585" y="64829"/>
                  </a:cubicBezTo>
                  <a:cubicBezTo>
                    <a:pt x="14288" y="64829"/>
                    <a:pt x="14014" y="64579"/>
                    <a:pt x="14014" y="64270"/>
                  </a:cubicBezTo>
                  <a:cubicBezTo>
                    <a:pt x="14038" y="63937"/>
                    <a:pt x="14276" y="63698"/>
                    <a:pt x="14585" y="63698"/>
                  </a:cubicBezTo>
                  <a:close/>
                  <a:moveTo>
                    <a:pt x="18324" y="63698"/>
                  </a:moveTo>
                  <a:cubicBezTo>
                    <a:pt x="18622" y="63698"/>
                    <a:pt x="18883" y="63948"/>
                    <a:pt x="18883" y="64270"/>
                  </a:cubicBezTo>
                  <a:cubicBezTo>
                    <a:pt x="18883" y="64568"/>
                    <a:pt x="18633" y="64829"/>
                    <a:pt x="18324" y="64829"/>
                  </a:cubicBezTo>
                  <a:cubicBezTo>
                    <a:pt x="18026" y="64829"/>
                    <a:pt x="17752" y="64579"/>
                    <a:pt x="17752" y="64270"/>
                  </a:cubicBezTo>
                  <a:cubicBezTo>
                    <a:pt x="17752" y="63937"/>
                    <a:pt x="18014" y="63698"/>
                    <a:pt x="18324" y="63698"/>
                  </a:cubicBezTo>
                  <a:close/>
                  <a:moveTo>
                    <a:pt x="22039" y="63698"/>
                  </a:moveTo>
                  <a:cubicBezTo>
                    <a:pt x="22336" y="63698"/>
                    <a:pt x="22610" y="63948"/>
                    <a:pt x="22610" y="64270"/>
                  </a:cubicBezTo>
                  <a:cubicBezTo>
                    <a:pt x="22610" y="64568"/>
                    <a:pt x="22360" y="64829"/>
                    <a:pt x="22039" y="64829"/>
                  </a:cubicBezTo>
                  <a:cubicBezTo>
                    <a:pt x="21729" y="64829"/>
                    <a:pt x="21479" y="64579"/>
                    <a:pt x="21479" y="64270"/>
                  </a:cubicBezTo>
                  <a:cubicBezTo>
                    <a:pt x="21491" y="63937"/>
                    <a:pt x="21729" y="63698"/>
                    <a:pt x="22039" y="63698"/>
                  </a:cubicBezTo>
                  <a:close/>
                  <a:moveTo>
                    <a:pt x="25777" y="63698"/>
                  </a:moveTo>
                  <a:cubicBezTo>
                    <a:pt x="26075" y="63698"/>
                    <a:pt x="26349" y="63948"/>
                    <a:pt x="26349" y="64270"/>
                  </a:cubicBezTo>
                  <a:cubicBezTo>
                    <a:pt x="26349" y="64568"/>
                    <a:pt x="26087" y="64829"/>
                    <a:pt x="25777" y="64829"/>
                  </a:cubicBezTo>
                  <a:cubicBezTo>
                    <a:pt x="25468" y="64829"/>
                    <a:pt x="25206" y="64579"/>
                    <a:pt x="25206" y="64270"/>
                  </a:cubicBezTo>
                  <a:cubicBezTo>
                    <a:pt x="25218" y="63937"/>
                    <a:pt x="25468" y="63698"/>
                    <a:pt x="25777" y="63698"/>
                  </a:cubicBezTo>
                  <a:close/>
                  <a:moveTo>
                    <a:pt x="29504" y="63698"/>
                  </a:moveTo>
                  <a:cubicBezTo>
                    <a:pt x="29801" y="63698"/>
                    <a:pt x="30063" y="63948"/>
                    <a:pt x="30063" y="64270"/>
                  </a:cubicBezTo>
                  <a:cubicBezTo>
                    <a:pt x="30063" y="64568"/>
                    <a:pt x="29813" y="64829"/>
                    <a:pt x="29504" y="64829"/>
                  </a:cubicBezTo>
                  <a:cubicBezTo>
                    <a:pt x="29182" y="64829"/>
                    <a:pt x="28932" y="64579"/>
                    <a:pt x="28932" y="64270"/>
                  </a:cubicBezTo>
                  <a:cubicBezTo>
                    <a:pt x="28944" y="63937"/>
                    <a:pt x="29182" y="63698"/>
                    <a:pt x="29504" y="63698"/>
                  </a:cubicBezTo>
                  <a:close/>
                  <a:moveTo>
                    <a:pt x="33230" y="63698"/>
                  </a:moveTo>
                  <a:cubicBezTo>
                    <a:pt x="33528" y="63698"/>
                    <a:pt x="33802" y="63948"/>
                    <a:pt x="33802" y="64270"/>
                  </a:cubicBezTo>
                  <a:cubicBezTo>
                    <a:pt x="33802" y="64568"/>
                    <a:pt x="33552" y="64829"/>
                    <a:pt x="33230" y="64829"/>
                  </a:cubicBezTo>
                  <a:cubicBezTo>
                    <a:pt x="32921" y="64829"/>
                    <a:pt x="32671" y="64579"/>
                    <a:pt x="32671" y="64270"/>
                  </a:cubicBezTo>
                  <a:cubicBezTo>
                    <a:pt x="32671" y="63937"/>
                    <a:pt x="32921" y="63698"/>
                    <a:pt x="33230" y="63698"/>
                  </a:cubicBezTo>
                  <a:close/>
                  <a:moveTo>
                    <a:pt x="36957" y="63698"/>
                  </a:moveTo>
                  <a:cubicBezTo>
                    <a:pt x="37255" y="63698"/>
                    <a:pt x="37517" y="63948"/>
                    <a:pt x="37517" y="64270"/>
                  </a:cubicBezTo>
                  <a:cubicBezTo>
                    <a:pt x="37517" y="64568"/>
                    <a:pt x="37267" y="64829"/>
                    <a:pt x="36957" y="64829"/>
                  </a:cubicBezTo>
                  <a:cubicBezTo>
                    <a:pt x="36648" y="64829"/>
                    <a:pt x="36386" y="64579"/>
                    <a:pt x="36386" y="64270"/>
                  </a:cubicBezTo>
                  <a:cubicBezTo>
                    <a:pt x="36409" y="63937"/>
                    <a:pt x="36648" y="63698"/>
                    <a:pt x="36957" y="63698"/>
                  </a:cubicBezTo>
                  <a:close/>
                  <a:moveTo>
                    <a:pt x="40672" y="63698"/>
                  </a:moveTo>
                  <a:cubicBezTo>
                    <a:pt x="40970" y="63698"/>
                    <a:pt x="41243" y="63948"/>
                    <a:pt x="41243" y="64270"/>
                  </a:cubicBezTo>
                  <a:cubicBezTo>
                    <a:pt x="41243" y="64568"/>
                    <a:pt x="40993" y="64829"/>
                    <a:pt x="40672" y="64829"/>
                  </a:cubicBezTo>
                  <a:cubicBezTo>
                    <a:pt x="40374" y="64829"/>
                    <a:pt x="40112" y="64579"/>
                    <a:pt x="40112" y="64270"/>
                  </a:cubicBezTo>
                  <a:cubicBezTo>
                    <a:pt x="40124" y="63937"/>
                    <a:pt x="40362" y="63698"/>
                    <a:pt x="40672" y="63698"/>
                  </a:cubicBezTo>
                  <a:close/>
                  <a:moveTo>
                    <a:pt x="44410" y="63698"/>
                  </a:moveTo>
                  <a:cubicBezTo>
                    <a:pt x="44708" y="63698"/>
                    <a:pt x="44982" y="63948"/>
                    <a:pt x="44982" y="64270"/>
                  </a:cubicBezTo>
                  <a:cubicBezTo>
                    <a:pt x="44982" y="64568"/>
                    <a:pt x="44720" y="64829"/>
                    <a:pt x="44410" y="64829"/>
                  </a:cubicBezTo>
                  <a:cubicBezTo>
                    <a:pt x="44113" y="64829"/>
                    <a:pt x="43851" y="64579"/>
                    <a:pt x="43851" y="64270"/>
                  </a:cubicBezTo>
                  <a:cubicBezTo>
                    <a:pt x="43851" y="63937"/>
                    <a:pt x="44101" y="63698"/>
                    <a:pt x="44410" y="63698"/>
                  </a:cubicBezTo>
                  <a:close/>
                  <a:moveTo>
                    <a:pt x="48137" y="63698"/>
                  </a:moveTo>
                  <a:cubicBezTo>
                    <a:pt x="48435" y="63698"/>
                    <a:pt x="48697" y="63948"/>
                    <a:pt x="48697" y="64270"/>
                  </a:cubicBezTo>
                  <a:cubicBezTo>
                    <a:pt x="48697" y="64568"/>
                    <a:pt x="48447" y="64829"/>
                    <a:pt x="48137" y="64829"/>
                  </a:cubicBezTo>
                  <a:cubicBezTo>
                    <a:pt x="47839" y="64829"/>
                    <a:pt x="47566" y="64579"/>
                    <a:pt x="47566" y="64270"/>
                  </a:cubicBezTo>
                  <a:cubicBezTo>
                    <a:pt x="47578" y="63937"/>
                    <a:pt x="47839" y="63698"/>
                    <a:pt x="48137" y="63698"/>
                  </a:cubicBezTo>
                  <a:close/>
                  <a:moveTo>
                    <a:pt x="51864" y="63698"/>
                  </a:moveTo>
                  <a:cubicBezTo>
                    <a:pt x="52161" y="63698"/>
                    <a:pt x="52435" y="63948"/>
                    <a:pt x="52435" y="64270"/>
                  </a:cubicBezTo>
                  <a:cubicBezTo>
                    <a:pt x="52435" y="64568"/>
                    <a:pt x="52185" y="64829"/>
                    <a:pt x="51864" y="64829"/>
                  </a:cubicBezTo>
                  <a:cubicBezTo>
                    <a:pt x="51566" y="64829"/>
                    <a:pt x="51304" y="64579"/>
                    <a:pt x="51304" y="64270"/>
                  </a:cubicBezTo>
                  <a:cubicBezTo>
                    <a:pt x="51304" y="63937"/>
                    <a:pt x="51554" y="63698"/>
                    <a:pt x="51864" y="63698"/>
                  </a:cubicBezTo>
                  <a:close/>
                  <a:moveTo>
                    <a:pt x="55602" y="63698"/>
                  </a:moveTo>
                  <a:cubicBezTo>
                    <a:pt x="55900" y="63698"/>
                    <a:pt x="56174" y="63948"/>
                    <a:pt x="56174" y="64270"/>
                  </a:cubicBezTo>
                  <a:cubicBezTo>
                    <a:pt x="56174" y="64568"/>
                    <a:pt x="55912" y="64829"/>
                    <a:pt x="55602" y="64829"/>
                  </a:cubicBezTo>
                  <a:cubicBezTo>
                    <a:pt x="55293" y="64829"/>
                    <a:pt x="55043" y="64579"/>
                    <a:pt x="55043" y="64270"/>
                  </a:cubicBezTo>
                  <a:cubicBezTo>
                    <a:pt x="55043" y="63937"/>
                    <a:pt x="55293" y="63698"/>
                    <a:pt x="55602" y="63698"/>
                  </a:cubicBezTo>
                  <a:close/>
                  <a:moveTo>
                    <a:pt x="59329" y="63698"/>
                  </a:moveTo>
                  <a:cubicBezTo>
                    <a:pt x="59627" y="63698"/>
                    <a:pt x="59889" y="63948"/>
                    <a:pt x="59889" y="64270"/>
                  </a:cubicBezTo>
                  <a:cubicBezTo>
                    <a:pt x="59889" y="64568"/>
                    <a:pt x="59639" y="64829"/>
                    <a:pt x="59329" y="64829"/>
                  </a:cubicBezTo>
                  <a:cubicBezTo>
                    <a:pt x="59008" y="64829"/>
                    <a:pt x="58757" y="64579"/>
                    <a:pt x="58757" y="64270"/>
                  </a:cubicBezTo>
                  <a:cubicBezTo>
                    <a:pt x="58757" y="63937"/>
                    <a:pt x="59008" y="63698"/>
                    <a:pt x="59329" y="63698"/>
                  </a:cubicBezTo>
                  <a:close/>
                  <a:moveTo>
                    <a:pt x="63056" y="63698"/>
                  </a:moveTo>
                  <a:cubicBezTo>
                    <a:pt x="63353" y="63698"/>
                    <a:pt x="63627" y="63948"/>
                    <a:pt x="63627" y="64270"/>
                  </a:cubicBezTo>
                  <a:cubicBezTo>
                    <a:pt x="63627" y="64568"/>
                    <a:pt x="63377" y="64829"/>
                    <a:pt x="63056" y="64829"/>
                  </a:cubicBezTo>
                  <a:cubicBezTo>
                    <a:pt x="62746" y="64829"/>
                    <a:pt x="62496" y="64579"/>
                    <a:pt x="62496" y="64270"/>
                  </a:cubicBezTo>
                  <a:cubicBezTo>
                    <a:pt x="62496" y="63937"/>
                    <a:pt x="62746" y="63698"/>
                    <a:pt x="63056" y="63698"/>
                  </a:cubicBezTo>
                  <a:close/>
                  <a:moveTo>
                    <a:pt x="66782" y="63698"/>
                  </a:moveTo>
                  <a:cubicBezTo>
                    <a:pt x="67080" y="63698"/>
                    <a:pt x="67342" y="63948"/>
                    <a:pt x="67342" y="64270"/>
                  </a:cubicBezTo>
                  <a:cubicBezTo>
                    <a:pt x="67342" y="64568"/>
                    <a:pt x="67092" y="64829"/>
                    <a:pt x="66782" y="64829"/>
                  </a:cubicBezTo>
                  <a:cubicBezTo>
                    <a:pt x="66473" y="64829"/>
                    <a:pt x="66211" y="64579"/>
                    <a:pt x="66211" y="64270"/>
                  </a:cubicBezTo>
                  <a:cubicBezTo>
                    <a:pt x="66235" y="63937"/>
                    <a:pt x="66473" y="63698"/>
                    <a:pt x="66782" y="63698"/>
                  </a:cubicBezTo>
                  <a:close/>
                  <a:moveTo>
                    <a:pt x="70509" y="63698"/>
                  </a:moveTo>
                  <a:cubicBezTo>
                    <a:pt x="70807" y="63698"/>
                    <a:pt x="71080" y="63948"/>
                    <a:pt x="71080" y="64270"/>
                  </a:cubicBezTo>
                  <a:cubicBezTo>
                    <a:pt x="71080" y="64568"/>
                    <a:pt x="70830" y="64829"/>
                    <a:pt x="70509" y="64829"/>
                  </a:cubicBezTo>
                  <a:cubicBezTo>
                    <a:pt x="70199" y="64829"/>
                    <a:pt x="69949" y="64579"/>
                    <a:pt x="69949" y="64270"/>
                  </a:cubicBezTo>
                  <a:cubicBezTo>
                    <a:pt x="69949" y="63937"/>
                    <a:pt x="70199" y="63698"/>
                    <a:pt x="70509" y="63698"/>
                  </a:cubicBezTo>
                  <a:close/>
                  <a:moveTo>
                    <a:pt x="74236" y="63698"/>
                  </a:moveTo>
                  <a:cubicBezTo>
                    <a:pt x="74533" y="63698"/>
                    <a:pt x="74795" y="63948"/>
                    <a:pt x="74795" y="64270"/>
                  </a:cubicBezTo>
                  <a:cubicBezTo>
                    <a:pt x="74795" y="64568"/>
                    <a:pt x="74545" y="64829"/>
                    <a:pt x="74236" y="64829"/>
                  </a:cubicBezTo>
                  <a:cubicBezTo>
                    <a:pt x="73938" y="64829"/>
                    <a:pt x="73676" y="64579"/>
                    <a:pt x="73676" y="64270"/>
                  </a:cubicBezTo>
                  <a:cubicBezTo>
                    <a:pt x="73676" y="63937"/>
                    <a:pt x="73926" y="63698"/>
                    <a:pt x="74236" y="63698"/>
                  </a:cubicBezTo>
                  <a:close/>
                  <a:moveTo>
                    <a:pt x="77855" y="63698"/>
                  </a:moveTo>
                  <a:cubicBezTo>
                    <a:pt x="78153" y="63698"/>
                    <a:pt x="78415" y="63948"/>
                    <a:pt x="78415" y="64270"/>
                  </a:cubicBezTo>
                  <a:cubicBezTo>
                    <a:pt x="78415" y="64568"/>
                    <a:pt x="78165" y="64829"/>
                    <a:pt x="77855" y="64829"/>
                  </a:cubicBezTo>
                  <a:cubicBezTo>
                    <a:pt x="77546" y="64829"/>
                    <a:pt x="77284" y="64579"/>
                    <a:pt x="77284" y="64270"/>
                  </a:cubicBezTo>
                  <a:cubicBezTo>
                    <a:pt x="77284" y="63937"/>
                    <a:pt x="77546" y="63698"/>
                    <a:pt x="77855" y="63698"/>
                  </a:cubicBezTo>
                  <a:close/>
                  <a:moveTo>
                    <a:pt x="81570" y="63698"/>
                  </a:moveTo>
                  <a:cubicBezTo>
                    <a:pt x="81868" y="63698"/>
                    <a:pt x="82141" y="63948"/>
                    <a:pt x="82141" y="64270"/>
                  </a:cubicBezTo>
                  <a:cubicBezTo>
                    <a:pt x="82141" y="64568"/>
                    <a:pt x="81879" y="64829"/>
                    <a:pt x="81570" y="64829"/>
                  </a:cubicBezTo>
                  <a:cubicBezTo>
                    <a:pt x="81260" y="64829"/>
                    <a:pt x="81010" y="64579"/>
                    <a:pt x="81010" y="64270"/>
                  </a:cubicBezTo>
                  <a:cubicBezTo>
                    <a:pt x="81022" y="63937"/>
                    <a:pt x="81260" y="63698"/>
                    <a:pt x="81570" y="63698"/>
                  </a:cubicBezTo>
                  <a:close/>
                  <a:moveTo>
                    <a:pt x="85308" y="63698"/>
                  </a:moveTo>
                  <a:cubicBezTo>
                    <a:pt x="85606" y="63698"/>
                    <a:pt x="85880" y="63948"/>
                    <a:pt x="85880" y="64270"/>
                  </a:cubicBezTo>
                  <a:cubicBezTo>
                    <a:pt x="85880" y="64568"/>
                    <a:pt x="85618" y="64829"/>
                    <a:pt x="85308" y="64829"/>
                  </a:cubicBezTo>
                  <a:cubicBezTo>
                    <a:pt x="84999" y="64829"/>
                    <a:pt x="84749" y="64579"/>
                    <a:pt x="84749" y="64270"/>
                  </a:cubicBezTo>
                  <a:cubicBezTo>
                    <a:pt x="84749" y="63937"/>
                    <a:pt x="84999" y="63698"/>
                    <a:pt x="85308" y="63698"/>
                  </a:cubicBezTo>
                  <a:close/>
                  <a:moveTo>
                    <a:pt x="89035" y="63698"/>
                  </a:moveTo>
                  <a:cubicBezTo>
                    <a:pt x="89333" y="63698"/>
                    <a:pt x="89595" y="63948"/>
                    <a:pt x="89595" y="64270"/>
                  </a:cubicBezTo>
                  <a:cubicBezTo>
                    <a:pt x="89595" y="64568"/>
                    <a:pt x="89345" y="64829"/>
                    <a:pt x="89035" y="64829"/>
                  </a:cubicBezTo>
                  <a:cubicBezTo>
                    <a:pt x="88714" y="64829"/>
                    <a:pt x="88464" y="64579"/>
                    <a:pt x="88464" y="64270"/>
                  </a:cubicBezTo>
                  <a:cubicBezTo>
                    <a:pt x="88475" y="63937"/>
                    <a:pt x="88714" y="63698"/>
                    <a:pt x="89035" y="63698"/>
                  </a:cubicBezTo>
                  <a:close/>
                  <a:moveTo>
                    <a:pt x="92762" y="63698"/>
                  </a:moveTo>
                  <a:cubicBezTo>
                    <a:pt x="93059" y="63698"/>
                    <a:pt x="93333" y="63948"/>
                    <a:pt x="93333" y="64270"/>
                  </a:cubicBezTo>
                  <a:cubicBezTo>
                    <a:pt x="93333" y="64568"/>
                    <a:pt x="93071" y="64829"/>
                    <a:pt x="92762" y="64829"/>
                  </a:cubicBezTo>
                  <a:cubicBezTo>
                    <a:pt x="92452" y="64829"/>
                    <a:pt x="92202" y="64579"/>
                    <a:pt x="92202" y="64270"/>
                  </a:cubicBezTo>
                  <a:cubicBezTo>
                    <a:pt x="92202" y="63937"/>
                    <a:pt x="92452" y="63698"/>
                    <a:pt x="92762" y="63698"/>
                  </a:cubicBezTo>
                  <a:close/>
                  <a:moveTo>
                    <a:pt x="96488" y="63698"/>
                  </a:moveTo>
                  <a:cubicBezTo>
                    <a:pt x="96786" y="63698"/>
                    <a:pt x="97048" y="63948"/>
                    <a:pt x="97048" y="64270"/>
                  </a:cubicBezTo>
                  <a:cubicBezTo>
                    <a:pt x="97048" y="64568"/>
                    <a:pt x="96798" y="64829"/>
                    <a:pt x="96488" y="64829"/>
                  </a:cubicBezTo>
                  <a:cubicBezTo>
                    <a:pt x="96191" y="64829"/>
                    <a:pt x="95917" y="64579"/>
                    <a:pt x="95917" y="64270"/>
                  </a:cubicBezTo>
                  <a:cubicBezTo>
                    <a:pt x="95917" y="63937"/>
                    <a:pt x="96179" y="63698"/>
                    <a:pt x="96488" y="63698"/>
                  </a:cubicBezTo>
                  <a:close/>
                  <a:moveTo>
                    <a:pt x="100203" y="63698"/>
                  </a:moveTo>
                  <a:cubicBezTo>
                    <a:pt x="100501" y="63698"/>
                    <a:pt x="100775" y="63948"/>
                    <a:pt x="100775" y="64270"/>
                  </a:cubicBezTo>
                  <a:cubicBezTo>
                    <a:pt x="100775" y="64568"/>
                    <a:pt x="100513" y="64829"/>
                    <a:pt x="100203" y="64829"/>
                  </a:cubicBezTo>
                  <a:cubicBezTo>
                    <a:pt x="99905" y="64829"/>
                    <a:pt x="99644" y="64579"/>
                    <a:pt x="99644" y="64270"/>
                  </a:cubicBezTo>
                  <a:cubicBezTo>
                    <a:pt x="99655" y="63937"/>
                    <a:pt x="99894" y="63698"/>
                    <a:pt x="100203" y="63698"/>
                  </a:cubicBezTo>
                  <a:close/>
                  <a:moveTo>
                    <a:pt x="103942" y="63698"/>
                  </a:moveTo>
                  <a:cubicBezTo>
                    <a:pt x="104239" y="63698"/>
                    <a:pt x="104513" y="63948"/>
                    <a:pt x="104513" y="64270"/>
                  </a:cubicBezTo>
                  <a:cubicBezTo>
                    <a:pt x="104513" y="64568"/>
                    <a:pt x="104251" y="64829"/>
                    <a:pt x="103942" y="64829"/>
                  </a:cubicBezTo>
                  <a:cubicBezTo>
                    <a:pt x="103644" y="64829"/>
                    <a:pt x="103382" y="64579"/>
                    <a:pt x="103382" y="64270"/>
                  </a:cubicBezTo>
                  <a:cubicBezTo>
                    <a:pt x="103382" y="63937"/>
                    <a:pt x="103632" y="63698"/>
                    <a:pt x="103942" y="63698"/>
                  </a:cubicBezTo>
                  <a:close/>
                  <a:moveTo>
                    <a:pt x="107668" y="63698"/>
                  </a:moveTo>
                  <a:cubicBezTo>
                    <a:pt x="107966" y="63698"/>
                    <a:pt x="108228" y="63948"/>
                    <a:pt x="108228" y="64270"/>
                  </a:cubicBezTo>
                  <a:cubicBezTo>
                    <a:pt x="108228" y="64568"/>
                    <a:pt x="107978" y="64829"/>
                    <a:pt x="107668" y="64829"/>
                  </a:cubicBezTo>
                  <a:cubicBezTo>
                    <a:pt x="107371" y="64829"/>
                    <a:pt x="107097" y="64579"/>
                    <a:pt x="107097" y="64270"/>
                  </a:cubicBezTo>
                  <a:cubicBezTo>
                    <a:pt x="107109" y="63937"/>
                    <a:pt x="107347" y="63698"/>
                    <a:pt x="107668" y="63698"/>
                  </a:cubicBezTo>
                  <a:close/>
                  <a:moveTo>
                    <a:pt x="111395" y="63698"/>
                  </a:moveTo>
                  <a:cubicBezTo>
                    <a:pt x="111693" y="63698"/>
                    <a:pt x="111967" y="63948"/>
                    <a:pt x="111967" y="64270"/>
                  </a:cubicBezTo>
                  <a:cubicBezTo>
                    <a:pt x="111967" y="64568"/>
                    <a:pt x="111705" y="64829"/>
                    <a:pt x="111395" y="64829"/>
                  </a:cubicBezTo>
                  <a:cubicBezTo>
                    <a:pt x="111085" y="64829"/>
                    <a:pt x="110835" y="64579"/>
                    <a:pt x="110835" y="64270"/>
                  </a:cubicBezTo>
                  <a:cubicBezTo>
                    <a:pt x="110835" y="63937"/>
                    <a:pt x="111085" y="63698"/>
                    <a:pt x="111395" y="63698"/>
                  </a:cubicBezTo>
                  <a:close/>
                  <a:moveTo>
                    <a:pt x="115122" y="63698"/>
                  </a:moveTo>
                  <a:cubicBezTo>
                    <a:pt x="115419" y="63698"/>
                    <a:pt x="115681" y="63948"/>
                    <a:pt x="115681" y="64270"/>
                  </a:cubicBezTo>
                  <a:cubicBezTo>
                    <a:pt x="115681" y="64568"/>
                    <a:pt x="115431" y="64829"/>
                    <a:pt x="115122" y="64829"/>
                  </a:cubicBezTo>
                  <a:cubicBezTo>
                    <a:pt x="114812" y="64829"/>
                    <a:pt x="114550" y="64579"/>
                    <a:pt x="114550" y="64270"/>
                  </a:cubicBezTo>
                  <a:cubicBezTo>
                    <a:pt x="114574" y="63937"/>
                    <a:pt x="114812" y="63698"/>
                    <a:pt x="115122" y="63698"/>
                  </a:cubicBezTo>
                  <a:close/>
                  <a:moveTo>
                    <a:pt x="118860" y="63698"/>
                  </a:moveTo>
                  <a:cubicBezTo>
                    <a:pt x="119158" y="63698"/>
                    <a:pt x="119420" y="63948"/>
                    <a:pt x="119420" y="64270"/>
                  </a:cubicBezTo>
                  <a:cubicBezTo>
                    <a:pt x="119420" y="64568"/>
                    <a:pt x="119170" y="64829"/>
                    <a:pt x="118860" y="64829"/>
                  </a:cubicBezTo>
                  <a:cubicBezTo>
                    <a:pt x="118539" y="64829"/>
                    <a:pt x="118289" y="64579"/>
                    <a:pt x="118289" y="64270"/>
                  </a:cubicBezTo>
                  <a:cubicBezTo>
                    <a:pt x="118289" y="63937"/>
                    <a:pt x="118539" y="63698"/>
                    <a:pt x="118860" y="63698"/>
                  </a:cubicBezTo>
                  <a:close/>
                  <a:moveTo>
                    <a:pt x="122575" y="63698"/>
                  </a:moveTo>
                  <a:cubicBezTo>
                    <a:pt x="122873" y="63698"/>
                    <a:pt x="123146" y="63948"/>
                    <a:pt x="123146" y="64270"/>
                  </a:cubicBezTo>
                  <a:cubicBezTo>
                    <a:pt x="123146" y="64568"/>
                    <a:pt x="122885" y="64829"/>
                    <a:pt x="122575" y="64829"/>
                  </a:cubicBezTo>
                  <a:cubicBezTo>
                    <a:pt x="122265" y="64829"/>
                    <a:pt x="122015" y="64579"/>
                    <a:pt x="122015" y="64270"/>
                  </a:cubicBezTo>
                  <a:cubicBezTo>
                    <a:pt x="122027" y="63937"/>
                    <a:pt x="122277" y="63698"/>
                    <a:pt x="122575" y="63698"/>
                  </a:cubicBezTo>
                  <a:close/>
                  <a:moveTo>
                    <a:pt x="126314" y="63698"/>
                  </a:moveTo>
                  <a:cubicBezTo>
                    <a:pt x="126611" y="63698"/>
                    <a:pt x="126873" y="63948"/>
                    <a:pt x="126873" y="64270"/>
                  </a:cubicBezTo>
                  <a:cubicBezTo>
                    <a:pt x="126873" y="64568"/>
                    <a:pt x="126623" y="64829"/>
                    <a:pt x="126314" y="64829"/>
                  </a:cubicBezTo>
                  <a:cubicBezTo>
                    <a:pt x="126004" y="64829"/>
                    <a:pt x="125742" y="64579"/>
                    <a:pt x="125742" y="64270"/>
                  </a:cubicBezTo>
                  <a:cubicBezTo>
                    <a:pt x="125742" y="63937"/>
                    <a:pt x="126004" y="63698"/>
                    <a:pt x="126314" y="63698"/>
                  </a:cubicBezTo>
                  <a:close/>
                  <a:moveTo>
                    <a:pt x="130028" y="63698"/>
                  </a:moveTo>
                  <a:cubicBezTo>
                    <a:pt x="130326" y="63698"/>
                    <a:pt x="130600" y="63948"/>
                    <a:pt x="130600" y="64270"/>
                  </a:cubicBezTo>
                  <a:cubicBezTo>
                    <a:pt x="130600" y="64568"/>
                    <a:pt x="130350" y="64829"/>
                    <a:pt x="130028" y="64829"/>
                  </a:cubicBezTo>
                  <a:cubicBezTo>
                    <a:pt x="129731" y="64829"/>
                    <a:pt x="129469" y="64579"/>
                    <a:pt x="129469" y="64270"/>
                  </a:cubicBezTo>
                  <a:cubicBezTo>
                    <a:pt x="129469" y="63937"/>
                    <a:pt x="129719" y="63698"/>
                    <a:pt x="130028" y="63698"/>
                  </a:cubicBezTo>
                  <a:close/>
                  <a:moveTo>
                    <a:pt x="133767" y="63698"/>
                  </a:moveTo>
                  <a:cubicBezTo>
                    <a:pt x="134065" y="63698"/>
                    <a:pt x="134326" y="63948"/>
                    <a:pt x="134326" y="64270"/>
                  </a:cubicBezTo>
                  <a:cubicBezTo>
                    <a:pt x="134326" y="64568"/>
                    <a:pt x="134076" y="64829"/>
                    <a:pt x="133767" y="64829"/>
                  </a:cubicBezTo>
                  <a:cubicBezTo>
                    <a:pt x="133469" y="64829"/>
                    <a:pt x="133207" y="64579"/>
                    <a:pt x="133207" y="64270"/>
                  </a:cubicBezTo>
                  <a:cubicBezTo>
                    <a:pt x="133207" y="63937"/>
                    <a:pt x="133457" y="63698"/>
                    <a:pt x="133767" y="63698"/>
                  </a:cubicBezTo>
                  <a:close/>
                  <a:moveTo>
                    <a:pt x="137494" y="63698"/>
                  </a:moveTo>
                  <a:cubicBezTo>
                    <a:pt x="137791" y="63698"/>
                    <a:pt x="138053" y="63948"/>
                    <a:pt x="138053" y="64270"/>
                  </a:cubicBezTo>
                  <a:cubicBezTo>
                    <a:pt x="138053" y="64568"/>
                    <a:pt x="137803" y="64829"/>
                    <a:pt x="137494" y="64829"/>
                  </a:cubicBezTo>
                  <a:cubicBezTo>
                    <a:pt x="137196" y="64829"/>
                    <a:pt x="136922" y="64579"/>
                    <a:pt x="136922" y="64270"/>
                  </a:cubicBezTo>
                  <a:cubicBezTo>
                    <a:pt x="136934" y="63937"/>
                    <a:pt x="137172" y="63698"/>
                    <a:pt x="137494" y="63698"/>
                  </a:cubicBezTo>
                  <a:close/>
                  <a:moveTo>
                    <a:pt x="141220" y="63698"/>
                  </a:moveTo>
                  <a:cubicBezTo>
                    <a:pt x="141518" y="63698"/>
                    <a:pt x="141792" y="63948"/>
                    <a:pt x="141792" y="64270"/>
                  </a:cubicBezTo>
                  <a:cubicBezTo>
                    <a:pt x="141792" y="64568"/>
                    <a:pt x="141530" y="64829"/>
                    <a:pt x="141220" y="64829"/>
                  </a:cubicBezTo>
                  <a:cubicBezTo>
                    <a:pt x="140911" y="64829"/>
                    <a:pt x="140661" y="64579"/>
                    <a:pt x="140661" y="64270"/>
                  </a:cubicBezTo>
                  <a:cubicBezTo>
                    <a:pt x="140661" y="63937"/>
                    <a:pt x="140911" y="63698"/>
                    <a:pt x="141220" y="63698"/>
                  </a:cubicBezTo>
                  <a:close/>
                  <a:moveTo>
                    <a:pt x="144947" y="63698"/>
                  </a:moveTo>
                  <a:cubicBezTo>
                    <a:pt x="145244" y="63698"/>
                    <a:pt x="145506" y="63948"/>
                    <a:pt x="145506" y="64270"/>
                  </a:cubicBezTo>
                  <a:cubicBezTo>
                    <a:pt x="145506" y="64568"/>
                    <a:pt x="145256" y="64829"/>
                    <a:pt x="144947" y="64829"/>
                  </a:cubicBezTo>
                  <a:cubicBezTo>
                    <a:pt x="144637" y="64829"/>
                    <a:pt x="144375" y="64579"/>
                    <a:pt x="144375" y="64270"/>
                  </a:cubicBezTo>
                  <a:cubicBezTo>
                    <a:pt x="144399" y="63937"/>
                    <a:pt x="144637" y="63698"/>
                    <a:pt x="144947" y="63698"/>
                  </a:cubicBezTo>
                  <a:close/>
                  <a:moveTo>
                    <a:pt x="148685" y="63698"/>
                  </a:moveTo>
                  <a:cubicBezTo>
                    <a:pt x="148983" y="63698"/>
                    <a:pt x="149245" y="63948"/>
                    <a:pt x="149245" y="64270"/>
                  </a:cubicBezTo>
                  <a:cubicBezTo>
                    <a:pt x="149245" y="64568"/>
                    <a:pt x="148995" y="64829"/>
                    <a:pt x="148685" y="64829"/>
                  </a:cubicBezTo>
                  <a:cubicBezTo>
                    <a:pt x="148364" y="64829"/>
                    <a:pt x="148114" y="64579"/>
                    <a:pt x="148114" y="64270"/>
                  </a:cubicBezTo>
                  <a:cubicBezTo>
                    <a:pt x="148114" y="63937"/>
                    <a:pt x="148364" y="63698"/>
                    <a:pt x="148685" y="63698"/>
                  </a:cubicBezTo>
                  <a:close/>
                  <a:moveTo>
                    <a:pt x="152400" y="63698"/>
                  </a:moveTo>
                  <a:cubicBezTo>
                    <a:pt x="152698" y="63698"/>
                    <a:pt x="152972" y="63948"/>
                    <a:pt x="152972" y="64270"/>
                  </a:cubicBezTo>
                  <a:cubicBezTo>
                    <a:pt x="152972" y="64568"/>
                    <a:pt x="152710" y="64829"/>
                    <a:pt x="152400" y="64829"/>
                  </a:cubicBezTo>
                  <a:cubicBezTo>
                    <a:pt x="152091" y="64829"/>
                    <a:pt x="151841" y="64579"/>
                    <a:pt x="151841" y="64270"/>
                  </a:cubicBezTo>
                  <a:cubicBezTo>
                    <a:pt x="151852" y="63937"/>
                    <a:pt x="152091" y="63698"/>
                    <a:pt x="152400" y="63698"/>
                  </a:cubicBezTo>
                  <a:close/>
                  <a:moveTo>
                    <a:pt x="156139" y="63698"/>
                  </a:moveTo>
                  <a:cubicBezTo>
                    <a:pt x="156436" y="63698"/>
                    <a:pt x="156698" y="63948"/>
                    <a:pt x="156698" y="64270"/>
                  </a:cubicBezTo>
                  <a:cubicBezTo>
                    <a:pt x="156698" y="64568"/>
                    <a:pt x="156448" y="64829"/>
                    <a:pt x="156139" y="64829"/>
                  </a:cubicBezTo>
                  <a:cubicBezTo>
                    <a:pt x="155829" y="64829"/>
                    <a:pt x="155567" y="64579"/>
                    <a:pt x="155567" y="64270"/>
                  </a:cubicBezTo>
                  <a:cubicBezTo>
                    <a:pt x="155567" y="63937"/>
                    <a:pt x="155829" y="63698"/>
                    <a:pt x="156139" y="63698"/>
                  </a:cubicBezTo>
                  <a:close/>
                  <a:moveTo>
                    <a:pt x="1548" y="65556"/>
                  </a:moveTo>
                  <a:cubicBezTo>
                    <a:pt x="1846" y="65556"/>
                    <a:pt x="2119" y="65818"/>
                    <a:pt x="2119" y="66127"/>
                  </a:cubicBezTo>
                  <a:cubicBezTo>
                    <a:pt x="2119" y="66425"/>
                    <a:pt x="1858" y="66687"/>
                    <a:pt x="1548" y="66687"/>
                  </a:cubicBezTo>
                  <a:cubicBezTo>
                    <a:pt x="1238" y="66687"/>
                    <a:pt x="988" y="66437"/>
                    <a:pt x="988" y="66127"/>
                  </a:cubicBezTo>
                  <a:cubicBezTo>
                    <a:pt x="988" y="65818"/>
                    <a:pt x="1238" y="65556"/>
                    <a:pt x="1548" y="65556"/>
                  </a:cubicBezTo>
                  <a:close/>
                  <a:moveTo>
                    <a:pt x="5287" y="65556"/>
                  </a:moveTo>
                  <a:cubicBezTo>
                    <a:pt x="5596" y="65556"/>
                    <a:pt x="5846" y="65818"/>
                    <a:pt x="5846" y="66127"/>
                  </a:cubicBezTo>
                  <a:cubicBezTo>
                    <a:pt x="5846" y="66437"/>
                    <a:pt x="5596" y="66687"/>
                    <a:pt x="5287" y="66687"/>
                  </a:cubicBezTo>
                  <a:cubicBezTo>
                    <a:pt x="4977" y="66687"/>
                    <a:pt x="4715" y="66437"/>
                    <a:pt x="4715" y="66127"/>
                  </a:cubicBezTo>
                  <a:cubicBezTo>
                    <a:pt x="4715" y="65818"/>
                    <a:pt x="4977" y="65556"/>
                    <a:pt x="5287" y="65556"/>
                  </a:cubicBezTo>
                  <a:close/>
                  <a:moveTo>
                    <a:pt x="9001" y="65556"/>
                  </a:moveTo>
                  <a:cubicBezTo>
                    <a:pt x="9299" y="65556"/>
                    <a:pt x="9573" y="65818"/>
                    <a:pt x="9573" y="66127"/>
                  </a:cubicBezTo>
                  <a:cubicBezTo>
                    <a:pt x="9573" y="66425"/>
                    <a:pt x="9323" y="66687"/>
                    <a:pt x="9001" y="66687"/>
                  </a:cubicBezTo>
                  <a:cubicBezTo>
                    <a:pt x="8704" y="66687"/>
                    <a:pt x="8442" y="66437"/>
                    <a:pt x="8442" y="66127"/>
                  </a:cubicBezTo>
                  <a:cubicBezTo>
                    <a:pt x="8442" y="65818"/>
                    <a:pt x="8692" y="65556"/>
                    <a:pt x="9001" y="65556"/>
                  </a:cubicBezTo>
                  <a:close/>
                  <a:moveTo>
                    <a:pt x="12728" y="65556"/>
                  </a:moveTo>
                  <a:cubicBezTo>
                    <a:pt x="13037" y="65556"/>
                    <a:pt x="13288" y="65818"/>
                    <a:pt x="13288" y="66127"/>
                  </a:cubicBezTo>
                  <a:cubicBezTo>
                    <a:pt x="13288" y="66437"/>
                    <a:pt x="13037" y="66687"/>
                    <a:pt x="12728" y="66687"/>
                  </a:cubicBezTo>
                  <a:cubicBezTo>
                    <a:pt x="12418" y="66687"/>
                    <a:pt x="12156" y="66437"/>
                    <a:pt x="12156" y="66127"/>
                  </a:cubicBezTo>
                  <a:cubicBezTo>
                    <a:pt x="12156" y="65818"/>
                    <a:pt x="12418" y="65556"/>
                    <a:pt x="12728" y="65556"/>
                  </a:cubicBezTo>
                  <a:close/>
                  <a:moveTo>
                    <a:pt x="16466" y="65556"/>
                  </a:moveTo>
                  <a:cubicBezTo>
                    <a:pt x="16764" y="65556"/>
                    <a:pt x="17026" y="65818"/>
                    <a:pt x="17026" y="66127"/>
                  </a:cubicBezTo>
                  <a:cubicBezTo>
                    <a:pt x="17026" y="66425"/>
                    <a:pt x="16776" y="66687"/>
                    <a:pt x="16466" y="66687"/>
                  </a:cubicBezTo>
                  <a:cubicBezTo>
                    <a:pt x="16169" y="66687"/>
                    <a:pt x="15895" y="66437"/>
                    <a:pt x="15895" y="66127"/>
                  </a:cubicBezTo>
                  <a:cubicBezTo>
                    <a:pt x="15895" y="65818"/>
                    <a:pt x="16145" y="65556"/>
                    <a:pt x="16466" y="65556"/>
                  </a:cubicBezTo>
                  <a:close/>
                  <a:moveTo>
                    <a:pt x="20181" y="65556"/>
                  </a:moveTo>
                  <a:cubicBezTo>
                    <a:pt x="20491" y="65556"/>
                    <a:pt x="20753" y="65818"/>
                    <a:pt x="20753" y="66127"/>
                  </a:cubicBezTo>
                  <a:cubicBezTo>
                    <a:pt x="20753" y="66437"/>
                    <a:pt x="20491" y="66687"/>
                    <a:pt x="20181" y="66687"/>
                  </a:cubicBezTo>
                  <a:cubicBezTo>
                    <a:pt x="19872" y="66687"/>
                    <a:pt x="19622" y="66437"/>
                    <a:pt x="19622" y="66127"/>
                  </a:cubicBezTo>
                  <a:cubicBezTo>
                    <a:pt x="19622" y="65818"/>
                    <a:pt x="19872" y="65556"/>
                    <a:pt x="20181" y="65556"/>
                  </a:cubicBezTo>
                  <a:close/>
                  <a:moveTo>
                    <a:pt x="23920" y="65556"/>
                  </a:moveTo>
                  <a:cubicBezTo>
                    <a:pt x="24217" y="65556"/>
                    <a:pt x="24479" y="65818"/>
                    <a:pt x="24479" y="66127"/>
                  </a:cubicBezTo>
                  <a:cubicBezTo>
                    <a:pt x="24479" y="66425"/>
                    <a:pt x="24229" y="66687"/>
                    <a:pt x="23920" y="66687"/>
                  </a:cubicBezTo>
                  <a:cubicBezTo>
                    <a:pt x="23610" y="66687"/>
                    <a:pt x="23348" y="66437"/>
                    <a:pt x="23348" y="66127"/>
                  </a:cubicBezTo>
                  <a:cubicBezTo>
                    <a:pt x="23348" y="65818"/>
                    <a:pt x="23610" y="65556"/>
                    <a:pt x="23920" y="65556"/>
                  </a:cubicBezTo>
                  <a:close/>
                  <a:moveTo>
                    <a:pt x="27635" y="65556"/>
                  </a:moveTo>
                  <a:cubicBezTo>
                    <a:pt x="27956" y="65556"/>
                    <a:pt x="28206" y="65818"/>
                    <a:pt x="28206" y="66127"/>
                  </a:cubicBezTo>
                  <a:cubicBezTo>
                    <a:pt x="28206" y="66437"/>
                    <a:pt x="27956" y="66687"/>
                    <a:pt x="27635" y="66687"/>
                  </a:cubicBezTo>
                  <a:cubicBezTo>
                    <a:pt x="27325" y="66687"/>
                    <a:pt x="27075" y="66437"/>
                    <a:pt x="27075" y="66127"/>
                  </a:cubicBezTo>
                  <a:cubicBezTo>
                    <a:pt x="27075" y="65818"/>
                    <a:pt x="27325" y="65556"/>
                    <a:pt x="27635" y="65556"/>
                  </a:cubicBezTo>
                  <a:close/>
                  <a:moveTo>
                    <a:pt x="31373" y="65556"/>
                  </a:moveTo>
                  <a:cubicBezTo>
                    <a:pt x="31671" y="65556"/>
                    <a:pt x="31945" y="65818"/>
                    <a:pt x="31945" y="66127"/>
                  </a:cubicBezTo>
                  <a:cubicBezTo>
                    <a:pt x="31945" y="66425"/>
                    <a:pt x="31683" y="66687"/>
                    <a:pt x="31373" y="66687"/>
                  </a:cubicBezTo>
                  <a:cubicBezTo>
                    <a:pt x="31064" y="66687"/>
                    <a:pt x="30814" y="66437"/>
                    <a:pt x="30814" y="66127"/>
                  </a:cubicBezTo>
                  <a:cubicBezTo>
                    <a:pt x="30814" y="65818"/>
                    <a:pt x="31064" y="65556"/>
                    <a:pt x="31373" y="65556"/>
                  </a:cubicBezTo>
                  <a:close/>
                  <a:moveTo>
                    <a:pt x="35100" y="65556"/>
                  </a:moveTo>
                  <a:cubicBezTo>
                    <a:pt x="35409" y="65556"/>
                    <a:pt x="35659" y="65818"/>
                    <a:pt x="35659" y="66127"/>
                  </a:cubicBezTo>
                  <a:cubicBezTo>
                    <a:pt x="35659" y="66437"/>
                    <a:pt x="35409" y="66687"/>
                    <a:pt x="35100" y="66687"/>
                  </a:cubicBezTo>
                  <a:cubicBezTo>
                    <a:pt x="34778" y="66687"/>
                    <a:pt x="34528" y="66437"/>
                    <a:pt x="34528" y="66127"/>
                  </a:cubicBezTo>
                  <a:cubicBezTo>
                    <a:pt x="34528" y="65818"/>
                    <a:pt x="34778" y="65556"/>
                    <a:pt x="35100" y="65556"/>
                  </a:cubicBezTo>
                  <a:close/>
                  <a:moveTo>
                    <a:pt x="38815" y="65556"/>
                  </a:moveTo>
                  <a:cubicBezTo>
                    <a:pt x="39112" y="65556"/>
                    <a:pt x="39386" y="65818"/>
                    <a:pt x="39386" y="66127"/>
                  </a:cubicBezTo>
                  <a:cubicBezTo>
                    <a:pt x="39386" y="66425"/>
                    <a:pt x="39124" y="66687"/>
                    <a:pt x="38815" y="66687"/>
                  </a:cubicBezTo>
                  <a:cubicBezTo>
                    <a:pt x="38517" y="66687"/>
                    <a:pt x="38255" y="66437"/>
                    <a:pt x="38255" y="66127"/>
                  </a:cubicBezTo>
                  <a:cubicBezTo>
                    <a:pt x="38255" y="65818"/>
                    <a:pt x="38505" y="65556"/>
                    <a:pt x="38815" y="65556"/>
                  </a:cubicBezTo>
                  <a:close/>
                  <a:moveTo>
                    <a:pt x="42553" y="65556"/>
                  </a:moveTo>
                  <a:cubicBezTo>
                    <a:pt x="42863" y="65556"/>
                    <a:pt x="43113" y="65818"/>
                    <a:pt x="43113" y="66127"/>
                  </a:cubicBezTo>
                  <a:cubicBezTo>
                    <a:pt x="43113" y="66437"/>
                    <a:pt x="42863" y="66687"/>
                    <a:pt x="42553" y="66687"/>
                  </a:cubicBezTo>
                  <a:cubicBezTo>
                    <a:pt x="42232" y="66687"/>
                    <a:pt x="41982" y="66437"/>
                    <a:pt x="41982" y="66127"/>
                  </a:cubicBezTo>
                  <a:cubicBezTo>
                    <a:pt x="41982" y="65818"/>
                    <a:pt x="42244" y="65556"/>
                    <a:pt x="42553" y="65556"/>
                  </a:cubicBezTo>
                  <a:close/>
                  <a:moveTo>
                    <a:pt x="46268" y="65556"/>
                  </a:moveTo>
                  <a:cubicBezTo>
                    <a:pt x="46565" y="65556"/>
                    <a:pt x="46839" y="65818"/>
                    <a:pt x="46839" y="66127"/>
                  </a:cubicBezTo>
                  <a:cubicBezTo>
                    <a:pt x="46839" y="66425"/>
                    <a:pt x="46589" y="66687"/>
                    <a:pt x="46268" y="66687"/>
                  </a:cubicBezTo>
                  <a:cubicBezTo>
                    <a:pt x="45970" y="66687"/>
                    <a:pt x="45708" y="66437"/>
                    <a:pt x="45708" y="66127"/>
                  </a:cubicBezTo>
                  <a:cubicBezTo>
                    <a:pt x="45708" y="65818"/>
                    <a:pt x="45958" y="65556"/>
                    <a:pt x="46268" y="65556"/>
                  </a:cubicBezTo>
                  <a:close/>
                  <a:moveTo>
                    <a:pt x="50006" y="65556"/>
                  </a:moveTo>
                  <a:cubicBezTo>
                    <a:pt x="50316" y="65556"/>
                    <a:pt x="50578" y="65818"/>
                    <a:pt x="50578" y="66127"/>
                  </a:cubicBezTo>
                  <a:cubicBezTo>
                    <a:pt x="50578" y="66437"/>
                    <a:pt x="50316" y="66687"/>
                    <a:pt x="50006" y="66687"/>
                  </a:cubicBezTo>
                  <a:cubicBezTo>
                    <a:pt x="49697" y="66687"/>
                    <a:pt x="49447" y="66437"/>
                    <a:pt x="49447" y="66127"/>
                  </a:cubicBezTo>
                  <a:cubicBezTo>
                    <a:pt x="49447" y="65818"/>
                    <a:pt x="49697" y="65556"/>
                    <a:pt x="50006" y="65556"/>
                  </a:cubicBezTo>
                  <a:close/>
                  <a:moveTo>
                    <a:pt x="53733" y="65556"/>
                  </a:moveTo>
                  <a:cubicBezTo>
                    <a:pt x="54031" y="65556"/>
                    <a:pt x="54293" y="65818"/>
                    <a:pt x="54293" y="66127"/>
                  </a:cubicBezTo>
                  <a:cubicBezTo>
                    <a:pt x="54293" y="66425"/>
                    <a:pt x="54043" y="66687"/>
                    <a:pt x="53733" y="66687"/>
                  </a:cubicBezTo>
                  <a:cubicBezTo>
                    <a:pt x="53412" y="66687"/>
                    <a:pt x="53162" y="66437"/>
                    <a:pt x="53162" y="66127"/>
                  </a:cubicBezTo>
                  <a:cubicBezTo>
                    <a:pt x="53162" y="65818"/>
                    <a:pt x="53412" y="65556"/>
                    <a:pt x="53733" y="65556"/>
                  </a:cubicBezTo>
                  <a:close/>
                  <a:moveTo>
                    <a:pt x="57460" y="65556"/>
                  </a:moveTo>
                  <a:cubicBezTo>
                    <a:pt x="57781" y="65556"/>
                    <a:pt x="58031" y="65818"/>
                    <a:pt x="58031" y="66127"/>
                  </a:cubicBezTo>
                  <a:cubicBezTo>
                    <a:pt x="58031" y="66437"/>
                    <a:pt x="57781" y="66687"/>
                    <a:pt x="57460" y="66687"/>
                  </a:cubicBezTo>
                  <a:cubicBezTo>
                    <a:pt x="57150" y="66687"/>
                    <a:pt x="56900" y="66437"/>
                    <a:pt x="56900" y="66127"/>
                  </a:cubicBezTo>
                  <a:cubicBezTo>
                    <a:pt x="56900" y="65818"/>
                    <a:pt x="57150" y="65556"/>
                    <a:pt x="57460" y="65556"/>
                  </a:cubicBezTo>
                  <a:close/>
                  <a:moveTo>
                    <a:pt x="61186" y="65556"/>
                  </a:moveTo>
                  <a:cubicBezTo>
                    <a:pt x="61484" y="65556"/>
                    <a:pt x="61746" y="65818"/>
                    <a:pt x="61746" y="66127"/>
                  </a:cubicBezTo>
                  <a:cubicBezTo>
                    <a:pt x="61746" y="66425"/>
                    <a:pt x="61496" y="66687"/>
                    <a:pt x="61186" y="66687"/>
                  </a:cubicBezTo>
                  <a:cubicBezTo>
                    <a:pt x="60877" y="66687"/>
                    <a:pt x="60615" y="66437"/>
                    <a:pt x="60615" y="66127"/>
                  </a:cubicBezTo>
                  <a:cubicBezTo>
                    <a:pt x="60615" y="65818"/>
                    <a:pt x="60877" y="65556"/>
                    <a:pt x="61186" y="65556"/>
                  </a:cubicBezTo>
                  <a:close/>
                  <a:moveTo>
                    <a:pt x="64925" y="65556"/>
                  </a:moveTo>
                  <a:cubicBezTo>
                    <a:pt x="65234" y="65556"/>
                    <a:pt x="65485" y="65818"/>
                    <a:pt x="65485" y="66127"/>
                  </a:cubicBezTo>
                  <a:cubicBezTo>
                    <a:pt x="65485" y="66437"/>
                    <a:pt x="65234" y="66687"/>
                    <a:pt x="64925" y="66687"/>
                  </a:cubicBezTo>
                  <a:cubicBezTo>
                    <a:pt x="64603" y="66687"/>
                    <a:pt x="64353" y="66437"/>
                    <a:pt x="64353" y="66127"/>
                  </a:cubicBezTo>
                  <a:cubicBezTo>
                    <a:pt x="64353" y="65818"/>
                    <a:pt x="64603" y="65556"/>
                    <a:pt x="64925" y="65556"/>
                  </a:cubicBezTo>
                  <a:close/>
                  <a:moveTo>
                    <a:pt x="68640" y="65556"/>
                  </a:moveTo>
                  <a:cubicBezTo>
                    <a:pt x="68937" y="65556"/>
                    <a:pt x="69211" y="65818"/>
                    <a:pt x="69211" y="66127"/>
                  </a:cubicBezTo>
                  <a:cubicBezTo>
                    <a:pt x="69211" y="66425"/>
                    <a:pt x="68949" y="66687"/>
                    <a:pt x="68640" y="66687"/>
                  </a:cubicBezTo>
                  <a:cubicBezTo>
                    <a:pt x="68330" y="66687"/>
                    <a:pt x="68080" y="66437"/>
                    <a:pt x="68080" y="66127"/>
                  </a:cubicBezTo>
                  <a:cubicBezTo>
                    <a:pt x="68092" y="65818"/>
                    <a:pt x="68330" y="65556"/>
                    <a:pt x="68640" y="65556"/>
                  </a:cubicBezTo>
                  <a:close/>
                  <a:moveTo>
                    <a:pt x="72366" y="65556"/>
                  </a:moveTo>
                  <a:cubicBezTo>
                    <a:pt x="72676" y="65556"/>
                    <a:pt x="72926" y="65818"/>
                    <a:pt x="72926" y="66127"/>
                  </a:cubicBezTo>
                  <a:cubicBezTo>
                    <a:pt x="72926" y="66437"/>
                    <a:pt x="72676" y="66687"/>
                    <a:pt x="72366" y="66687"/>
                  </a:cubicBezTo>
                  <a:cubicBezTo>
                    <a:pt x="72045" y="66687"/>
                    <a:pt x="71795" y="66437"/>
                    <a:pt x="71795" y="66127"/>
                  </a:cubicBezTo>
                  <a:cubicBezTo>
                    <a:pt x="71795" y="65818"/>
                    <a:pt x="72069" y="65556"/>
                    <a:pt x="72366" y="65556"/>
                  </a:cubicBezTo>
                  <a:close/>
                  <a:moveTo>
                    <a:pt x="76093" y="65556"/>
                  </a:moveTo>
                  <a:cubicBezTo>
                    <a:pt x="76391" y="65556"/>
                    <a:pt x="76664" y="65818"/>
                    <a:pt x="76664" y="66127"/>
                  </a:cubicBezTo>
                  <a:cubicBezTo>
                    <a:pt x="76664" y="66425"/>
                    <a:pt x="76403" y="66687"/>
                    <a:pt x="76093" y="66687"/>
                  </a:cubicBezTo>
                  <a:cubicBezTo>
                    <a:pt x="75795" y="66687"/>
                    <a:pt x="75533" y="66437"/>
                    <a:pt x="75533" y="66127"/>
                  </a:cubicBezTo>
                  <a:cubicBezTo>
                    <a:pt x="75533" y="65818"/>
                    <a:pt x="75783" y="65556"/>
                    <a:pt x="76093" y="65556"/>
                  </a:cubicBezTo>
                  <a:close/>
                  <a:moveTo>
                    <a:pt x="79712" y="65556"/>
                  </a:moveTo>
                  <a:cubicBezTo>
                    <a:pt x="80010" y="65556"/>
                    <a:pt x="80284" y="65818"/>
                    <a:pt x="80284" y="66127"/>
                  </a:cubicBezTo>
                  <a:cubicBezTo>
                    <a:pt x="80284" y="66425"/>
                    <a:pt x="80022" y="66687"/>
                    <a:pt x="79712" y="66687"/>
                  </a:cubicBezTo>
                  <a:cubicBezTo>
                    <a:pt x="79403" y="66687"/>
                    <a:pt x="79153" y="66437"/>
                    <a:pt x="79153" y="66127"/>
                  </a:cubicBezTo>
                  <a:cubicBezTo>
                    <a:pt x="79153" y="65818"/>
                    <a:pt x="79403" y="65556"/>
                    <a:pt x="79712" y="65556"/>
                  </a:cubicBezTo>
                  <a:close/>
                  <a:moveTo>
                    <a:pt x="83451" y="65556"/>
                  </a:moveTo>
                  <a:cubicBezTo>
                    <a:pt x="83761" y="65556"/>
                    <a:pt x="84011" y="65818"/>
                    <a:pt x="84011" y="66127"/>
                  </a:cubicBezTo>
                  <a:cubicBezTo>
                    <a:pt x="84011" y="66437"/>
                    <a:pt x="83761" y="66687"/>
                    <a:pt x="83451" y="66687"/>
                  </a:cubicBezTo>
                  <a:cubicBezTo>
                    <a:pt x="83141" y="66687"/>
                    <a:pt x="82880" y="66437"/>
                    <a:pt x="82880" y="66127"/>
                  </a:cubicBezTo>
                  <a:cubicBezTo>
                    <a:pt x="82880" y="65818"/>
                    <a:pt x="83141" y="65556"/>
                    <a:pt x="83451" y="65556"/>
                  </a:cubicBezTo>
                  <a:close/>
                  <a:moveTo>
                    <a:pt x="87166" y="65556"/>
                  </a:moveTo>
                  <a:cubicBezTo>
                    <a:pt x="87463" y="65556"/>
                    <a:pt x="87737" y="65818"/>
                    <a:pt x="87737" y="66127"/>
                  </a:cubicBezTo>
                  <a:cubicBezTo>
                    <a:pt x="87737" y="66425"/>
                    <a:pt x="87475" y="66687"/>
                    <a:pt x="87166" y="66687"/>
                  </a:cubicBezTo>
                  <a:cubicBezTo>
                    <a:pt x="86856" y="66687"/>
                    <a:pt x="86606" y="66437"/>
                    <a:pt x="86606" y="66127"/>
                  </a:cubicBezTo>
                  <a:cubicBezTo>
                    <a:pt x="86606" y="65818"/>
                    <a:pt x="86856" y="65556"/>
                    <a:pt x="87166" y="65556"/>
                  </a:cubicBezTo>
                  <a:close/>
                  <a:moveTo>
                    <a:pt x="90904" y="65556"/>
                  </a:moveTo>
                  <a:cubicBezTo>
                    <a:pt x="91214" y="65556"/>
                    <a:pt x="91464" y="65818"/>
                    <a:pt x="91464" y="66127"/>
                  </a:cubicBezTo>
                  <a:cubicBezTo>
                    <a:pt x="91464" y="66437"/>
                    <a:pt x="91214" y="66687"/>
                    <a:pt x="90904" y="66687"/>
                  </a:cubicBezTo>
                  <a:cubicBezTo>
                    <a:pt x="90595" y="66687"/>
                    <a:pt x="90345" y="66437"/>
                    <a:pt x="90345" y="66127"/>
                  </a:cubicBezTo>
                  <a:cubicBezTo>
                    <a:pt x="90345" y="65818"/>
                    <a:pt x="90595" y="65556"/>
                    <a:pt x="90904" y="65556"/>
                  </a:cubicBezTo>
                  <a:close/>
                  <a:moveTo>
                    <a:pt x="94631" y="65556"/>
                  </a:moveTo>
                  <a:cubicBezTo>
                    <a:pt x="94929" y="65556"/>
                    <a:pt x="95191" y="65818"/>
                    <a:pt x="95191" y="66127"/>
                  </a:cubicBezTo>
                  <a:cubicBezTo>
                    <a:pt x="95191" y="66425"/>
                    <a:pt x="94941" y="66687"/>
                    <a:pt x="94631" y="66687"/>
                  </a:cubicBezTo>
                  <a:cubicBezTo>
                    <a:pt x="94310" y="66687"/>
                    <a:pt x="94060" y="66437"/>
                    <a:pt x="94060" y="66127"/>
                  </a:cubicBezTo>
                  <a:cubicBezTo>
                    <a:pt x="94071" y="65818"/>
                    <a:pt x="94310" y="65556"/>
                    <a:pt x="94631" y="65556"/>
                  </a:cubicBezTo>
                  <a:close/>
                  <a:moveTo>
                    <a:pt x="98346" y="65556"/>
                  </a:moveTo>
                  <a:cubicBezTo>
                    <a:pt x="98655" y="65556"/>
                    <a:pt x="98905" y="65818"/>
                    <a:pt x="98905" y="66127"/>
                  </a:cubicBezTo>
                  <a:cubicBezTo>
                    <a:pt x="98905" y="66437"/>
                    <a:pt x="98655" y="66687"/>
                    <a:pt x="98346" y="66687"/>
                  </a:cubicBezTo>
                  <a:cubicBezTo>
                    <a:pt x="98036" y="66687"/>
                    <a:pt x="97786" y="66437"/>
                    <a:pt x="97786" y="66127"/>
                  </a:cubicBezTo>
                  <a:cubicBezTo>
                    <a:pt x="97786" y="65818"/>
                    <a:pt x="98036" y="65556"/>
                    <a:pt x="98346" y="65556"/>
                  </a:cubicBezTo>
                  <a:close/>
                  <a:moveTo>
                    <a:pt x="102084" y="65556"/>
                  </a:moveTo>
                  <a:cubicBezTo>
                    <a:pt x="102382" y="65556"/>
                    <a:pt x="102644" y="65818"/>
                    <a:pt x="102644" y="66127"/>
                  </a:cubicBezTo>
                  <a:cubicBezTo>
                    <a:pt x="102644" y="66425"/>
                    <a:pt x="102394" y="66687"/>
                    <a:pt x="102084" y="66687"/>
                  </a:cubicBezTo>
                  <a:cubicBezTo>
                    <a:pt x="101787" y="66687"/>
                    <a:pt x="101513" y="66437"/>
                    <a:pt x="101513" y="66127"/>
                  </a:cubicBezTo>
                  <a:cubicBezTo>
                    <a:pt x="101513" y="65818"/>
                    <a:pt x="101775" y="65556"/>
                    <a:pt x="102084" y="65556"/>
                  </a:cubicBezTo>
                  <a:close/>
                  <a:moveTo>
                    <a:pt x="105799" y="65556"/>
                  </a:moveTo>
                  <a:cubicBezTo>
                    <a:pt x="106121" y="65556"/>
                    <a:pt x="106371" y="65818"/>
                    <a:pt x="106371" y="66127"/>
                  </a:cubicBezTo>
                  <a:cubicBezTo>
                    <a:pt x="106371" y="66437"/>
                    <a:pt x="106109" y="66687"/>
                    <a:pt x="105799" y="66687"/>
                  </a:cubicBezTo>
                  <a:cubicBezTo>
                    <a:pt x="105490" y="66687"/>
                    <a:pt x="105239" y="66437"/>
                    <a:pt x="105239" y="66127"/>
                  </a:cubicBezTo>
                  <a:cubicBezTo>
                    <a:pt x="105239" y="65818"/>
                    <a:pt x="105490" y="65556"/>
                    <a:pt x="105799" y="65556"/>
                  </a:cubicBezTo>
                  <a:close/>
                  <a:moveTo>
                    <a:pt x="109538" y="65556"/>
                  </a:moveTo>
                  <a:cubicBezTo>
                    <a:pt x="109835" y="65556"/>
                    <a:pt x="110109" y="65818"/>
                    <a:pt x="110109" y="66127"/>
                  </a:cubicBezTo>
                  <a:cubicBezTo>
                    <a:pt x="110109" y="66425"/>
                    <a:pt x="109847" y="66687"/>
                    <a:pt x="109538" y="66687"/>
                  </a:cubicBezTo>
                  <a:cubicBezTo>
                    <a:pt x="109228" y="66687"/>
                    <a:pt x="108978" y="66437"/>
                    <a:pt x="108978" y="66127"/>
                  </a:cubicBezTo>
                  <a:cubicBezTo>
                    <a:pt x="108978" y="65818"/>
                    <a:pt x="109228" y="65556"/>
                    <a:pt x="109538" y="65556"/>
                  </a:cubicBezTo>
                  <a:close/>
                  <a:moveTo>
                    <a:pt x="113264" y="65556"/>
                  </a:moveTo>
                  <a:cubicBezTo>
                    <a:pt x="113574" y="65556"/>
                    <a:pt x="113824" y="65818"/>
                    <a:pt x="113824" y="66127"/>
                  </a:cubicBezTo>
                  <a:cubicBezTo>
                    <a:pt x="113824" y="66437"/>
                    <a:pt x="113574" y="66687"/>
                    <a:pt x="113264" y="66687"/>
                  </a:cubicBezTo>
                  <a:cubicBezTo>
                    <a:pt x="112943" y="66687"/>
                    <a:pt x="112693" y="66437"/>
                    <a:pt x="112693" y="66127"/>
                  </a:cubicBezTo>
                  <a:cubicBezTo>
                    <a:pt x="112693" y="65818"/>
                    <a:pt x="112943" y="65556"/>
                    <a:pt x="113264" y="65556"/>
                  </a:cubicBezTo>
                  <a:close/>
                  <a:moveTo>
                    <a:pt x="116991" y="65556"/>
                  </a:moveTo>
                  <a:cubicBezTo>
                    <a:pt x="117289" y="65556"/>
                    <a:pt x="117562" y="65818"/>
                    <a:pt x="117562" y="66127"/>
                  </a:cubicBezTo>
                  <a:cubicBezTo>
                    <a:pt x="117562" y="66425"/>
                    <a:pt x="117312" y="66687"/>
                    <a:pt x="116991" y="66687"/>
                  </a:cubicBezTo>
                  <a:cubicBezTo>
                    <a:pt x="116681" y="66687"/>
                    <a:pt x="116431" y="66437"/>
                    <a:pt x="116431" y="66127"/>
                  </a:cubicBezTo>
                  <a:cubicBezTo>
                    <a:pt x="116431" y="65818"/>
                    <a:pt x="116681" y="65556"/>
                    <a:pt x="116991" y="65556"/>
                  </a:cubicBezTo>
                  <a:close/>
                  <a:moveTo>
                    <a:pt x="120718" y="65556"/>
                  </a:moveTo>
                  <a:cubicBezTo>
                    <a:pt x="121027" y="65556"/>
                    <a:pt x="121277" y="65818"/>
                    <a:pt x="121277" y="66127"/>
                  </a:cubicBezTo>
                  <a:cubicBezTo>
                    <a:pt x="121277" y="66437"/>
                    <a:pt x="121027" y="66687"/>
                    <a:pt x="120718" y="66687"/>
                  </a:cubicBezTo>
                  <a:cubicBezTo>
                    <a:pt x="120408" y="66687"/>
                    <a:pt x="120146" y="66437"/>
                    <a:pt x="120146" y="66127"/>
                  </a:cubicBezTo>
                  <a:cubicBezTo>
                    <a:pt x="120146" y="65818"/>
                    <a:pt x="120420" y="65556"/>
                    <a:pt x="120718" y="65556"/>
                  </a:cubicBezTo>
                  <a:close/>
                  <a:moveTo>
                    <a:pt x="124456" y="65556"/>
                  </a:moveTo>
                  <a:cubicBezTo>
                    <a:pt x="124754" y="65556"/>
                    <a:pt x="125016" y="65818"/>
                    <a:pt x="125016" y="66127"/>
                  </a:cubicBezTo>
                  <a:cubicBezTo>
                    <a:pt x="125016" y="66425"/>
                    <a:pt x="124766" y="66687"/>
                    <a:pt x="124456" y="66687"/>
                  </a:cubicBezTo>
                  <a:cubicBezTo>
                    <a:pt x="124135" y="66687"/>
                    <a:pt x="123885" y="66437"/>
                    <a:pt x="123885" y="66127"/>
                  </a:cubicBezTo>
                  <a:cubicBezTo>
                    <a:pt x="123885" y="65818"/>
                    <a:pt x="124135" y="65556"/>
                    <a:pt x="124456" y="65556"/>
                  </a:cubicBezTo>
                  <a:close/>
                  <a:moveTo>
                    <a:pt x="128171" y="65556"/>
                  </a:moveTo>
                  <a:cubicBezTo>
                    <a:pt x="128480" y="65556"/>
                    <a:pt x="128742" y="65818"/>
                    <a:pt x="128742" y="66127"/>
                  </a:cubicBezTo>
                  <a:cubicBezTo>
                    <a:pt x="128742" y="66437"/>
                    <a:pt x="128480" y="66687"/>
                    <a:pt x="128171" y="66687"/>
                  </a:cubicBezTo>
                  <a:cubicBezTo>
                    <a:pt x="127861" y="66687"/>
                    <a:pt x="127611" y="66437"/>
                    <a:pt x="127611" y="66127"/>
                  </a:cubicBezTo>
                  <a:cubicBezTo>
                    <a:pt x="127611" y="65818"/>
                    <a:pt x="127861" y="65556"/>
                    <a:pt x="128171" y="65556"/>
                  </a:cubicBezTo>
                  <a:close/>
                  <a:moveTo>
                    <a:pt x="131898" y="65556"/>
                  </a:moveTo>
                  <a:cubicBezTo>
                    <a:pt x="132195" y="65556"/>
                    <a:pt x="132457" y="65818"/>
                    <a:pt x="132457" y="66127"/>
                  </a:cubicBezTo>
                  <a:cubicBezTo>
                    <a:pt x="132457" y="66425"/>
                    <a:pt x="132207" y="66687"/>
                    <a:pt x="131898" y="66687"/>
                  </a:cubicBezTo>
                  <a:cubicBezTo>
                    <a:pt x="131600" y="66687"/>
                    <a:pt x="131326" y="66437"/>
                    <a:pt x="131326" y="66127"/>
                  </a:cubicBezTo>
                  <a:cubicBezTo>
                    <a:pt x="131338" y="65818"/>
                    <a:pt x="131576" y="65556"/>
                    <a:pt x="131898" y="65556"/>
                  </a:cubicBezTo>
                  <a:close/>
                  <a:moveTo>
                    <a:pt x="135624" y="65556"/>
                  </a:moveTo>
                  <a:cubicBezTo>
                    <a:pt x="135946" y="65556"/>
                    <a:pt x="136196" y="65818"/>
                    <a:pt x="136196" y="66127"/>
                  </a:cubicBezTo>
                  <a:cubicBezTo>
                    <a:pt x="136196" y="66437"/>
                    <a:pt x="135934" y="66687"/>
                    <a:pt x="135624" y="66687"/>
                  </a:cubicBezTo>
                  <a:cubicBezTo>
                    <a:pt x="135315" y="66687"/>
                    <a:pt x="135065" y="66437"/>
                    <a:pt x="135065" y="66127"/>
                  </a:cubicBezTo>
                  <a:cubicBezTo>
                    <a:pt x="135065" y="65818"/>
                    <a:pt x="135315" y="65556"/>
                    <a:pt x="135624" y="65556"/>
                  </a:cubicBezTo>
                  <a:close/>
                  <a:moveTo>
                    <a:pt x="139351" y="65556"/>
                  </a:moveTo>
                  <a:cubicBezTo>
                    <a:pt x="139649" y="65556"/>
                    <a:pt x="139910" y="65818"/>
                    <a:pt x="139910" y="66127"/>
                  </a:cubicBezTo>
                  <a:cubicBezTo>
                    <a:pt x="139910" y="66425"/>
                    <a:pt x="139660" y="66687"/>
                    <a:pt x="139351" y="66687"/>
                  </a:cubicBezTo>
                  <a:cubicBezTo>
                    <a:pt x="139053" y="66687"/>
                    <a:pt x="138779" y="66437"/>
                    <a:pt x="138779" y="66127"/>
                  </a:cubicBezTo>
                  <a:cubicBezTo>
                    <a:pt x="138779" y="65818"/>
                    <a:pt x="139041" y="65556"/>
                    <a:pt x="139351" y="65556"/>
                  </a:cubicBezTo>
                  <a:close/>
                  <a:moveTo>
                    <a:pt x="143089" y="65556"/>
                  </a:moveTo>
                  <a:cubicBezTo>
                    <a:pt x="143399" y="65556"/>
                    <a:pt x="143649" y="65818"/>
                    <a:pt x="143649" y="66127"/>
                  </a:cubicBezTo>
                  <a:cubicBezTo>
                    <a:pt x="143649" y="66437"/>
                    <a:pt x="143399" y="66687"/>
                    <a:pt x="143089" y="66687"/>
                  </a:cubicBezTo>
                  <a:cubicBezTo>
                    <a:pt x="142768" y="66687"/>
                    <a:pt x="142518" y="66437"/>
                    <a:pt x="142518" y="66127"/>
                  </a:cubicBezTo>
                  <a:cubicBezTo>
                    <a:pt x="142518" y="65818"/>
                    <a:pt x="142768" y="65556"/>
                    <a:pt x="143089" y="65556"/>
                  </a:cubicBezTo>
                  <a:close/>
                  <a:moveTo>
                    <a:pt x="146804" y="65556"/>
                  </a:moveTo>
                  <a:cubicBezTo>
                    <a:pt x="147102" y="65556"/>
                    <a:pt x="147376" y="65818"/>
                    <a:pt x="147376" y="66127"/>
                  </a:cubicBezTo>
                  <a:cubicBezTo>
                    <a:pt x="147376" y="66425"/>
                    <a:pt x="147114" y="66687"/>
                    <a:pt x="146804" y="66687"/>
                  </a:cubicBezTo>
                  <a:cubicBezTo>
                    <a:pt x="146495" y="66687"/>
                    <a:pt x="146245" y="66437"/>
                    <a:pt x="146245" y="66127"/>
                  </a:cubicBezTo>
                  <a:cubicBezTo>
                    <a:pt x="146257" y="65818"/>
                    <a:pt x="146495" y="65556"/>
                    <a:pt x="146804" y="65556"/>
                  </a:cubicBezTo>
                  <a:close/>
                  <a:moveTo>
                    <a:pt x="150543" y="65556"/>
                  </a:moveTo>
                  <a:cubicBezTo>
                    <a:pt x="150852" y="65556"/>
                    <a:pt x="151102" y="65818"/>
                    <a:pt x="151102" y="66127"/>
                  </a:cubicBezTo>
                  <a:cubicBezTo>
                    <a:pt x="151102" y="66437"/>
                    <a:pt x="150852" y="66687"/>
                    <a:pt x="150543" y="66687"/>
                  </a:cubicBezTo>
                  <a:cubicBezTo>
                    <a:pt x="150233" y="66687"/>
                    <a:pt x="149971" y="66437"/>
                    <a:pt x="149971" y="66127"/>
                  </a:cubicBezTo>
                  <a:cubicBezTo>
                    <a:pt x="149971" y="65818"/>
                    <a:pt x="150233" y="65556"/>
                    <a:pt x="150543" y="65556"/>
                  </a:cubicBezTo>
                  <a:close/>
                  <a:moveTo>
                    <a:pt x="154258" y="65556"/>
                  </a:moveTo>
                  <a:cubicBezTo>
                    <a:pt x="154555" y="65556"/>
                    <a:pt x="154829" y="65818"/>
                    <a:pt x="154829" y="66127"/>
                  </a:cubicBezTo>
                  <a:cubicBezTo>
                    <a:pt x="154829" y="66425"/>
                    <a:pt x="154567" y="66687"/>
                    <a:pt x="154258" y="66687"/>
                  </a:cubicBezTo>
                  <a:cubicBezTo>
                    <a:pt x="153948" y="66687"/>
                    <a:pt x="153698" y="66437"/>
                    <a:pt x="153698" y="66127"/>
                  </a:cubicBezTo>
                  <a:cubicBezTo>
                    <a:pt x="153698" y="65818"/>
                    <a:pt x="153948" y="65556"/>
                    <a:pt x="154258" y="65556"/>
                  </a:cubicBezTo>
                  <a:close/>
                  <a:moveTo>
                    <a:pt x="157996" y="65556"/>
                  </a:moveTo>
                  <a:cubicBezTo>
                    <a:pt x="158306" y="65556"/>
                    <a:pt x="158556" y="65818"/>
                    <a:pt x="158556" y="66127"/>
                  </a:cubicBezTo>
                  <a:cubicBezTo>
                    <a:pt x="158556" y="66437"/>
                    <a:pt x="158306" y="66687"/>
                    <a:pt x="157996" y="66687"/>
                  </a:cubicBezTo>
                  <a:cubicBezTo>
                    <a:pt x="157687" y="66687"/>
                    <a:pt x="157436" y="66437"/>
                    <a:pt x="157436" y="66127"/>
                  </a:cubicBezTo>
                  <a:cubicBezTo>
                    <a:pt x="157436" y="65818"/>
                    <a:pt x="157687" y="65556"/>
                    <a:pt x="157996" y="65556"/>
                  </a:cubicBezTo>
                  <a:close/>
                  <a:moveTo>
                    <a:pt x="3405" y="67425"/>
                  </a:moveTo>
                  <a:cubicBezTo>
                    <a:pt x="3703" y="67425"/>
                    <a:pt x="3977" y="67675"/>
                    <a:pt x="3977" y="67985"/>
                  </a:cubicBezTo>
                  <a:cubicBezTo>
                    <a:pt x="3977" y="68282"/>
                    <a:pt x="3727" y="68556"/>
                    <a:pt x="3405" y="68556"/>
                  </a:cubicBezTo>
                  <a:cubicBezTo>
                    <a:pt x="3096" y="68556"/>
                    <a:pt x="2846" y="68294"/>
                    <a:pt x="2846" y="67985"/>
                  </a:cubicBezTo>
                  <a:cubicBezTo>
                    <a:pt x="2858" y="67675"/>
                    <a:pt x="3096" y="67425"/>
                    <a:pt x="3405" y="67425"/>
                  </a:cubicBezTo>
                  <a:close/>
                  <a:moveTo>
                    <a:pt x="7132" y="67425"/>
                  </a:moveTo>
                  <a:cubicBezTo>
                    <a:pt x="7430" y="67425"/>
                    <a:pt x="7692" y="67675"/>
                    <a:pt x="7692" y="67985"/>
                  </a:cubicBezTo>
                  <a:cubicBezTo>
                    <a:pt x="7692" y="68282"/>
                    <a:pt x="7442" y="68556"/>
                    <a:pt x="7132" y="68556"/>
                  </a:cubicBezTo>
                  <a:cubicBezTo>
                    <a:pt x="6834" y="68556"/>
                    <a:pt x="6560" y="68294"/>
                    <a:pt x="6560" y="67985"/>
                  </a:cubicBezTo>
                  <a:cubicBezTo>
                    <a:pt x="6584" y="67675"/>
                    <a:pt x="6822" y="67425"/>
                    <a:pt x="7132" y="67425"/>
                  </a:cubicBezTo>
                  <a:close/>
                  <a:moveTo>
                    <a:pt x="10871" y="67425"/>
                  </a:moveTo>
                  <a:cubicBezTo>
                    <a:pt x="11168" y="67425"/>
                    <a:pt x="11430" y="67675"/>
                    <a:pt x="11430" y="67985"/>
                  </a:cubicBezTo>
                  <a:cubicBezTo>
                    <a:pt x="11430" y="68282"/>
                    <a:pt x="11180" y="68556"/>
                    <a:pt x="10871" y="68556"/>
                  </a:cubicBezTo>
                  <a:cubicBezTo>
                    <a:pt x="10573" y="68556"/>
                    <a:pt x="10299" y="68294"/>
                    <a:pt x="10299" y="67985"/>
                  </a:cubicBezTo>
                  <a:cubicBezTo>
                    <a:pt x="10299" y="67675"/>
                    <a:pt x="10549" y="67425"/>
                    <a:pt x="10871" y="67425"/>
                  </a:cubicBezTo>
                  <a:close/>
                  <a:moveTo>
                    <a:pt x="14585" y="67425"/>
                  </a:moveTo>
                  <a:cubicBezTo>
                    <a:pt x="14883" y="67425"/>
                    <a:pt x="15157" y="67675"/>
                    <a:pt x="15157" y="67985"/>
                  </a:cubicBezTo>
                  <a:cubicBezTo>
                    <a:pt x="15157" y="68282"/>
                    <a:pt x="14895" y="68556"/>
                    <a:pt x="14585" y="68556"/>
                  </a:cubicBezTo>
                  <a:cubicBezTo>
                    <a:pt x="14288" y="68556"/>
                    <a:pt x="14014" y="68294"/>
                    <a:pt x="14014" y="67985"/>
                  </a:cubicBezTo>
                  <a:cubicBezTo>
                    <a:pt x="14038" y="67675"/>
                    <a:pt x="14276" y="67425"/>
                    <a:pt x="14585" y="67425"/>
                  </a:cubicBezTo>
                  <a:close/>
                  <a:moveTo>
                    <a:pt x="18324" y="67425"/>
                  </a:moveTo>
                  <a:cubicBezTo>
                    <a:pt x="18622" y="67425"/>
                    <a:pt x="18883" y="67675"/>
                    <a:pt x="18883" y="67985"/>
                  </a:cubicBezTo>
                  <a:cubicBezTo>
                    <a:pt x="18883" y="68282"/>
                    <a:pt x="18633" y="68556"/>
                    <a:pt x="18324" y="68556"/>
                  </a:cubicBezTo>
                  <a:cubicBezTo>
                    <a:pt x="18026" y="68556"/>
                    <a:pt x="17752" y="68294"/>
                    <a:pt x="17752" y="67985"/>
                  </a:cubicBezTo>
                  <a:cubicBezTo>
                    <a:pt x="17752" y="67675"/>
                    <a:pt x="18014" y="67425"/>
                    <a:pt x="18324" y="67425"/>
                  </a:cubicBezTo>
                  <a:close/>
                  <a:moveTo>
                    <a:pt x="22039" y="67425"/>
                  </a:moveTo>
                  <a:cubicBezTo>
                    <a:pt x="22336" y="67425"/>
                    <a:pt x="22610" y="67675"/>
                    <a:pt x="22610" y="67985"/>
                  </a:cubicBezTo>
                  <a:cubicBezTo>
                    <a:pt x="22610" y="68282"/>
                    <a:pt x="22360" y="68556"/>
                    <a:pt x="22039" y="68556"/>
                  </a:cubicBezTo>
                  <a:cubicBezTo>
                    <a:pt x="21729" y="68556"/>
                    <a:pt x="21479" y="68294"/>
                    <a:pt x="21479" y="67985"/>
                  </a:cubicBezTo>
                  <a:cubicBezTo>
                    <a:pt x="21491" y="67675"/>
                    <a:pt x="21729" y="67425"/>
                    <a:pt x="22039" y="67425"/>
                  </a:cubicBezTo>
                  <a:close/>
                  <a:moveTo>
                    <a:pt x="25777" y="67425"/>
                  </a:moveTo>
                  <a:cubicBezTo>
                    <a:pt x="26075" y="67425"/>
                    <a:pt x="26349" y="67675"/>
                    <a:pt x="26349" y="67985"/>
                  </a:cubicBezTo>
                  <a:cubicBezTo>
                    <a:pt x="26349" y="68282"/>
                    <a:pt x="26087" y="68556"/>
                    <a:pt x="25777" y="68556"/>
                  </a:cubicBezTo>
                  <a:cubicBezTo>
                    <a:pt x="25468" y="68556"/>
                    <a:pt x="25206" y="68294"/>
                    <a:pt x="25206" y="67985"/>
                  </a:cubicBezTo>
                  <a:cubicBezTo>
                    <a:pt x="25218" y="67675"/>
                    <a:pt x="25468" y="67425"/>
                    <a:pt x="25777" y="67425"/>
                  </a:cubicBezTo>
                  <a:close/>
                  <a:moveTo>
                    <a:pt x="29504" y="67425"/>
                  </a:moveTo>
                  <a:cubicBezTo>
                    <a:pt x="29801" y="67425"/>
                    <a:pt x="30063" y="67675"/>
                    <a:pt x="30063" y="67985"/>
                  </a:cubicBezTo>
                  <a:cubicBezTo>
                    <a:pt x="30063" y="68282"/>
                    <a:pt x="29813" y="68556"/>
                    <a:pt x="29504" y="68556"/>
                  </a:cubicBezTo>
                  <a:cubicBezTo>
                    <a:pt x="29182" y="68556"/>
                    <a:pt x="28932" y="68294"/>
                    <a:pt x="28932" y="67985"/>
                  </a:cubicBezTo>
                  <a:cubicBezTo>
                    <a:pt x="28944" y="67675"/>
                    <a:pt x="29182" y="67425"/>
                    <a:pt x="29504" y="67425"/>
                  </a:cubicBezTo>
                  <a:close/>
                  <a:moveTo>
                    <a:pt x="33230" y="67425"/>
                  </a:moveTo>
                  <a:cubicBezTo>
                    <a:pt x="33528" y="67425"/>
                    <a:pt x="33802" y="67675"/>
                    <a:pt x="33802" y="67985"/>
                  </a:cubicBezTo>
                  <a:cubicBezTo>
                    <a:pt x="33802" y="68282"/>
                    <a:pt x="33552" y="68556"/>
                    <a:pt x="33230" y="68556"/>
                  </a:cubicBezTo>
                  <a:cubicBezTo>
                    <a:pt x="32921" y="68556"/>
                    <a:pt x="32671" y="68294"/>
                    <a:pt x="32671" y="67985"/>
                  </a:cubicBezTo>
                  <a:cubicBezTo>
                    <a:pt x="32671" y="67675"/>
                    <a:pt x="32921" y="67425"/>
                    <a:pt x="33230" y="67425"/>
                  </a:cubicBezTo>
                  <a:close/>
                  <a:moveTo>
                    <a:pt x="36957" y="67425"/>
                  </a:moveTo>
                  <a:cubicBezTo>
                    <a:pt x="37255" y="67425"/>
                    <a:pt x="37517" y="67675"/>
                    <a:pt x="37517" y="67985"/>
                  </a:cubicBezTo>
                  <a:cubicBezTo>
                    <a:pt x="37517" y="68282"/>
                    <a:pt x="37267" y="68556"/>
                    <a:pt x="36957" y="68556"/>
                  </a:cubicBezTo>
                  <a:cubicBezTo>
                    <a:pt x="36648" y="68556"/>
                    <a:pt x="36386" y="68294"/>
                    <a:pt x="36386" y="67985"/>
                  </a:cubicBezTo>
                  <a:cubicBezTo>
                    <a:pt x="36409" y="67675"/>
                    <a:pt x="36648" y="67425"/>
                    <a:pt x="36957" y="67425"/>
                  </a:cubicBezTo>
                  <a:close/>
                  <a:moveTo>
                    <a:pt x="40672" y="67425"/>
                  </a:moveTo>
                  <a:cubicBezTo>
                    <a:pt x="40970" y="67425"/>
                    <a:pt x="41243" y="67675"/>
                    <a:pt x="41243" y="67985"/>
                  </a:cubicBezTo>
                  <a:cubicBezTo>
                    <a:pt x="41243" y="68282"/>
                    <a:pt x="40993" y="68556"/>
                    <a:pt x="40672" y="68556"/>
                  </a:cubicBezTo>
                  <a:cubicBezTo>
                    <a:pt x="40374" y="68556"/>
                    <a:pt x="40112" y="68294"/>
                    <a:pt x="40112" y="67985"/>
                  </a:cubicBezTo>
                  <a:cubicBezTo>
                    <a:pt x="40124" y="67675"/>
                    <a:pt x="40362" y="67425"/>
                    <a:pt x="40672" y="67425"/>
                  </a:cubicBezTo>
                  <a:close/>
                  <a:moveTo>
                    <a:pt x="44410" y="67425"/>
                  </a:moveTo>
                  <a:cubicBezTo>
                    <a:pt x="44708" y="67425"/>
                    <a:pt x="44982" y="67675"/>
                    <a:pt x="44982" y="67985"/>
                  </a:cubicBezTo>
                  <a:cubicBezTo>
                    <a:pt x="44982" y="68282"/>
                    <a:pt x="44720" y="68556"/>
                    <a:pt x="44410" y="68556"/>
                  </a:cubicBezTo>
                  <a:cubicBezTo>
                    <a:pt x="44113" y="68556"/>
                    <a:pt x="43851" y="68294"/>
                    <a:pt x="43851" y="67985"/>
                  </a:cubicBezTo>
                  <a:cubicBezTo>
                    <a:pt x="43851" y="67675"/>
                    <a:pt x="44101" y="67425"/>
                    <a:pt x="44410" y="67425"/>
                  </a:cubicBezTo>
                  <a:close/>
                  <a:moveTo>
                    <a:pt x="48137" y="67425"/>
                  </a:moveTo>
                  <a:cubicBezTo>
                    <a:pt x="48435" y="67425"/>
                    <a:pt x="48697" y="67675"/>
                    <a:pt x="48697" y="67985"/>
                  </a:cubicBezTo>
                  <a:cubicBezTo>
                    <a:pt x="48697" y="68282"/>
                    <a:pt x="48447" y="68556"/>
                    <a:pt x="48137" y="68556"/>
                  </a:cubicBezTo>
                  <a:cubicBezTo>
                    <a:pt x="47839" y="68556"/>
                    <a:pt x="47566" y="68294"/>
                    <a:pt x="47566" y="67985"/>
                  </a:cubicBezTo>
                  <a:cubicBezTo>
                    <a:pt x="47578" y="67675"/>
                    <a:pt x="47839" y="67425"/>
                    <a:pt x="48137" y="67425"/>
                  </a:cubicBezTo>
                  <a:close/>
                  <a:moveTo>
                    <a:pt x="51864" y="67425"/>
                  </a:moveTo>
                  <a:cubicBezTo>
                    <a:pt x="52161" y="67425"/>
                    <a:pt x="52435" y="67675"/>
                    <a:pt x="52435" y="67985"/>
                  </a:cubicBezTo>
                  <a:cubicBezTo>
                    <a:pt x="52435" y="68282"/>
                    <a:pt x="52185" y="68556"/>
                    <a:pt x="51864" y="68556"/>
                  </a:cubicBezTo>
                  <a:cubicBezTo>
                    <a:pt x="51566" y="68556"/>
                    <a:pt x="51304" y="68294"/>
                    <a:pt x="51304" y="67985"/>
                  </a:cubicBezTo>
                  <a:cubicBezTo>
                    <a:pt x="51304" y="67675"/>
                    <a:pt x="51554" y="67425"/>
                    <a:pt x="51864" y="67425"/>
                  </a:cubicBezTo>
                  <a:close/>
                  <a:moveTo>
                    <a:pt x="55602" y="67425"/>
                  </a:moveTo>
                  <a:cubicBezTo>
                    <a:pt x="55900" y="67425"/>
                    <a:pt x="56174" y="67675"/>
                    <a:pt x="56174" y="67985"/>
                  </a:cubicBezTo>
                  <a:cubicBezTo>
                    <a:pt x="56174" y="68282"/>
                    <a:pt x="55912" y="68556"/>
                    <a:pt x="55602" y="68556"/>
                  </a:cubicBezTo>
                  <a:cubicBezTo>
                    <a:pt x="55293" y="68556"/>
                    <a:pt x="55043" y="68294"/>
                    <a:pt x="55043" y="67985"/>
                  </a:cubicBezTo>
                  <a:cubicBezTo>
                    <a:pt x="55043" y="67675"/>
                    <a:pt x="55293" y="67425"/>
                    <a:pt x="55602" y="67425"/>
                  </a:cubicBezTo>
                  <a:close/>
                  <a:moveTo>
                    <a:pt x="59329" y="67425"/>
                  </a:moveTo>
                  <a:cubicBezTo>
                    <a:pt x="59627" y="67425"/>
                    <a:pt x="59889" y="67675"/>
                    <a:pt x="59889" y="67985"/>
                  </a:cubicBezTo>
                  <a:cubicBezTo>
                    <a:pt x="59889" y="68282"/>
                    <a:pt x="59639" y="68556"/>
                    <a:pt x="59329" y="68556"/>
                  </a:cubicBezTo>
                  <a:cubicBezTo>
                    <a:pt x="59008" y="68556"/>
                    <a:pt x="58757" y="68294"/>
                    <a:pt x="58757" y="67985"/>
                  </a:cubicBezTo>
                  <a:cubicBezTo>
                    <a:pt x="58757" y="67675"/>
                    <a:pt x="59008" y="67425"/>
                    <a:pt x="59329" y="67425"/>
                  </a:cubicBezTo>
                  <a:close/>
                  <a:moveTo>
                    <a:pt x="63056" y="67425"/>
                  </a:moveTo>
                  <a:cubicBezTo>
                    <a:pt x="63353" y="67425"/>
                    <a:pt x="63627" y="67675"/>
                    <a:pt x="63627" y="67985"/>
                  </a:cubicBezTo>
                  <a:cubicBezTo>
                    <a:pt x="63627" y="68282"/>
                    <a:pt x="63377" y="68556"/>
                    <a:pt x="63056" y="68556"/>
                  </a:cubicBezTo>
                  <a:cubicBezTo>
                    <a:pt x="62746" y="68556"/>
                    <a:pt x="62496" y="68294"/>
                    <a:pt x="62496" y="67985"/>
                  </a:cubicBezTo>
                  <a:cubicBezTo>
                    <a:pt x="62496" y="67675"/>
                    <a:pt x="62746" y="67425"/>
                    <a:pt x="63056" y="67425"/>
                  </a:cubicBezTo>
                  <a:close/>
                  <a:moveTo>
                    <a:pt x="66782" y="67425"/>
                  </a:moveTo>
                  <a:cubicBezTo>
                    <a:pt x="67080" y="67425"/>
                    <a:pt x="67342" y="67675"/>
                    <a:pt x="67342" y="67985"/>
                  </a:cubicBezTo>
                  <a:cubicBezTo>
                    <a:pt x="67342" y="68282"/>
                    <a:pt x="67092" y="68556"/>
                    <a:pt x="66782" y="68556"/>
                  </a:cubicBezTo>
                  <a:cubicBezTo>
                    <a:pt x="66473" y="68556"/>
                    <a:pt x="66211" y="68294"/>
                    <a:pt x="66211" y="67985"/>
                  </a:cubicBezTo>
                  <a:cubicBezTo>
                    <a:pt x="66235" y="67675"/>
                    <a:pt x="66473" y="67425"/>
                    <a:pt x="66782" y="67425"/>
                  </a:cubicBezTo>
                  <a:close/>
                  <a:moveTo>
                    <a:pt x="70509" y="67425"/>
                  </a:moveTo>
                  <a:cubicBezTo>
                    <a:pt x="70807" y="67425"/>
                    <a:pt x="71080" y="67675"/>
                    <a:pt x="71080" y="67985"/>
                  </a:cubicBezTo>
                  <a:cubicBezTo>
                    <a:pt x="71080" y="68282"/>
                    <a:pt x="70830" y="68556"/>
                    <a:pt x="70509" y="68556"/>
                  </a:cubicBezTo>
                  <a:cubicBezTo>
                    <a:pt x="70199" y="68556"/>
                    <a:pt x="69949" y="68294"/>
                    <a:pt x="69949" y="67985"/>
                  </a:cubicBezTo>
                  <a:cubicBezTo>
                    <a:pt x="69949" y="67675"/>
                    <a:pt x="70199" y="67425"/>
                    <a:pt x="70509" y="67425"/>
                  </a:cubicBezTo>
                  <a:close/>
                  <a:moveTo>
                    <a:pt x="74236" y="67425"/>
                  </a:moveTo>
                  <a:cubicBezTo>
                    <a:pt x="74533" y="67425"/>
                    <a:pt x="74795" y="67675"/>
                    <a:pt x="74795" y="67985"/>
                  </a:cubicBezTo>
                  <a:cubicBezTo>
                    <a:pt x="74795" y="68282"/>
                    <a:pt x="74545" y="68556"/>
                    <a:pt x="74236" y="68556"/>
                  </a:cubicBezTo>
                  <a:cubicBezTo>
                    <a:pt x="73938" y="68556"/>
                    <a:pt x="73676" y="68294"/>
                    <a:pt x="73676" y="67985"/>
                  </a:cubicBezTo>
                  <a:cubicBezTo>
                    <a:pt x="73676" y="67675"/>
                    <a:pt x="73926" y="67425"/>
                    <a:pt x="74236" y="67425"/>
                  </a:cubicBezTo>
                  <a:close/>
                  <a:moveTo>
                    <a:pt x="77855" y="67425"/>
                  </a:moveTo>
                  <a:cubicBezTo>
                    <a:pt x="78153" y="67425"/>
                    <a:pt x="78415" y="67675"/>
                    <a:pt x="78415" y="67985"/>
                  </a:cubicBezTo>
                  <a:cubicBezTo>
                    <a:pt x="78415" y="68282"/>
                    <a:pt x="78165" y="68556"/>
                    <a:pt x="77855" y="68556"/>
                  </a:cubicBezTo>
                  <a:cubicBezTo>
                    <a:pt x="77546" y="68556"/>
                    <a:pt x="77284" y="68294"/>
                    <a:pt x="77284" y="67985"/>
                  </a:cubicBezTo>
                  <a:cubicBezTo>
                    <a:pt x="77284" y="67675"/>
                    <a:pt x="77546" y="67425"/>
                    <a:pt x="77855" y="67425"/>
                  </a:cubicBezTo>
                  <a:close/>
                  <a:moveTo>
                    <a:pt x="81570" y="67425"/>
                  </a:moveTo>
                  <a:cubicBezTo>
                    <a:pt x="81868" y="67425"/>
                    <a:pt x="82141" y="67675"/>
                    <a:pt x="82141" y="67985"/>
                  </a:cubicBezTo>
                  <a:cubicBezTo>
                    <a:pt x="82141" y="68282"/>
                    <a:pt x="81879" y="68556"/>
                    <a:pt x="81570" y="68556"/>
                  </a:cubicBezTo>
                  <a:cubicBezTo>
                    <a:pt x="81260" y="68556"/>
                    <a:pt x="81010" y="68294"/>
                    <a:pt x="81010" y="67985"/>
                  </a:cubicBezTo>
                  <a:cubicBezTo>
                    <a:pt x="81022" y="67675"/>
                    <a:pt x="81260" y="67425"/>
                    <a:pt x="81570" y="67425"/>
                  </a:cubicBezTo>
                  <a:close/>
                  <a:moveTo>
                    <a:pt x="85308" y="67425"/>
                  </a:moveTo>
                  <a:cubicBezTo>
                    <a:pt x="85606" y="67425"/>
                    <a:pt x="85880" y="67675"/>
                    <a:pt x="85880" y="67985"/>
                  </a:cubicBezTo>
                  <a:cubicBezTo>
                    <a:pt x="85880" y="68282"/>
                    <a:pt x="85618" y="68556"/>
                    <a:pt x="85308" y="68556"/>
                  </a:cubicBezTo>
                  <a:cubicBezTo>
                    <a:pt x="84999" y="68556"/>
                    <a:pt x="84749" y="68294"/>
                    <a:pt x="84749" y="67985"/>
                  </a:cubicBezTo>
                  <a:cubicBezTo>
                    <a:pt x="84749" y="67675"/>
                    <a:pt x="84999" y="67425"/>
                    <a:pt x="85308" y="67425"/>
                  </a:cubicBezTo>
                  <a:close/>
                  <a:moveTo>
                    <a:pt x="89035" y="67425"/>
                  </a:moveTo>
                  <a:cubicBezTo>
                    <a:pt x="89333" y="67425"/>
                    <a:pt x="89595" y="67675"/>
                    <a:pt x="89595" y="67985"/>
                  </a:cubicBezTo>
                  <a:cubicBezTo>
                    <a:pt x="89595" y="68282"/>
                    <a:pt x="89345" y="68556"/>
                    <a:pt x="89035" y="68556"/>
                  </a:cubicBezTo>
                  <a:cubicBezTo>
                    <a:pt x="88714" y="68556"/>
                    <a:pt x="88464" y="68294"/>
                    <a:pt x="88464" y="67985"/>
                  </a:cubicBezTo>
                  <a:cubicBezTo>
                    <a:pt x="88475" y="67675"/>
                    <a:pt x="88714" y="67425"/>
                    <a:pt x="89035" y="67425"/>
                  </a:cubicBezTo>
                  <a:close/>
                  <a:moveTo>
                    <a:pt x="92762" y="67425"/>
                  </a:moveTo>
                  <a:cubicBezTo>
                    <a:pt x="93059" y="67425"/>
                    <a:pt x="93333" y="67675"/>
                    <a:pt x="93333" y="67985"/>
                  </a:cubicBezTo>
                  <a:cubicBezTo>
                    <a:pt x="93333" y="68282"/>
                    <a:pt x="93071" y="68556"/>
                    <a:pt x="92762" y="68556"/>
                  </a:cubicBezTo>
                  <a:cubicBezTo>
                    <a:pt x="92452" y="68556"/>
                    <a:pt x="92202" y="68294"/>
                    <a:pt x="92202" y="67985"/>
                  </a:cubicBezTo>
                  <a:cubicBezTo>
                    <a:pt x="92202" y="67675"/>
                    <a:pt x="92452" y="67425"/>
                    <a:pt x="92762" y="67425"/>
                  </a:cubicBezTo>
                  <a:close/>
                  <a:moveTo>
                    <a:pt x="96488" y="67425"/>
                  </a:moveTo>
                  <a:cubicBezTo>
                    <a:pt x="96786" y="67425"/>
                    <a:pt x="97048" y="67675"/>
                    <a:pt x="97048" y="67985"/>
                  </a:cubicBezTo>
                  <a:cubicBezTo>
                    <a:pt x="97048" y="68282"/>
                    <a:pt x="96798" y="68556"/>
                    <a:pt x="96488" y="68556"/>
                  </a:cubicBezTo>
                  <a:cubicBezTo>
                    <a:pt x="96191" y="68556"/>
                    <a:pt x="95917" y="68294"/>
                    <a:pt x="95917" y="67985"/>
                  </a:cubicBezTo>
                  <a:cubicBezTo>
                    <a:pt x="95917" y="67675"/>
                    <a:pt x="96179" y="67425"/>
                    <a:pt x="96488" y="67425"/>
                  </a:cubicBezTo>
                  <a:close/>
                  <a:moveTo>
                    <a:pt x="100203" y="67425"/>
                  </a:moveTo>
                  <a:cubicBezTo>
                    <a:pt x="100501" y="67425"/>
                    <a:pt x="100775" y="67675"/>
                    <a:pt x="100775" y="67985"/>
                  </a:cubicBezTo>
                  <a:cubicBezTo>
                    <a:pt x="100775" y="68282"/>
                    <a:pt x="100513" y="68556"/>
                    <a:pt x="100203" y="68556"/>
                  </a:cubicBezTo>
                  <a:cubicBezTo>
                    <a:pt x="99905" y="68556"/>
                    <a:pt x="99644" y="68294"/>
                    <a:pt x="99644" y="67985"/>
                  </a:cubicBezTo>
                  <a:cubicBezTo>
                    <a:pt x="99655" y="67675"/>
                    <a:pt x="99894" y="67425"/>
                    <a:pt x="100203" y="67425"/>
                  </a:cubicBezTo>
                  <a:close/>
                  <a:moveTo>
                    <a:pt x="103942" y="67425"/>
                  </a:moveTo>
                  <a:cubicBezTo>
                    <a:pt x="104239" y="67425"/>
                    <a:pt x="104513" y="67675"/>
                    <a:pt x="104513" y="67985"/>
                  </a:cubicBezTo>
                  <a:cubicBezTo>
                    <a:pt x="104513" y="68282"/>
                    <a:pt x="104251" y="68556"/>
                    <a:pt x="103942" y="68556"/>
                  </a:cubicBezTo>
                  <a:cubicBezTo>
                    <a:pt x="103644" y="68556"/>
                    <a:pt x="103382" y="68294"/>
                    <a:pt x="103382" y="67985"/>
                  </a:cubicBezTo>
                  <a:cubicBezTo>
                    <a:pt x="103382" y="67675"/>
                    <a:pt x="103632" y="67425"/>
                    <a:pt x="103942" y="67425"/>
                  </a:cubicBezTo>
                  <a:close/>
                  <a:moveTo>
                    <a:pt x="107668" y="67425"/>
                  </a:moveTo>
                  <a:cubicBezTo>
                    <a:pt x="107966" y="67425"/>
                    <a:pt x="108228" y="67675"/>
                    <a:pt x="108228" y="67985"/>
                  </a:cubicBezTo>
                  <a:cubicBezTo>
                    <a:pt x="108228" y="68282"/>
                    <a:pt x="107978" y="68556"/>
                    <a:pt x="107668" y="68556"/>
                  </a:cubicBezTo>
                  <a:cubicBezTo>
                    <a:pt x="107371" y="68556"/>
                    <a:pt x="107097" y="68294"/>
                    <a:pt x="107097" y="67985"/>
                  </a:cubicBezTo>
                  <a:cubicBezTo>
                    <a:pt x="107109" y="67675"/>
                    <a:pt x="107347" y="67425"/>
                    <a:pt x="107668" y="67425"/>
                  </a:cubicBezTo>
                  <a:close/>
                  <a:moveTo>
                    <a:pt x="111395" y="67425"/>
                  </a:moveTo>
                  <a:cubicBezTo>
                    <a:pt x="111693" y="67425"/>
                    <a:pt x="111967" y="67675"/>
                    <a:pt x="111967" y="67985"/>
                  </a:cubicBezTo>
                  <a:cubicBezTo>
                    <a:pt x="111967" y="68282"/>
                    <a:pt x="111705" y="68556"/>
                    <a:pt x="111395" y="68556"/>
                  </a:cubicBezTo>
                  <a:cubicBezTo>
                    <a:pt x="111085" y="68556"/>
                    <a:pt x="110835" y="68294"/>
                    <a:pt x="110835" y="67985"/>
                  </a:cubicBezTo>
                  <a:cubicBezTo>
                    <a:pt x="110835" y="67675"/>
                    <a:pt x="111085" y="67425"/>
                    <a:pt x="111395" y="67425"/>
                  </a:cubicBezTo>
                  <a:close/>
                  <a:moveTo>
                    <a:pt x="115122" y="67425"/>
                  </a:moveTo>
                  <a:cubicBezTo>
                    <a:pt x="115419" y="67425"/>
                    <a:pt x="115681" y="67675"/>
                    <a:pt x="115681" y="67985"/>
                  </a:cubicBezTo>
                  <a:cubicBezTo>
                    <a:pt x="115681" y="68282"/>
                    <a:pt x="115431" y="68556"/>
                    <a:pt x="115122" y="68556"/>
                  </a:cubicBezTo>
                  <a:cubicBezTo>
                    <a:pt x="114812" y="68556"/>
                    <a:pt x="114550" y="68294"/>
                    <a:pt x="114550" y="67985"/>
                  </a:cubicBezTo>
                  <a:cubicBezTo>
                    <a:pt x="114574" y="67675"/>
                    <a:pt x="114812" y="67425"/>
                    <a:pt x="115122" y="67425"/>
                  </a:cubicBezTo>
                  <a:close/>
                  <a:moveTo>
                    <a:pt x="118860" y="67425"/>
                  </a:moveTo>
                  <a:cubicBezTo>
                    <a:pt x="119158" y="67425"/>
                    <a:pt x="119420" y="67675"/>
                    <a:pt x="119420" y="67985"/>
                  </a:cubicBezTo>
                  <a:cubicBezTo>
                    <a:pt x="119420" y="68282"/>
                    <a:pt x="119170" y="68556"/>
                    <a:pt x="118860" y="68556"/>
                  </a:cubicBezTo>
                  <a:cubicBezTo>
                    <a:pt x="118539" y="68556"/>
                    <a:pt x="118289" y="68294"/>
                    <a:pt x="118289" y="67985"/>
                  </a:cubicBezTo>
                  <a:cubicBezTo>
                    <a:pt x="118289" y="67675"/>
                    <a:pt x="118539" y="67425"/>
                    <a:pt x="118860" y="67425"/>
                  </a:cubicBezTo>
                  <a:close/>
                  <a:moveTo>
                    <a:pt x="122575" y="67425"/>
                  </a:moveTo>
                  <a:cubicBezTo>
                    <a:pt x="122873" y="67425"/>
                    <a:pt x="123146" y="67675"/>
                    <a:pt x="123146" y="67985"/>
                  </a:cubicBezTo>
                  <a:cubicBezTo>
                    <a:pt x="123146" y="68282"/>
                    <a:pt x="122885" y="68556"/>
                    <a:pt x="122575" y="68556"/>
                  </a:cubicBezTo>
                  <a:cubicBezTo>
                    <a:pt x="122265" y="68556"/>
                    <a:pt x="122015" y="68294"/>
                    <a:pt x="122015" y="67985"/>
                  </a:cubicBezTo>
                  <a:cubicBezTo>
                    <a:pt x="122027" y="67675"/>
                    <a:pt x="122277" y="67425"/>
                    <a:pt x="122575" y="67425"/>
                  </a:cubicBezTo>
                  <a:close/>
                  <a:moveTo>
                    <a:pt x="126314" y="67425"/>
                  </a:moveTo>
                  <a:cubicBezTo>
                    <a:pt x="126611" y="67425"/>
                    <a:pt x="126873" y="67675"/>
                    <a:pt x="126873" y="67985"/>
                  </a:cubicBezTo>
                  <a:cubicBezTo>
                    <a:pt x="126873" y="68282"/>
                    <a:pt x="126623" y="68556"/>
                    <a:pt x="126314" y="68556"/>
                  </a:cubicBezTo>
                  <a:cubicBezTo>
                    <a:pt x="126004" y="68556"/>
                    <a:pt x="125742" y="68294"/>
                    <a:pt x="125742" y="67985"/>
                  </a:cubicBezTo>
                  <a:cubicBezTo>
                    <a:pt x="125742" y="67675"/>
                    <a:pt x="126004" y="67425"/>
                    <a:pt x="126314" y="67425"/>
                  </a:cubicBezTo>
                  <a:close/>
                  <a:moveTo>
                    <a:pt x="130028" y="67425"/>
                  </a:moveTo>
                  <a:cubicBezTo>
                    <a:pt x="130326" y="67425"/>
                    <a:pt x="130600" y="67675"/>
                    <a:pt x="130600" y="67985"/>
                  </a:cubicBezTo>
                  <a:cubicBezTo>
                    <a:pt x="130600" y="68282"/>
                    <a:pt x="130350" y="68556"/>
                    <a:pt x="130028" y="68556"/>
                  </a:cubicBezTo>
                  <a:cubicBezTo>
                    <a:pt x="129731" y="68556"/>
                    <a:pt x="129469" y="68294"/>
                    <a:pt x="129469" y="67985"/>
                  </a:cubicBezTo>
                  <a:cubicBezTo>
                    <a:pt x="129469" y="67675"/>
                    <a:pt x="129719" y="67425"/>
                    <a:pt x="130028" y="67425"/>
                  </a:cubicBezTo>
                  <a:close/>
                  <a:moveTo>
                    <a:pt x="133767" y="67425"/>
                  </a:moveTo>
                  <a:cubicBezTo>
                    <a:pt x="134065" y="67425"/>
                    <a:pt x="134326" y="67675"/>
                    <a:pt x="134326" y="67985"/>
                  </a:cubicBezTo>
                  <a:cubicBezTo>
                    <a:pt x="134326" y="68282"/>
                    <a:pt x="134076" y="68556"/>
                    <a:pt x="133767" y="68556"/>
                  </a:cubicBezTo>
                  <a:cubicBezTo>
                    <a:pt x="133469" y="68556"/>
                    <a:pt x="133207" y="68294"/>
                    <a:pt x="133207" y="67985"/>
                  </a:cubicBezTo>
                  <a:cubicBezTo>
                    <a:pt x="133207" y="67675"/>
                    <a:pt x="133457" y="67425"/>
                    <a:pt x="133767" y="67425"/>
                  </a:cubicBezTo>
                  <a:close/>
                  <a:moveTo>
                    <a:pt x="137494" y="67425"/>
                  </a:moveTo>
                  <a:cubicBezTo>
                    <a:pt x="137791" y="67425"/>
                    <a:pt x="138053" y="67675"/>
                    <a:pt x="138053" y="67985"/>
                  </a:cubicBezTo>
                  <a:cubicBezTo>
                    <a:pt x="138053" y="68282"/>
                    <a:pt x="137803" y="68556"/>
                    <a:pt x="137494" y="68556"/>
                  </a:cubicBezTo>
                  <a:cubicBezTo>
                    <a:pt x="137196" y="68556"/>
                    <a:pt x="136922" y="68294"/>
                    <a:pt x="136922" y="67985"/>
                  </a:cubicBezTo>
                  <a:cubicBezTo>
                    <a:pt x="136934" y="67675"/>
                    <a:pt x="137172" y="67425"/>
                    <a:pt x="137494" y="67425"/>
                  </a:cubicBezTo>
                  <a:close/>
                  <a:moveTo>
                    <a:pt x="141220" y="67425"/>
                  </a:moveTo>
                  <a:cubicBezTo>
                    <a:pt x="141518" y="67425"/>
                    <a:pt x="141792" y="67675"/>
                    <a:pt x="141792" y="67985"/>
                  </a:cubicBezTo>
                  <a:cubicBezTo>
                    <a:pt x="141792" y="68282"/>
                    <a:pt x="141530" y="68556"/>
                    <a:pt x="141220" y="68556"/>
                  </a:cubicBezTo>
                  <a:cubicBezTo>
                    <a:pt x="140911" y="68556"/>
                    <a:pt x="140661" y="68294"/>
                    <a:pt x="140661" y="67985"/>
                  </a:cubicBezTo>
                  <a:cubicBezTo>
                    <a:pt x="140661" y="67675"/>
                    <a:pt x="140911" y="67425"/>
                    <a:pt x="141220" y="67425"/>
                  </a:cubicBezTo>
                  <a:close/>
                  <a:moveTo>
                    <a:pt x="144947" y="67425"/>
                  </a:moveTo>
                  <a:cubicBezTo>
                    <a:pt x="145244" y="67425"/>
                    <a:pt x="145506" y="67675"/>
                    <a:pt x="145506" y="67985"/>
                  </a:cubicBezTo>
                  <a:cubicBezTo>
                    <a:pt x="145506" y="68282"/>
                    <a:pt x="145256" y="68556"/>
                    <a:pt x="144947" y="68556"/>
                  </a:cubicBezTo>
                  <a:cubicBezTo>
                    <a:pt x="144637" y="68556"/>
                    <a:pt x="144375" y="68294"/>
                    <a:pt x="144375" y="67985"/>
                  </a:cubicBezTo>
                  <a:cubicBezTo>
                    <a:pt x="144399" y="67675"/>
                    <a:pt x="144637" y="67425"/>
                    <a:pt x="144947" y="67425"/>
                  </a:cubicBezTo>
                  <a:close/>
                  <a:moveTo>
                    <a:pt x="148685" y="67425"/>
                  </a:moveTo>
                  <a:cubicBezTo>
                    <a:pt x="148983" y="67425"/>
                    <a:pt x="149245" y="67675"/>
                    <a:pt x="149245" y="67985"/>
                  </a:cubicBezTo>
                  <a:cubicBezTo>
                    <a:pt x="149245" y="68282"/>
                    <a:pt x="148995" y="68556"/>
                    <a:pt x="148685" y="68556"/>
                  </a:cubicBezTo>
                  <a:cubicBezTo>
                    <a:pt x="148364" y="68556"/>
                    <a:pt x="148114" y="68294"/>
                    <a:pt x="148114" y="67985"/>
                  </a:cubicBezTo>
                  <a:cubicBezTo>
                    <a:pt x="148114" y="67675"/>
                    <a:pt x="148364" y="67425"/>
                    <a:pt x="148685" y="67425"/>
                  </a:cubicBezTo>
                  <a:close/>
                  <a:moveTo>
                    <a:pt x="152400" y="67425"/>
                  </a:moveTo>
                  <a:cubicBezTo>
                    <a:pt x="152698" y="67425"/>
                    <a:pt x="152972" y="67675"/>
                    <a:pt x="152972" y="67985"/>
                  </a:cubicBezTo>
                  <a:cubicBezTo>
                    <a:pt x="152972" y="68282"/>
                    <a:pt x="152710" y="68556"/>
                    <a:pt x="152400" y="68556"/>
                  </a:cubicBezTo>
                  <a:cubicBezTo>
                    <a:pt x="152091" y="68556"/>
                    <a:pt x="151841" y="68294"/>
                    <a:pt x="151841" y="67985"/>
                  </a:cubicBezTo>
                  <a:cubicBezTo>
                    <a:pt x="151852" y="67675"/>
                    <a:pt x="152091" y="67425"/>
                    <a:pt x="152400" y="67425"/>
                  </a:cubicBezTo>
                  <a:close/>
                  <a:moveTo>
                    <a:pt x="156139" y="67425"/>
                  </a:moveTo>
                  <a:cubicBezTo>
                    <a:pt x="156436" y="67425"/>
                    <a:pt x="156698" y="67675"/>
                    <a:pt x="156698" y="67985"/>
                  </a:cubicBezTo>
                  <a:cubicBezTo>
                    <a:pt x="156698" y="68282"/>
                    <a:pt x="156448" y="68556"/>
                    <a:pt x="156139" y="68556"/>
                  </a:cubicBezTo>
                  <a:cubicBezTo>
                    <a:pt x="155829" y="68556"/>
                    <a:pt x="155567" y="68294"/>
                    <a:pt x="155567" y="67985"/>
                  </a:cubicBezTo>
                  <a:cubicBezTo>
                    <a:pt x="155567" y="67675"/>
                    <a:pt x="155829" y="67425"/>
                    <a:pt x="156139" y="67425"/>
                  </a:cubicBezTo>
                  <a:close/>
                  <a:moveTo>
                    <a:pt x="159853" y="67425"/>
                  </a:moveTo>
                  <a:cubicBezTo>
                    <a:pt x="160151" y="67425"/>
                    <a:pt x="160425" y="67675"/>
                    <a:pt x="160425" y="67985"/>
                  </a:cubicBezTo>
                  <a:cubicBezTo>
                    <a:pt x="160425" y="68282"/>
                    <a:pt x="160163" y="68556"/>
                    <a:pt x="159853" y="68556"/>
                  </a:cubicBezTo>
                  <a:cubicBezTo>
                    <a:pt x="159544" y="68556"/>
                    <a:pt x="159294" y="68294"/>
                    <a:pt x="159294" y="67985"/>
                  </a:cubicBezTo>
                  <a:cubicBezTo>
                    <a:pt x="159306" y="67675"/>
                    <a:pt x="159544" y="67425"/>
                    <a:pt x="159853" y="67425"/>
                  </a:cubicBezTo>
                  <a:close/>
                  <a:moveTo>
                    <a:pt x="1548" y="69294"/>
                  </a:moveTo>
                  <a:cubicBezTo>
                    <a:pt x="1846" y="69294"/>
                    <a:pt x="2119" y="69544"/>
                    <a:pt x="2119" y="69866"/>
                  </a:cubicBezTo>
                  <a:cubicBezTo>
                    <a:pt x="2119" y="70163"/>
                    <a:pt x="1858" y="70425"/>
                    <a:pt x="1548" y="70425"/>
                  </a:cubicBezTo>
                  <a:cubicBezTo>
                    <a:pt x="1238" y="70425"/>
                    <a:pt x="988" y="70175"/>
                    <a:pt x="988" y="69866"/>
                  </a:cubicBezTo>
                  <a:cubicBezTo>
                    <a:pt x="988" y="69544"/>
                    <a:pt x="1238" y="69294"/>
                    <a:pt x="1548" y="69294"/>
                  </a:cubicBezTo>
                  <a:close/>
                  <a:moveTo>
                    <a:pt x="5287" y="69294"/>
                  </a:moveTo>
                  <a:cubicBezTo>
                    <a:pt x="5596" y="69294"/>
                    <a:pt x="5846" y="69544"/>
                    <a:pt x="5846" y="69866"/>
                  </a:cubicBezTo>
                  <a:cubicBezTo>
                    <a:pt x="5846" y="70175"/>
                    <a:pt x="5596" y="70425"/>
                    <a:pt x="5287" y="70425"/>
                  </a:cubicBezTo>
                  <a:cubicBezTo>
                    <a:pt x="4977" y="70425"/>
                    <a:pt x="4715" y="70175"/>
                    <a:pt x="4715" y="69866"/>
                  </a:cubicBezTo>
                  <a:cubicBezTo>
                    <a:pt x="4715" y="69532"/>
                    <a:pt x="4977" y="69294"/>
                    <a:pt x="5287" y="69294"/>
                  </a:cubicBezTo>
                  <a:close/>
                  <a:moveTo>
                    <a:pt x="9001" y="69294"/>
                  </a:moveTo>
                  <a:cubicBezTo>
                    <a:pt x="9299" y="69294"/>
                    <a:pt x="9573" y="69544"/>
                    <a:pt x="9573" y="69866"/>
                  </a:cubicBezTo>
                  <a:cubicBezTo>
                    <a:pt x="9573" y="70163"/>
                    <a:pt x="9323" y="70425"/>
                    <a:pt x="9001" y="70425"/>
                  </a:cubicBezTo>
                  <a:cubicBezTo>
                    <a:pt x="8704" y="70425"/>
                    <a:pt x="8442" y="70175"/>
                    <a:pt x="8442" y="69866"/>
                  </a:cubicBezTo>
                  <a:cubicBezTo>
                    <a:pt x="8442" y="69544"/>
                    <a:pt x="8692" y="69294"/>
                    <a:pt x="9001" y="69294"/>
                  </a:cubicBezTo>
                  <a:close/>
                  <a:moveTo>
                    <a:pt x="12728" y="69294"/>
                  </a:moveTo>
                  <a:cubicBezTo>
                    <a:pt x="13037" y="69294"/>
                    <a:pt x="13288" y="69544"/>
                    <a:pt x="13288" y="69866"/>
                  </a:cubicBezTo>
                  <a:cubicBezTo>
                    <a:pt x="13288" y="70175"/>
                    <a:pt x="13037" y="70425"/>
                    <a:pt x="12728" y="70425"/>
                  </a:cubicBezTo>
                  <a:cubicBezTo>
                    <a:pt x="12418" y="70425"/>
                    <a:pt x="12156" y="70175"/>
                    <a:pt x="12156" y="69866"/>
                  </a:cubicBezTo>
                  <a:cubicBezTo>
                    <a:pt x="12180" y="69532"/>
                    <a:pt x="12418" y="69294"/>
                    <a:pt x="12728" y="69294"/>
                  </a:cubicBezTo>
                  <a:close/>
                  <a:moveTo>
                    <a:pt x="16466" y="69294"/>
                  </a:moveTo>
                  <a:cubicBezTo>
                    <a:pt x="16764" y="69294"/>
                    <a:pt x="17026" y="69544"/>
                    <a:pt x="17026" y="69866"/>
                  </a:cubicBezTo>
                  <a:cubicBezTo>
                    <a:pt x="17026" y="70163"/>
                    <a:pt x="16776" y="70425"/>
                    <a:pt x="16466" y="70425"/>
                  </a:cubicBezTo>
                  <a:cubicBezTo>
                    <a:pt x="16169" y="70425"/>
                    <a:pt x="15895" y="70175"/>
                    <a:pt x="15895" y="69866"/>
                  </a:cubicBezTo>
                  <a:cubicBezTo>
                    <a:pt x="15895" y="69544"/>
                    <a:pt x="16145" y="69294"/>
                    <a:pt x="16466" y="69294"/>
                  </a:cubicBezTo>
                  <a:close/>
                  <a:moveTo>
                    <a:pt x="20181" y="69294"/>
                  </a:moveTo>
                  <a:cubicBezTo>
                    <a:pt x="20491" y="69294"/>
                    <a:pt x="20753" y="69544"/>
                    <a:pt x="20753" y="69866"/>
                  </a:cubicBezTo>
                  <a:cubicBezTo>
                    <a:pt x="20753" y="70175"/>
                    <a:pt x="20491" y="70425"/>
                    <a:pt x="20181" y="70425"/>
                  </a:cubicBezTo>
                  <a:cubicBezTo>
                    <a:pt x="19872" y="70425"/>
                    <a:pt x="19622" y="70175"/>
                    <a:pt x="19622" y="69866"/>
                  </a:cubicBezTo>
                  <a:cubicBezTo>
                    <a:pt x="19634" y="69532"/>
                    <a:pt x="19872" y="69294"/>
                    <a:pt x="20181" y="69294"/>
                  </a:cubicBezTo>
                  <a:close/>
                  <a:moveTo>
                    <a:pt x="23920" y="69294"/>
                  </a:moveTo>
                  <a:cubicBezTo>
                    <a:pt x="24217" y="69294"/>
                    <a:pt x="24479" y="69544"/>
                    <a:pt x="24479" y="69866"/>
                  </a:cubicBezTo>
                  <a:cubicBezTo>
                    <a:pt x="24479" y="70163"/>
                    <a:pt x="24229" y="70425"/>
                    <a:pt x="23920" y="70425"/>
                  </a:cubicBezTo>
                  <a:cubicBezTo>
                    <a:pt x="23610" y="70425"/>
                    <a:pt x="23348" y="70175"/>
                    <a:pt x="23348" y="69866"/>
                  </a:cubicBezTo>
                  <a:cubicBezTo>
                    <a:pt x="23348" y="69544"/>
                    <a:pt x="23610" y="69294"/>
                    <a:pt x="23920" y="69294"/>
                  </a:cubicBezTo>
                  <a:close/>
                  <a:moveTo>
                    <a:pt x="27635" y="69294"/>
                  </a:moveTo>
                  <a:cubicBezTo>
                    <a:pt x="27956" y="69294"/>
                    <a:pt x="28206" y="69544"/>
                    <a:pt x="28206" y="69866"/>
                  </a:cubicBezTo>
                  <a:cubicBezTo>
                    <a:pt x="28206" y="70175"/>
                    <a:pt x="27956" y="70425"/>
                    <a:pt x="27635" y="70425"/>
                  </a:cubicBezTo>
                  <a:cubicBezTo>
                    <a:pt x="27325" y="70425"/>
                    <a:pt x="27075" y="70175"/>
                    <a:pt x="27075" y="69866"/>
                  </a:cubicBezTo>
                  <a:cubicBezTo>
                    <a:pt x="27087" y="69532"/>
                    <a:pt x="27325" y="69294"/>
                    <a:pt x="27635" y="69294"/>
                  </a:cubicBezTo>
                  <a:close/>
                  <a:moveTo>
                    <a:pt x="31373" y="69294"/>
                  </a:moveTo>
                  <a:cubicBezTo>
                    <a:pt x="31671" y="69294"/>
                    <a:pt x="31945" y="69544"/>
                    <a:pt x="31945" y="69866"/>
                  </a:cubicBezTo>
                  <a:cubicBezTo>
                    <a:pt x="31945" y="70163"/>
                    <a:pt x="31683" y="70425"/>
                    <a:pt x="31373" y="70425"/>
                  </a:cubicBezTo>
                  <a:cubicBezTo>
                    <a:pt x="31064" y="70425"/>
                    <a:pt x="30814" y="70175"/>
                    <a:pt x="30814" y="69866"/>
                  </a:cubicBezTo>
                  <a:cubicBezTo>
                    <a:pt x="30814" y="69544"/>
                    <a:pt x="31064" y="69294"/>
                    <a:pt x="31373" y="69294"/>
                  </a:cubicBezTo>
                  <a:close/>
                  <a:moveTo>
                    <a:pt x="35100" y="69294"/>
                  </a:moveTo>
                  <a:cubicBezTo>
                    <a:pt x="35409" y="69294"/>
                    <a:pt x="35659" y="69544"/>
                    <a:pt x="35659" y="69866"/>
                  </a:cubicBezTo>
                  <a:cubicBezTo>
                    <a:pt x="35659" y="70175"/>
                    <a:pt x="35409" y="70425"/>
                    <a:pt x="35100" y="70425"/>
                  </a:cubicBezTo>
                  <a:cubicBezTo>
                    <a:pt x="34778" y="70425"/>
                    <a:pt x="34528" y="70175"/>
                    <a:pt x="34528" y="69866"/>
                  </a:cubicBezTo>
                  <a:cubicBezTo>
                    <a:pt x="34540" y="69532"/>
                    <a:pt x="34778" y="69294"/>
                    <a:pt x="35100" y="69294"/>
                  </a:cubicBezTo>
                  <a:close/>
                  <a:moveTo>
                    <a:pt x="38815" y="69294"/>
                  </a:moveTo>
                  <a:cubicBezTo>
                    <a:pt x="39112" y="69294"/>
                    <a:pt x="39386" y="69544"/>
                    <a:pt x="39386" y="69866"/>
                  </a:cubicBezTo>
                  <a:cubicBezTo>
                    <a:pt x="39386" y="70163"/>
                    <a:pt x="39124" y="70425"/>
                    <a:pt x="38815" y="70425"/>
                  </a:cubicBezTo>
                  <a:cubicBezTo>
                    <a:pt x="38517" y="70425"/>
                    <a:pt x="38255" y="70175"/>
                    <a:pt x="38255" y="69866"/>
                  </a:cubicBezTo>
                  <a:cubicBezTo>
                    <a:pt x="38267" y="69544"/>
                    <a:pt x="38505" y="69294"/>
                    <a:pt x="38815" y="69294"/>
                  </a:cubicBezTo>
                  <a:close/>
                  <a:moveTo>
                    <a:pt x="42553" y="69294"/>
                  </a:moveTo>
                  <a:cubicBezTo>
                    <a:pt x="42863" y="69294"/>
                    <a:pt x="43113" y="69544"/>
                    <a:pt x="43113" y="69866"/>
                  </a:cubicBezTo>
                  <a:cubicBezTo>
                    <a:pt x="43113" y="70175"/>
                    <a:pt x="42863" y="70425"/>
                    <a:pt x="42553" y="70425"/>
                  </a:cubicBezTo>
                  <a:cubicBezTo>
                    <a:pt x="42232" y="70425"/>
                    <a:pt x="41982" y="70175"/>
                    <a:pt x="41982" y="69866"/>
                  </a:cubicBezTo>
                  <a:cubicBezTo>
                    <a:pt x="41982" y="69532"/>
                    <a:pt x="42244" y="69294"/>
                    <a:pt x="42553" y="69294"/>
                  </a:cubicBezTo>
                  <a:close/>
                  <a:moveTo>
                    <a:pt x="46268" y="69294"/>
                  </a:moveTo>
                  <a:cubicBezTo>
                    <a:pt x="46565" y="69294"/>
                    <a:pt x="46839" y="69544"/>
                    <a:pt x="46839" y="69866"/>
                  </a:cubicBezTo>
                  <a:cubicBezTo>
                    <a:pt x="46839" y="70163"/>
                    <a:pt x="46589" y="70425"/>
                    <a:pt x="46268" y="70425"/>
                  </a:cubicBezTo>
                  <a:cubicBezTo>
                    <a:pt x="45970" y="70425"/>
                    <a:pt x="45708" y="70175"/>
                    <a:pt x="45708" y="69866"/>
                  </a:cubicBezTo>
                  <a:cubicBezTo>
                    <a:pt x="45720" y="69544"/>
                    <a:pt x="45958" y="69294"/>
                    <a:pt x="46268" y="69294"/>
                  </a:cubicBezTo>
                  <a:close/>
                  <a:moveTo>
                    <a:pt x="50006" y="69294"/>
                  </a:moveTo>
                  <a:cubicBezTo>
                    <a:pt x="50316" y="69294"/>
                    <a:pt x="50578" y="69544"/>
                    <a:pt x="50578" y="69866"/>
                  </a:cubicBezTo>
                  <a:cubicBezTo>
                    <a:pt x="50578" y="70175"/>
                    <a:pt x="50316" y="70425"/>
                    <a:pt x="50006" y="70425"/>
                  </a:cubicBezTo>
                  <a:cubicBezTo>
                    <a:pt x="49697" y="70425"/>
                    <a:pt x="49447" y="70175"/>
                    <a:pt x="49447" y="69866"/>
                  </a:cubicBezTo>
                  <a:cubicBezTo>
                    <a:pt x="49447" y="69532"/>
                    <a:pt x="49697" y="69294"/>
                    <a:pt x="50006" y="69294"/>
                  </a:cubicBezTo>
                  <a:close/>
                  <a:moveTo>
                    <a:pt x="53733" y="69294"/>
                  </a:moveTo>
                  <a:cubicBezTo>
                    <a:pt x="54031" y="69294"/>
                    <a:pt x="54293" y="69544"/>
                    <a:pt x="54293" y="69866"/>
                  </a:cubicBezTo>
                  <a:cubicBezTo>
                    <a:pt x="54293" y="70163"/>
                    <a:pt x="54043" y="70425"/>
                    <a:pt x="53733" y="70425"/>
                  </a:cubicBezTo>
                  <a:cubicBezTo>
                    <a:pt x="53412" y="70425"/>
                    <a:pt x="53162" y="70175"/>
                    <a:pt x="53162" y="69866"/>
                  </a:cubicBezTo>
                  <a:cubicBezTo>
                    <a:pt x="53173" y="69544"/>
                    <a:pt x="53412" y="69294"/>
                    <a:pt x="53733" y="69294"/>
                  </a:cubicBezTo>
                  <a:close/>
                  <a:moveTo>
                    <a:pt x="57460" y="69294"/>
                  </a:moveTo>
                  <a:cubicBezTo>
                    <a:pt x="57781" y="69294"/>
                    <a:pt x="58031" y="69544"/>
                    <a:pt x="58031" y="69866"/>
                  </a:cubicBezTo>
                  <a:cubicBezTo>
                    <a:pt x="58031" y="70175"/>
                    <a:pt x="57781" y="70425"/>
                    <a:pt x="57460" y="70425"/>
                  </a:cubicBezTo>
                  <a:cubicBezTo>
                    <a:pt x="57150" y="70425"/>
                    <a:pt x="56900" y="70175"/>
                    <a:pt x="56900" y="69866"/>
                  </a:cubicBezTo>
                  <a:cubicBezTo>
                    <a:pt x="56900" y="69532"/>
                    <a:pt x="57150" y="69294"/>
                    <a:pt x="57460" y="69294"/>
                  </a:cubicBezTo>
                  <a:close/>
                  <a:moveTo>
                    <a:pt x="61186" y="69294"/>
                  </a:moveTo>
                  <a:cubicBezTo>
                    <a:pt x="61484" y="69294"/>
                    <a:pt x="61746" y="69544"/>
                    <a:pt x="61746" y="69866"/>
                  </a:cubicBezTo>
                  <a:cubicBezTo>
                    <a:pt x="61746" y="70163"/>
                    <a:pt x="61496" y="70425"/>
                    <a:pt x="61186" y="70425"/>
                  </a:cubicBezTo>
                  <a:cubicBezTo>
                    <a:pt x="60877" y="70425"/>
                    <a:pt x="60615" y="70175"/>
                    <a:pt x="60615" y="69866"/>
                  </a:cubicBezTo>
                  <a:cubicBezTo>
                    <a:pt x="60639" y="69544"/>
                    <a:pt x="60877" y="69294"/>
                    <a:pt x="61186" y="69294"/>
                  </a:cubicBezTo>
                  <a:close/>
                  <a:moveTo>
                    <a:pt x="64925" y="69294"/>
                  </a:moveTo>
                  <a:cubicBezTo>
                    <a:pt x="65234" y="69294"/>
                    <a:pt x="65485" y="69544"/>
                    <a:pt x="65485" y="69866"/>
                  </a:cubicBezTo>
                  <a:cubicBezTo>
                    <a:pt x="65485" y="70175"/>
                    <a:pt x="65234" y="70425"/>
                    <a:pt x="64925" y="70425"/>
                  </a:cubicBezTo>
                  <a:cubicBezTo>
                    <a:pt x="64603" y="70425"/>
                    <a:pt x="64353" y="70175"/>
                    <a:pt x="64353" y="69866"/>
                  </a:cubicBezTo>
                  <a:cubicBezTo>
                    <a:pt x="64353" y="69532"/>
                    <a:pt x="64603" y="69294"/>
                    <a:pt x="64925" y="69294"/>
                  </a:cubicBezTo>
                  <a:close/>
                  <a:moveTo>
                    <a:pt x="68640" y="69294"/>
                  </a:moveTo>
                  <a:cubicBezTo>
                    <a:pt x="68937" y="69294"/>
                    <a:pt x="69211" y="69544"/>
                    <a:pt x="69211" y="69866"/>
                  </a:cubicBezTo>
                  <a:cubicBezTo>
                    <a:pt x="69211" y="70163"/>
                    <a:pt x="68949" y="70425"/>
                    <a:pt x="68640" y="70425"/>
                  </a:cubicBezTo>
                  <a:cubicBezTo>
                    <a:pt x="68330" y="70425"/>
                    <a:pt x="68080" y="70175"/>
                    <a:pt x="68080" y="69866"/>
                  </a:cubicBezTo>
                  <a:cubicBezTo>
                    <a:pt x="68092" y="69544"/>
                    <a:pt x="68330" y="69294"/>
                    <a:pt x="68640" y="69294"/>
                  </a:cubicBezTo>
                  <a:close/>
                  <a:moveTo>
                    <a:pt x="72366" y="69294"/>
                  </a:moveTo>
                  <a:cubicBezTo>
                    <a:pt x="72676" y="69294"/>
                    <a:pt x="72926" y="69544"/>
                    <a:pt x="72926" y="69866"/>
                  </a:cubicBezTo>
                  <a:cubicBezTo>
                    <a:pt x="72926" y="70175"/>
                    <a:pt x="72676" y="70425"/>
                    <a:pt x="72366" y="70425"/>
                  </a:cubicBezTo>
                  <a:cubicBezTo>
                    <a:pt x="72045" y="70425"/>
                    <a:pt x="71795" y="70175"/>
                    <a:pt x="71795" y="69866"/>
                  </a:cubicBezTo>
                  <a:cubicBezTo>
                    <a:pt x="71807" y="69532"/>
                    <a:pt x="72069" y="69294"/>
                    <a:pt x="72366" y="69294"/>
                  </a:cubicBezTo>
                  <a:close/>
                  <a:moveTo>
                    <a:pt x="76093" y="69294"/>
                  </a:moveTo>
                  <a:cubicBezTo>
                    <a:pt x="76391" y="69294"/>
                    <a:pt x="76664" y="69544"/>
                    <a:pt x="76664" y="69866"/>
                  </a:cubicBezTo>
                  <a:cubicBezTo>
                    <a:pt x="76664" y="70163"/>
                    <a:pt x="76403" y="70425"/>
                    <a:pt x="76093" y="70425"/>
                  </a:cubicBezTo>
                  <a:cubicBezTo>
                    <a:pt x="75795" y="70425"/>
                    <a:pt x="75533" y="70175"/>
                    <a:pt x="75533" y="69866"/>
                  </a:cubicBezTo>
                  <a:cubicBezTo>
                    <a:pt x="75533" y="69544"/>
                    <a:pt x="75783" y="69294"/>
                    <a:pt x="76093" y="69294"/>
                  </a:cubicBezTo>
                  <a:close/>
                  <a:moveTo>
                    <a:pt x="79712" y="69294"/>
                  </a:moveTo>
                  <a:cubicBezTo>
                    <a:pt x="80010" y="69294"/>
                    <a:pt x="80284" y="69544"/>
                    <a:pt x="80284" y="69866"/>
                  </a:cubicBezTo>
                  <a:cubicBezTo>
                    <a:pt x="80284" y="70163"/>
                    <a:pt x="80022" y="70425"/>
                    <a:pt x="79712" y="70425"/>
                  </a:cubicBezTo>
                  <a:cubicBezTo>
                    <a:pt x="79403" y="70425"/>
                    <a:pt x="79153" y="70175"/>
                    <a:pt x="79153" y="69866"/>
                  </a:cubicBezTo>
                  <a:cubicBezTo>
                    <a:pt x="79165" y="69544"/>
                    <a:pt x="79403" y="69294"/>
                    <a:pt x="79712" y="69294"/>
                  </a:cubicBezTo>
                  <a:close/>
                  <a:moveTo>
                    <a:pt x="83451" y="69294"/>
                  </a:moveTo>
                  <a:cubicBezTo>
                    <a:pt x="83761" y="69294"/>
                    <a:pt x="84011" y="69544"/>
                    <a:pt x="84011" y="69866"/>
                  </a:cubicBezTo>
                  <a:cubicBezTo>
                    <a:pt x="84011" y="70175"/>
                    <a:pt x="83761" y="70425"/>
                    <a:pt x="83451" y="70425"/>
                  </a:cubicBezTo>
                  <a:cubicBezTo>
                    <a:pt x="83141" y="70425"/>
                    <a:pt x="82880" y="70175"/>
                    <a:pt x="82880" y="69866"/>
                  </a:cubicBezTo>
                  <a:cubicBezTo>
                    <a:pt x="82880" y="69532"/>
                    <a:pt x="83141" y="69294"/>
                    <a:pt x="83451" y="69294"/>
                  </a:cubicBezTo>
                  <a:close/>
                  <a:moveTo>
                    <a:pt x="87166" y="69294"/>
                  </a:moveTo>
                  <a:cubicBezTo>
                    <a:pt x="87463" y="69294"/>
                    <a:pt x="87737" y="69544"/>
                    <a:pt x="87737" y="69866"/>
                  </a:cubicBezTo>
                  <a:cubicBezTo>
                    <a:pt x="87737" y="70163"/>
                    <a:pt x="87475" y="70425"/>
                    <a:pt x="87166" y="70425"/>
                  </a:cubicBezTo>
                  <a:cubicBezTo>
                    <a:pt x="86856" y="70425"/>
                    <a:pt x="86606" y="70175"/>
                    <a:pt x="86606" y="69866"/>
                  </a:cubicBezTo>
                  <a:cubicBezTo>
                    <a:pt x="86618" y="69544"/>
                    <a:pt x="86856" y="69294"/>
                    <a:pt x="87166" y="69294"/>
                  </a:cubicBezTo>
                  <a:close/>
                  <a:moveTo>
                    <a:pt x="90904" y="69294"/>
                  </a:moveTo>
                  <a:cubicBezTo>
                    <a:pt x="91214" y="69294"/>
                    <a:pt x="91464" y="69544"/>
                    <a:pt x="91464" y="69866"/>
                  </a:cubicBezTo>
                  <a:cubicBezTo>
                    <a:pt x="91464" y="70175"/>
                    <a:pt x="91214" y="70425"/>
                    <a:pt x="90904" y="70425"/>
                  </a:cubicBezTo>
                  <a:cubicBezTo>
                    <a:pt x="90595" y="70425"/>
                    <a:pt x="90345" y="70175"/>
                    <a:pt x="90345" y="69866"/>
                  </a:cubicBezTo>
                  <a:cubicBezTo>
                    <a:pt x="90345" y="69532"/>
                    <a:pt x="90595" y="69294"/>
                    <a:pt x="90904" y="69294"/>
                  </a:cubicBezTo>
                  <a:close/>
                  <a:moveTo>
                    <a:pt x="94631" y="69294"/>
                  </a:moveTo>
                  <a:cubicBezTo>
                    <a:pt x="94929" y="69294"/>
                    <a:pt x="95191" y="69544"/>
                    <a:pt x="95191" y="69866"/>
                  </a:cubicBezTo>
                  <a:cubicBezTo>
                    <a:pt x="95191" y="70163"/>
                    <a:pt x="94941" y="70425"/>
                    <a:pt x="94631" y="70425"/>
                  </a:cubicBezTo>
                  <a:cubicBezTo>
                    <a:pt x="94310" y="70425"/>
                    <a:pt x="94060" y="70175"/>
                    <a:pt x="94060" y="69866"/>
                  </a:cubicBezTo>
                  <a:cubicBezTo>
                    <a:pt x="94071" y="69544"/>
                    <a:pt x="94310" y="69294"/>
                    <a:pt x="94631" y="69294"/>
                  </a:cubicBezTo>
                  <a:close/>
                  <a:moveTo>
                    <a:pt x="98346" y="69294"/>
                  </a:moveTo>
                  <a:cubicBezTo>
                    <a:pt x="98655" y="69294"/>
                    <a:pt x="98905" y="69544"/>
                    <a:pt x="98905" y="69866"/>
                  </a:cubicBezTo>
                  <a:cubicBezTo>
                    <a:pt x="98905" y="70175"/>
                    <a:pt x="98655" y="70425"/>
                    <a:pt x="98346" y="70425"/>
                  </a:cubicBezTo>
                  <a:cubicBezTo>
                    <a:pt x="98036" y="70425"/>
                    <a:pt x="97786" y="70175"/>
                    <a:pt x="97786" y="69866"/>
                  </a:cubicBezTo>
                  <a:cubicBezTo>
                    <a:pt x="97798" y="69532"/>
                    <a:pt x="98036" y="69294"/>
                    <a:pt x="98346" y="69294"/>
                  </a:cubicBezTo>
                  <a:close/>
                  <a:moveTo>
                    <a:pt x="102084" y="69294"/>
                  </a:moveTo>
                  <a:cubicBezTo>
                    <a:pt x="102382" y="69294"/>
                    <a:pt x="102644" y="69544"/>
                    <a:pt x="102644" y="69866"/>
                  </a:cubicBezTo>
                  <a:cubicBezTo>
                    <a:pt x="102644" y="70163"/>
                    <a:pt x="102394" y="70425"/>
                    <a:pt x="102084" y="70425"/>
                  </a:cubicBezTo>
                  <a:cubicBezTo>
                    <a:pt x="101787" y="70425"/>
                    <a:pt x="101513" y="70175"/>
                    <a:pt x="101513" y="69866"/>
                  </a:cubicBezTo>
                  <a:cubicBezTo>
                    <a:pt x="101513" y="69544"/>
                    <a:pt x="101775" y="69294"/>
                    <a:pt x="102084" y="69294"/>
                  </a:cubicBezTo>
                  <a:close/>
                  <a:moveTo>
                    <a:pt x="105799" y="69294"/>
                  </a:moveTo>
                  <a:cubicBezTo>
                    <a:pt x="106121" y="69294"/>
                    <a:pt x="106371" y="69544"/>
                    <a:pt x="106371" y="69866"/>
                  </a:cubicBezTo>
                  <a:cubicBezTo>
                    <a:pt x="106371" y="70175"/>
                    <a:pt x="106109" y="70425"/>
                    <a:pt x="105799" y="70425"/>
                  </a:cubicBezTo>
                  <a:cubicBezTo>
                    <a:pt x="105490" y="70425"/>
                    <a:pt x="105239" y="70175"/>
                    <a:pt x="105239" y="69866"/>
                  </a:cubicBezTo>
                  <a:cubicBezTo>
                    <a:pt x="105251" y="69532"/>
                    <a:pt x="105490" y="69294"/>
                    <a:pt x="105799" y="69294"/>
                  </a:cubicBezTo>
                  <a:close/>
                  <a:moveTo>
                    <a:pt x="109538" y="69294"/>
                  </a:moveTo>
                  <a:cubicBezTo>
                    <a:pt x="109835" y="69294"/>
                    <a:pt x="110109" y="69544"/>
                    <a:pt x="110109" y="69866"/>
                  </a:cubicBezTo>
                  <a:cubicBezTo>
                    <a:pt x="110109" y="70163"/>
                    <a:pt x="109847" y="70425"/>
                    <a:pt x="109538" y="70425"/>
                  </a:cubicBezTo>
                  <a:cubicBezTo>
                    <a:pt x="109228" y="70425"/>
                    <a:pt x="108978" y="70175"/>
                    <a:pt x="108978" y="69866"/>
                  </a:cubicBezTo>
                  <a:cubicBezTo>
                    <a:pt x="108978" y="69544"/>
                    <a:pt x="109228" y="69294"/>
                    <a:pt x="109538" y="69294"/>
                  </a:cubicBezTo>
                  <a:close/>
                  <a:moveTo>
                    <a:pt x="113264" y="69294"/>
                  </a:moveTo>
                  <a:cubicBezTo>
                    <a:pt x="113574" y="69294"/>
                    <a:pt x="113824" y="69544"/>
                    <a:pt x="113824" y="69866"/>
                  </a:cubicBezTo>
                  <a:cubicBezTo>
                    <a:pt x="113824" y="70175"/>
                    <a:pt x="113574" y="70425"/>
                    <a:pt x="113264" y="70425"/>
                  </a:cubicBezTo>
                  <a:cubicBezTo>
                    <a:pt x="112943" y="70425"/>
                    <a:pt x="112693" y="70175"/>
                    <a:pt x="112693" y="69866"/>
                  </a:cubicBezTo>
                  <a:cubicBezTo>
                    <a:pt x="112705" y="69532"/>
                    <a:pt x="112943" y="69294"/>
                    <a:pt x="113264" y="69294"/>
                  </a:cubicBezTo>
                  <a:close/>
                  <a:moveTo>
                    <a:pt x="116991" y="69294"/>
                  </a:moveTo>
                  <a:cubicBezTo>
                    <a:pt x="117289" y="69294"/>
                    <a:pt x="117562" y="69544"/>
                    <a:pt x="117562" y="69866"/>
                  </a:cubicBezTo>
                  <a:cubicBezTo>
                    <a:pt x="117562" y="70163"/>
                    <a:pt x="117312" y="70425"/>
                    <a:pt x="116991" y="70425"/>
                  </a:cubicBezTo>
                  <a:cubicBezTo>
                    <a:pt x="116681" y="70425"/>
                    <a:pt x="116431" y="70175"/>
                    <a:pt x="116431" y="69866"/>
                  </a:cubicBezTo>
                  <a:cubicBezTo>
                    <a:pt x="116431" y="69544"/>
                    <a:pt x="116681" y="69294"/>
                    <a:pt x="116991" y="69294"/>
                  </a:cubicBezTo>
                  <a:close/>
                  <a:moveTo>
                    <a:pt x="120718" y="69294"/>
                  </a:moveTo>
                  <a:cubicBezTo>
                    <a:pt x="121027" y="69294"/>
                    <a:pt x="121277" y="69544"/>
                    <a:pt x="121277" y="69866"/>
                  </a:cubicBezTo>
                  <a:cubicBezTo>
                    <a:pt x="121277" y="70175"/>
                    <a:pt x="121027" y="70425"/>
                    <a:pt x="120718" y="70425"/>
                  </a:cubicBezTo>
                  <a:cubicBezTo>
                    <a:pt x="120408" y="70425"/>
                    <a:pt x="120146" y="70175"/>
                    <a:pt x="120146" y="69866"/>
                  </a:cubicBezTo>
                  <a:cubicBezTo>
                    <a:pt x="120170" y="69532"/>
                    <a:pt x="120420" y="69294"/>
                    <a:pt x="120718" y="69294"/>
                  </a:cubicBezTo>
                  <a:close/>
                  <a:moveTo>
                    <a:pt x="124456" y="69294"/>
                  </a:moveTo>
                  <a:cubicBezTo>
                    <a:pt x="124754" y="69294"/>
                    <a:pt x="125016" y="69544"/>
                    <a:pt x="125016" y="69866"/>
                  </a:cubicBezTo>
                  <a:cubicBezTo>
                    <a:pt x="125016" y="70163"/>
                    <a:pt x="124766" y="70425"/>
                    <a:pt x="124456" y="70425"/>
                  </a:cubicBezTo>
                  <a:cubicBezTo>
                    <a:pt x="124135" y="70425"/>
                    <a:pt x="123885" y="70175"/>
                    <a:pt x="123885" y="69866"/>
                  </a:cubicBezTo>
                  <a:cubicBezTo>
                    <a:pt x="123885" y="69544"/>
                    <a:pt x="124135" y="69294"/>
                    <a:pt x="124456" y="69294"/>
                  </a:cubicBezTo>
                  <a:close/>
                  <a:moveTo>
                    <a:pt x="128171" y="69294"/>
                  </a:moveTo>
                  <a:cubicBezTo>
                    <a:pt x="128480" y="69294"/>
                    <a:pt x="128742" y="69544"/>
                    <a:pt x="128742" y="69866"/>
                  </a:cubicBezTo>
                  <a:cubicBezTo>
                    <a:pt x="128742" y="70175"/>
                    <a:pt x="128480" y="70425"/>
                    <a:pt x="128171" y="70425"/>
                  </a:cubicBezTo>
                  <a:cubicBezTo>
                    <a:pt x="127861" y="70425"/>
                    <a:pt x="127611" y="70175"/>
                    <a:pt x="127611" y="69866"/>
                  </a:cubicBezTo>
                  <a:cubicBezTo>
                    <a:pt x="127611" y="69532"/>
                    <a:pt x="127861" y="69294"/>
                    <a:pt x="128171" y="69294"/>
                  </a:cubicBezTo>
                  <a:close/>
                  <a:moveTo>
                    <a:pt x="131898" y="69294"/>
                  </a:moveTo>
                  <a:cubicBezTo>
                    <a:pt x="132195" y="69294"/>
                    <a:pt x="132457" y="69544"/>
                    <a:pt x="132457" y="69866"/>
                  </a:cubicBezTo>
                  <a:cubicBezTo>
                    <a:pt x="132457" y="70163"/>
                    <a:pt x="132207" y="70425"/>
                    <a:pt x="131898" y="70425"/>
                  </a:cubicBezTo>
                  <a:cubicBezTo>
                    <a:pt x="131600" y="70425"/>
                    <a:pt x="131326" y="70175"/>
                    <a:pt x="131326" y="69866"/>
                  </a:cubicBezTo>
                  <a:cubicBezTo>
                    <a:pt x="131338" y="69544"/>
                    <a:pt x="131576" y="69294"/>
                    <a:pt x="131898" y="69294"/>
                  </a:cubicBezTo>
                  <a:close/>
                  <a:moveTo>
                    <a:pt x="135624" y="69294"/>
                  </a:moveTo>
                  <a:cubicBezTo>
                    <a:pt x="135946" y="69294"/>
                    <a:pt x="136196" y="69544"/>
                    <a:pt x="136196" y="69866"/>
                  </a:cubicBezTo>
                  <a:cubicBezTo>
                    <a:pt x="136196" y="70175"/>
                    <a:pt x="135934" y="70425"/>
                    <a:pt x="135624" y="70425"/>
                  </a:cubicBezTo>
                  <a:cubicBezTo>
                    <a:pt x="135315" y="70425"/>
                    <a:pt x="135065" y="70175"/>
                    <a:pt x="135065" y="69866"/>
                  </a:cubicBezTo>
                  <a:cubicBezTo>
                    <a:pt x="135065" y="69532"/>
                    <a:pt x="135315" y="69294"/>
                    <a:pt x="135624" y="69294"/>
                  </a:cubicBezTo>
                  <a:close/>
                  <a:moveTo>
                    <a:pt x="139351" y="69294"/>
                  </a:moveTo>
                  <a:cubicBezTo>
                    <a:pt x="139649" y="69294"/>
                    <a:pt x="139910" y="69544"/>
                    <a:pt x="139910" y="69866"/>
                  </a:cubicBezTo>
                  <a:cubicBezTo>
                    <a:pt x="139910" y="70163"/>
                    <a:pt x="139660" y="70425"/>
                    <a:pt x="139351" y="70425"/>
                  </a:cubicBezTo>
                  <a:cubicBezTo>
                    <a:pt x="139053" y="70425"/>
                    <a:pt x="138779" y="70175"/>
                    <a:pt x="138779" y="69866"/>
                  </a:cubicBezTo>
                  <a:cubicBezTo>
                    <a:pt x="138803" y="69544"/>
                    <a:pt x="139041" y="69294"/>
                    <a:pt x="139351" y="69294"/>
                  </a:cubicBezTo>
                  <a:close/>
                  <a:moveTo>
                    <a:pt x="143089" y="69294"/>
                  </a:moveTo>
                  <a:cubicBezTo>
                    <a:pt x="143399" y="69294"/>
                    <a:pt x="143649" y="69544"/>
                    <a:pt x="143649" y="69866"/>
                  </a:cubicBezTo>
                  <a:cubicBezTo>
                    <a:pt x="143649" y="70175"/>
                    <a:pt x="143399" y="70425"/>
                    <a:pt x="143089" y="70425"/>
                  </a:cubicBezTo>
                  <a:cubicBezTo>
                    <a:pt x="142768" y="70425"/>
                    <a:pt x="142518" y="70175"/>
                    <a:pt x="142518" y="69866"/>
                  </a:cubicBezTo>
                  <a:cubicBezTo>
                    <a:pt x="142518" y="69532"/>
                    <a:pt x="142768" y="69294"/>
                    <a:pt x="143089" y="69294"/>
                  </a:cubicBezTo>
                  <a:close/>
                  <a:moveTo>
                    <a:pt x="146804" y="69294"/>
                  </a:moveTo>
                  <a:cubicBezTo>
                    <a:pt x="147102" y="69294"/>
                    <a:pt x="147376" y="69544"/>
                    <a:pt x="147376" y="69866"/>
                  </a:cubicBezTo>
                  <a:cubicBezTo>
                    <a:pt x="147376" y="70163"/>
                    <a:pt x="147114" y="70425"/>
                    <a:pt x="146804" y="70425"/>
                  </a:cubicBezTo>
                  <a:cubicBezTo>
                    <a:pt x="146495" y="70425"/>
                    <a:pt x="146245" y="70175"/>
                    <a:pt x="146245" y="69866"/>
                  </a:cubicBezTo>
                  <a:cubicBezTo>
                    <a:pt x="146257" y="69544"/>
                    <a:pt x="146495" y="69294"/>
                    <a:pt x="146804" y="69294"/>
                  </a:cubicBezTo>
                  <a:close/>
                  <a:moveTo>
                    <a:pt x="150543" y="69294"/>
                  </a:moveTo>
                  <a:cubicBezTo>
                    <a:pt x="150852" y="69294"/>
                    <a:pt x="151102" y="69544"/>
                    <a:pt x="151102" y="69866"/>
                  </a:cubicBezTo>
                  <a:cubicBezTo>
                    <a:pt x="151102" y="70175"/>
                    <a:pt x="150852" y="70425"/>
                    <a:pt x="150543" y="70425"/>
                  </a:cubicBezTo>
                  <a:cubicBezTo>
                    <a:pt x="150233" y="70425"/>
                    <a:pt x="149971" y="70175"/>
                    <a:pt x="149971" y="69866"/>
                  </a:cubicBezTo>
                  <a:cubicBezTo>
                    <a:pt x="149971" y="69532"/>
                    <a:pt x="150233" y="69294"/>
                    <a:pt x="150543" y="69294"/>
                  </a:cubicBezTo>
                  <a:close/>
                  <a:moveTo>
                    <a:pt x="154258" y="69294"/>
                  </a:moveTo>
                  <a:cubicBezTo>
                    <a:pt x="154555" y="69294"/>
                    <a:pt x="154829" y="69544"/>
                    <a:pt x="154829" y="69866"/>
                  </a:cubicBezTo>
                  <a:cubicBezTo>
                    <a:pt x="154829" y="70163"/>
                    <a:pt x="154567" y="70425"/>
                    <a:pt x="154258" y="70425"/>
                  </a:cubicBezTo>
                  <a:cubicBezTo>
                    <a:pt x="153948" y="70425"/>
                    <a:pt x="153698" y="70175"/>
                    <a:pt x="153698" y="69866"/>
                  </a:cubicBezTo>
                  <a:cubicBezTo>
                    <a:pt x="153710" y="69544"/>
                    <a:pt x="153948" y="69294"/>
                    <a:pt x="154258" y="69294"/>
                  </a:cubicBezTo>
                  <a:close/>
                  <a:moveTo>
                    <a:pt x="157996" y="69294"/>
                  </a:moveTo>
                  <a:cubicBezTo>
                    <a:pt x="158306" y="69294"/>
                    <a:pt x="158556" y="69544"/>
                    <a:pt x="158556" y="69866"/>
                  </a:cubicBezTo>
                  <a:cubicBezTo>
                    <a:pt x="158556" y="70175"/>
                    <a:pt x="158306" y="70425"/>
                    <a:pt x="157996" y="70425"/>
                  </a:cubicBezTo>
                  <a:cubicBezTo>
                    <a:pt x="157687" y="70425"/>
                    <a:pt x="157436" y="70175"/>
                    <a:pt x="157436" y="69866"/>
                  </a:cubicBezTo>
                  <a:cubicBezTo>
                    <a:pt x="157436" y="69532"/>
                    <a:pt x="157687" y="69294"/>
                    <a:pt x="157996" y="69294"/>
                  </a:cubicBezTo>
                  <a:close/>
                  <a:moveTo>
                    <a:pt x="3405" y="71152"/>
                  </a:moveTo>
                  <a:cubicBezTo>
                    <a:pt x="3703" y="71152"/>
                    <a:pt x="3977" y="71414"/>
                    <a:pt x="3977" y="71723"/>
                  </a:cubicBezTo>
                  <a:cubicBezTo>
                    <a:pt x="3977" y="72021"/>
                    <a:pt x="3727" y="72283"/>
                    <a:pt x="3405" y="72283"/>
                  </a:cubicBezTo>
                  <a:cubicBezTo>
                    <a:pt x="3096" y="72283"/>
                    <a:pt x="2846" y="72033"/>
                    <a:pt x="2846" y="71723"/>
                  </a:cubicBezTo>
                  <a:cubicBezTo>
                    <a:pt x="2858" y="71414"/>
                    <a:pt x="3096" y="71152"/>
                    <a:pt x="3405" y="71152"/>
                  </a:cubicBezTo>
                  <a:close/>
                  <a:moveTo>
                    <a:pt x="7132" y="71152"/>
                  </a:moveTo>
                  <a:cubicBezTo>
                    <a:pt x="7430" y="71152"/>
                    <a:pt x="7692" y="71414"/>
                    <a:pt x="7692" y="71723"/>
                  </a:cubicBezTo>
                  <a:cubicBezTo>
                    <a:pt x="7692" y="72021"/>
                    <a:pt x="7442" y="72283"/>
                    <a:pt x="7132" y="72283"/>
                  </a:cubicBezTo>
                  <a:cubicBezTo>
                    <a:pt x="6834" y="72283"/>
                    <a:pt x="6560" y="72033"/>
                    <a:pt x="6560" y="71723"/>
                  </a:cubicBezTo>
                  <a:cubicBezTo>
                    <a:pt x="6560" y="71414"/>
                    <a:pt x="6822" y="71152"/>
                    <a:pt x="7132" y="71152"/>
                  </a:cubicBezTo>
                  <a:close/>
                  <a:moveTo>
                    <a:pt x="10871" y="71152"/>
                  </a:moveTo>
                  <a:cubicBezTo>
                    <a:pt x="11168" y="71152"/>
                    <a:pt x="11430" y="71414"/>
                    <a:pt x="11430" y="71723"/>
                  </a:cubicBezTo>
                  <a:cubicBezTo>
                    <a:pt x="11430" y="72021"/>
                    <a:pt x="11180" y="72283"/>
                    <a:pt x="10871" y="72283"/>
                  </a:cubicBezTo>
                  <a:cubicBezTo>
                    <a:pt x="10573" y="72283"/>
                    <a:pt x="10299" y="72033"/>
                    <a:pt x="10299" y="71723"/>
                  </a:cubicBezTo>
                  <a:cubicBezTo>
                    <a:pt x="10299" y="71414"/>
                    <a:pt x="10549" y="71152"/>
                    <a:pt x="10871" y="71152"/>
                  </a:cubicBezTo>
                  <a:close/>
                  <a:moveTo>
                    <a:pt x="14585" y="71152"/>
                  </a:moveTo>
                  <a:cubicBezTo>
                    <a:pt x="14883" y="71152"/>
                    <a:pt x="15157" y="71414"/>
                    <a:pt x="15157" y="71723"/>
                  </a:cubicBezTo>
                  <a:cubicBezTo>
                    <a:pt x="15157" y="72021"/>
                    <a:pt x="14895" y="72283"/>
                    <a:pt x="14585" y="72283"/>
                  </a:cubicBezTo>
                  <a:cubicBezTo>
                    <a:pt x="14288" y="72283"/>
                    <a:pt x="14014" y="72033"/>
                    <a:pt x="14014" y="71723"/>
                  </a:cubicBezTo>
                  <a:cubicBezTo>
                    <a:pt x="14014" y="71414"/>
                    <a:pt x="14276" y="71152"/>
                    <a:pt x="14585" y="71152"/>
                  </a:cubicBezTo>
                  <a:close/>
                  <a:moveTo>
                    <a:pt x="18324" y="71152"/>
                  </a:moveTo>
                  <a:cubicBezTo>
                    <a:pt x="18622" y="71152"/>
                    <a:pt x="18883" y="71414"/>
                    <a:pt x="18883" y="71723"/>
                  </a:cubicBezTo>
                  <a:cubicBezTo>
                    <a:pt x="18883" y="72021"/>
                    <a:pt x="18633" y="72283"/>
                    <a:pt x="18324" y="72283"/>
                  </a:cubicBezTo>
                  <a:cubicBezTo>
                    <a:pt x="18026" y="72283"/>
                    <a:pt x="17752" y="72033"/>
                    <a:pt x="17752" y="71723"/>
                  </a:cubicBezTo>
                  <a:cubicBezTo>
                    <a:pt x="17752" y="71414"/>
                    <a:pt x="18014" y="71152"/>
                    <a:pt x="18324" y="71152"/>
                  </a:cubicBezTo>
                  <a:close/>
                  <a:moveTo>
                    <a:pt x="22039" y="71152"/>
                  </a:moveTo>
                  <a:cubicBezTo>
                    <a:pt x="22336" y="71152"/>
                    <a:pt x="22610" y="71414"/>
                    <a:pt x="22610" y="71723"/>
                  </a:cubicBezTo>
                  <a:cubicBezTo>
                    <a:pt x="22610" y="72021"/>
                    <a:pt x="22360" y="72283"/>
                    <a:pt x="22039" y="72283"/>
                  </a:cubicBezTo>
                  <a:cubicBezTo>
                    <a:pt x="21729" y="72283"/>
                    <a:pt x="21479" y="72033"/>
                    <a:pt x="21479" y="71723"/>
                  </a:cubicBezTo>
                  <a:cubicBezTo>
                    <a:pt x="21479" y="71414"/>
                    <a:pt x="21729" y="71152"/>
                    <a:pt x="22039" y="71152"/>
                  </a:cubicBezTo>
                  <a:close/>
                  <a:moveTo>
                    <a:pt x="25777" y="71152"/>
                  </a:moveTo>
                  <a:cubicBezTo>
                    <a:pt x="26075" y="71152"/>
                    <a:pt x="26349" y="71414"/>
                    <a:pt x="26349" y="71723"/>
                  </a:cubicBezTo>
                  <a:cubicBezTo>
                    <a:pt x="26349" y="72021"/>
                    <a:pt x="26087" y="72283"/>
                    <a:pt x="25777" y="72283"/>
                  </a:cubicBezTo>
                  <a:cubicBezTo>
                    <a:pt x="25468" y="72283"/>
                    <a:pt x="25206" y="72033"/>
                    <a:pt x="25206" y="71723"/>
                  </a:cubicBezTo>
                  <a:cubicBezTo>
                    <a:pt x="25206" y="71414"/>
                    <a:pt x="25468" y="71152"/>
                    <a:pt x="25777" y="71152"/>
                  </a:cubicBezTo>
                  <a:close/>
                  <a:moveTo>
                    <a:pt x="29504" y="71152"/>
                  </a:moveTo>
                  <a:cubicBezTo>
                    <a:pt x="29801" y="71152"/>
                    <a:pt x="30063" y="71414"/>
                    <a:pt x="30063" y="71723"/>
                  </a:cubicBezTo>
                  <a:cubicBezTo>
                    <a:pt x="30063" y="72021"/>
                    <a:pt x="29813" y="72283"/>
                    <a:pt x="29504" y="72283"/>
                  </a:cubicBezTo>
                  <a:cubicBezTo>
                    <a:pt x="29182" y="72283"/>
                    <a:pt x="28932" y="72033"/>
                    <a:pt x="28932" y="71723"/>
                  </a:cubicBezTo>
                  <a:cubicBezTo>
                    <a:pt x="28932" y="71414"/>
                    <a:pt x="29182" y="71152"/>
                    <a:pt x="29504" y="71152"/>
                  </a:cubicBezTo>
                  <a:close/>
                  <a:moveTo>
                    <a:pt x="33230" y="71152"/>
                  </a:moveTo>
                  <a:cubicBezTo>
                    <a:pt x="33528" y="71152"/>
                    <a:pt x="33802" y="71414"/>
                    <a:pt x="33802" y="71723"/>
                  </a:cubicBezTo>
                  <a:cubicBezTo>
                    <a:pt x="33802" y="72021"/>
                    <a:pt x="33552" y="72283"/>
                    <a:pt x="33230" y="72283"/>
                  </a:cubicBezTo>
                  <a:cubicBezTo>
                    <a:pt x="32921" y="72283"/>
                    <a:pt x="32671" y="72033"/>
                    <a:pt x="32671" y="71723"/>
                  </a:cubicBezTo>
                  <a:cubicBezTo>
                    <a:pt x="32671" y="71414"/>
                    <a:pt x="32921" y="71152"/>
                    <a:pt x="33230" y="71152"/>
                  </a:cubicBezTo>
                  <a:close/>
                  <a:moveTo>
                    <a:pt x="36957" y="71152"/>
                  </a:moveTo>
                  <a:cubicBezTo>
                    <a:pt x="37255" y="71152"/>
                    <a:pt x="37517" y="71414"/>
                    <a:pt x="37517" y="71723"/>
                  </a:cubicBezTo>
                  <a:cubicBezTo>
                    <a:pt x="37517" y="72021"/>
                    <a:pt x="37267" y="72283"/>
                    <a:pt x="36957" y="72283"/>
                  </a:cubicBezTo>
                  <a:cubicBezTo>
                    <a:pt x="36648" y="72283"/>
                    <a:pt x="36386" y="72033"/>
                    <a:pt x="36386" y="71723"/>
                  </a:cubicBezTo>
                  <a:cubicBezTo>
                    <a:pt x="36409" y="71414"/>
                    <a:pt x="36648" y="71152"/>
                    <a:pt x="36957" y="71152"/>
                  </a:cubicBezTo>
                  <a:close/>
                  <a:moveTo>
                    <a:pt x="40672" y="71152"/>
                  </a:moveTo>
                  <a:cubicBezTo>
                    <a:pt x="40970" y="71152"/>
                    <a:pt x="41243" y="71414"/>
                    <a:pt x="41243" y="71723"/>
                  </a:cubicBezTo>
                  <a:cubicBezTo>
                    <a:pt x="41243" y="72021"/>
                    <a:pt x="40993" y="72283"/>
                    <a:pt x="40672" y="72283"/>
                  </a:cubicBezTo>
                  <a:cubicBezTo>
                    <a:pt x="40374" y="72283"/>
                    <a:pt x="40112" y="72033"/>
                    <a:pt x="40112" y="71723"/>
                  </a:cubicBezTo>
                  <a:cubicBezTo>
                    <a:pt x="40112" y="71414"/>
                    <a:pt x="40362" y="71152"/>
                    <a:pt x="40672" y="71152"/>
                  </a:cubicBezTo>
                  <a:close/>
                  <a:moveTo>
                    <a:pt x="44410" y="71152"/>
                  </a:moveTo>
                  <a:cubicBezTo>
                    <a:pt x="44708" y="71152"/>
                    <a:pt x="44982" y="71414"/>
                    <a:pt x="44982" y="71723"/>
                  </a:cubicBezTo>
                  <a:cubicBezTo>
                    <a:pt x="44982" y="72021"/>
                    <a:pt x="44720" y="72283"/>
                    <a:pt x="44410" y="72283"/>
                  </a:cubicBezTo>
                  <a:cubicBezTo>
                    <a:pt x="44113" y="72283"/>
                    <a:pt x="43851" y="72033"/>
                    <a:pt x="43851" y="71723"/>
                  </a:cubicBezTo>
                  <a:cubicBezTo>
                    <a:pt x="43851" y="71414"/>
                    <a:pt x="44101" y="71152"/>
                    <a:pt x="44410" y="71152"/>
                  </a:cubicBezTo>
                  <a:close/>
                  <a:moveTo>
                    <a:pt x="48137" y="71152"/>
                  </a:moveTo>
                  <a:cubicBezTo>
                    <a:pt x="48435" y="71152"/>
                    <a:pt x="48697" y="71414"/>
                    <a:pt x="48697" y="71723"/>
                  </a:cubicBezTo>
                  <a:cubicBezTo>
                    <a:pt x="48697" y="72021"/>
                    <a:pt x="48447" y="72283"/>
                    <a:pt x="48137" y="72283"/>
                  </a:cubicBezTo>
                  <a:cubicBezTo>
                    <a:pt x="47839" y="72283"/>
                    <a:pt x="47566" y="72033"/>
                    <a:pt x="47566" y="71723"/>
                  </a:cubicBezTo>
                  <a:cubicBezTo>
                    <a:pt x="47566" y="71414"/>
                    <a:pt x="47839" y="71152"/>
                    <a:pt x="48137" y="71152"/>
                  </a:cubicBezTo>
                  <a:close/>
                  <a:moveTo>
                    <a:pt x="51864" y="71152"/>
                  </a:moveTo>
                  <a:cubicBezTo>
                    <a:pt x="52161" y="71152"/>
                    <a:pt x="52435" y="71414"/>
                    <a:pt x="52435" y="71723"/>
                  </a:cubicBezTo>
                  <a:cubicBezTo>
                    <a:pt x="52435" y="72021"/>
                    <a:pt x="52185" y="72283"/>
                    <a:pt x="51864" y="72283"/>
                  </a:cubicBezTo>
                  <a:cubicBezTo>
                    <a:pt x="51566" y="72283"/>
                    <a:pt x="51304" y="72033"/>
                    <a:pt x="51304" y="71723"/>
                  </a:cubicBezTo>
                  <a:cubicBezTo>
                    <a:pt x="51304" y="71414"/>
                    <a:pt x="51554" y="71152"/>
                    <a:pt x="51864" y="71152"/>
                  </a:cubicBezTo>
                  <a:close/>
                  <a:moveTo>
                    <a:pt x="55602" y="71152"/>
                  </a:moveTo>
                  <a:cubicBezTo>
                    <a:pt x="55900" y="71152"/>
                    <a:pt x="56174" y="71414"/>
                    <a:pt x="56174" y="71723"/>
                  </a:cubicBezTo>
                  <a:cubicBezTo>
                    <a:pt x="56174" y="72021"/>
                    <a:pt x="55912" y="72283"/>
                    <a:pt x="55602" y="72283"/>
                  </a:cubicBezTo>
                  <a:cubicBezTo>
                    <a:pt x="55293" y="72283"/>
                    <a:pt x="55043" y="72033"/>
                    <a:pt x="55043" y="71723"/>
                  </a:cubicBezTo>
                  <a:cubicBezTo>
                    <a:pt x="55043" y="71414"/>
                    <a:pt x="55293" y="71152"/>
                    <a:pt x="55602" y="71152"/>
                  </a:cubicBezTo>
                  <a:close/>
                  <a:moveTo>
                    <a:pt x="59329" y="71152"/>
                  </a:moveTo>
                  <a:cubicBezTo>
                    <a:pt x="59627" y="71152"/>
                    <a:pt x="59889" y="71414"/>
                    <a:pt x="59889" y="71723"/>
                  </a:cubicBezTo>
                  <a:cubicBezTo>
                    <a:pt x="59889" y="72021"/>
                    <a:pt x="59639" y="72283"/>
                    <a:pt x="59329" y="72283"/>
                  </a:cubicBezTo>
                  <a:cubicBezTo>
                    <a:pt x="59008" y="72283"/>
                    <a:pt x="58757" y="72033"/>
                    <a:pt x="58757" y="71723"/>
                  </a:cubicBezTo>
                  <a:cubicBezTo>
                    <a:pt x="58757" y="71414"/>
                    <a:pt x="59008" y="71152"/>
                    <a:pt x="59329" y="71152"/>
                  </a:cubicBezTo>
                  <a:close/>
                  <a:moveTo>
                    <a:pt x="63056" y="71152"/>
                  </a:moveTo>
                  <a:cubicBezTo>
                    <a:pt x="63353" y="71152"/>
                    <a:pt x="63627" y="71414"/>
                    <a:pt x="63627" y="71723"/>
                  </a:cubicBezTo>
                  <a:cubicBezTo>
                    <a:pt x="63627" y="72021"/>
                    <a:pt x="63377" y="72283"/>
                    <a:pt x="63056" y="72283"/>
                  </a:cubicBezTo>
                  <a:cubicBezTo>
                    <a:pt x="62746" y="72283"/>
                    <a:pt x="62496" y="72033"/>
                    <a:pt x="62496" y="71723"/>
                  </a:cubicBezTo>
                  <a:cubicBezTo>
                    <a:pt x="62496" y="71414"/>
                    <a:pt x="62746" y="71152"/>
                    <a:pt x="63056" y="71152"/>
                  </a:cubicBezTo>
                  <a:close/>
                  <a:moveTo>
                    <a:pt x="66782" y="71152"/>
                  </a:moveTo>
                  <a:cubicBezTo>
                    <a:pt x="67080" y="71152"/>
                    <a:pt x="67342" y="71414"/>
                    <a:pt x="67342" y="71723"/>
                  </a:cubicBezTo>
                  <a:cubicBezTo>
                    <a:pt x="67342" y="72021"/>
                    <a:pt x="67092" y="72283"/>
                    <a:pt x="66782" y="72283"/>
                  </a:cubicBezTo>
                  <a:cubicBezTo>
                    <a:pt x="66473" y="72283"/>
                    <a:pt x="66211" y="72033"/>
                    <a:pt x="66211" y="71723"/>
                  </a:cubicBezTo>
                  <a:cubicBezTo>
                    <a:pt x="66211" y="71414"/>
                    <a:pt x="66473" y="71152"/>
                    <a:pt x="66782" y="71152"/>
                  </a:cubicBezTo>
                  <a:close/>
                  <a:moveTo>
                    <a:pt x="70509" y="71152"/>
                  </a:moveTo>
                  <a:cubicBezTo>
                    <a:pt x="70807" y="71152"/>
                    <a:pt x="71080" y="71414"/>
                    <a:pt x="71080" y="71723"/>
                  </a:cubicBezTo>
                  <a:cubicBezTo>
                    <a:pt x="71080" y="72021"/>
                    <a:pt x="70830" y="72283"/>
                    <a:pt x="70509" y="72283"/>
                  </a:cubicBezTo>
                  <a:cubicBezTo>
                    <a:pt x="70199" y="72283"/>
                    <a:pt x="69949" y="72033"/>
                    <a:pt x="69949" y="71723"/>
                  </a:cubicBezTo>
                  <a:cubicBezTo>
                    <a:pt x="69949" y="71414"/>
                    <a:pt x="70199" y="71152"/>
                    <a:pt x="70509" y="71152"/>
                  </a:cubicBezTo>
                  <a:close/>
                  <a:moveTo>
                    <a:pt x="74236" y="71152"/>
                  </a:moveTo>
                  <a:cubicBezTo>
                    <a:pt x="74533" y="71152"/>
                    <a:pt x="74795" y="71414"/>
                    <a:pt x="74795" y="71723"/>
                  </a:cubicBezTo>
                  <a:cubicBezTo>
                    <a:pt x="74795" y="72021"/>
                    <a:pt x="74545" y="72283"/>
                    <a:pt x="74236" y="72283"/>
                  </a:cubicBezTo>
                  <a:cubicBezTo>
                    <a:pt x="73938" y="72283"/>
                    <a:pt x="73676" y="72033"/>
                    <a:pt x="73676" y="71723"/>
                  </a:cubicBezTo>
                  <a:cubicBezTo>
                    <a:pt x="73676" y="71414"/>
                    <a:pt x="73926" y="71152"/>
                    <a:pt x="74236" y="71152"/>
                  </a:cubicBezTo>
                  <a:close/>
                  <a:moveTo>
                    <a:pt x="77855" y="71152"/>
                  </a:moveTo>
                  <a:cubicBezTo>
                    <a:pt x="78153" y="71152"/>
                    <a:pt x="78415" y="71414"/>
                    <a:pt x="78415" y="71723"/>
                  </a:cubicBezTo>
                  <a:cubicBezTo>
                    <a:pt x="78415" y="72021"/>
                    <a:pt x="78165" y="72283"/>
                    <a:pt x="77855" y="72283"/>
                  </a:cubicBezTo>
                  <a:cubicBezTo>
                    <a:pt x="77546" y="72283"/>
                    <a:pt x="77284" y="72033"/>
                    <a:pt x="77284" y="71723"/>
                  </a:cubicBezTo>
                  <a:cubicBezTo>
                    <a:pt x="77284" y="71414"/>
                    <a:pt x="77546" y="71152"/>
                    <a:pt x="77855" y="71152"/>
                  </a:cubicBezTo>
                  <a:close/>
                  <a:moveTo>
                    <a:pt x="81570" y="71152"/>
                  </a:moveTo>
                  <a:cubicBezTo>
                    <a:pt x="81868" y="71152"/>
                    <a:pt x="82141" y="71414"/>
                    <a:pt x="82141" y="71723"/>
                  </a:cubicBezTo>
                  <a:cubicBezTo>
                    <a:pt x="82141" y="72021"/>
                    <a:pt x="81879" y="72283"/>
                    <a:pt x="81570" y="72283"/>
                  </a:cubicBezTo>
                  <a:cubicBezTo>
                    <a:pt x="81260" y="72283"/>
                    <a:pt x="81010" y="72033"/>
                    <a:pt x="81010" y="71723"/>
                  </a:cubicBezTo>
                  <a:cubicBezTo>
                    <a:pt x="81010" y="71414"/>
                    <a:pt x="81260" y="71152"/>
                    <a:pt x="81570" y="71152"/>
                  </a:cubicBezTo>
                  <a:close/>
                  <a:moveTo>
                    <a:pt x="85308" y="71152"/>
                  </a:moveTo>
                  <a:cubicBezTo>
                    <a:pt x="85606" y="71152"/>
                    <a:pt x="85880" y="71414"/>
                    <a:pt x="85880" y="71723"/>
                  </a:cubicBezTo>
                  <a:cubicBezTo>
                    <a:pt x="85880" y="72021"/>
                    <a:pt x="85618" y="72283"/>
                    <a:pt x="85308" y="72283"/>
                  </a:cubicBezTo>
                  <a:cubicBezTo>
                    <a:pt x="84999" y="72283"/>
                    <a:pt x="84749" y="72033"/>
                    <a:pt x="84749" y="71723"/>
                  </a:cubicBezTo>
                  <a:cubicBezTo>
                    <a:pt x="84749" y="71414"/>
                    <a:pt x="84999" y="71152"/>
                    <a:pt x="85308" y="71152"/>
                  </a:cubicBezTo>
                  <a:close/>
                  <a:moveTo>
                    <a:pt x="89035" y="71152"/>
                  </a:moveTo>
                  <a:cubicBezTo>
                    <a:pt x="89333" y="71152"/>
                    <a:pt x="89595" y="71414"/>
                    <a:pt x="89595" y="71723"/>
                  </a:cubicBezTo>
                  <a:cubicBezTo>
                    <a:pt x="89595" y="72021"/>
                    <a:pt x="89345" y="72283"/>
                    <a:pt x="89035" y="72283"/>
                  </a:cubicBezTo>
                  <a:cubicBezTo>
                    <a:pt x="88714" y="72283"/>
                    <a:pt x="88464" y="72033"/>
                    <a:pt x="88464" y="71723"/>
                  </a:cubicBezTo>
                  <a:cubicBezTo>
                    <a:pt x="88464" y="71414"/>
                    <a:pt x="88714" y="71152"/>
                    <a:pt x="89035" y="71152"/>
                  </a:cubicBezTo>
                  <a:close/>
                  <a:moveTo>
                    <a:pt x="92762" y="71152"/>
                  </a:moveTo>
                  <a:cubicBezTo>
                    <a:pt x="93059" y="71152"/>
                    <a:pt x="93333" y="71414"/>
                    <a:pt x="93333" y="71723"/>
                  </a:cubicBezTo>
                  <a:cubicBezTo>
                    <a:pt x="93333" y="72021"/>
                    <a:pt x="93071" y="72283"/>
                    <a:pt x="92762" y="72283"/>
                  </a:cubicBezTo>
                  <a:cubicBezTo>
                    <a:pt x="92452" y="72283"/>
                    <a:pt x="92202" y="72033"/>
                    <a:pt x="92202" y="71723"/>
                  </a:cubicBezTo>
                  <a:cubicBezTo>
                    <a:pt x="92202" y="71414"/>
                    <a:pt x="92452" y="71152"/>
                    <a:pt x="92762" y="71152"/>
                  </a:cubicBezTo>
                  <a:close/>
                  <a:moveTo>
                    <a:pt x="96488" y="71152"/>
                  </a:moveTo>
                  <a:cubicBezTo>
                    <a:pt x="96786" y="71152"/>
                    <a:pt x="97048" y="71414"/>
                    <a:pt x="97048" y="71723"/>
                  </a:cubicBezTo>
                  <a:cubicBezTo>
                    <a:pt x="97048" y="72021"/>
                    <a:pt x="96798" y="72283"/>
                    <a:pt x="96488" y="72283"/>
                  </a:cubicBezTo>
                  <a:cubicBezTo>
                    <a:pt x="96191" y="72283"/>
                    <a:pt x="95917" y="72033"/>
                    <a:pt x="95917" y="71723"/>
                  </a:cubicBezTo>
                  <a:cubicBezTo>
                    <a:pt x="95917" y="71414"/>
                    <a:pt x="96179" y="71152"/>
                    <a:pt x="96488" y="71152"/>
                  </a:cubicBezTo>
                  <a:close/>
                  <a:moveTo>
                    <a:pt x="100203" y="71152"/>
                  </a:moveTo>
                  <a:cubicBezTo>
                    <a:pt x="100501" y="71152"/>
                    <a:pt x="100775" y="71414"/>
                    <a:pt x="100775" y="71723"/>
                  </a:cubicBezTo>
                  <a:cubicBezTo>
                    <a:pt x="100775" y="72021"/>
                    <a:pt x="100513" y="72283"/>
                    <a:pt x="100203" y="72283"/>
                  </a:cubicBezTo>
                  <a:cubicBezTo>
                    <a:pt x="99905" y="72283"/>
                    <a:pt x="99644" y="72033"/>
                    <a:pt x="99644" y="71723"/>
                  </a:cubicBezTo>
                  <a:cubicBezTo>
                    <a:pt x="99644" y="71414"/>
                    <a:pt x="99894" y="71152"/>
                    <a:pt x="100203" y="71152"/>
                  </a:cubicBezTo>
                  <a:close/>
                  <a:moveTo>
                    <a:pt x="103942" y="71152"/>
                  </a:moveTo>
                  <a:cubicBezTo>
                    <a:pt x="104239" y="71152"/>
                    <a:pt x="104513" y="71414"/>
                    <a:pt x="104513" y="71723"/>
                  </a:cubicBezTo>
                  <a:cubicBezTo>
                    <a:pt x="104513" y="72021"/>
                    <a:pt x="104251" y="72283"/>
                    <a:pt x="103942" y="72283"/>
                  </a:cubicBezTo>
                  <a:cubicBezTo>
                    <a:pt x="103644" y="72283"/>
                    <a:pt x="103382" y="72033"/>
                    <a:pt x="103382" y="71723"/>
                  </a:cubicBezTo>
                  <a:cubicBezTo>
                    <a:pt x="103382" y="71414"/>
                    <a:pt x="103632" y="71152"/>
                    <a:pt x="103942" y="71152"/>
                  </a:cubicBezTo>
                  <a:close/>
                  <a:moveTo>
                    <a:pt x="107668" y="71152"/>
                  </a:moveTo>
                  <a:cubicBezTo>
                    <a:pt x="107966" y="71152"/>
                    <a:pt x="108228" y="71414"/>
                    <a:pt x="108228" y="71723"/>
                  </a:cubicBezTo>
                  <a:cubicBezTo>
                    <a:pt x="108228" y="72021"/>
                    <a:pt x="107978" y="72283"/>
                    <a:pt x="107668" y="72283"/>
                  </a:cubicBezTo>
                  <a:cubicBezTo>
                    <a:pt x="107371" y="72283"/>
                    <a:pt x="107097" y="72033"/>
                    <a:pt x="107097" y="71723"/>
                  </a:cubicBezTo>
                  <a:cubicBezTo>
                    <a:pt x="107097" y="71414"/>
                    <a:pt x="107347" y="71152"/>
                    <a:pt x="107668" y="71152"/>
                  </a:cubicBezTo>
                  <a:close/>
                  <a:moveTo>
                    <a:pt x="111395" y="71152"/>
                  </a:moveTo>
                  <a:cubicBezTo>
                    <a:pt x="111693" y="71152"/>
                    <a:pt x="111967" y="71414"/>
                    <a:pt x="111967" y="71723"/>
                  </a:cubicBezTo>
                  <a:cubicBezTo>
                    <a:pt x="111967" y="72021"/>
                    <a:pt x="111705" y="72283"/>
                    <a:pt x="111395" y="72283"/>
                  </a:cubicBezTo>
                  <a:cubicBezTo>
                    <a:pt x="111085" y="72283"/>
                    <a:pt x="110835" y="72033"/>
                    <a:pt x="110835" y="71723"/>
                  </a:cubicBezTo>
                  <a:cubicBezTo>
                    <a:pt x="110835" y="71414"/>
                    <a:pt x="111085" y="71152"/>
                    <a:pt x="111395" y="71152"/>
                  </a:cubicBezTo>
                  <a:close/>
                  <a:moveTo>
                    <a:pt x="115122" y="71152"/>
                  </a:moveTo>
                  <a:cubicBezTo>
                    <a:pt x="115419" y="71152"/>
                    <a:pt x="115681" y="71414"/>
                    <a:pt x="115681" y="71723"/>
                  </a:cubicBezTo>
                  <a:cubicBezTo>
                    <a:pt x="115681" y="72021"/>
                    <a:pt x="115431" y="72283"/>
                    <a:pt x="115122" y="72283"/>
                  </a:cubicBezTo>
                  <a:cubicBezTo>
                    <a:pt x="114812" y="72283"/>
                    <a:pt x="114550" y="72033"/>
                    <a:pt x="114550" y="71723"/>
                  </a:cubicBezTo>
                  <a:cubicBezTo>
                    <a:pt x="114550" y="71414"/>
                    <a:pt x="114812" y="71152"/>
                    <a:pt x="115122" y="71152"/>
                  </a:cubicBezTo>
                  <a:close/>
                  <a:moveTo>
                    <a:pt x="118860" y="71152"/>
                  </a:moveTo>
                  <a:cubicBezTo>
                    <a:pt x="119158" y="71152"/>
                    <a:pt x="119420" y="71414"/>
                    <a:pt x="119420" y="71723"/>
                  </a:cubicBezTo>
                  <a:cubicBezTo>
                    <a:pt x="119420" y="72021"/>
                    <a:pt x="119170" y="72283"/>
                    <a:pt x="118860" y="72283"/>
                  </a:cubicBezTo>
                  <a:cubicBezTo>
                    <a:pt x="118539" y="72283"/>
                    <a:pt x="118289" y="72033"/>
                    <a:pt x="118289" y="71723"/>
                  </a:cubicBezTo>
                  <a:cubicBezTo>
                    <a:pt x="118289" y="71414"/>
                    <a:pt x="118539" y="71152"/>
                    <a:pt x="118860" y="71152"/>
                  </a:cubicBezTo>
                  <a:close/>
                  <a:moveTo>
                    <a:pt x="122575" y="71152"/>
                  </a:moveTo>
                  <a:cubicBezTo>
                    <a:pt x="122873" y="71152"/>
                    <a:pt x="123146" y="71414"/>
                    <a:pt x="123146" y="71723"/>
                  </a:cubicBezTo>
                  <a:cubicBezTo>
                    <a:pt x="123146" y="72021"/>
                    <a:pt x="122885" y="72283"/>
                    <a:pt x="122575" y="72283"/>
                  </a:cubicBezTo>
                  <a:cubicBezTo>
                    <a:pt x="122265" y="72283"/>
                    <a:pt x="122015" y="72033"/>
                    <a:pt x="122015" y="71723"/>
                  </a:cubicBezTo>
                  <a:cubicBezTo>
                    <a:pt x="122027" y="71414"/>
                    <a:pt x="122277" y="71152"/>
                    <a:pt x="122575" y="71152"/>
                  </a:cubicBezTo>
                  <a:close/>
                  <a:moveTo>
                    <a:pt x="126314" y="71152"/>
                  </a:moveTo>
                  <a:cubicBezTo>
                    <a:pt x="126611" y="71152"/>
                    <a:pt x="126873" y="71414"/>
                    <a:pt x="126873" y="71723"/>
                  </a:cubicBezTo>
                  <a:cubicBezTo>
                    <a:pt x="126873" y="72021"/>
                    <a:pt x="126623" y="72283"/>
                    <a:pt x="126314" y="72283"/>
                  </a:cubicBezTo>
                  <a:cubicBezTo>
                    <a:pt x="126004" y="72283"/>
                    <a:pt x="125742" y="72033"/>
                    <a:pt x="125742" y="71723"/>
                  </a:cubicBezTo>
                  <a:cubicBezTo>
                    <a:pt x="125742" y="71414"/>
                    <a:pt x="126004" y="71152"/>
                    <a:pt x="126314" y="71152"/>
                  </a:cubicBezTo>
                  <a:close/>
                  <a:moveTo>
                    <a:pt x="130028" y="71152"/>
                  </a:moveTo>
                  <a:cubicBezTo>
                    <a:pt x="130326" y="71152"/>
                    <a:pt x="130600" y="71414"/>
                    <a:pt x="130600" y="71723"/>
                  </a:cubicBezTo>
                  <a:cubicBezTo>
                    <a:pt x="130600" y="72021"/>
                    <a:pt x="130350" y="72283"/>
                    <a:pt x="130028" y="72283"/>
                  </a:cubicBezTo>
                  <a:cubicBezTo>
                    <a:pt x="129731" y="72283"/>
                    <a:pt x="129469" y="72033"/>
                    <a:pt x="129469" y="71723"/>
                  </a:cubicBezTo>
                  <a:cubicBezTo>
                    <a:pt x="129469" y="71414"/>
                    <a:pt x="129719" y="71152"/>
                    <a:pt x="130028" y="71152"/>
                  </a:cubicBezTo>
                  <a:close/>
                  <a:moveTo>
                    <a:pt x="133767" y="71152"/>
                  </a:moveTo>
                  <a:cubicBezTo>
                    <a:pt x="134065" y="71152"/>
                    <a:pt x="134326" y="71414"/>
                    <a:pt x="134326" y="71723"/>
                  </a:cubicBezTo>
                  <a:cubicBezTo>
                    <a:pt x="134326" y="72021"/>
                    <a:pt x="134076" y="72283"/>
                    <a:pt x="133767" y="72283"/>
                  </a:cubicBezTo>
                  <a:cubicBezTo>
                    <a:pt x="133469" y="72283"/>
                    <a:pt x="133207" y="72033"/>
                    <a:pt x="133207" y="71723"/>
                  </a:cubicBezTo>
                  <a:cubicBezTo>
                    <a:pt x="133207" y="71414"/>
                    <a:pt x="133457" y="71152"/>
                    <a:pt x="133767" y="71152"/>
                  </a:cubicBezTo>
                  <a:close/>
                  <a:moveTo>
                    <a:pt x="137494" y="71152"/>
                  </a:moveTo>
                  <a:cubicBezTo>
                    <a:pt x="137791" y="71152"/>
                    <a:pt x="138053" y="71414"/>
                    <a:pt x="138053" y="71723"/>
                  </a:cubicBezTo>
                  <a:cubicBezTo>
                    <a:pt x="138053" y="72021"/>
                    <a:pt x="137803" y="72283"/>
                    <a:pt x="137494" y="72283"/>
                  </a:cubicBezTo>
                  <a:cubicBezTo>
                    <a:pt x="137196" y="72283"/>
                    <a:pt x="136922" y="72033"/>
                    <a:pt x="136922" y="71723"/>
                  </a:cubicBezTo>
                  <a:cubicBezTo>
                    <a:pt x="136934" y="71414"/>
                    <a:pt x="137172" y="71152"/>
                    <a:pt x="137494" y="71152"/>
                  </a:cubicBezTo>
                  <a:close/>
                  <a:moveTo>
                    <a:pt x="141220" y="71152"/>
                  </a:moveTo>
                  <a:cubicBezTo>
                    <a:pt x="141518" y="71152"/>
                    <a:pt x="141792" y="71414"/>
                    <a:pt x="141792" y="71723"/>
                  </a:cubicBezTo>
                  <a:cubicBezTo>
                    <a:pt x="141792" y="72021"/>
                    <a:pt x="141530" y="72283"/>
                    <a:pt x="141220" y="72283"/>
                  </a:cubicBezTo>
                  <a:cubicBezTo>
                    <a:pt x="140911" y="72283"/>
                    <a:pt x="140661" y="72033"/>
                    <a:pt x="140661" y="71723"/>
                  </a:cubicBezTo>
                  <a:cubicBezTo>
                    <a:pt x="140661" y="71414"/>
                    <a:pt x="140911" y="71152"/>
                    <a:pt x="141220" y="71152"/>
                  </a:cubicBezTo>
                  <a:close/>
                  <a:moveTo>
                    <a:pt x="144947" y="71152"/>
                  </a:moveTo>
                  <a:cubicBezTo>
                    <a:pt x="145244" y="71152"/>
                    <a:pt x="145506" y="71414"/>
                    <a:pt x="145506" y="71723"/>
                  </a:cubicBezTo>
                  <a:cubicBezTo>
                    <a:pt x="145506" y="72021"/>
                    <a:pt x="145256" y="72283"/>
                    <a:pt x="144947" y="72283"/>
                  </a:cubicBezTo>
                  <a:cubicBezTo>
                    <a:pt x="144637" y="72283"/>
                    <a:pt x="144375" y="72033"/>
                    <a:pt x="144375" y="71723"/>
                  </a:cubicBezTo>
                  <a:cubicBezTo>
                    <a:pt x="144375" y="71414"/>
                    <a:pt x="144637" y="71152"/>
                    <a:pt x="144947" y="71152"/>
                  </a:cubicBezTo>
                  <a:close/>
                  <a:moveTo>
                    <a:pt x="148685" y="71152"/>
                  </a:moveTo>
                  <a:cubicBezTo>
                    <a:pt x="148983" y="71152"/>
                    <a:pt x="149245" y="71414"/>
                    <a:pt x="149245" y="71723"/>
                  </a:cubicBezTo>
                  <a:cubicBezTo>
                    <a:pt x="149245" y="72021"/>
                    <a:pt x="148995" y="72283"/>
                    <a:pt x="148685" y="72283"/>
                  </a:cubicBezTo>
                  <a:cubicBezTo>
                    <a:pt x="148364" y="72283"/>
                    <a:pt x="148114" y="72033"/>
                    <a:pt x="148114" y="71723"/>
                  </a:cubicBezTo>
                  <a:cubicBezTo>
                    <a:pt x="148114" y="71414"/>
                    <a:pt x="148364" y="71152"/>
                    <a:pt x="148685" y="71152"/>
                  </a:cubicBezTo>
                  <a:close/>
                  <a:moveTo>
                    <a:pt x="152400" y="71152"/>
                  </a:moveTo>
                  <a:cubicBezTo>
                    <a:pt x="152698" y="71152"/>
                    <a:pt x="152972" y="71414"/>
                    <a:pt x="152972" y="71723"/>
                  </a:cubicBezTo>
                  <a:cubicBezTo>
                    <a:pt x="152972" y="72021"/>
                    <a:pt x="152710" y="72283"/>
                    <a:pt x="152400" y="72283"/>
                  </a:cubicBezTo>
                  <a:cubicBezTo>
                    <a:pt x="152091" y="72283"/>
                    <a:pt x="151841" y="72033"/>
                    <a:pt x="151841" y="71723"/>
                  </a:cubicBezTo>
                  <a:cubicBezTo>
                    <a:pt x="151841" y="71414"/>
                    <a:pt x="152091" y="71152"/>
                    <a:pt x="152400" y="71152"/>
                  </a:cubicBezTo>
                  <a:close/>
                  <a:moveTo>
                    <a:pt x="156139" y="71152"/>
                  </a:moveTo>
                  <a:cubicBezTo>
                    <a:pt x="156436" y="71152"/>
                    <a:pt x="156698" y="71414"/>
                    <a:pt x="156698" y="71723"/>
                  </a:cubicBezTo>
                  <a:cubicBezTo>
                    <a:pt x="156698" y="72021"/>
                    <a:pt x="156448" y="72283"/>
                    <a:pt x="156139" y="72283"/>
                  </a:cubicBezTo>
                  <a:cubicBezTo>
                    <a:pt x="155829" y="72283"/>
                    <a:pt x="155567" y="72033"/>
                    <a:pt x="155567" y="71723"/>
                  </a:cubicBezTo>
                  <a:cubicBezTo>
                    <a:pt x="155567" y="71414"/>
                    <a:pt x="155829" y="71152"/>
                    <a:pt x="156139" y="71152"/>
                  </a:cubicBezTo>
                  <a:close/>
                  <a:moveTo>
                    <a:pt x="159853" y="71152"/>
                  </a:moveTo>
                  <a:cubicBezTo>
                    <a:pt x="160151" y="71152"/>
                    <a:pt x="160425" y="71414"/>
                    <a:pt x="160425" y="71723"/>
                  </a:cubicBezTo>
                  <a:cubicBezTo>
                    <a:pt x="160425" y="72021"/>
                    <a:pt x="160163" y="72283"/>
                    <a:pt x="159853" y="72283"/>
                  </a:cubicBezTo>
                  <a:cubicBezTo>
                    <a:pt x="159544" y="72283"/>
                    <a:pt x="159294" y="72033"/>
                    <a:pt x="159294" y="71723"/>
                  </a:cubicBezTo>
                  <a:cubicBezTo>
                    <a:pt x="159306" y="71414"/>
                    <a:pt x="159544" y="71152"/>
                    <a:pt x="159853" y="71152"/>
                  </a:cubicBezTo>
                  <a:close/>
                  <a:moveTo>
                    <a:pt x="0" y="0"/>
                  </a:moveTo>
                  <a:lnTo>
                    <a:pt x="0" y="631"/>
                  </a:lnTo>
                  <a:cubicBezTo>
                    <a:pt x="155" y="726"/>
                    <a:pt x="238" y="893"/>
                    <a:pt x="238" y="1084"/>
                  </a:cubicBezTo>
                  <a:cubicBezTo>
                    <a:pt x="238" y="1274"/>
                    <a:pt x="155" y="1441"/>
                    <a:pt x="0" y="1548"/>
                  </a:cubicBezTo>
                  <a:lnTo>
                    <a:pt x="0" y="4346"/>
                  </a:lnTo>
                  <a:cubicBezTo>
                    <a:pt x="155" y="4453"/>
                    <a:pt x="238" y="4608"/>
                    <a:pt x="238" y="4810"/>
                  </a:cubicBezTo>
                  <a:cubicBezTo>
                    <a:pt x="238" y="5001"/>
                    <a:pt x="155" y="5167"/>
                    <a:pt x="0" y="5263"/>
                  </a:cubicBezTo>
                  <a:lnTo>
                    <a:pt x="0" y="8084"/>
                  </a:lnTo>
                  <a:cubicBezTo>
                    <a:pt x="155" y="8180"/>
                    <a:pt x="238" y="8346"/>
                    <a:pt x="238" y="8537"/>
                  </a:cubicBezTo>
                  <a:cubicBezTo>
                    <a:pt x="238" y="8739"/>
                    <a:pt x="155" y="8894"/>
                    <a:pt x="0" y="9001"/>
                  </a:cubicBezTo>
                  <a:lnTo>
                    <a:pt x="0" y="11811"/>
                  </a:lnTo>
                  <a:cubicBezTo>
                    <a:pt x="155" y="11918"/>
                    <a:pt x="238" y="12085"/>
                    <a:pt x="238" y="12275"/>
                  </a:cubicBezTo>
                  <a:cubicBezTo>
                    <a:pt x="238" y="12466"/>
                    <a:pt x="155" y="12633"/>
                    <a:pt x="0" y="12740"/>
                  </a:cubicBezTo>
                  <a:lnTo>
                    <a:pt x="0" y="15550"/>
                  </a:lnTo>
                  <a:cubicBezTo>
                    <a:pt x="155" y="15657"/>
                    <a:pt x="238" y="15823"/>
                    <a:pt x="238" y="16014"/>
                  </a:cubicBezTo>
                  <a:cubicBezTo>
                    <a:pt x="238" y="16204"/>
                    <a:pt x="155" y="16371"/>
                    <a:pt x="0" y="16478"/>
                  </a:cubicBezTo>
                  <a:lnTo>
                    <a:pt x="0" y="19288"/>
                  </a:lnTo>
                  <a:cubicBezTo>
                    <a:pt x="155" y="19395"/>
                    <a:pt x="238" y="19550"/>
                    <a:pt x="238" y="19753"/>
                  </a:cubicBezTo>
                  <a:cubicBezTo>
                    <a:pt x="238" y="19943"/>
                    <a:pt x="155" y="20110"/>
                    <a:pt x="0" y="20205"/>
                  </a:cubicBezTo>
                  <a:lnTo>
                    <a:pt x="0" y="23027"/>
                  </a:lnTo>
                  <a:cubicBezTo>
                    <a:pt x="155" y="23122"/>
                    <a:pt x="238" y="23289"/>
                    <a:pt x="238" y="23479"/>
                  </a:cubicBezTo>
                  <a:cubicBezTo>
                    <a:pt x="238" y="23682"/>
                    <a:pt x="155" y="23836"/>
                    <a:pt x="0" y="23944"/>
                  </a:cubicBezTo>
                  <a:lnTo>
                    <a:pt x="0" y="26753"/>
                  </a:lnTo>
                  <a:cubicBezTo>
                    <a:pt x="155" y="26861"/>
                    <a:pt x="238" y="27027"/>
                    <a:pt x="238" y="27218"/>
                  </a:cubicBezTo>
                  <a:cubicBezTo>
                    <a:pt x="238" y="27408"/>
                    <a:pt x="155" y="27575"/>
                    <a:pt x="0" y="27682"/>
                  </a:cubicBezTo>
                  <a:lnTo>
                    <a:pt x="0" y="30492"/>
                  </a:lnTo>
                  <a:cubicBezTo>
                    <a:pt x="155" y="30599"/>
                    <a:pt x="238" y="30766"/>
                    <a:pt x="238" y="30956"/>
                  </a:cubicBezTo>
                  <a:cubicBezTo>
                    <a:pt x="238" y="31147"/>
                    <a:pt x="155" y="31313"/>
                    <a:pt x="0" y="31421"/>
                  </a:cubicBezTo>
                  <a:lnTo>
                    <a:pt x="0" y="34219"/>
                  </a:lnTo>
                  <a:cubicBezTo>
                    <a:pt x="155" y="34314"/>
                    <a:pt x="238" y="34481"/>
                    <a:pt x="238" y="34671"/>
                  </a:cubicBezTo>
                  <a:cubicBezTo>
                    <a:pt x="238" y="34873"/>
                    <a:pt x="155" y="35028"/>
                    <a:pt x="0" y="35135"/>
                  </a:cubicBezTo>
                  <a:lnTo>
                    <a:pt x="0" y="37945"/>
                  </a:lnTo>
                  <a:cubicBezTo>
                    <a:pt x="155" y="38052"/>
                    <a:pt x="238" y="38219"/>
                    <a:pt x="238" y="38410"/>
                  </a:cubicBezTo>
                  <a:cubicBezTo>
                    <a:pt x="238" y="38600"/>
                    <a:pt x="155" y="38767"/>
                    <a:pt x="0" y="38874"/>
                  </a:cubicBezTo>
                  <a:lnTo>
                    <a:pt x="0" y="41684"/>
                  </a:lnTo>
                  <a:cubicBezTo>
                    <a:pt x="155" y="41791"/>
                    <a:pt x="238" y="41958"/>
                    <a:pt x="238" y="42148"/>
                  </a:cubicBezTo>
                  <a:cubicBezTo>
                    <a:pt x="238" y="42339"/>
                    <a:pt x="155" y="42505"/>
                    <a:pt x="0" y="42612"/>
                  </a:cubicBezTo>
                  <a:lnTo>
                    <a:pt x="0" y="45422"/>
                  </a:lnTo>
                  <a:cubicBezTo>
                    <a:pt x="155" y="45529"/>
                    <a:pt x="238" y="45684"/>
                    <a:pt x="238" y="45887"/>
                  </a:cubicBezTo>
                  <a:cubicBezTo>
                    <a:pt x="238" y="46077"/>
                    <a:pt x="155" y="46244"/>
                    <a:pt x="0" y="46339"/>
                  </a:cubicBezTo>
                  <a:lnTo>
                    <a:pt x="0" y="49161"/>
                  </a:lnTo>
                  <a:cubicBezTo>
                    <a:pt x="155" y="49256"/>
                    <a:pt x="238" y="49423"/>
                    <a:pt x="238" y="49613"/>
                  </a:cubicBezTo>
                  <a:cubicBezTo>
                    <a:pt x="238" y="49816"/>
                    <a:pt x="155" y="49971"/>
                    <a:pt x="0" y="50078"/>
                  </a:cubicBezTo>
                  <a:lnTo>
                    <a:pt x="0" y="52888"/>
                  </a:lnTo>
                  <a:cubicBezTo>
                    <a:pt x="155" y="52995"/>
                    <a:pt x="238" y="53161"/>
                    <a:pt x="238" y="53352"/>
                  </a:cubicBezTo>
                  <a:cubicBezTo>
                    <a:pt x="238" y="53542"/>
                    <a:pt x="155" y="53709"/>
                    <a:pt x="0" y="53816"/>
                  </a:cubicBezTo>
                  <a:lnTo>
                    <a:pt x="0" y="56626"/>
                  </a:lnTo>
                  <a:cubicBezTo>
                    <a:pt x="155" y="56733"/>
                    <a:pt x="238" y="56900"/>
                    <a:pt x="238" y="57090"/>
                  </a:cubicBezTo>
                  <a:cubicBezTo>
                    <a:pt x="238" y="57281"/>
                    <a:pt x="155" y="57448"/>
                    <a:pt x="0" y="57555"/>
                  </a:cubicBezTo>
                  <a:lnTo>
                    <a:pt x="0" y="60365"/>
                  </a:lnTo>
                  <a:cubicBezTo>
                    <a:pt x="155" y="60472"/>
                    <a:pt x="238" y="60627"/>
                    <a:pt x="238" y="60829"/>
                  </a:cubicBezTo>
                  <a:cubicBezTo>
                    <a:pt x="238" y="61019"/>
                    <a:pt x="155" y="61186"/>
                    <a:pt x="0" y="61281"/>
                  </a:cubicBezTo>
                  <a:lnTo>
                    <a:pt x="0" y="63901"/>
                  </a:lnTo>
                  <a:cubicBezTo>
                    <a:pt x="155" y="64008"/>
                    <a:pt x="238" y="64175"/>
                    <a:pt x="238" y="64365"/>
                  </a:cubicBezTo>
                  <a:cubicBezTo>
                    <a:pt x="238" y="64556"/>
                    <a:pt x="155" y="64722"/>
                    <a:pt x="0" y="64829"/>
                  </a:cubicBezTo>
                  <a:lnTo>
                    <a:pt x="0" y="67639"/>
                  </a:lnTo>
                  <a:cubicBezTo>
                    <a:pt x="155" y="67747"/>
                    <a:pt x="238" y="67913"/>
                    <a:pt x="238" y="68104"/>
                  </a:cubicBezTo>
                  <a:cubicBezTo>
                    <a:pt x="238" y="68294"/>
                    <a:pt x="155" y="68461"/>
                    <a:pt x="0" y="68568"/>
                  </a:cubicBezTo>
                  <a:lnTo>
                    <a:pt x="0" y="71378"/>
                  </a:lnTo>
                  <a:cubicBezTo>
                    <a:pt x="155" y="71485"/>
                    <a:pt x="238" y="71640"/>
                    <a:pt x="238" y="71842"/>
                  </a:cubicBezTo>
                  <a:cubicBezTo>
                    <a:pt x="238" y="72033"/>
                    <a:pt x="155" y="72199"/>
                    <a:pt x="0" y="72295"/>
                  </a:cubicBezTo>
                  <a:lnTo>
                    <a:pt x="0" y="73057"/>
                  </a:lnTo>
                  <a:lnTo>
                    <a:pt x="163116" y="73057"/>
                  </a:lnTo>
                  <a:lnTo>
                    <a:pt x="161937" y="70497"/>
                  </a:lnTo>
                  <a:cubicBezTo>
                    <a:pt x="161866" y="70533"/>
                    <a:pt x="161806" y="70544"/>
                    <a:pt x="161711" y="70544"/>
                  </a:cubicBezTo>
                  <a:cubicBezTo>
                    <a:pt x="161413" y="70544"/>
                    <a:pt x="161151" y="70294"/>
                    <a:pt x="161151" y="69973"/>
                  </a:cubicBezTo>
                  <a:cubicBezTo>
                    <a:pt x="161151" y="69759"/>
                    <a:pt x="161270" y="69580"/>
                    <a:pt x="161461" y="69485"/>
                  </a:cubicBezTo>
                  <a:lnTo>
                    <a:pt x="158413" y="62877"/>
                  </a:lnTo>
                  <a:cubicBezTo>
                    <a:pt x="158306" y="62996"/>
                    <a:pt x="158163" y="63091"/>
                    <a:pt x="157984" y="63091"/>
                  </a:cubicBezTo>
                  <a:cubicBezTo>
                    <a:pt x="157663" y="63091"/>
                    <a:pt x="157413" y="62829"/>
                    <a:pt x="157413" y="62520"/>
                  </a:cubicBezTo>
                  <a:cubicBezTo>
                    <a:pt x="157413" y="62210"/>
                    <a:pt x="157663" y="61960"/>
                    <a:pt x="157984" y="61960"/>
                  </a:cubicBezTo>
                  <a:lnTo>
                    <a:pt x="157996" y="61960"/>
                  </a:lnTo>
                  <a:lnTo>
                    <a:pt x="156020" y="57674"/>
                  </a:lnTo>
                  <a:cubicBezTo>
                    <a:pt x="155746" y="57626"/>
                    <a:pt x="155555" y="57388"/>
                    <a:pt x="155555" y="57114"/>
                  </a:cubicBezTo>
                  <a:cubicBezTo>
                    <a:pt x="155555" y="57019"/>
                    <a:pt x="155579" y="56924"/>
                    <a:pt x="155627" y="56840"/>
                  </a:cubicBezTo>
                  <a:lnTo>
                    <a:pt x="154828" y="55103"/>
                  </a:lnTo>
                  <a:lnTo>
                    <a:pt x="154828" y="55103"/>
                  </a:lnTo>
                  <a:cubicBezTo>
                    <a:pt x="154829" y="55114"/>
                    <a:pt x="154829" y="55126"/>
                    <a:pt x="154829" y="55138"/>
                  </a:cubicBezTo>
                  <a:cubicBezTo>
                    <a:pt x="154829" y="55435"/>
                    <a:pt x="154567" y="55709"/>
                    <a:pt x="154258" y="55709"/>
                  </a:cubicBezTo>
                  <a:cubicBezTo>
                    <a:pt x="153948" y="55709"/>
                    <a:pt x="153698" y="55459"/>
                    <a:pt x="153698" y="55138"/>
                  </a:cubicBezTo>
                  <a:cubicBezTo>
                    <a:pt x="153698" y="54828"/>
                    <a:pt x="153948" y="54578"/>
                    <a:pt x="154258" y="54578"/>
                  </a:cubicBezTo>
                  <a:cubicBezTo>
                    <a:pt x="154413" y="54578"/>
                    <a:pt x="154561" y="54646"/>
                    <a:pt x="154668" y="54755"/>
                  </a:cubicBezTo>
                  <a:lnTo>
                    <a:pt x="154668" y="54755"/>
                  </a:lnTo>
                  <a:lnTo>
                    <a:pt x="152567" y="50185"/>
                  </a:lnTo>
                  <a:cubicBezTo>
                    <a:pt x="152507" y="50197"/>
                    <a:pt x="152448" y="50209"/>
                    <a:pt x="152388" y="50209"/>
                  </a:cubicBezTo>
                  <a:cubicBezTo>
                    <a:pt x="152079" y="50209"/>
                    <a:pt x="151817" y="49959"/>
                    <a:pt x="151817" y="49649"/>
                  </a:cubicBezTo>
                  <a:cubicBezTo>
                    <a:pt x="151817" y="49435"/>
                    <a:pt x="151924" y="49256"/>
                    <a:pt x="152102" y="49173"/>
                  </a:cubicBezTo>
                  <a:lnTo>
                    <a:pt x="149066" y="42577"/>
                  </a:lnTo>
                  <a:cubicBezTo>
                    <a:pt x="148959" y="42684"/>
                    <a:pt x="148828" y="42755"/>
                    <a:pt x="148662" y="42755"/>
                  </a:cubicBezTo>
                  <a:cubicBezTo>
                    <a:pt x="148352" y="42755"/>
                    <a:pt x="148102" y="42505"/>
                    <a:pt x="148102" y="42196"/>
                  </a:cubicBezTo>
                  <a:cubicBezTo>
                    <a:pt x="148102" y="41898"/>
                    <a:pt x="148340" y="41660"/>
                    <a:pt x="148638" y="41636"/>
                  </a:cubicBezTo>
                  <a:lnTo>
                    <a:pt x="146530" y="37100"/>
                  </a:lnTo>
                  <a:cubicBezTo>
                    <a:pt x="146352" y="37017"/>
                    <a:pt x="146221" y="36814"/>
                    <a:pt x="146221" y="36612"/>
                  </a:cubicBezTo>
                  <a:cubicBezTo>
                    <a:pt x="146221" y="36564"/>
                    <a:pt x="146221" y="36516"/>
                    <a:pt x="146233" y="36481"/>
                  </a:cubicBezTo>
                  <a:lnTo>
                    <a:pt x="145459" y="34814"/>
                  </a:lnTo>
                  <a:cubicBezTo>
                    <a:pt x="145435" y="35088"/>
                    <a:pt x="145197" y="35302"/>
                    <a:pt x="144911" y="35302"/>
                  </a:cubicBezTo>
                  <a:cubicBezTo>
                    <a:pt x="144602" y="35302"/>
                    <a:pt x="144352" y="35052"/>
                    <a:pt x="144352" y="34731"/>
                  </a:cubicBezTo>
                  <a:cubicBezTo>
                    <a:pt x="144352" y="34421"/>
                    <a:pt x="144602" y="34171"/>
                    <a:pt x="144911" y="34171"/>
                  </a:cubicBezTo>
                  <a:cubicBezTo>
                    <a:pt x="145030" y="34171"/>
                    <a:pt x="145137" y="34195"/>
                    <a:pt x="145221" y="34254"/>
                  </a:cubicBezTo>
                  <a:lnTo>
                    <a:pt x="143125" y="29694"/>
                  </a:lnTo>
                  <a:lnTo>
                    <a:pt x="143054" y="29694"/>
                  </a:lnTo>
                  <a:cubicBezTo>
                    <a:pt x="142744" y="29694"/>
                    <a:pt x="142482" y="29432"/>
                    <a:pt x="142482" y="29123"/>
                  </a:cubicBezTo>
                  <a:cubicBezTo>
                    <a:pt x="142482" y="28956"/>
                    <a:pt x="142566" y="28813"/>
                    <a:pt x="142661" y="28706"/>
                  </a:cubicBezTo>
                  <a:lnTo>
                    <a:pt x="139637" y="22110"/>
                  </a:lnTo>
                  <a:cubicBezTo>
                    <a:pt x="139541" y="22169"/>
                    <a:pt x="139434" y="22217"/>
                    <a:pt x="139315" y="22217"/>
                  </a:cubicBezTo>
                  <a:cubicBezTo>
                    <a:pt x="139018" y="22217"/>
                    <a:pt x="138756" y="21967"/>
                    <a:pt x="138756" y="21658"/>
                  </a:cubicBezTo>
                  <a:cubicBezTo>
                    <a:pt x="138756" y="21396"/>
                    <a:pt x="138934" y="21181"/>
                    <a:pt x="139172" y="21122"/>
                  </a:cubicBezTo>
                  <a:lnTo>
                    <a:pt x="136982" y="16383"/>
                  </a:lnTo>
                  <a:cubicBezTo>
                    <a:pt x="136946" y="16335"/>
                    <a:pt x="136922" y="16276"/>
                    <a:pt x="136910" y="16216"/>
                  </a:cubicBezTo>
                  <a:lnTo>
                    <a:pt x="136089" y="14430"/>
                  </a:lnTo>
                  <a:cubicBezTo>
                    <a:pt x="135993" y="14633"/>
                    <a:pt x="135803" y="14764"/>
                    <a:pt x="135577" y="14764"/>
                  </a:cubicBezTo>
                  <a:cubicBezTo>
                    <a:pt x="135267" y="14764"/>
                    <a:pt x="135017" y="14514"/>
                    <a:pt x="135017" y="14192"/>
                  </a:cubicBezTo>
                  <a:cubicBezTo>
                    <a:pt x="135017" y="13883"/>
                    <a:pt x="135267" y="13633"/>
                    <a:pt x="135577" y="13633"/>
                  </a:cubicBezTo>
                  <a:cubicBezTo>
                    <a:pt x="135636" y="13633"/>
                    <a:pt x="135684" y="13645"/>
                    <a:pt x="135731" y="13657"/>
                  </a:cubicBezTo>
                  <a:lnTo>
                    <a:pt x="133660" y="9156"/>
                  </a:lnTo>
                  <a:cubicBezTo>
                    <a:pt x="133386" y="9120"/>
                    <a:pt x="133160" y="8882"/>
                    <a:pt x="133160" y="8596"/>
                  </a:cubicBezTo>
                  <a:cubicBezTo>
                    <a:pt x="133160" y="8477"/>
                    <a:pt x="133183" y="8382"/>
                    <a:pt x="133267" y="8287"/>
                  </a:cubicBezTo>
                  <a:lnTo>
                    <a:pt x="130207" y="1667"/>
                  </a:lnTo>
                  <a:cubicBezTo>
                    <a:pt x="130135" y="1691"/>
                    <a:pt x="130064" y="1715"/>
                    <a:pt x="129993" y="1715"/>
                  </a:cubicBezTo>
                  <a:cubicBezTo>
                    <a:pt x="129695" y="1715"/>
                    <a:pt x="129421" y="1453"/>
                    <a:pt x="129421" y="1143"/>
                  </a:cubicBezTo>
                  <a:cubicBezTo>
                    <a:pt x="129421" y="917"/>
                    <a:pt x="129552" y="738"/>
                    <a:pt x="129731" y="643"/>
                  </a:cubicBezTo>
                  <a:lnTo>
                    <a:pt x="129433" y="12"/>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5208952" y="2043611"/>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208952" y="1925382"/>
              <a:ext cx="15977" cy="28243"/>
            </a:xfrm>
            <a:custGeom>
              <a:avLst/>
              <a:gdLst/>
              <a:ahLst/>
              <a:cxnLst/>
              <a:rect l="l" t="t" r="r" b="b"/>
              <a:pathLst>
                <a:path w="465" h="822" extrusionOk="0">
                  <a:moveTo>
                    <a:pt x="84" y="0"/>
                  </a:moveTo>
                  <a:cubicBezTo>
                    <a:pt x="36" y="84"/>
                    <a:pt x="0" y="179"/>
                    <a:pt x="0" y="286"/>
                  </a:cubicBezTo>
                  <a:cubicBezTo>
                    <a:pt x="0" y="548"/>
                    <a:pt x="191" y="774"/>
                    <a:pt x="465" y="822"/>
                  </a:cubicBezTo>
                  <a:lnTo>
                    <a:pt x="84"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4952840" y="1531009"/>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952840" y="1403365"/>
              <a:ext cx="33191" cy="38104"/>
            </a:xfrm>
            <a:custGeom>
              <a:avLst/>
              <a:gdLst/>
              <a:ahLst/>
              <a:cxnLst/>
              <a:rect l="l" t="t" r="r" b="b"/>
              <a:pathLst>
                <a:path w="966" h="1109" extrusionOk="0">
                  <a:moveTo>
                    <a:pt x="537" y="1"/>
                  </a:moveTo>
                  <a:cubicBezTo>
                    <a:pt x="239" y="13"/>
                    <a:pt x="1" y="263"/>
                    <a:pt x="1" y="549"/>
                  </a:cubicBezTo>
                  <a:cubicBezTo>
                    <a:pt x="1" y="858"/>
                    <a:pt x="251" y="1108"/>
                    <a:pt x="572" y="1108"/>
                  </a:cubicBezTo>
                  <a:cubicBezTo>
                    <a:pt x="727" y="1108"/>
                    <a:pt x="870" y="1037"/>
                    <a:pt x="965" y="930"/>
                  </a:cubicBezTo>
                  <a:lnTo>
                    <a:pt x="537"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5016679" y="172328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952840" y="1787121"/>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080896" y="1787121"/>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4952840" y="1659065"/>
              <a:ext cx="38894" cy="38894"/>
            </a:xfrm>
            <a:custGeom>
              <a:avLst/>
              <a:gdLst/>
              <a:ahLst/>
              <a:cxnLst/>
              <a:rect l="l" t="t" r="r" b="b"/>
              <a:pathLst>
                <a:path w="1132" h="1132" extrusionOk="0">
                  <a:moveTo>
                    <a:pt x="572" y="0"/>
                  </a:moveTo>
                  <a:cubicBezTo>
                    <a:pt x="251" y="0"/>
                    <a:pt x="1" y="250"/>
                    <a:pt x="1" y="560"/>
                  </a:cubicBezTo>
                  <a:cubicBezTo>
                    <a:pt x="1"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5081309" y="1661917"/>
              <a:ext cx="25391" cy="36043"/>
            </a:xfrm>
            <a:custGeom>
              <a:avLst/>
              <a:gdLst/>
              <a:ahLst/>
              <a:cxnLst/>
              <a:rect l="l" t="t" r="r" b="b"/>
              <a:pathLst>
                <a:path w="739" h="1049" extrusionOk="0">
                  <a:moveTo>
                    <a:pt x="286" y="1"/>
                  </a:moveTo>
                  <a:cubicBezTo>
                    <a:pt x="108" y="108"/>
                    <a:pt x="0" y="286"/>
                    <a:pt x="0" y="477"/>
                  </a:cubicBezTo>
                  <a:cubicBezTo>
                    <a:pt x="0" y="775"/>
                    <a:pt x="250" y="1048"/>
                    <a:pt x="560" y="1048"/>
                  </a:cubicBezTo>
                  <a:cubicBezTo>
                    <a:pt x="620" y="1048"/>
                    <a:pt x="679" y="1025"/>
                    <a:pt x="739" y="1013"/>
                  </a:cubicBezTo>
                  <a:lnTo>
                    <a:pt x="286"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5016679" y="1594848"/>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5144701" y="1978982"/>
              <a:ext cx="38894" cy="38894"/>
            </a:xfrm>
            <a:custGeom>
              <a:avLst/>
              <a:gdLst/>
              <a:ahLst/>
              <a:cxnLst/>
              <a:rect l="l" t="t" r="r" b="b"/>
              <a:pathLst>
                <a:path w="1132" h="1132" extrusionOk="0">
                  <a:moveTo>
                    <a:pt x="561" y="0"/>
                  </a:moveTo>
                  <a:cubicBezTo>
                    <a:pt x="251" y="0"/>
                    <a:pt x="1" y="250"/>
                    <a:pt x="1" y="572"/>
                  </a:cubicBezTo>
                  <a:cubicBezTo>
                    <a:pt x="1" y="881"/>
                    <a:pt x="251" y="1131"/>
                    <a:pt x="561" y="1131"/>
                  </a:cubicBezTo>
                  <a:cubicBezTo>
                    <a:pt x="870" y="1131"/>
                    <a:pt x="1132" y="881"/>
                    <a:pt x="1132" y="572"/>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5016679" y="1979359"/>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4952840" y="2043611"/>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5080896" y="2043611"/>
              <a:ext cx="38894" cy="38894"/>
            </a:xfrm>
            <a:custGeom>
              <a:avLst/>
              <a:gdLst/>
              <a:ahLst/>
              <a:cxnLst/>
              <a:rect l="l" t="t" r="r" b="b"/>
              <a:pathLst>
                <a:path w="1132" h="1132" extrusionOk="0">
                  <a:moveTo>
                    <a:pt x="560" y="0"/>
                  </a:moveTo>
                  <a:cubicBezTo>
                    <a:pt x="251" y="0"/>
                    <a:pt x="1" y="250"/>
                    <a:pt x="1" y="560"/>
                  </a:cubicBezTo>
                  <a:cubicBezTo>
                    <a:pt x="12"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4952840" y="1915143"/>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5080896" y="1915143"/>
              <a:ext cx="38894" cy="38894"/>
            </a:xfrm>
            <a:custGeom>
              <a:avLst/>
              <a:gdLst/>
              <a:ahLst/>
              <a:cxnLst/>
              <a:rect l="l" t="t" r="r" b="b"/>
              <a:pathLst>
                <a:path w="1132" h="1132" extrusionOk="0">
                  <a:moveTo>
                    <a:pt x="560" y="1"/>
                  </a:moveTo>
                  <a:cubicBezTo>
                    <a:pt x="251" y="1"/>
                    <a:pt x="1" y="251"/>
                    <a:pt x="1" y="560"/>
                  </a:cubicBezTo>
                  <a:cubicBezTo>
                    <a:pt x="12"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144701" y="1851338"/>
              <a:ext cx="38894" cy="38894"/>
            </a:xfrm>
            <a:custGeom>
              <a:avLst/>
              <a:gdLst/>
              <a:ahLst/>
              <a:cxnLst/>
              <a:rect l="l" t="t" r="r" b="b"/>
              <a:pathLst>
                <a:path w="1132" h="1132" extrusionOk="0">
                  <a:moveTo>
                    <a:pt x="561" y="0"/>
                  </a:moveTo>
                  <a:cubicBezTo>
                    <a:pt x="251" y="0"/>
                    <a:pt x="1" y="250"/>
                    <a:pt x="1" y="560"/>
                  </a:cubicBezTo>
                  <a:cubicBezTo>
                    <a:pt x="1" y="869"/>
                    <a:pt x="251"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016679" y="185133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4760568" y="960340"/>
              <a:ext cx="22127" cy="33156"/>
            </a:xfrm>
            <a:custGeom>
              <a:avLst/>
              <a:gdLst/>
              <a:ahLst/>
              <a:cxnLst/>
              <a:rect l="l" t="t" r="r" b="b"/>
              <a:pathLst>
                <a:path w="644" h="965" extrusionOk="0">
                  <a:moveTo>
                    <a:pt x="191" y="1"/>
                  </a:moveTo>
                  <a:cubicBezTo>
                    <a:pt x="72" y="96"/>
                    <a:pt x="1" y="239"/>
                    <a:pt x="1" y="405"/>
                  </a:cubicBezTo>
                  <a:cubicBezTo>
                    <a:pt x="1" y="715"/>
                    <a:pt x="251" y="965"/>
                    <a:pt x="572" y="965"/>
                  </a:cubicBezTo>
                  <a:lnTo>
                    <a:pt x="644" y="965"/>
                  </a:lnTo>
                  <a:lnTo>
                    <a:pt x="191"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696763" y="1018854"/>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4696763" y="89038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4889036" y="1225832"/>
              <a:ext cx="10273" cy="21303"/>
            </a:xfrm>
            <a:custGeom>
              <a:avLst/>
              <a:gdLst/>
              <a:ahLst/>
              <a:cxnLst/>
              <a:rect l="l" t="t" r="r" b="b"/>
              <a:pathLst>
                <a:path w="299" h="620" extrusionOk="0">
                  <a:moveTo>
                    <a:pt x="12" y="1"/>
                  </a:moveTo>
                  <a:cubicBezTo>
                    <a:pt x="1" y="48"/>
                    <a:pt x="1" y="84"/>
                    <a:pt x="1" y="132"/>
                  </a:cubicBezTo>
                  <a:cubicBezTo>
                    <a:pt x="1" y="346"/>
                    <a:pt x="120" y="536"/>
                    <a:pt x="298" y="620"/>
                  </a:cubicBezTo>
                  <a:lnTo>
                    <a:pt x="12"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760568" y="1210714"/>
              <a:ext cx="38929" cy="38894"/>
            </a:xfrm>
            <a:custGeom>
              <a:avLst/>
              <a:gdLst/>
              <a:ahLst/>
              <a:cxnLst/>
              <a:rect l="l" t="t" r="r" b="b"/>
              <a:pathLst>
                <a:path w="1133"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4696763" y="1274519"/>
              <a:ext cx="38894" cy="38894"/>
            </a:xfrm>
            <a:custGeom>
              <a:avLst/>
              <a:gdLst/>
              <a:ahLst/>
              <a:cxnLst/>
              <a:rect l="l" t="t" r="r" b="b"/>
              <a:pathLst>
                <a:path w="1132" h="1132" extrusionOk="0">
                  <a:moveTo>
                    <a:pt x="560" y="1"/>
                  </a:moveTo>
                  <a:cubicBezTo>
                    <a:pt x="251" y="1"/>
                    <a:pt x="1" y="251"/>
                    <a:pt x="1" y="560"/>
                  </a:cubicBezTo>
                  <a:cubicBezTo>
                    <a:pt x="1" y="894"/>
                    <a:pt x="251" y="1132"/>
                    <a:pt x="560" y="1132"/>
                  </a:cubicBezTo>
                  <a:cubicBezTo>
                    <a:pt x="882"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4824407" y="1274519"/>
              <a:ext cx="38894" cy="38894"/>
            </a:xfrm>
            <a:custGeom>
              <a:avLst/>
              <a:gdLst/>
              <a:ahLst/>
              <a:cxnLst/>
              <a:rect l="l" t="t" r="r" b="b"/>
              <a:pathLst>
                <a:path w="1132" h="1132" extrusionOk="0">
                  <a:moveTo>
                    <a:pt x="572" y="1"/>
                  </a:moveTo>
                  <a:cubicBezTo>
                    <a:pt x="262" y="1"/>
                    <a:pt x="0" y="251"/>
                    <a:pt x="0" y="560"/>
                  </a:cubicBezTo>
                  <a:cubicBezTo>
                    <a:pt x="24" y="894"/>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4696763" y="1146463"/>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825231" y="1147631"/>
              <a:ext cx="38070" cy="37726"/>
            </a:xfrm>
            <a:custGeom>
              <a:avLst/>
              <a:gdLst/>
              <a:ahLst/>
              <a:cxnLst/>
              <a:rect l="l" t="t" r="r" b="b"/>
              <a:pathLst>
                <a:path w="1108" h="1098" extrusionOk="0">
                  <a:moveTo>
                    <a:pt x="516" y="1"/>
                  </a:moveTo>
                  <a:cubicBezTo>
                    <a:pt x="217" y="1"/>
                    <a:pt x="0" y="232"/>
                    <a:pt x="0" y="538"/>
                  </a:cubicBezTo>
                  <a:cubicBezTo>
                    <a:pt x="0" y="848"/>
                    <a:pt x="250" y="1098"/>
                    <a:pt x="560" y="1098"/>
                  </a:cubicBezTo>
                  <a:cubicBezTo>
                    <a:pt x="845" y="1098"/>
                    <a:pt x="1084" y="872"/>
                    <a:pt x="1107" y="610"/>
                  </a:cubicBezTo>
                  <a:lnTo>
                    <a:pt x="869" y="86"/>
                  </a:lnTo>
                  <a:cubicBezTo>
                    <a:pt x="786" y="26"/>
                    <a:pt x="679" y="3"/>
                    <a:pt x="560" y="3"/>
                  </a:cubicBezTo>
                  <a:cubicBezTo>
                    <a:pt x="545" y="2"/>
                    <a:pt x="530" y="1"/>
                    <a:pt x="516"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760568" y="1082659"/>
              <a:ext cx="38929" cy="38894"/>
            </a:xfrm>
            <a:custGeom>
              <a:avLst/>
              <a:gdLst/>
              <a:ahLst/>
              <a:cxnLst/>
              <a:rect l="l" t="t" r="r" b="b"/>
              <a:pathLst>
                <a:path w="1133"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4888624" y="1466792"/>
              <a:ext cx="38894" cy="38894"/>
            </a:xfrm>
            <a:custGeom>
              <a:avLst/>
              <a:gdLst/>
              <a:ahLst/>
              <a:cxnLst/>
              <a:rect l="l" t="t" r="r" b="b"/>
              <a:pathLst>
                <a:path w="1132" h="1132" extrusionOk="0">
                  <a:moveTo>
                    <a:pt x="560" y="0"/>
                  </a:moveTo>
                  <a:cubicBezTo>
                    <a:pt x="251" y="0"/>
                    <a:pt x="1" y="250"/>
                    <a:pt x="1" y="560"/>
                  </a:cubicBezTo>
                  <a:cubicBezTo>
                    <a:pt x="13" y="893"/>
                    <a:pt x="251" y="1132"/>
                    <a:pt x="560" y="1132"/>
                  </a:cubicBezTo>
                  <a:cubicBezTo>
                    <a:pt x="870" y="1132"/>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4760568" y="1467204"/>
              <a:ext cx="38929" cy="38894"/>
            </a:xfrm>
            <a:custGeom>
              <a:avLst/>
              <a:gdLst/>
              <a:ahLst/>
              <a:cxnLst/>
              <a:rect l="l" t="t" r="r" b="b"/>
              <a:pathLst>
                <a:path w="1133" h="1132" extrusionOk="0">
                  <a:moveTo>
                    <a:pt x="572" y="0"/>
                  </a:moveTo>
                  <a:cubicBezTo>
                    <a:pt x="251" y="0"/>
                    <a:pt x="1" y="250"/>
                    <a:pt x="1" y="560"/>
                  </a:cubicBezTo>
                  <a:cubicBezTo>
                    <a:pt x="1"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4696763" y="153100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4824407" y="1531009"/>
              <a:ext cx="38894" cy="38894"/>
            </a:xfrm>
            <a:custGeom>
              <a:avLst/>
              <a:gdLst/>
              <a:ahLst/>
              <a:cxnLst/>
              <a:rect l="l" t="t" r="r" b="b"/>
              <a:pathLst>
                <a:path w="1132" h="1132" extrusionOk="0">
                  <a:moveTo>
                    <a:pt x="572" y="1"/>
                  </a:moveTo>
                  <a:cubicBezTo>
                    <a:pt x="262" y="1"/>
                    <a:pt x="0" y="251"/>
                    <a:pt x="0" y="572"/>
                  </a:cubicBezTo>
                  <a:cubicBezTo>
                    <a:pt x="24"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4696763" y="14025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4824407" y="1402575"/>
              <a:ext cx="38894" cy="38894"/>
            </a:xfrm>
            <a:custGeom>
              <a:avLst/>
              <a:gdLst/>
              <a:ahLst/>
              <a:cxnLst/>
              <a:rect l="l" t="t" r="r" b="b"/>
              <a:pathLst>
                <a:path w="1132" h="1132" extrusionOk="0">
                  <a:moveTo>
                    <a:pt x="572" y="0"/>
                  </a:moveTo>
                  <a:cubicBezTo>
                    <a:pt x="262" y="0"/>
                    <a:pt x="0" y="262"/>
                    <a:pt x="0" y="572"/>
                  </a:cubicBezTo>
                  <a:cubicBezTo>
                    <a:pt x="24"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4888624" y="1338736"/>
              <a:ext cx="38894" cy="38894"/>
            </a:xfrm>
            <a:custGeom>
              <a:avLst/>
              <a:gdLst/>
              <a:ahLst/>
              <a:cxnLst/>
              <a:rect l="l" t="t" r="r" b="b"/>
              <a:pathLst>
                <a:path w="1132" h="1132" extrusionOk="0">
                  <a:moveTo>
                    <a:pt x="560" y="1"/>
                  </a:moveTo>
                  <a:cubicBezTo>
                    <a:pt x="251" y="1"/>
                    <a:pt x="1" y="251"/>
                    <a:pt x="1" y="572"/>
                  </a:cubicBezTo>
                  <a:cubicBezTo>
                    <a:pt x="13" y="882"/>
                    <a:pt x="251" y="1132"/>
                    <a:pt x="560" y="1132"/>
                  </a:cubicBezTo>
                  <a:cubicBezTo>
                    <a:pt x="870" y="1132"/>
                    <a:pt x="1132" y="882"/>
                    <a:pt x="1132" y="572"/>
                  </a:cubicBezTo>
                  <a:cubicBezTo>
                    <a:pt x="1132"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760568" y="1338736"/>
              <a:ext cx="38929" cy="38894"/>
            </a:xfrm>
            <a:custGeom>
              <a:avLst/>
              <a:gdLst/>
              <a:ahLst/>
              <a:cxnLst/>
              <a:rect l="l" t="t" r="r" b="b"/>
              <a:pathLst>
                <a:path w="1133"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888624" y="1722870"/>
              <a:ext cx="38894" cy="38894"/>
            </a:xfrm>
            <a:custGeom>
              <a:avLst/>
              <a:gdLst/>
              <a:ahLst/>
              <a:cxnLst/>
              <a:rect l="l" t="t" r="r" b="b"/>
              <a:pathLst>
                <a:path w="1132" h="1132" extrusionOk="0">
                  <a:moveTo>
                    <a:pt x="560" y="1"/>
                  </a:moveTo>
                  <a:cubicBezTo>
                    <a:pt x="251" y="1"/>
                    <a:pt x="1" y="251"/>
                    <a:pt x="1" y="560"/>
                  </a:cubicBezTo>
                  <a:cubicBezTo>
                    <a:pt x="13"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4760568" y="1723282"/>
              <a:ext cx="38929" cy="38894"/>
            </a:xfrm>
            <a:custGeom>
              <a:avLst/>
              <a:gdLst/>
              <a:ahLst/>
              <a:cxnLst/>
              <a:rect l="l" t="t" r="r" b="b"/>
              <a:pathLst>
                <a:path w="1133"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4696763" y="1787121"/>
              <a:ext cx="38894" cy="38894"/>
            </a:xfrm>
            <a:custGeom>
              <a:avLst/>
              <a:gdLst/>
              <a:ahLst/>
              <a:cxnLst/>
              <a:rect l="l" t="t" r="r" b="b"/>
              <a:pathLst>
                <a:path w="1132" h="1132" extrusionOk="0">
                  <a:moveTo>
                    <a:pt x="560" y="0"/>
                  </a:moveTo>
                  <a:cubicBezTo>
                    <a:pt x="251" y="0"/>
                    <a:pt x="1" y="262"/>
                    <a:pt x="1" y="572"/>
                  </a:cubicBezTo>
                  <a:cubicBezTo>
                    <a:pt x="1" y="869"/>
                    <a:pt x="251"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a:off x="4824407" y="1787121"/>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a:off x="4696763" y="1659065"/>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82"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a:off x="4824407" y="1659065"/>
              <a:ext cx="38894" cy="38894"/>
            </a:xfrm>
            <a:custGeom>
              <a:avLst/>
              <a:gdLst/>
              <a:ahLst/>
              <a:cxnLst/>
              <a:rect l="l" t="t" r="r" b="b"/>
              <a:pathLst>
                <a:path w="1132" h="1132" extrusionOk="0">
                  <a:moveTo>
                    <a:pt x="572" y="0"/>
                  </a:moveTo>
                  <a:cubicBezTo>
                    <a:pt x="262" y="0"/>
                    <a:pt x="0" y="250"/>
                    <a:pt x="0" y="560"/>
                  </a:cubicBezTo>
                  <a:cubicBezTo>
                    <a:pt x="24"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2"/>
            <p:cNvSpPr/>
            <p:nvPr/>
          </p:nvSpPr>
          <p:spPr>
            <a:xfrm>
              <a:off x="4888624" y="1594848"/>
              <a:ext cx="38894" cy="38894"/>
            </a:xfrm>
            <a:custGeom>
              <a:avLst/>
              <a:gdLst/>
              <a:ahLst/>
              <a:cxnLst/>
              <a:rect l="l" t="t" r="r" b="b"/>
              <a:pathLst>
                <a:path w="1132" h="1132" extrusionOk="0">
                  <a:moveTo>
                    <a:pt x="560" y="0"/>
                  </a:moveTo>
                  <a:cubicBezTo>
                    <a:pt x="251" y="0"/>
                    <a:pt x="1" y="262"/>
                    <a:pt x="1" y="572"/>
                  </a:cubicBezTo>
                  <a:cubicBezTo>
                    <a:pt x="13"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2"/>
            <p:cNvSpPr/>
            <p:nvPr/>
          </p:nvSpPr>
          <p:spPr>
            <a:xfrm>
              <a:off x="4760568" y="1594848"/>
              <a:ext cx="38929" cy="38894"/>
            </a:xfrm>
            <a:custGeom>
              <a:avLst/>
              <a:gdLst/>
              <a:ahLst/>
              <a:cxnLst/>
              <a:rect l="l" t="t" r="r" b="b"/>
              <a:pathLst>
                <a:path w="1133"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4888624" y="1978982"/>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4760568" y="1979359"/>
              <a:ext cx="38929" cy="38929"/>
            </a:xfrm>
            <a:custGeom>
              <a:avLst/>
              <a:gdLst/>
              <a:ahLst/>
              <a:cxnLst/>
              <a:rect l="l" t="t" r="r" b="b"/>
              <a:pathLst>
                <a:path w="1133" h="1133"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4696763" y="204361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4824407" y="2043611"/>
              <a:ext cx="38894" cy="38894"/>
            </a:xfrm>
            <a:custGeom>
              <a:avLst/>
              <a:gdLst/>
              <a:ahLst/>
              <a:cxnLst/>
              <a:rect l="l" t="t" r="r" b="b"/>
              <a:pathLst>
                <a:path w="1132" h="1132" extrusionOk="0">
                  <a:moveTo>
                    <a:pt x="572" y="0"/>
                  </a:moveTo>
                  <a:cubicBezTo>
                    <a:pt x="262" y="0"/>
                    <a:pt x="0" y="250"/>
                    <a:pt x="0" y="560"/>
                  </a:cubicBezTo>
                  <a:cubicBezTo>
                    <a:pt x="24"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4696763" y="1915143"/>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824407" y="1915143"/>
              <a:ext cx="38894" cy="38894"/>
            </a:xfrm>
            <a:custGeom>
              <a:avLst/>
              <a:gdLst/>
              <a:ahLst/>
              <a:cxnLst/>
              <a:rect l="l" t="t" r="r" b="b"/>
              <a:pathLst>
                <a:path w="1132" h="1132" extrusionOk="0">
                  <a:moveTo>
                    <a:pt x="572" y="1"/>
                  </a:moveTo>
                  <a:cubicBezTo>
                    <a:pt x="262" y="1"/>
                    <a:pt x="0" y="251"/>
                    <a:pt x="0" y="560"/>
                  </a:cubicBezTo>
                  <a:cubicBezTo>
                    <a:pt x="24"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888624" y="1851338"/>
              <a:ext cx="38894" cy="38894"/>
            </a:xfrm>
            <a:custGeom>
              <a:avLst/>
              <a:gdLst/>
              <a:ahLst/>
              <a:cxnLst/>
              <a:rect l="l" t="t" r="r" b="b"/>
              <a:pathLst>
                <a:path w="1132" h="1132" extrusionOk="0">
                  <a:moveTo>
                    <a:pt x="560" y="0"/>
                  </a:moveTo>
                  <a:cubicBezTo>
                    <a:pt x="251" y="0"/>
                    <a:pt x="1" y="250"/>
                    <a:pt x="1" y="560"/>
                  </a:cubicBezTo>
                  <a:cubicBezTo>
                    <a:pt x="13"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4760568" y="1851338"/>
              <a:ext cx="38929" cy="38894"/>
            </a:xfrm>
            <a:custGeom>
              <a:avLst/>
              <a:gdLst/>
              <a:ahLst/>
              <a:cxnLst/>
              <a:rect l="l" t="t" r="r" b="b"/>
              <a:pathLst>
                <a:path w="1133"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440273" y="258352"/>
              <a:ext cx="17626" cy="30305"/>
            </a:xfrm>
            <a:custGeom>
              <a:avLst/>
              <a:gdLst/>
              <a:ahLst/>
              <a:cxnLst/>
              <a:rect l="l" t="t" r="r" b="b"/>
              <a:pathLst>
                <a:path w="513" h="882" extrusionOk="0">
                  <a:moveTo>
                    <a:pt x="108" y="0"/>
                  </a:moveTo>
                  <a:cubicBezTo>
                    <a:pt x="48" y="84"/>
                    <a:pt x="0" y="191"/>
                    <a:pt x="0" y="310"/>
                  </a:cubicBezTo>
                  <a:cubicBezTo>
                    <a:pt x="12" y="620"/>
                    <a:pt x="227" y="846"/>
                    <a:pt x="512" y="882"/>
                  </a:cubicBezTo>
                  <a:lnTo>
                    <a:pt x="108"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504490" y="442860"/>
              <a:ext cx="36867" cy="38482"/>
            </a:xfrm>
            <a:custGeom>
              <a:avLst/>
              <a:gdLst/>
              <a:ahLst/>
              <a:cxnLst/>
              <a:rect l="l" t="t" r="r" b="b"/>
              <a:pathLst>
                <a:path w="1073" h="1120" extrusionOk="0">
                  <a:moveTo>
                    <a:pt x="560" y="0"/>
                  </a:moveTo>
                  <a:cubicBezTo>
                    <a:pt x="251" y="0"/>
                    <a:pt x="1" y="238"/>
                    <a:pt x="1" y="548"/>
                  </a:cubicBezTo>
                  <a:cubicBezTo>
                    <a:pt x="1" y="869"/>
                    <a:pt x="251" y="1119"/>
                    <a:pt x="560" y="1119"/>
                  </a:cubicBezTo>
                  <a:cubicBezTo>
                    <a:pt x="786" y="1119"/>
                    <a:pt x="977" y="988"/>
                    <a:pt x="1072" y="786"/>
                  </a:cubicBezTo>
                  <a:lnTo>
                    <a:pt x="715" y="36"/>
                  </a:lnTo>
                  <a:cubicBezTo>
                    <a:pt x="667" y="12"/>
                    <a:pt x="608"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440685" y="506252"/>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569532" y="531197"/>
              <a:ext cx="2508" cy="5772"/>
            </a:xfrm>
            <a:custGeom>
              <a:avLst/>
              <a:gdLst/>
              <a:ahLst/>
              <a:cxnLst/>
              <a:rect l="l" t="t" r="r" b="b"/>
              <a:pathLst>
                <a:path w="73" h="168" extrusionOk="0">
                  <a:moveTo>
                    <a:pt x="1" y="1"/>
                  </a:moveTo>
                  <a:cubicBezTo>
                    <a:pt x="13" y="60"/>
                    <a:pt x="36" y="120"/>
                    <a:pt x="72" y="168"/>
                  </a:cubicBezTo>
                  <a:lnTo>
                    <a:pt x="1"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4440685" y="377818"/>
              <a:ext cx="38482" cy="38894"/>
            </a:xfrm>
            <a:custGeom>
              <a:avLst/>
              <a:gdLst/>
              <a:ahLst/>
              <a:cxnLst/>
              <a:rect l="l" t="t" r="r" b="b"/>
              <a:pathLst>
                <a:path w="1120" h="1132" extrusionOk="0">
                  <a:moveTo>
                    <a:pt x="560" y="0"/>
                  </a:moveTo>
                  <a:cubicBezTo>
                    <a:pt x="250" y="0"/>
                    <a:pt x="0" y="262"/>
                    <a:pt x="0" y="572"/>
                  </a:cubicBezTo>
                  <a:cubicBezTo>
                    <a:pt x="0" y="893"/>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4632958" y="699350"/>
              <a:ext cx="29892" cy="38070"/>
            </a:xfrm>
            <a:custGeom>
              <a:avLst/>
              <a:gdLst/>
              <a:ahLst/>
              <a:cxnLst/>
              <a:rect l="l" t="t" r="r" b="b"/>
              <a:pathLst>
                <a:path w="870" h="1108" extrusionOk="0">
                  <a:moveTo>
                    <a:pt x="417" y="0"/>
                  </a:moveTo>
                  <a:cubicBezTo>
                    <a:pt x="179" y="72"/>
                    <a:pt x="0" y="286"/>
                    <a:pt x="0" y="548"/>
                  </a:cubicBezTo>
                  <a:cubicBezTo>
                    <a:pt x="0" y="846"/>
                    <a:pt x="250" y="1108"/>
                    <a:pt x="560" y="1108"/>
                  </a:cubicBezTo>
                  <a:cubicBezTo>
                    <a:pt x="679" y="1108"/>
                    <a:pt x="786" y="1060"/>
                    <a:pt x="869" y="1001"/>
                  </a:cubicBezTo>
                  <a:lnTo>
                    <a:pt x="417"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504490" y="698525"/>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440685" y="762330"/>
              <a:ext cx="38482" cy="38929"/>
            </a:xfrm>
            <a:custGeom>
              <a:avLst/>
              <a:gdLst/>
              <a:ahLst/>
              <a:cxnLst/>
              <a:rect l="l" t="t" r="r" b="b"/>
              <a:pathLst>
                <a:path w="1120" h="1133" extrusionOk="0">
                  <a:moveTo>
                    <a:pt x="560" y="1"/>
                  </a:moveTo>
                  <a:cubicBezTo>
                    <a:pt x="250" y="1"/>
                    <a:pt x="0" y="263"/>
                    <a:pt x="0" y="572"/>
                  </a:cubicBezTo>
                  <a:cubicBezTo>
                    <a:pt x="0" y="882"/>
                    <a:pt x="250" y="1132"/>
                    <a:pt x="560" y="1132"/>
                  </a:cubicBezTo>
                  <a:cubicBezTo>
                    <a:pt x="869" y="1132"/>
                    <a:pt x="1119" y="882"/>
                    <a:pt x="1119" y="572"/>
                  </a:cubicBezTo>
                  <a:cubicBezTo>
                    <a:pt x="1119"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4568329" y="762330"/>
              <a:ext cx="38894" cy="38929"/>
            </a:xfrm>
            <a:custGeom>
              <a:avLst/>
              <a:gdLst/>
              <a:ahLst/>
              <a:cxnLst/>
              <a:rect l="l" t="t" r="r" b="b"/>
              <a:pathLst>
                <a:path w="1132" h="1133" extrusionOk="0">
                  <a:moveTo>
                    <a:pt x="572" y="1"/>
                  </a:moveTo>
                  <a:cubicBezTo>
                    <a:pt x="250" y="1"/>
                    <a:pt x="0" y="263"/>
                    <a:pt x="0" y="572"/>
                  </a:cubicBezTo>
                  <a:cubicBezTo>
                    <a:pt x="12" y="882"/>
                    <a:pt x="274"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4440685" y="634308"/>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2"/>
            <p:cNvSpPr/>
            <p:nvPr/>
          </p:nvSpPr>
          <p:spPr>
            <a:xfrm>
              <a:off x="4568329" y="634308"/>
              <a:ext cx="38894" cy="38894"/>
            </a:xfrm>
            <a:custGeom>
              <a:avLst/>
              <a:gdLst/>
              <a:ahLst/>
              <a:cxnLst/>
              <a:rect l="l" t="t" r="r" b="b"/>
              <a:pathLst>
                <a:path w="1132" h="1132" extrusionOk="0">
                  <a:moveTo>
                    <a:pt x="572" y="0"/>
                  </a:moveTo>
                  <a:cubicBezTo>
                    <a:pt x="250" y="0"/>
                    <a:pt x="0" y="250"/>
                    <a:pt x="0" y="560"/>
                  </a:cubicBezTo>
                  <a:cubicBezTo>
                    <a:pt x="12"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2"/>
            <p:cNvSpPr/>
            <p:nvPr/>
          </p:nvSpPr>
          <p:spPr>
            <a:xfrm>
              <a:off x="4504490" y="570881"/>
              <a:ext cx="38894" cy="38482"/>
            </a:xfrm>
            <a:custGeom>
              <a:avLst/>
              <a:gdLst/>
              <a:ahLst/>
              <a:cxnLst/>
              <a:rect l="l" t="t" r="r" b="b"/>
              <a:pathLst>
                <a:path w="1132" h="1120" extrusionOk="0">
                  <a:moveTo>
                    <a:pt x="560" y="1"/>
                  </a:moveTo>
                  <a:cubicBezTo>
                    <a:pt x="251" y="1"/>
                    <a:pt x="1" y="251"/>
                    <a:pt x="1" y="560"/>
                  </a:cubicBezTo>
                  <a:cubicBezTo>
                    <a:pt x="1" y="870"/>
                    <a:pt x="251" y="1120"/>
                    <a:pt x="560" y="1120"/>
                  </a:cubicBezTo>
                  <a:cubicBezTo>
                    <a:pt x="870" y="1120"/>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2"/>
            <p:cNvSpPr/>
            <p:nvPr/>
          </p:nvSpPr>
          <p:spPr>
            <a:xfrm>
              <a:off x="4632134" y="954603"/>
              <a:ext cx="38894" cy="38894"/>
            </a:xfrm>
            <a:custGeom>
              <a:avLst/>
              <a:gdLst/>
              <a:ahLst/>
              <a:cxnLst/>
              <a:rect l="l" t="t" r="r" b="b"/>
              <a:pathLst>
                <a:path w="1132" h="1132" extrusionOk="0">
                  <a:moveTo>
                    <a:pt x="572" y="1"/>
                  </a:moveTo>
                  <a:cubicBezTo>
                    <a:pt x="262" y="1"/>
                    <a:pt x="0" y="263"/>
                    <a:pt x="0" y="572"/>
                  </a:cubicBezTo>
                  <a:cubicBezTo>
                    <a:pt x="24" y="882"/>
                    <a:pt x="274"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2"/>
            <p:cNvSpPr/>
            <p:nvPr/>
          </p:nvSpPr>
          <p:spPr>
            <a:xfrm>
              <a:off x="4504490" y="954603"/>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4440685" y="1018854"/>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4568329" y="1018854"/>
              <a:ext cx="38894" cy="38894"/>
            </a:xfrm>
            <a:custGeom>
              <a:avLst/>
              <a:gdLst/>
              <a:ahLst/>
              <a:cxnLst/>
              <a:rect l="l" t="t" r="r" b="b"/>
              <a:pathLst>
                <a:path w="1132" h="1132" extrusionOk="0">
                  <a:moveTo>
                    <a:pt x="572" y="0"/>
                  </a:moveTo>
                  <a:cubicBezTo>
                    <a:pt x="250" y="0"/>
                    <a:pt x="0" y="250"/>
                    <a:pt x="0" y="560"/>
                  </a:cubicBezTo>
                  <a:cubicBezTo>
                    <a:pt x="12"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4440685" y="890386"/>
              <a:ext cx="38482" cy="38894"/>
            </a:xfrm>
            <a:custGeom>
              <a:avLst/>
              <a:gdLst/>
              <a:ahLst/>
              <a:cxnLst/>
              <a:rect l="l" t="t" r="r" b="b"/>
              <a:pathLst>
                <a:path w="1120" h="1132" extrusionOk="0">
                  <a:moveTo>
                    <a:pt x="560" y="1"/>
                  </a:moveTo>
                  <a:cubicBezTo>
                    <a:pt x="250" y="1"/>
                    <a:pt x="0" y="251"/>
                    <a:pt x="0" y="560"/>
                  </a:cubicBezTo>
                  <a:cubicBezTo>
                    <a:pt x="0" y="882"/>
                    <a:pt x="250" y="1132"/>
                    <a:pt x="560" y="1132"/>
                  </a:cubicBezTo>
                  <a:cubicBezTo>
                    <a:pt x="869" y="1132"/>
                    <a:pt x="1119" y="882"/>
                    <a:pt x="1119" y="560"/>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4568329" y="890386"/>
              <a:ext cx="38894" cy="38894"/>
            </a:xfrm>
            <a:custGeom>
              <a:avLst/>
              <a:gdLst/>
              <a:ahLst/>
              <a:cxnLst/>
              <a:rect l="l" t="t" r="r" b="b"/>
              <a:pathLst>
                <a:path w="1132" h="1132" extrusionOk="0">
                  <a:moveTo>
                    <a:pt x="572" y="1"/>
                  </a:moveTo>
                  <a:cubicBezTo>
                    <a:pt x="250" y="1"/>
                    <a:pt x="0" y="251"/>
                    <a:pt x="0" y="560"/>
                  </a:cubicBezTo>
                  <a:cubicBezTo>
                    <a:pt x="12" y="882"/>
                    <a:pt x="274"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4632134" y="826581"/>
              <a:ext cx="38894" cy="38894"/>
            </a:xfrm>
            <a:custGeom>
              <a:avLst/>
              <a:gdLst/>
              <a:ahLst/>
              <a:cxnLst/>
              <a:rect l="l" t="t" r="r" b="b"/>
              <a:pathLst>
                <a:path w="1132" h="1132" extrusionOk="0">
                  <a:moveTo>
                    <a:pt x="572" y="0"/>
                  </a:moveTo>
                  <a:cubicBezTo>
                    <a:pt x="262" y="0"/>
                    <a:pt x="0" y="250"/>
                    <a:pt x="0" y="560"/>
                  </a:cubicBezTo>
                  <a:cubicBezTo>
                    <a:pt x="0"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504490" y="826993"/>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632134" y="1210302"/>
              <a:ext cx="38894" cy="38894"/>
            </a:xfrm>
            <a:custGeom>
              <a:avLst/>
              <a:gdLst/>
              <a:ahLst/>
              <a:cxnLst/>
              <a:rect l="l" t="t" r="r" b="b"/>
              <a:pathLst>
                <a:path w="1132" h="1132" extrusionOk="0">
                  <a:moveTo>
                    <a:pt x="572" y="0"/>
                  </a:moveTo>
                  <a:cubicBezTo>
                    <a:pt x="262" y="0"/>
                    <a:pt x="0" y="262"/>
                    <a:pt x="0" y="572"/>
                  </a:cubicBezTo>
                  <a:cubicBezTo>
                    <a:pt x="24" y="893"/>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4504490" y="1210714"/>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4440685" y="1274519"/>
              <a:ext cx="38482" cy="38894"/>
            </a:xfrm>
            <a:custGeom>
              <a:avLst/>
              <a:gdLst/>
              <a:ahLst/>
              <a:cxnLst/>
              <a:rect l="l" t="t" r="r" b="b"/>
              <a:pathLst>
                <a:path w="1120" h="1132" extrusionOk="0">
                  <a:moveTo>
                    <a:pt x="560" y="1"/>
                  </a:moveTo>
                  <a:cubicBezTo>
                    <a:pt x="250" y="1"/>
                    <a:pt x="0" y="251"/>
                    <a:pt x="0" y="560"/>
                  </a:cubicBezTo>
                  <a:cubicBezTo>
                    <a:pt x="0" y="894"/>
                    <a:pt x="250" y="1132"/>
                    <a:pt x="560" y="1132"/>
                  </a:cubicBezTo>
                  <a:cubicBezTo>
                    <a:pt x="869" y="1132"/>
                    <a:pt x="1119" y="870"/>
                    <a:pt x="1119" y="560"/>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4568329" y="1274519"/>
              <a:ext cx="38894" cy="38894"/>
            </a:xfrm>
            <a:custGeom>
              <a:avLst/>
              <a:gdLst/>
              <a:ahLst/>
              <a:cxnLst/>
              <a:rect l="l" t="t" r="r" b="b"/>
              <a:pathLst>
                <a:path w="1132" h="1132" extrusionOk="0">
                  <a:moveTo>
                    <a:pt x="572" y="1"/>
                  </a:moveTo>
                  <a:cubicBezTo>
                    <a:pt x="250" y="1"/>
                    <a:pt x="0" y="251"/>
                    <a:pt x="0" y="560"/>
                  </a:cubicBezTo>
                  <a:cubicBezTo>
                    <a:pt x="12" y="894"/>
                    <a:pt x="274"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4440685" y="1146463"/>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4568329" y="1146463"/>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4632134" y="1082659"/>
              <a:ext cx="38894" cy="38894"/>
            </a:xfrm>
            <a:custGeom>
              <a:avLst/>
              <a:gdLst/>
              <a:ahLst/>
              <a:cxnLst/>
              <a:rect l="l" t="t" r="r" b="b"/>
              <a:pathLst>
                <a:path w="1132" h="1132" extrusionOk="0">
                  <a:moveTo>
                    <a:pt x="572" y="1"/>
                  </a:moveTo>
                  <a:cubicBezTo>
                    <a:pt x="262" y="1"/>
                    <a:pt x="0" y="251"/>
                    <a:pt x="0" y="560"/>
                  </a:cubicBezTo>
                  <a:cubicBezTo>
                    <a:pt x="0" y="882"/>
                    <a:pt x="274"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4504490" y="1082659"/>
              <a:ext cx="38894" cy="38894"/>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4632134" y="1466792"/>
              <a:ext cx="38894" cy="38894"/>
            </a:xfrm>
            <a:custGeom>
              <a:avLst/>
              <a:gdLst/>
              <a:ahLst/>
              <a:cxnLst/>
              <a:rect l="l" t="t" r="r" b="b"/>
              <a:pathLst>
                <a:path w="1132" h="1132" extrusionOk="0">
                  <a:moveTo>
                    <a:pt x="572" y="0"/>
                  </a:moveTo>
                  <a:cubicBezTo>
                    <a:pt x="262" y="0"/>
                    <a:pt x="0" y="250"/>
                    <a:pt x="0" y="560"/>
                  </a:cubicBezTo>
                  <a:cubicBezTo>
                    <a:pt x="24" y="893"/>
                    <a:pt x="274"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4504490" y="1467204"/>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4440685" y="1531009"/>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4568329" y="1531009"/>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2"/>
            <p:cNvSpPr/>
            <p:nvPr/>
          </p:nvSpPr>
          <p:spPr>
            <a:xfrm>
              <a:off x="4440685" y="1402575"/>
              <a:ext cx="38482" cy="38894"/>
            </a:xfrm>
            <a:custGeom>
              <a:avLst/>
              <a:gdLst/>
              <a:ahLst/>
              <a:cxnLst/>
              <a:rect l="l" t="t" r="r" b="b"/>
              <a:pathLst>
                <a:path w="1120" h="1132" extrusionOk="0">
                  <a:moveTo>
                    <a:pt x="560" y="0"/>
                  </a:moveTo>
                  <a:cubicBezTo>
                    <a:pt x="250" y="0"/>
                    <a:pt x="0" y="262"/>
                    <a:pt x="0" y="572"/>
                  </a:cubicBezTo>
                  <a:cubicBezTo>
                    <a:pt x="0" y="881"/>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a:off x="4568329" y="1402575"/>
              <a:ext cx="38894" cy="38894"/>
            </a:xfrm>
            <a:custGeom>
              <a:avLst/>
              <a:gdLst/>
              <a:ahLst/>
              <a:cxnLst/>
              <a:rect l="l" t="t" r="r" b="b"/>
              <a:pathLst>
                <a:path w="1132" h="1132" extrusionOk="0">
                  <a:moveTo>
                    <a:pt x="572" y="0"/>
                  </a:moveTo>
                  <a:cubicBezTo>
                    <a:pt x="250" y="0"/>
                    <a:pt x="0" y="262"/>
                    <a:pt x="0" y="572"/>
                  </a:cubicBezTo>
                  <a:cubicBezTo>
                    <a:pt x="12" y="881"/>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4632134" y="1338736"/>
              <a:ext cx="38894" cy="38894"/>
            </a:xfrm>
            <a:custGeom>
              <a:avLst/>
              <a:gdLst/>
              <a:ahLst/>
              <a:cxnLst/>
              <a:rect l="l" t="t" r="r" b="b"/>
              <a:pathLst>
                <a:path w="1132" h="1132" extrusionOk="0">
                  <a:moveTo>
                    <a:pt x="572" y="1"/>
                  </a:moveTo>
                  <a:cubicBezTo>
                    <a:pt x="262" y="1"/>
                    <a:pt x="0" y="251"/>
                    <a:pt x="0" y="572"/>
                  </a:cubicBezTo>
                  <a:cubicBezTo>
                    <a:pt x="24" y="882"/>
                    <a:pt x="274" y="1132"/>
                    <a:pt x="572" y="1132"/>
                  </a:cubicBezTo>
                  <a:cubicBezTo>
                    <a:pt x="881" y="1132"/>
                    <a:pt x="1131" y="882"/>
                    <a:pt x="1131" y="572"/>
                  </a:cubicBezTo>
                  <a:cubicBezTo>
                    <a:pt x="1131" y="275"/>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4504490" y="133873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a:off x="4632134" y="1722870"/>
              <a:ext cx="38894" cy="38894"/>
            </a:xfrm>
            <a:custGeom>
              <a:avLst/>
              <a:gdLst/>
              <a:ahLst/>
              <a:cxnLst/>
              <a:rect l="l" t="t" r="r" b="b"/>
              <a:pathLst>
                <a:path w="1132" h="1132" extrusionOk="0">
                  <a:moveTo>
                    <a:pt x="572" y="1"/>
                  </a:moveTo>
                  <a:cubicBezTo>
                    <a:pt x="262" y="1"/>
                    <a:pt x="0" y="251"/>
                    <a:pt x="0" y="560"/>
                  </a:cubicBezTo>
                  <a:cubicBezTo>
                    <a:pt x="24" y="882"/>
                    <a:pt x="274"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2"/>
            <p:cNvSpPr/>
            <p:nvPr/>
          </p:nvSpPr>
          <p:spPr>
            <a:xfrm>
              <a:off x="4504490" y="172328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2"/>
            <p:cNvSpPr/>
            <p:nvPr/>
          </p:nvSpPr>
          <p:spPr>
            <a:xfrm>
              <a:off x="4440685" y="1787121"/>
              <a:ext cx="38482" cy="38894"/>
            </a:xfrm>
            <a:custGeom>
              <a:avLst/>
              <a:gdLst/>
              <a:ahLst/>
              <a:cxnLst/>
              <a:rect l="l" t="t" r="r" b="b"/>
              <a:pathLst>
                <a:path w="1120" h="1132" extrusionOk="0">
                  <a:moveTo>
                    <a:pt x="560" y="0"/>
                  </a:moveTo>
                  <a:cubicBezTo>
                    <a:pt x="250" y="0"/>
                    <a:pt x="0" y="262"/>
                    <a:pt x="0" y="572"/>
                  </a:cubicBezTo>
                  <a:cubicBezTo>
                    <a:pt x="0" y="881"/>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4568329" y="1787121"/>
              <a:ext cx="38894" cy="38894"/>
            </a:xfrm>
            <a:custGeom>
              <a:avLst/>
              <a:gdLst/>
              <a:ahLst/>
              <a:cxnLst/>
              <a:rect l="l" t="t" r="r" b="b"/>
              <a:pathLst>
                <a:path w="1132" h="1132" extrusionOk="0">
                  <a:moveTo>
                    <a:pt x="572" y="0"/>
                  </a:moveTo>
                  <a:cubicBezTo>
                    <a:pt x="250" y="0"/>
                    <a:pt x="0" y="262"/>
                    <a:pt x="0" y="572"/>
                  </a:cubicBezTo>
                  <a:cubicBezTo>
                    <a:pt x="12" y="869"/>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2"/>
            <p:cNvSpPr/>
            <p:nvPr/>
          </p:nvSpPr>
          <p:spPr>
            <a:xfrm>
              <a:off x="4440685" y="1659065"/>
              <a:ext cx="38482" cy="38894"/>
            </a:xfrm>
            <a:custGeom>
              <a:avLst/>
              <a:gdLst/>
              <a:ahLst/>
              <a:cxnLst/>
              <a:rect l="l" t="t" r="r" b="b"/>
              <a:pathLst>
                <a:path w="1120" h="1132" extrusionOk="0">
                  <a:moveTo>
                    <a:pt x="560" y="0"/>
                  </a:moveTo>
                  <a:cubicBezTo>
                    <a:pt x="250" y="0"/>
                    <a:pt x="0" y="250"/>
                    <a:pt x="0" y="560"/>
                  </a:cubicBezTo>
                  <a:cubicBezTo>
                    <a:pt x="0" y="870"/>
                    <a:pt x="250" y="1131"/>
                    <a:pt x="560" y="1131"/>
                  </a:cubicBezTo>
                  <a:cubicBezTo>
                    <a:pt x="869" y="1131"/>
                    <a:pt x="1119" y="870"/>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a:off x="4568329" y="1659065"/>
              <a:ext cx="38894" cy="38894"/>
            </a:xfrm>
            <a:custGeom>
              <a:avLst/>
              <a:gdLst/>
              <a:ahLst/>
              <a:cxnLst/>
              <a:rect l="l" t="t" r="r" b="b"/>
              <a:pathLst>
                <a:path w="1132" h="1132" extrusionOk="0">
                  <a:moveTo>
                    <a:pt x="572" y="0"/>
                  </a:moveTo>
                  <a:cubicBezTo>
                    <a:pt x="250" y="0"/>
                    <a:pt x="0" y="250"/>
                    <a:pt x="0" y="560"/>
                  </a:cubicBezTo>
                  <a:cubicBezTo>
                    <a:pt x="12" y="870"/>
                    <a:pt x="274"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4632134" y="1594848"/>
              <a:ext cx="38894" cy="38894"/>
            </a:xfrm>
            <a:custGeom>
              <a:avLst/>
              <a:gdLst/>
              <a:ahLst/>
              <a:cxnLst/>
              <a:rect l="l" t="t" r="r" b="b"/>
              <a:pathLst>
                <a:path w="1132" h="1132" extrusionOk="0">
                  <a:moveTo>
                    <a:pt x="572" y="0"/>
                  </a:moveTo>
                  <a:cubicBezTo>
                    <a:pt x="262" y="0"/>
                    <a:pt x="0" y="262"/>
                    <a:pt x="0" y="572"/>
                  </a:cubicBezTo>
                  <a:cubicBezTo>
                    <a:pt x="24" y="881"/>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2"/>
            <p:cNvSpPr/>
            <p:nvPr/>
          </p:nvSpPr>
          <p:spPr>
            <a:xfrm>
              <a:off x="4504490" y="1594848"/>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2"/>
            <p:cNvSpPr/>
            <p:nvPr/>
          </p:nvSpPr>
          <p:spPr>
            <a:xfrm>
              <a:off x="4632134" y="1978982"/>
              <a:ext cx="38894" cy="38894"/>
            </a:xfrm>
            <a:custGeom>
              <a:avLst/>
              <a:gdLst/>
              <a:ahLst/>
              <a:cxnLst/>
              <a:rect l="l" t="t" r="r" b="b"/>
              <a:pathLst>
                <a:path w="1132" h="1132" extrusionOk="0">
                  <a:moveTo>
                    <a:pt x="572" y="0"/>
                  </a:moveTo>
                  <a:cubicBezTo>
                    <a:pt x="262" y="0"/>
                    <a:pt x="0" y="250"/>
                    <a:pt x="0" y="572"/>
                  </a:cubicBezTo>
                  <a:cubicBezTo>
                    <a:pt x="0" y="881"/>
                    <a:pt x="274"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2"/>
            <p:cNvSpPr/>
            <p:nvPr/>
          </p:nvSpPr>
          <p:spPr>
            <a:xfrm>
              <a:off x="4504490" y="1979359"/>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2"/>
            <p:cNvSpPr/>
            <p:nvPr/>
          </p:nvSpPr>
          <p:spPr>
            <a:xfrm>
              <a:off x="4440685" y="2043611"/>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2"/>
            <p:cNvSpPr/>
            <p:nvPr/>
          </p:nvSpPr>
          <p:spPr>
            <a:xfrm>
              <a:off x="4568329" y="2043611"/>
              <a:ext cx="38894" cy="38894"/>
            </a:xfrm>
            <a:custGeom>
              <a:avLst/>
              <a:gdLst/>
              <a:ahLst/>
              <a:cxnLst/>
              <a:rect l="l" t="t" r="r" b="b"/>
              <a:pathLst>
                <a:path w="1132" h="1132" extrusionOk="0">
                  <a:moveTo>
                    <a:pt x="572" y="0"/>
                  </a:moveTo>
                  <a:cubicBezTo>
                    <a:pt x="250" y="0"/>
                    <a:pt x="0" y="250"/>
                    <a:pt x="0" y="560"/>
                  </a:cubicBezTo>
                  <a:cubicBezTo>
                    <a:pt x="12"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2"/>
            <p:cNvSpPr/>
            <p:nvPr/>
          </p:nvSpPr>
          <p:spPr>
            <a:xfrm>
              <a:off x="4440685" y="1915143"/>
              <a:ext cx="38482" cy="38894"/>
            </a:xfrm>
            <a:custGeom>
              <a:avLst/>
              <a:gdLst/>
              <a:ahLst/>
              <a:cxnLst/>
              <a:rect l="l" t="t" r="r" b="b"/>
              <a:pathLst>
                <a:path w="1120" h="1132" extrusionOk="0">
                  <a:moveTo>
                    <a:pt x="560" y="1"/>
                  </a:moveTo>
                  <a:cubicBezTo>
                    <a:pt x="250" y="1"/>
                    <a:pt x="0" y="251"/>
                    <a:pt x="0" y="560"/>
                  </a:cubicBezTo>
                  <a:cubicBezTo>
                    <a:pt x="0" y="882"/>
                    <a:pt x="250" y="1132"/>
                    <a:pt x="560" y="1132"/>
                  </a:cubicBezTo>
                  <a:cubicBezTo>
                    <a:pt x="869" y="1132"/>
                    <a:pt x="1119" y="882"/>
                    <a:pt x="1119" y="560"/>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2"/>
            <p:cNvSpPr/>
            <p:nvPr/>
          </p:nvSpPr>
          <p:spPr>
            <a:xfrm>
              <a:off x="4568329" y="1915143"/>
              <a:ext cx="38894" cy="38894"/>
            </a:xfrm>
            <a:custGeom>
              <a:avLst/>
              <a:gdLst/>
              <a:ahLst/>
              <a:cxnLst/>
              <a:rect l="l" t="t" r="r" b="b"/>
              <a:pathLst>
                <a:path w="1132" h="1132" extrusionOk="0">
                  <a:moveTo>
                    <a:pt x="572" y="1"/>
                  </a:moveTo>
                  <a:cubicBezTo>
                    <a:pt x="250" y="1"/>
                    <a:pt x="0" y="251"/>
                    <a:pt x="0" y="560"/>
                  </a:cubicBezTo>
                  <a:cubicBezTo>
                    <a:pt x="12" y="882"/>
                    <a:pt x="274"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2"/>
            <p:cNvSpPr/>
            <p:nvPr/>
          </p:nvSpPr>
          <p:spPr>
            <a:xfrm>
              <a:off x="4632134" y="1851338"/>
              <a:ext cx="38894" cy="38894"/>
            </a:xfrm>
            <a:custGeom>
              <a:avLst/>
              <a:gdLst/>
              <a:ahLst/>
              <a:cxnLst/>
              <a:rect l="l" t="t" r="r" b="b"/>
              <a:pathLst>
                <a:path w="1132" h="1132" extrusionOk="0">
                  <a:moveTo>
                    <a:pt x="572" y="0"/>
                  </a:moveTo>
                  <a:cubicBezTo>
                    <a:pt x="262" y="0"/>
                    <a:pt x="0" y="250"/>
                    <a:pt x="0" y="560"/>
                  </a:cubicBezTo>
                  <a:cubicBezTo>
                    <a:pt x="0"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2"/>
            <p:cNvSpPr/>
            <p:nvPr/>
          </p:nvSpPr>
          <p:spPr>
            <a:xfrm>
              <a:off x="4504490" y="185133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2"/>
            <p:cNvSpPr/>
            <p:nvPr/>
          </p:nvSpPr>
          <p:spPr>
            <a:xfrm>
              <a:off x="4184195" y="-590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2"/>
            <p:cNvSpPr/>
            <p:nvPr/>
          </p:nvSpPr>
          <p:spPr>
            <a:xfrm>
              <a:off x="4312217" y="-3051"/>
              <a:ext cx="27041" cy="36455"/>
            </a:xfrm>
            <a:custGeom>
              <a:avLst/>
              <a:gdLst/>
              <a:ahLst/>
              <a:cxnLst/>
              <a:rect l="l" t="t" r="r" b="b"/>
              <a:pathLst>
                <a:path w="787" h="1061" extrusionOk="0">
                  <a:moveTo>
                    <a:pt x="322" y="0"/>
                  </a:moveTo>
                  <a:cubicBezTo>
                    <a:pt x="132" y="72"/>
                    <a:pt x="1" y="274"/>
                    <a:pt x="1" y="489"/>
                  </a:cubicBezTo>
                  <a:cubicBezTo>
                    <a:pt x="1" y="786"/>
                    <a:pt x="251" y="1060"/>
                    <a:pt x="560" y="1060"/>
                  </a:cubicBezTo>
                  <a:cubicBezTo>
                    <a:pt x="644" y="1060"/>
                    <a:pt x="715" y="1048"/>
                    <a:pt x="787" y="1012"/>
                  </a:cubicBezTo>
                  <a:lnTo>
                    <a:pt x="322"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2"/>
            <p:cNvSpPr/>
            <p:nvPr/>
          </p:nvSpPr>
          <p:spPr>
            <a:xfrm>
              <a:off x="4376056" y="186335"/>
              <a:ext cx="38894" cy="38516"/>
            </a:xfrm>
            <a:custGeom>
              <a:avLst/>
              <a:gdLst/>
              <a:ahLst/>
              <a:cxnLst/>
              <a:rect l="l" t="t" r="r" b="b"/>
              <a:pathLst>
                <a:path w="1132" h="1121" extrusionOk="0">
                  <a:moveTo>
                    <a:pt x="572" y="1"/>
                  </a:moveTo>
                  <a:cubicBezTo>
                    <a:pt x="250" y="1"/>
                    <a:pt x="0" y="251"/>
                    <a:pt x="0" y="561"/>
                  </a:cubicBezTo>
                  <a:cubicBezTo>
                    <a:pt x="0" y="870"/>
                    <a:pt x="274" y="1120"/>
                    <a:pt x="572" y="1120"/>
                  </a:cubicBezTo>
                  <a:cubicBezTo>
                    <a:pt x="881" y="1120"/>
                    <a:pt x="1131" y="870"/>
                    <a:pt x="1131" y="561"/>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4248412" y="186335"/>
              <a:ext cx="38894" cy="38929"/>
            </a:xfrm>
            <a:custGeom>
              <a:avLst/>
              <a:gdLst/>
              <a:ahLst/>
              <a:cxnLst/>
              <a:rect l="l" t="t" r="r" b="b"/>
              <a:pathLst>
                <a:path w="1132" h="1133" extrusionOk="0">
                  <a:moveTo>
                    <a:pt x="560" y="1"/>
                  </a:moveTo>
                  <a:cubicBezTo>
                    <a:pt x="250" y="1"/>
                    <a:pt x="0" y="251"/>
                    <a:pt x="0" y="561"/>
                  </a:cubicBezTo>
                  <a:cubicBezTo>
                    <a:pt x="0" y="870"/>
                    <a:pt x="250" y="1132"/>
                    <a:pt x="560" y="1132"/>
                  </a:cubicBezTo>
                  <a:cubicBezTo>
                    <a:pt x="869" y="1132"/>
                    <a:pt x="1131" y="870"/>
                    <a:pt x="1131" y="561"/>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2"/>
            <p:cNvSpPr/>
            <p:nvPr/>
          </p:nvSpPr>
          <p:spPr>
            <a:xfrm>
              <a:off x="4184195" y="250174"/>
              <a:ext cx="38894" cy="38894"/>
            </a:xfrm>
            <a:custGeom>
              <a:avLst/>
              <a:gdLst/>
              <a:ahLst/>
              <a:cxnLst/>
              <a:rect l="l" t="t" r="r" b="b"/>
              <a:pathLst>
                <a:path w="1132" h="1132" extrusionOk="0">
                  <a:moveTo>
                    <a:pt x="572" y="0"/>
                  </a:moveTo>
                  <a:cubicBezTo>
                    <a:pt x="262" y="0"/>
                    <a:pt x="0" y="250"/>
                    <a:pt x="0" y="560"/>
                  </a:cubicBezTo>
                  <a:cubicBezTo>
                    <a:pt x="0" y="881"/>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
            <p:cNvSpPr/>
            <p:nvPr/>
          </p:nvSpPr>
          <p:spPr>
            <a:xfrm>
              <a:off x="4312217" y="250174"/>
              <a:ext cx="38894" cy="38894"/>
            </a:xfrm>
            <a:custGeom>
              <a:avLst/>
              <a:gdLst/>
              <a:ahLst/>
              <a:cxnLst/>
              <a:rect l="l" t="t" r="r" b="b"/>
              <a:pathLst>
                <a:path w="1132" h="1132" extrusionOk="0">
                  <a:moveTo>
                    <a:pt x="560" y="0"/>
                  </a:moveTo>
                  <a:cubicBezTo>
                    <a:pt x="251" y="0"/>
                    <a:pt x="1" y="250"/>
                    <a:pt x="1" y="560"/>
                  </a:cubicBezTo>
                  <a:cubicBezTo>
                    <a:pt x="1" y="881"/>
                    <a:pt x="263" y="1131"/>
                    <a:pt x="560" y="1131"/>
                  </a:cubicBezTo>
                  <a:cubicBezTo>
                    <a:pt x="882" y="1131"/>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p:cNvSpPr/>
            <p:nvPr/>
          </p:nvSpPr>
          <p:spPr>
            <a:xfrm>
              <a:off x="4184195" y="121706"/>
              <a:ext cx="38894" cy="38894"/>
            </a:xfrm>
            <a:custGeom>
              <a:avLst/>
              <a:gdLst/>
              <a:ahLst/>
              <a:cxnLst/>
              <a:rect l="l" t="t" r="r" b="b"/>
              <a:pathLst>
                <a:path w="1132" h="1132" extrusionOk="0">
                  <a:moveTo>
                    <a:pt x="572" y="1"/>
                  </a:moveTo>
                  <a:cubicBezTo>
                    <a:pt x="262" y="1"/>
                    <a:pt x="0" y="251"/>
                    <a:pt x="0" y="572"/>
                  </a:cubicBezTo>
                  <a:cubicBezTo>
                    <a:pt x="0" y="894"/>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2"/>
            <p:cNvSpPr/>
            <p:nvPr/>
          </p:nvSpPr>
          <p:spPr>
            <a:xfrm>
              <a:off x="4312217" y="121706"/>
              <a:ext cx="38894" cy="38894"/>
            </a:xfrm>
            <a:custGeom>
              <a:avLst/>
              <a:gdLst/>
              <a:ahLst/>
              <a:cxnLst/>
              <a:rect l="l" t="t" r="r" b="b"/>
              <a:pathLst>
                <a:path w="1132" h="1132" extrusionOk="0">
                  <a:moveTo>
                    <a:pt x="560" y="1"/>
                  </a:moveTo>
                  <a:cubicBezTo>
                    <a:pt x="251" y="1"/>
                    <a:pt x="1" y="251"/>
                    <a:pt x="1" y="572"/>
                  </a:cubicBezTo>
                  <a:cubicBezTo>
                    <a:pt x="1" y="894"/>
                    <a:pt x="263"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2"/>
            <p:cNvSpPr/>
            <p:nvPr/>
          </p:nvSpPr>
          <p:spPr>
            <a:xfrm>
              <a:off x="4248412"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69"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2"/>
            <p:cNvSpPr/>
            <p:nvPr/>
          </p:nvSpPr>
          <p:spPr>
            <a:xfrm>
              <a:off x="4376056" y="442447"/>
              <a:ext cx="38894" cy="38894"/>
            </a:xfrm>
            <a:custGeom>
              <a:avLst/>
              <a:gdLst/>
              <a:ahLst/>
              <a:cxnLst/>
              <a:rect l="l" t="t" r="r" b="b"/>
              <a:pathLst>
                <a:path w="1132" h="1132" extrusionOk="0">
                  <a:moveTo>
                    <a:pt x="572" y="0"/>
                  </a:moveTo>
                  <a:cubicBezTo>
                    <a:pt x="250" y="0"/>
                    <a:pt x="0" y="250"/>
                    <a:pt x="0" y="560"/>
                  </a:cubicBezTo>
                  <a:cubicBezTo>
                    <a:pt x="12" y="881"/>
                    <a:pt x="274" y="1131"/>
                    <a:pt x="572" y="1131"/>
                  </a:cubicBezTo>
                  <a:cubicBezTo>
                    <a:pt x="881" y="1131"/>
                    <a:pt x="1131" y="881"/>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2"/>
            <p:cNvSpPr/>
            <p:nvPr/>
          </p:nvSpPr>
          <p:spPr>
            <a:xfrm>
              <a:off x="4248412" y="44244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
            <p:cNvSpPr/>
            <p:nvPr/>
          </p:nvSpPr>
          <p:spPr>
            <a:xfrm>
              <a:off x="4184195" y="50625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
            <p:cNvSpPr/>
            <p:nvPr/>
          </p:nvSpPr>
          <p:spPr>
            <a:xfrm>
              <a:off x="4312217" y="506252"/>
              <a:ext cx="38894" cy="38894"/>
            </a:xfrm>
            <a:custGeom>
              <a:avLst/>
              <a:gdLst/>
              <a:ahLst/>
              <a:cxnLst/>
              <a:rect l="l" t="t" r="r" b="b"/>
              <a:pathLst>
                <a:path w="1132" h="1132" extrusionOk="0">
                  <a:moveTo>
                    <a:pt x="560" y="1"/>
                  </a:moveTo>
                  <a:cubicBezTo>
                    <a:pt x="251" y="1"/>
                    <a:pt x="1" y="251"/>
                    <a:pt x="1" y="572"/>
                  </a:cubicBezTo>
                  <a:cubicBezTo>
                    <a:pt x="1" y="882"/>
                    <a:pt x="263"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2"/>
            <p:cNvSpPr/>
            <p:nvPr/>
          </p:nvSpPr>
          <p:spPr>
            <a:xfrm>
              <a:off x="4184195" y="377818"/>
              <a:ext cx="38894" cy="38894"/>
            </a:xfrm>
            <a:custGeom>
              <a:avLst/>
              <a:gdLst/>
              <a:ahLst/>
              <a:cxnLst/>
              <a:rect l="l" t="t" r="r" b="b"/>
              <a:pathLst>
                <a:path w="1132" h="1132" extrusionOk="0">
                  <a:moveTo>
                    <a:pt x="572" y="0"/>
                  </a:moveTo>
                  <a:cubicBezTo>
                    <a:pt x="262" y="0"/>
                    <a:pt x="0" y="262"/>
                    <a:pt x="0" y="572"/>
                  </a:cubicBezTo>
                  <a:cubicBezTo>
                    <a:pt x="0" y="893"/>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
            <p:cNvSpPr/>
            <p:nvPr/>
          </p:nvSpPr>
          <p:spPr>
            <a:xfrm>
              <a:off x="4312217" y="377818"/>
              <a:ext cx="38894" cy="38894"/>
            </a:xfrm>
            <a:custGeom>
              <a:avLst/>
              <a:gdLst/>
              <a:ahLst/>
              <a:cxnLst/>
              <a:rect l="l" t="t" r="r" b="b"/>
              <a:pathLst>
                <a:path w="1132" h="1132" extrusionOk="0">
                  <a:moveTo>
                    <a:pt x="560" y="0"/>
                  </a:moveTo>
                  <a:cubicBezTo>
                    <a:pt x="251" y="0"/>
                    <a:pt x="1" y="262"/>
                    <a:pt x="1" y="572"/>
                  </a:cubicBezTo>
                  <a:cubicBezTo>
                    <a:pt x="1" y="893"/>
                    <a:pt x="263"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2"/>
            <p:cNvSpPr/>
            <p:nvPr/>
          </p:nvSpPr>
          <p:spPr>
            <a:xfrm>
              <a:off x="4376056" y="313979"/>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75"/>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4248412" y="314391"/>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
            <p:cNvSpPr/>
            <p:nvPr/>
          </p:nvSpPr>
          <p:spPr>
            <a:xfrm>
              <a:off x="4376056" y="698525"/>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
            <p:cNvSpPr/>
            <p:nvPr/>
          </p:nvSpPr>
          <p:spPr>
            <a:xfrm>
              <a:off x="4248412"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2"/>
            <p:cNvSpPr/>
            <p:nvPr/>
          </p:nvSpPr>
          <p:spPr>
            <a:xfrm>
              <a:off x="4184195" y="762330"/>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2"/>
            <p:cNvSpPr/>
            <p:nvPr/>
          </p:nvSpPr>
          <p:spPr>
            <a:xfrm>
              <a:off x="4312217" y="762330"/>
              <a:ext cx="38894" cy="38929"/>
            </a:xfrm>
            <a:custGeom>
              <a:avLst/>
              <a:gdLst/>
              <a:ahLst/>
              <a:cxnLst/>
              <a:rect l="l" t="t" r="r" b="b"/>
              <a:pathLst>
                <a:path w="1132" h="1133" extrusionOk="0">
                  <a:moveTo>
                    <a:pt x="560" y="1"/>
                  </a:moveTo>
                  <a:cubicBezTo>
                    <a:pt x="251" y="1"/>
                    <a:pt x="1" y="263"/>
                    <a:pt x="1" y="572"/>
                  </a:cubicBezTo>
                  <a:cubicBezTo>
                    <a:pt x="1" y="882"/>
                    <a:pt x="263" y="1132"/>
                    <a:pt x="560" y="1132"/>
                  </a:cubicBezTo>
                  <a:cubicBezTo>
                    <a:pt x="882" y="1132"/>
                    <a:pt x="1132" y="882"/>
                    <a:pt x="1132" y="572"/>
                  </a:cubicBezTo>
                  <a:cubicBezTo>
                    <a:pt x="1132" y="263"/>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2"/>
            <p:cNvSpPr/>
            <p:nvPr/>
          </p:nvSpPr>
          <p:spPr>
            <a:xfrm>
              <a:off x="4184195" y="63430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2"/>
            <p:cNvSpPr/>
            <p:nvPr/>
          </p:nvSpPr>
          <p:spPr>
            <a:xfrm>
              <a:off x="4312217" y="634308"/>
              <a:ext cx="38894" cy="38894"/>
            </a:xfrm>
            <a:custGeom>
              <a:avLst/>
              <a:gdLst/>
              <a:ahLst/>
              <a:cxnLst/>
              <a:rect l="l" t="t" r="r" b="b"/>
              <a:pathLst>
                <a:path w="1132" h="1132" extrusionOk="0">
                  <a:moveTo>
                    <a:pt x="560" y="0"/>
                  </a:moveTo>
                  <a:cubicBezTo>
                    <a:pt x="251" y="0"/>
                    <a:pt x="1" y="250"/>
                    <a:pt x="1" y="560"/>
                  </a:cubicBezTo>
                  <a:cubicBezTo>
                    <a:pt x="1" y="869"/>
                    <a:pt x="263"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2"/>
            <p:cNvSpPr/>
            <p:nvPr/>
          </p:nvSpPr>
          <p:spPr>
            <a:xfrm>
              <a:off x="4376056" y="570091"/>
              <a:ext cx="38894" cy="38894"/>
            </a:xfrm>
            <a:custGeom>
              <a:avLst/>
              <a:gdLst/>
              <a:ahLst/>
              <a:cxnLst/>
              <a:rect l="l" t="t" r="r" b="b"/>
              <a:pathLst>
                <a:path w="1132" h="1132" extrusionOk="0">
                  <a:moveTo>
                    <a:pt x="572" y="0"/>
                  </a:moveTo>
                  <a:cubicBezTo>
                    <a:pt x="250" y="0"/>
                    <a:pt x="0" y="262"/>
                    <a:pt x="0" y="572"/>
                  </a:cubicBezTo>
                  <a:cubicBezTo>
                    <a:pt x="12" y="893"/>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2"/>
            <p:cNvSpPr/>
            <p:nvPr/>
          </p:nvSpPr>
          <p:spPr>
            <a:xfrm>
              <a:off x="4248412" y="570881"/>
              <a:ext cx="38894" cy="38482"/>
            </a:xfrm>
            <a:custGeom>
              <a:avLst/>
              <a:gdLst/>
              <a:ahLst/>
              <a:cxnLst/>
              <a:rect l="l" t="t" r="r" b="b"/>
              <a:pathLst>
                <a:path w="1132" h="1120" extrusionOk="0">
                  <a:moveTo>
                    <a:pt x="560" y="1"/>
                  </a:moveTo>
                  <a:cubicBezTo>
                    <a:pt x="250" y="1"/>
                    <a:pt x="0" y="251"/>
                    <a:pt x="0" y="560"/>
                  </a:cubicBezTo>
                  <a:cubicBezTo>
                    <a:pt x="0" y="870"/>
                    <a:pt x="250" y="1120"/>
                    <a:pt x="560" y="1120"/>
                  </a:cubicBezTo>
                  <a:cubicBezTo>
                    <a:pt x="869" y="1120"/>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2"/>
            <p:cNvSpPr/>
            <p:nvPr/>
          </p:nvSpPr>
          <p:spPr>
            <a:xfrm>
              <a:off x="4376056" y="954603"/>
              <a:ext cx="38894" cy="38894"/>
            </a:xfrm>
            <a:custGeom>
              <a:avLst/>
              <a:gdLst/>
              <a:ahLst/>
              <a:cxnLst/>
              <a:rect l="l" t="t" r="r" b="b"/>
              <a:pathLst>
                <a:path w="1132" h="1132" extrusionOk="0">
                  <a:moveTo>
                    <a:pt x="572" y="1"/>
                  </a:moveTo>
                  <a:cubicBezTo>
                    <a:pt x="250" y="1"/>
                    <a:pt x="0" y="263"/>
                    <a:pt x="0" y="572"/>
                  </a:cubicBezTo>
                  <a:cubicBezTo>
                    <a:pt x="12" y="882"/>
                    <a:pt x="274"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2"/>
            <p:cNvSpPr/>
            <p:nvPr/>
          </p:nvSpPr>
          <p:spPr>
            <a:xfrm>
              <a:off x="4248412"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2"/>
            <p:cNvSpPr/>
            <p:nvPr/>
          </p:nvSpPr>
          <p:spPr>
            <a:xfrm>
              <a:off x="4184195" y="1018854"/>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2"/>
            <p:cNvSpPr/>
            <p:nvPr/>
          </p:nvSpPr>
          <p:spPr>
            <a:xfrm>
              <a:off x="4312217" y="1018854"/>
              <a:ext cx="38894" cy="38894"/>
            </a:xfrm>
            <a:custGeom>
              <a:avLst/>
              <a:gdLst/>
              <a:ahLst/>
              <a:cxnLst/>
              <a:rect l="l" t="t" r="r" b="b"/>
              <a:pathLst>
                <a:path w="1132" h="1132" extrusionOk="0">
                  <a:moveTo>
                    <a:pt x="560" y="0"/>
                  </a:moveTo>
                  <a:cubicBezTo>
                    <a:pt x="251" y="0"/>
                    <a:pt x="1" y="250"/>
                    <a:pt x="1" y="560"/>
                  </a:cubicBezTo>
                  <a:cubicBezTo>
                    <a:pt x="1" y="869"/>
                    <a:pt x="263"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2"/>
            <p:cNvSpPr/>
            <p:nvPr/>
          </p:nvSpPr>
          <p:spPr>
            <a:xfrm>
              <a:off x="4184195" y="89038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2"/>
            <p:cNvSpPr/>
            <p:nvPr/>
          </p:nvSpPr>
          <p:spPr>
            <a:xfrm>
              <a:off x="4312217" y="890386"/>
              <a:ext cx="38894" cy="38894"/>
            </a:xfrm>
            <a:custGeom>
              <a:avLst/>
              <a:gdLst/>
              <a:ahLst/>
              <a:cxnLst/>
              <a:rect l="l" t="t" r="r" b="b"/>
              <a:pathLst>
                <a:path w="1132" h="1132" extrusionOk="0">
                  <a:moveTo>
                    <a:pt x="560" y="1"/>
                  </a:moveTo>
                  <a:cubicBezTo>
                    <a:pt x="251" y="1"/>
                    <a:pt x="1" y="251"/>
                    <a:pt x="1" y="560"/>
                  </a:cubicBezTo>
                  <a:cubicBezTo>
                    <a:pt x="1" y="882"/>
                    <a:pt x="263"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2"/>
            <p:cNvSpPr/>
            <p:nvPr/>
          </p:nvSpPr>
          <p:spPr>
            <a:xfrm>
              <a:off x="4376056" y="826581"/>
              <a:ext cx="38894" cy="38894"/>
            </a:xfrm>
            <a:custGeom>
              <a:avLst/>
              <a:gdLst/>
              <a:ahLst/>
              <a:cxnLst/>
              <a:rect l="l" t="t" r="r" b="b"/>
              <a:pathLst>
                <a:path w="1132" h="1132" extrusionOk="0">
                  <a:moveTo>
                    <a:pt x="572" y="0"/>
                  </a:moveTo>
                  <a:cubicBezTo>
                    <a:pt x="250" y="0"/>
                    <a:pt x="0" y="250"/>
                    <a:pt x="0" y="560"/>
                  </a:cubicBezTo>
                  <a:cubicBezTo>
                    <a:pt x="12"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4248412" y="82699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
            <p:cNvSpPr/>
            <p:nvPr/>
          </p:nvSpPr>
          <p:spPr>
            <a:xfrm>
              <a:off x="4376056" y="1210302"/>
              <a:ext cx="38894" cy="38894"/>
            </a:xfrm>
            <a:custGeom>
              <a:avLst/>
              <a:gdLst/>
              <a:ahLst/>
              <a:cxnLst/>
              <a:rect l="l" t="t" r="r" b="b"/>
              <a:pathLst>
                <a:path w="1132" h="1132" extrusionOk="0">
                  <a:moveTo>
                    <a:pt x="572" y="0"/>
                  </a:moveTo>
                  <a:cubicBezTo>
                    <a:pt x="250" y="0"/>
                    <a:pt x="0" y="262"/>
                    <a:pt x="0" y="572"/>
                  </a:cubicBezTo>
                  <a:cubicBezTo>
                    <a:pt x="12" y="893"/>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
            <p:cNvSpPr/>
            <p:nvPr/>
          </p:nvSpPr>
          <p:spPr>
            <a:xfrm>
              <a:off x="4248412" y="1210714"/>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2"/>
            <p:cNvSpPr/>
            <p:nvPr/>
          </p:nvSpPr>
          <p:spPr>
            <a:xfrm>
              <a:off x="4184195" y="1274519"/>
              <a:ext cx="38894" cy="38894"/>
            </a:xfrm>
            <a:custGeom>
              <a:avLst/>
              <a:gdLst/>
              <a:ahLst/>
              <a:cxnLst/>
              <a:rect l="l" t="t" r="r" b="b"/>
              <a:pathLst>
                <a:path w="1132" h="1132" extrusionOk="0">
                  <a:moveTo>
                    <a:pt x="572" y="1"/>
                  </a:moveTo>
                  <a:cubicBezTo>
                    <a:pt x="262" y="1"/>
                    <a:pt x="0" y="251"/>
                    <a:pt x="0" y="560"/>
                  </a:cubicBezTo>
                  <a:cubicBezTo>
                    <a:pt x="0" y="894"/>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2"/>
            <p:cNvSpPr/>
            <p:nvPr/>
          </p:nvSpPr>
          <p:spPr>
            <a:xfrm>
              <a:off x="4312217" y="1274519"/>
              <a:ext cx="38894" cy="38894"/>
            </a:xfrm>
            <a:custGeom>
              <a:avLst/>
              <a:gdLst/>
              <a:ahLst/>
              <a:cxnLst/>
              <a:rect l="l" t="t" r="r" b="b"/>
              <a:pathLst>
                <a:path w="1132" h="1132" extrusionOk="0">
                  <a:moveTo>
                    <a:pt x="560" y="1"/>
                  </a:moveTo>
                  <a:cubicBezTo>
                    <a:pt x="251" y="1"/>
                    <a:pt x="1" y="251"/>
                    <a:pt x="1" y="560"/>
                  </a:cubicBezTo>
                  <a:cubicBezTo>
                    <a:pt x="1" y="894"/>
                    <a:pt x="263" y="1132"/>
                    <a:pt x="560" y="1132"/>
                  </a:cubicBezTo>
                  <a:cubicBezTo>
                    <a:pt x="882" y="1132"/>
                    <a:pt x="1132" y="870"/>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2"/>
            <p:cNvSpPr/>
            <p:nvPr/>
          </p:nvSpPr>
          <p:spPr>
            <a:xfrm>
              <a:off x="4184195" y="1146463"/>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
            <p:cNvSpPr/>
            <p:nvPr/>
          </p:nvSpPr>
          <p:spPr>
            <a:xfrm>
              <a:off x="4312217" y="1146463"/>
              <a:ext cx="38894" cy="38894"/>
            </a:xfrm>
            <a:custGeom>
              <a:avLst/>
              <a:gdLst/>
              <a:ahLst/>
              <a:cxnLst/>
              <a:rect l="l" t="t" r="r" b="b"/>
              <a:pathLst>
                <a:path w="1132" h="1132" extrusionOk="0">
                  <a:moveTo>
                    <a:pt x="560" y="1"/>
                  </a:moveTo>
                  <a:cubicBezTo>
                    <a:pt x="251" y="1"/>
                    <a:pt x="1" y="251"/>
                    <a:pt x="1" y="572"/>
                  </a:cubicBezTo>
                  <a:cubicBezTo>
                    <a:pt x="1" y="882"/>
                    <a:pt x="263"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
            <p:cNvSpPr/>
            <p:nvPr/>
          </p:nvSpPr>
          <p:spPr>
            <a:xfrm>
              <a:off x="4376056" y="1082659"/>
              <a:ext cx="38894" cy="38894"/>
            </a:xfrm>
            <a:custGeom>
              <a:avLst/>
              <a:gdLst/>
              <a:ahLst/>
              <a:cxnLst/>
              <a:rect l="l" t="t" r="r" b="b"/>
              <a:pathLst>
                <a:path w="1132" h="1132" extrusionOk="0">
                  <a:moveTo>
                    <a:pt x="572" y="1"/>
                  </a:moveTo>
                  <a:cubicBezTo>
                    <a:pt x="250" y="1"/>
                    <a:pt x="0" y="251"/>
                    <a:pt x="0" y="560"/>
                  </a:cubicBezTo>
                  <a:cubicBezTo>
                    <a:pt x="12" y="882"/>
                    <a:pt x="274"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
            <p:cNvSpPr/>
            <p:nvPr/>
          </p:nvSpPr>
          <p:spPr>
            <a:xfrm>
              <a:off x="4248412" y="1082659"/>
              <a:ext cx="38894" cy="38894"/>
            </a:xfrm>
            <a:custGeom>
              <a:avLst/>
              <a:gdLst/>
              <a:ahLst/>
              <a:cxnLst/>
              <a:rect l="l" t="t" r="r" b="b"/>
              <a:pathLst>
                <a:path w="1132" h="1132" extrusionOk="0">
                  <a:moveTo>
                    <a:pt x="560" y="1"/>
                  </a:moveTo>
                  <a:cubicBezTo>
                    <a:pt x="250" y="1"/>
                    <a:pt x="0" y="251"/>
                    <a:pt x="0" y="560"/>
                  </a:cubicBezTo>
                  <a:cubicBezTo>
                    <a:pt x="0" y="870"/>
                    <a:pt x="250" y="1132"/>
                    <a:pt x="560" y="1132"/>
                  </a:cubicBezTo>
                  <a:cubicBezTo>
                    <a:pt x="869" y="1132"/>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162;p2"/>
            <p:cNvSpPr/>
            <p:nvPr/>
          </p:nvSpPr>
          <p:spPr>
            <a:xfrm>
              <a:off x="4376056" y="1466792"/>
              <a:ext cx="38894" cy="38894"/>
            </a:xfrm>
            <a:custGeom>
              <a:avLst/>
              <a:gdLst/>
              <a:ahLst/>
              <a:cxnLst/>
              <a:rect l="l" t="t" r="r" b="b"/>
              <a:pathLst>
                <a:path w="1132" h="1132" extrusionOk="0">
                  <a:moveTo>
                    <a:pt x="572" y="0"/>
                  </a:moveTo>
                  <a:cubicBezTo>
                    <a:pt x="250" y="0"/>
                    <a:pt x="0" y="250"/>
                    <a:pt x="0" y="560"/>
                  </a:cubicBezTo>
                  <a:cubicBezTo>
                    <a:pt x="12" y="893"/>
                    <a:pt x="274"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2"/>
            <p:cNvSpPr/>
            <p:nvPr/>
          </p:nvSpPr>
          <p:spPr>
            <a:xfrm>
              <a:off x="4248412" y="1467204"/>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69"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2"/>
            <p:cNvSpPr/>
            <p:nvPr/>
          </p:nvSpPr>
          <p:spPr>
            <a:xfrm>
              <a:off x="4184195" y="153100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
            <p:cNvSpPr/>
            <p:nvPr/>
          </p:nvSpPr>
          <p:spPr>
            <a:xfrm>
              <a:off x="4312217" y="1531009"/>
              <a:ext cx="38894" cy="38894"/>
            </a:xfrm>
            <a:custGeom>
              <a:avLst/>
              <a:gdLst/>
              <a:ahLst/>
              <a:cxnLst/>
              <a:rect l="l" t="t" r="r" b="b"/>
              <a:pathLst>
                <a:path w="1132" h="1132" extrusionOk="0">
                  <a:moveTo>
                    <a:pt x="560" y="1"/>
                  </a:moveTo>
                  <a:cubicBezTo>
                    <a:pt x="251" y="1"/>
                    <a:pt x="1" y="251"/>
                    <a:pt x="1" y="572"/>
                  </a:cubicBezTo>
                  <a:cubicBezTo>
                    <a:pt x="1" y="882"/>
                    <a:pt x="263"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
            <p:cNvSpPr/>
            <p:nvPr/>
          </p:nvSpPr>
          <p:spPr>
            <a:xfrm>
              <a:off x="4184195" y="14025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2"/>
            <p:cNvSpPr/>
            <p:nvPr/>
          </p:nvSpPr>
          <p:spPr>
            <a:xfrm>
              <a:off x="4312217" y="1402575"/>
              <a:ext cx="38894" cy="38894"/>
            </a:xfrm>
            <a:custGeom>
              <a:avLst/>
              <a:gdLst/>
              <a:ahLst/>
              <a:cxnLst/>
              <a:rect l="l" t="t" r="r" b="b"/>
              <a:pathLst>
                <a:path w="1132" h="1132" extrusionOk="0">
                  <a:moveTo>
                    <a:pt x="560" y="0"/>
                  </a:moveTo>
                  <a:cubicBezTo>
                    <a:pt x="251" y="0"/>
                    <a:pt x="1" y="262"/>
                    <a:pt x="1" y="572"/>
                  </a:cubicBezTo>
                  <a:cubicBezTo>
                    <a:pt x="1" y="881"/>
                    <a:pt x="263"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2"/>
            <p:cNvSpPr/>
            <p:nvPr/>
          </p:nvSpPr>
          <p:spPr>
            <a:xfrm>
              <a:off x="4376056" y="1338736"/>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75"/>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2"/>
            <p:cNvSpPr/>
            <p:nvPr/>
          </p:nvSpPr>
          <p:spPr>
            <a:xfrm>
              <a:off x="4248412" y="133873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
            <p:cNvSpPr/>
            <p:nvPr/>
          </p:nvSpPr>
          <p:spPr>
            <a:xfrm>
              <a:off x="4376056" y="1722870"/>
              <a:ext cx="38894" cy="38894"/>
            </a:xfrm>
            <a:custGeom>
              <a:avLst/>
              <a:gdLst/>
              <a:ahLst/>
              <a:cxnLst/>
              <a:rect l="l" t="t" r="r" b="b"/>
              <a:pathLst>
                <a:path w="1132" h="1132" extrusionOk="0">
                  <a:moveTo>
                    <a:pt x="572" y="1"/>
                  </a:moveTo>
                  <a:cubicBezTo>
                    <a:pt x="250" y="1"/>
                    <a:pt x="0" y="251"/>
                    <a:pt x="0" y="560"/>
                  </a:cubicBezTo>
                  <a:cubicBezTo>
                    <a:pt x="12" y="882"/>
                    <a:pt x="274"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
            <p:cNvSpPr/>
            <p:nvPr/>
          </p:nvSpPr>
          <p:spPr>
            <a:xfrm>
              <a:off x="4248412" y="172328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2"/>
            <p:cNvSpPr/>
            <p:nvPr/>
          </p:nvSpPr>
          <p:spPr>
            <a:xfrm>
              <a:off x="4184195" y="1787121"/>
              <a:ext cx="38894" cy="38894"/>
            </a:xfrm>
            <a:custGeom>
              <a:avLst/>
              <a:gdLst/>
              <a:ahLst/>
              <a:cxnLst/>
              <a:rect l="l" t="t" r="r" b="b"/>
              <a:pathLst>
                <a:path w="1132" h="1132" extrusionOk="0">
                  <a:moveTo>
                    <a:pt x="572" y="0"/>
                  </a:moveTo>
                  <a:cubicBezTo>
                    <a:pt x="262" y="0"/>
                    <a:pt x="0" y="262"/>
                    <a:pt x="0" y="572"/>
                  </a:cubicBezTo>
                  <a:cubicBezTo>
                    <a:pt x="0" y="869"/>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2"/>
            <p:cNvSpPr/>
            <p:nvPr/>
          </p:nvSpPr>
          <p:spPr>
            <a:xfrm>
              <a:off x="4312217" y="1787121"/>
              <a:ext cx="38894" cy="38894"/>
            </a:xfrm>
            <a:custGeom>
              <a:avLst/>
              <a:gdLst/>
              <a:ahLst/>
              <a:cxnLst/>
              <a:rect l="l" t="t" r="r" b="b"/>
              <a:pathLst>
                <a:path w="1132" h="1132" extrusionOk="0">
                  <a:moveTo>
                    <a:pt x="560" y="0"/>
                  </a:moveTo>
                  <a:cubicBezTo>
                    <a:pt x="251" y="0"/>
                    <a:pt x="1" y="262"/>
                    <a:pt x="1" y="572"/>
                  </a:cubicBezTo>
                  <a:cubicBezTo>
                    <a:pt x="1" y="881"/>
                    <a:pt x="263"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2"/>
            <p:cNvSpPr/>
            <p:nvPr/>
          </p:nvSpPr>
          <p:spPr>
            <a:xfrm>
              <a:off x="4184195" y="1659065"/>
              <a:ext cx="38894" cy="38894"/>
            </a:xfrm>
            <a:custGeom>
              <a:avLst/>
              <a:gdLst/>
              <a:ahLst/>
              <a:cxnLst/>
              <a:rect l="l" t="t" r="r" b="b"/>
              <a:pathLst>
                <a:path w="1132" h="1132" extrusionOk="0">
                  <a:moveTo>
                    <a:pt x="572" y="0"/>
                  </a:moveTo>
                  <a:cubicBezTo>
                    <a:pt x="262" y="0"/>
                    <a:pt x="0" y="250"/>
                    <a:pt x="0" y="560"/>
                  </a:cubicBezTo>
                  <a:cubicBezTo>
                    <a:pt x="0"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2"/>
            <p:cNvSpPr/>
            <p:nvPr/>
          </p:nvSpPr>
          <p:spPr>
            <a:xfrm>
              <a:off x="4312217" y="1659065"/>
              <a:ext cx="38894" cy="38894"/>
            </a:xfrm>
            <a:custGeom>
              <a:avLst/>
              <a:gdLst/>
              <a:ahLst/>
              <a:cxnLst/>
              <a:rect l="l" t="t" r="r" b="b"/>
              <a:pathLst>
                <a:path w="1132" h="1132" extrusionOk="0">
                  <a:moveTo>
                    <a:pt x="560" y="0"/>
                  </a:moveTo>
                  <a:cubicBezTo>
                    <a:pt x="251" y="0"/>
                    <a:pt x="1" y="250"/>
                    <a:pt x="1" y="560"/>
                  </a:cubicBezTo>
                  <a:cubicBezTo>
                    <a:pt x="1" y="870"/>
                    <a:pt x="263" y="1131"/>
                    <a:pt x="560" y="1131"/>
                  </a:cubicBezTo>
                  <a:cubicBezTo>
                    <a:pt x="882" y="1131"/>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2"/>
            <p:cNvSpPr/>
            <p:nvPr/>
          </p:nvSpPr>
          <p:spPr>
            <a:xfrm>
              <a:off x="4376056" y="1594848"/>
              <a:ext cx="38894" cy="38894"/>
            </a:xfrm>
            <a:custGeom>
              <a:avLst/>
              <a:gdLst/>
              <a:ahLst/>
              <a:cxnLst/>
              <a:rect l="l" t="t" r="r" b="b"/>
              <a:pathLst>
                <a:path w="1132" h="1132" extrusionOk="0">
                  <a:moveTo>
                    <a:pt x="572" y="0"/>
                  </a:moveTo>
                  <a:cubicBezTo>
                    <a:pt x="250" y="0"/>
                    <a:pt x="0" y="262"/>
                    <a:pt x="0" y="572"/>
                  </a:cubicBezTo>
                  <a:cubicBezTo>
                    <a:pt x="12" y="881"/>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2"/>
            <p:cNvSpPr/>
            <p:nvPr/>
          </p:nvSpPr>
          <p:spPr>
            <a:xfrm>
              <a:off x="4248412"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2"/>
            <p:cNvSpPr/>
            <p:nvPr/>
          </p:nvSpPr>
          <p:spPr>
            <a:xfrm>
              <a:off x="4376056" y="1978982"/>
              <a:ext cx="38894" cy="38894"/>
            </a:xfrm>
            <a:custGeom>
              <a:avLst/>
              <a:gdLst/>
              <a:ahLst/>
              <a:cxnLst/>
              <a:rect l="l" t="t" r="r" b="b"/>
              <a:pathLst>
                <a:path w="1132" h="1132" extrusionOk="0">
                  <a:moveTo>
                    <a:pt x="572" y="0"/>
                  </a:moveTo>
                  <a:cubicBezTo>
                    <a:pt x="250" y="0"/>
                    <a:pt x="0" y="250"/>
                    <a:pt x="0" y="572"/>
                  </a:cubicBezTo>
                  <a:cubicBezTo>
                    <a:pt x="0" y="881"/>
                    <a:pt x="274"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2"/>
            <p:cNvSpPr/>
            <p:nvPr/>
          </p:nvSpPr>
          <p:spPr>
            <a:xfrm>
              <a:off x="4248412" y="1979359"/>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2"/>
            <p:cNvSpPr/>
            <p:nvPr/>
          </p:nvSpPr>
          <p:spPr>
            <a:xfrm>
              <a:off x="4184195" y="2043611"/>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2"/>
            <p:cNvSpPr/>
            <p:nvPr/>
          </p:nvSpPr>
          <p:spPr>
            <a:xfrm>
              <a:off x="4312217" y="2043611"/>
              <a:ext cx="38894" cy="38894"/>
            </a:xfrm>
            <a:custGeom>
              <a:avLst/>
              <a:gdLst/>
              <a:ahLst/>
              <a:cxnLst/>
              <a:rect l="l" t="t" r="r" b="b"/>
              <a:pathLst>
                <a:path w="1132" h="1132" extrusionOk="0">
                  <a:moveTo>
                    <a:pt x="560" y="0"/>
                  </a:moveTo>
                  <a:cubicBezTo>
                    <a:pt x="251" y="0"/>
                    <a:pt x="1" y="250"/>
                    <a:pt x="1" y="560"/>
                  </a:cubicBezTo>
                  <a:cubicBezTo>
                    <a:pt x="1" y="869"/>
                    <a:pt x="263"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2"/>
            <p:cNvSpPr/>
            <p:nvPr/>
          </p:nvSpPr>
          <p:spPr>
            <a:xfrm>
              <a:off x="4184195" y="1915143"/>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2"/>
            <p:cNvSpPr/>
            <p:nvPr/>
          </p:nvSpPr>
          <p:spPr>
            <a:xfrm>
              <a:off x="4312217" y="1915143"/>
              <a:ext cx="38894" cy="38894"/>
            </a:xfrm>
            <a:custGeom>
              <a:avLst/>
              <a:gdLst/>
              <a:ahLst/>
              <a:cxnLst/>
              <a:rect l="l" t="t" r="r" b="b"/>
              <a:pathLst>
                <a:path w="1132" h="1132" extrusionOk="0">
                  <a:moveTo>
                    <a:pt x="560" y="1"/>
                  </a:moveTo>
                  <a:cubicBezTo>
                    <a:pt x="251" y="1"/>
                    <a:pt x="1" y="251"/>
                    <a:pt x="1" y="560"/>
                  </a:cubicBezTo>
                  <a:cubicBezTo>
                    <a:pt x="1" y="882"/>
                    <a:pt x="263"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2"/>
            <p:cNvSpPr/>
            <p:nvPr/>
          </p:nvSpPr>
          <p:spPr>
            <a:xfrm>
              <a:off x="4376056" y="1851338"/>
              <a:ext cx="38894" cy="38894"/>
            </a:xfrm>
            <a:custGeom>
              <a:avLst/>
              <a:gdLst/>
              <a:ahLst/>
              <a:cxnLst/>
              <a:rect l="l" t="t" r="r" b="b"/>
              <a:pathLst>
                <a:path w="1132" h="1132" extrusionOk="0">
                  <a:moveTo>
                    <a:pt x="572" y="0"/>
                  </a:moveTo>
                  <a:cubicBezTo>
                    <a:pt x="250" y="0"/>
                    <a:pt x="0" y="250"/>
                    <a:pt x="0" y="560"/>
                  </a:cubicBezTo>
                  <a:cubicBezTo>
                    <a:pt x="12"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2"/>
            <p:cNvSpPr/>
            <p:nvPr/>
          </p:nvSpPr>
          <p:spPr>
            <a:xfrm>
              <a:off x="4248412"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2"/>
            <p:cNvSpPr/>
            <p:nvPr/>
          </p:nvSpPr>
          <p:spPr>
            <a:xfrm>
              <a:off x="3928084" y="-5903"/>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2"/>
            <p:cNvSpPr/>
            <p:nvPr/>
          </p:nvSpPr>
          <p:spPr>
            <a:xfrm>
              <a:off x="4056139" y="-5903"/>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2"/>
            <p:cNvSpPr/>
            <p:nvPr/>
          </p:nvSpPr>
          <p:spPr>
            <a:xfrm>
              <a:off x="4120356" y="186335"/>
              <a:ext cx="38894" cy="38516"/>
            </a:xfrm>
            <a:custGeom>
              <a:avLst/>
              <a:gdLst/>
              <a:ahLst/>
              <a:cxnLst/>
              <a:rect l="l" t="t" r="r" b="b"/>
              <a:pathLst>
                <a:path w="1132" h="1121" extrusionOk="0">
                  <a:moveTo>
                    <a:pt x="572" y="1"/>
                  </a:moveTo>
                  <a:cubicBezTo>
                    <a:pt x="251" y="1"/>
                    <a:pt x="1" y="251"/>
                    <a:pt x="1" y="561"/>
                  </a:cubicBezTo>
                  <a:cubicBezTo>
                    <a:pt x="1" y="870"/>
                    <a:pt x="251" y="1120"/>
                    <a:pt x="572" y="1120"/>
                  </a:cubicBezTo>
                  <a:cubicBezTo>
                    <a:pt x="882" y="1120"/>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2"/>
            <p:cNvSpPr/>
            <p:nvPr/>
          </p:nvSpPr>
          <p:spPr>
            <a:xfrm>
              <a:off x="3991923" y="186335"/>
              <a:ext cx="38894" cy="38929"/>
            </a:xfrm>
            <a:custGeom>
              <a:avLst/>
              <a:gdLst/>
              <a:ahLst/>
              <a:cxnLst/>
              <a:rect l="l" t="t" r="r" b="b"/>
              <a:pathLst>
                <a:path w="1132" h="1133" extrusionOk="0">
                  <a:moveTo>
                    <a:pt x="572" y="1"/>
                  </a:moveTo>
                  <a:cubicBezTo>
                    <a:pt x="262" y="1"/>
                    <a:pt x="0" y="251"/>
                    <a:pt x="0" y="561"/>
                  </a:cubicBezTo>
                  <a:cubicBezTo>
                    <a:pt x="0" y="870"/>
                    <a:pt x="262" y="1132"/>
                    <a:pt x="572" y="1132"/>
                  </a:cubicBezTo>
                  <a:cubicBezTo>
                    <a:pt x="881" y="1132"/>
                    <a:pt x="1131" y="870"/>
                    <a:pt x="1131" y="561"/>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2"/>
            <p:cNvSpPr/>
            <p:nvPr/>
          </p:nvSpPr>
          <p:spPr>
            <a:xfrm>
              <a:off x="3928084" y="250174"/>
              <a:ext cx="38894" cy="38894"/>
            </a:xfrm>
            <a:custGeom>
              <a:avLst/>
              <a:gdLst/>
              <a:ahLst/>
              <a:cxnLst/>
              <a:rect l="l" t="t" r="r" b="b"/>
              <a:pathLst>
                <a:path w="1132" h="1132" extrusionOk="0">
                  <a:moveTo>
                    <a:pt x="572" y="0"/>
                  </a:moveTo>
                  <a:cubicBezTo>
                    <a:pt x="251" y="0"/>
                    <a:pt x="1" y="250"/>
                    <a:pt x="1" y="560"/>
                  </a:cubicBezTo>
                  <a:cubicBezTo>
                    <a:pt x="1" y="881"/>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2"/>
            <p:cNvSpPr/>
            <p:nvPr/>
          </p:nvSpPr>
          <p:spPr>
            <a:xfrm>
              <a:off x="4056139" y="250174"/>
              <a:ext cx="38894" cy="38894"/>
            </a:xfrm>
            <a:custGeom>
              <a:avLst/>
              <a:gdLst/>
              <a:ahLst/>
              <a:cxnLst/>
              <a:rect l="l" t="t" r="r" b="b"/>
              <a:pathLst>
                <a:path w="1132" h="1132" extrusionOk="0">
                  <a:moveTo>
                    <a:pt x="560" y="0"/>
                  </a:moveTo>
                  <a:cubicBezTo>
                    <a:pt x="250" y="0"/>
                    <a:pt x="0" y="250"/>
                    <a:pt x="0" y="560"/>
                  </a:cubicBezTo>
                  <a:cubicBezTo>
                    <a:pt x="12" y="881"/>
                    <a:pt x="262" y="1131"/>
                    <a:pt x="560" y="1131"/>
                  </a:cubicBezTo>
                  <a:cubicBezTo>
                    <a:pt x="870" y="1131"/>
                    <a:pt x="1131" y="870"/>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2"/>
            <p:cNvSpPr/>
            <p:nvPr/>
          </p:nvSpPr>
          <p:spPr>
            <a:xfrm>
              <a:off x="3928084" y="121706"/>
              <a:ext cx="38894" cy="38894"/>
            </a:xfrm>
            <a:custGeom>
              <a:avLst/>
              <a:gdLst/>
              <a:ahLst/>
              <a:cxnLst/>
              <a:rect l="l" t="t" r="r" b="b"/>
              <a:pathLst>
                <a:path w="1132" h="1132" extrusionOk="0">
                  <a:moveTo>
                    <a:pt x="572" y="1"/>
                  </a:moveTo>
                  <a:cubicBezTo>
                    <a:pt x="251" y="1"/>
                    <a:pt x="1" y="251"/>
                    <a:pt x="1" y="572"/>
                  </a:cubicBezTo>
                  <a:cubicBezTo>
                    <a:pt x="1" y="894"/>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2"/>
            <p:cNvSpPr/>
            <p:nvPr/>
          </p:nvSpPr>
          <p:spPr>
            <a:xfrm>
              <a:off x="4056139" y="121706"/>
              <a:ext cx="38894" cy="38894"/>
            </a:xfrm>
            <a:custGeom>
              <a:avLst/>
              <a:gdLst/>
              <a:ahLst/>
              <a:cxnLst/>
              <a:rect l="l" t="t" r="r" b="b"/>
              <a:pathLst>
                <a:path w="1132" h="1132" extrusionOk="0">
                  <a:moveTo>
                    <a:pt x="560" y="1"/>
                  </a:moveTo>
                  <a:cubicBezTo>
                    <a:pt x="250" y="1"/>
                    <a:pt x="0" y="251"/>
                    <a:pt x="0" y="572"/>
                  </a:cubicBezTo>
                  <a:cubicBezTo>
                    <a:pt x="12" y="894"/>
                    <a:pt x="262"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2"/>
            <p:cNvSpPr/>
            <p:nvPr/>
          </p:nvSpPr>
          <p:spPr>
            <a:xfrm>
              <a:off x="4120356" y="58314"/>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2"/>
            <p:cNvSpPr/>
            <p:nvPr/>
          </p:nvSpPr>
          <p:spPr>
            <a:xfrm>
              <a:off x="3991923" y="58314"/>
              <a:ext cx="38894" cy="38894"/>
            </a:xfrm>
            <a:custGeom>
              <a:avLst/>
              <a:gdLst/>
              <a:ahLst/>
              <a:cxnLst/>
              <a:rect l="l" t="t" r="r" b="b"/>
              <a:pathLst>
                <a:path w="1132" h="1132" extrusionOk="0">
                  <a:moveTo>
                    <a:pt x="572" y="0"/>
                  </a:moveTo>
                  <a:cubicBezTo>
                    <a:pt x="262" y="0"/>
                    <a:pt x="0" y="250"/>
                    <a:pt x="0" y="572"/>
                  </a:cubicBezTo>
                  <a:cubicBezTo>
                    <a:pt x="0" y="881"/>
                    <a:pt x="262"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2"/>
            <p:cNvSpPr/>
            <p:nvPr/>
          </p:nvSpPr>
          <p:spPr>
            <a:xfrm>
              <a:off x="4120356" y="442447"/>
              <a:ext cx="38894" cy="38894"/>
            </a:xfrm>
            <a:custGeom>
              <a:avLst/>
              <a:gdLst/>
              <a:ahLst/>
              <a:cxnLst/>
              <a:rect l="l" t="t" r="r" b="b"/>
              <a:pathLst>
                <a:path w="1132" h="1132" extrusionOk="0">
                  <a:moveTo>
                    <a:pt x="572" y="0"/>
                  </a:moveTo>
                  <a:cubicBezTo>
                    <a:pt x="251" y="0"/>
                    <a:pt x="1" y="250"/>
                    <a:pt x="1" y="560"/>
                  </a:cubicBezTo>
                  <a:cubicBezTo>
                    <a:pt x="1" y="881"/>
                    <a:pt x="251" y="1131"/>
                    <a:pt x="572" y="1131"/>
                  </a:cubicBezTo>
                  <a:cubicBezTo>
                    <a:pt x="882" y="1131"/>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2"/>
            <p:cNvSpPr/>
            <p:nvPr/>
          </p:nvSpPr>
          <p:spPr>
            <a:xfrm>
              <a:off x="3991923" y="442447"/>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2"/>
            <p:cNvSpPr/>
            <p:nvPr/>
          </p:nvSpPr>
          <p:spPr>
            <a:xfrm>
              <a:off x="3928084" y="506252"/>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2"/>
            <p:cNvSpPr/>
            <p:nvPr/>
          </p:nvSpPr>
          <p:spPr>
            <a:xfrm>
              <a:off x="4056139" y="506252"/>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
            <p:cNvSpPr/>
            <p:nvPr/>
          </p:nvSpPr>
          <p:spPr>
            <a:xfrm>
              <a:off x="3928084" y="377818"/>
              <a:ext cx="38894" cy="38894"/>
            </a:xfrm>
            <a:custGeom>
              <a:avLst/>
              <a:gdLst/>
              <a:ahLst/>
              <a:cxnLst/>
              <a:rect l="l" t="t" r="r" b="b"/>
              <a:pathLst>
                <a:path w="1132"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
            <p:cNvSpPr/>
            <p:nvPr/>
          </p:nvSpPr>
          <p:spPr>
            <a:xfrm>
              <a:off x="4056139" y="377818"/>
              <a:ext cx="38894" cy="38894"/>
            </a:xfrm>
            <a:custGeom>
              <a:avLst/>
              <a:gdLst/>
              <a:ahLst/>
              <a:cxnLst/>
              <a:rect l="l" t="t" r="r" b="b"/>
              <a:pathLst>
                <a:path w="1132" h="1132" extrusionOk="0">
                  <a:moveTo>
                    <a:pt x="560" y="0"/>
                  </a:moveTo>
                  <a:cubicBezTo>
                    <a:pt x="250" y="0"/>
                    <a:pt x="0" y="262"/>
                    <a:pt x="0" y="572"/>
                  </a:cubicBezTo>
                  <a:cubicBezTo>
                    <a:pt x="12" y="893"/>
                    <a:pt x="262"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2"/>
            <p:cNvSpPr/>
            <p:nvPr/>
          </p:nvSpPr>
          <p:spPr>
            <a:xfrm>
              <a:off x="4120356" y="313979"/>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2"/>
            <p:cNvSpPr/>
            <p:nvPr/>
          </p:nvSpPr>
          <p:spPr>
            <a:xfrm>
              <a:off x="3991923" y="314391"/>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
            <p:cNvSpPr/>
            <p:nvPr/>
          </p:nvSpPr>
          <p:spPr>
            <a:xfrm>
              <a:off x="4120356" y="698525"/>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2"/>
            <p:cNvSpPr/>
            <p:nvPr/>
          </p:nvSpPr>
          <p:spPr>
            <a:xfrm>
              <a:off x="3991923" y="698525"/>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
            <p:cNvSpPr/>
            <p:nvPr/>
          </p:nvSpPr>
          <p:spPr>
            <a:xfrm>
              <a:off x="3928084" y="762330"/>
              <a:ext cx="38894" cy="38929"/>
            </a:xfrm>
            <a:custGeom>
              <a:avLst/>
              <a:gdLst/>
              <a:ahLst/>
              <a:cxnLst/>
              <a:rect l="l" t="t" r="r" b="b"/>
              <a:pathLst>
                <a:path w="1132" h="1133"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
            <p:cNvSpPr/>
            <p:nvPr/>
          </p:nvSpPr>
          <p:spPr>
            <a:xfrm>
              <a:off x="4056139" y="762330"/>
              <a:ext cx="38894" cy="38929"/>
            </a:xfrm>
            <a:custGeom>
              <a:avLst/>
              <a:gdLst/>
              <a:ahLst/>
              <a:cxnLst/>
              <a:rect l="l" t="t" r="r" b="b"/>
              <a:pathLst>
                <a:path w="1132" h="1133" extrusionOk="0">
                  <a:moveTo>
                    <a:pt x="560" y="1"/>
                  </a:moveTo>
                  <a:cubicBezTo>
                    <a:pt x="250" y="1"/>
                    <a:pt x="0" y="263"/>
                    <a:pt x="0" y="572"/>
                  </a:cubicBezTo>
                  <a:cubicBezTo>
                    <a:pt x="12" y="882"/>
                    <a:pt x="262" y="1132"/>
                    <a:pt x="560" y="1132"/>
                  </a:cubicBezTo>
                  <a:cubicBezTo>
                    <a:pt x="870" y="1132"/>
                    <a:pt x="1131" y="882"/>
                    <a:pt x="1131" y="572"/>
                  </a:cubicBezTo>
                  <a:cubicBezTo>
                    <a:pt x="1131"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2"/>
            <p:cNvSpPr/>
            <p:nvPr/>
          </p:nvSpPr>
          <p:spPr>
            <a:xfrm>
              <a:off x="3928084" y="63430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
            <p:cNvSpPr/>
            <p:nvPr/>
          </p:nvSpPr>
          <p:spPr>
            <a:xfrm>
              <a:off x="4056139" y="634308"/>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
            <p:cNvSpPr/>
            <p:nvPr/>
          </p:nvSpPr>
          <p:spPr>
            <a:xfrm>
              <a:off x="4120356" y="570091"/>
              <a:ext cx="38894" cy="38894"/>
            </a:xfrm>
            <a:custGeom>
              <a:avLst/>
              <a:gdLst/>
              <a:ahLst/>
              <a:cxnLst/>
              <a:rect l="l" t="t" r="r" b="b"/>
              <a:pathLst>
                <a:path w="1132"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2"/>
            <p:cNvSpPr/>
            <p:nvPr/>
          </p:nvSpPr>
          <p:spPr>
            <a:xfrm>
              <a:off x="3991923" y="570881"/>
              <a:ext cx="38894" cy="38482"/>
            </a:xfrm>
            <a:custGeom>
              <a:avLst/>
              <a:gdLst/>
              <a:ahLst/>
              <a:cxnLst/>
              <a:rect l="l" t="t" r="r" b="b"/>
              <a:pathLst>
                <a:path w="1132" h="1120" extrusionOk="0">
                  <a:moveTo>
                    <a:pt x="572" y="1"/>
                  </a:moveTo>
                  <a:cubicBezTo>
                    <a:pt x="262" y="1"/>
                    <a:pt x="0" y="251"/>
                    <a:pt x="0" y="560"/>
                  </a:cubicBezTo>
                  <a:cubicBezTo>
                    <a:pt x="0" y="870"/>
                    <a:pt x="262" y="1120"/>
                    <a:pt x="572" y="1120"/>
                  </a:cubicBezTo>
                  <a:cubicBezTo>
                    <a:pt x="881" y="1120"/>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2"/>
            <p:cNvSpPr/>
            <p:nvPr/>
          </p:nvSpPr>
          <p:spPr>
            <a:xfrm>
              <a:off x="4120356" y="954603"/>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2"/>
            <p:cNvSpPr/>
            <p:nvPr/>
          </p:nvSpPr>
          <p:spPr>
            <a:xfrm>
              <a:off x="3991923" y="954603"/>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2"/>
            <p:cNvSpPr/>
            <p:nvPr/>
          </p:nvSpPr>
          <p:spPr>
            <a:xfrm>
              <a:off x="3928084" y="1018854"/>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2"/>
            <p:cNvSpPr/>
            <p:nvPr/>
          </p:nvSpPr>
          <p:spPr>
            <a:xfrm>
              <a:off x="4056139" y="1018854"/>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2"/>
            <p:cNvSpPr/>
            <p:nvPr/>
          </p:nvSpPr>
          <p:spPr>
            <a:xfrm>
              <a:off x="3928084" y="890386"/>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2"/>
            <p:cNvSpPr/>
            <p:nvPr/>
          </p:nvSpPr>
          <p:spPr>
            <a:xfrm>
              <a:off x="4056139" y="890386"/>
              <a:ext cx="38894" cy="38894"/>
            </a:xfrm>
            <a:custGeom>
              <a:avLst/>
              <a:gdLst/>
              <a:ahLst/>
              <a:cxnLst/>
              <a:rect l="l" t="t" r="r" b="b"/>
              <a:pathLst>
                <a:path w="1132" h="1132" extrusionOk="0">
                  <a:moveTo>
                    <a:pt x="560" y="1"/>
                  </a:moveTo>
                  <a:cubicBezTo>
                    <a:pt x="250" y="1"/>
                    <a:pt x="0" y="251"/>
                    <a:pt x="0" y="560"/>
                  </a:cubicBezTo>
                  <a:cubicBezTo>
                    <a:pt x="12" y="882"/>
                    <a:pt x="262" y="1132"/>
                    <a:pt x="560" y="1132"/>
                  </a:cubicBezTo>
                  <a:cubicBezTo>
                    <a:pt x="870" y="1132"/>
                    <a:pt x="1131" y="882"/>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2"/>
            <p:cNvSpPr/>
            <p:nvPr/>
          </p:nvSpPr>
          <p:spPr>
            <a:xfrm>
              <a:off x="4120356" y="826581"/>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2"/>
            <p:cNvSpPr/>
            <p:nvPr/>
          </p:nvSpPr>
          <p:spPr>
            <a:xfrm>
              <a:off x="3991923" y="82699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2"/>
            <p:cNvSpPr/>
            <p:nvPr/>
          </p:nvSpPr>
          <p:spPr>
            <a:xfrm>
              <a:off x="4120356" y="1210302"/>
              <a:ext cx="38894" cy="38894"/>
            </a:xfrm>
            <a:custGeom>
              <a:avLst/>
              <a:gdLst/>
              <a:ahLst/>
              <a:cxnLst/>
              <a:rect l="l" t="t" r="r" b="b"/>
              <a:pathLst>
                <a:path w="1132"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2"/>
            <p:cNvSpPr/>
            <p:nvPr/>
          </p:nvSpPr>
          <p:spPr>
            <a:xfrm>
              <a:off x="3991923" y="1210714"/>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2"/>
            <p:cNvSpPr/>
            <p:nvPr/>
          </p:nvSpPr>
          <p:spPr>
            <a:xfrm>
              <a:off x="3928084" y="1274519"/>
              <a:ext cx="38894" cy="38894"/>
            </a:xfrm>
            <a:custGeom>
              <a:avLst/>
              <a:gdLst/>
              <a:ahLst/>
              <a:cxnLst/>
              <a:rect l="l" t="t" r="r" b="b"/>
              <a:pathLst>
                <a:path w="1132" h="1132" extrusionOk="0">
                  <a:moveTo>
                    <a:pt x="572" y="1"/>
                  </a:moveTo>
                  <a:cubicBezTo>
                    <a:pt x="251" y="1"/>
                    <a:pt x="1" y="251"/>
                    <a:pt x="1" y="560"/>
                  </a:cubicBezTo>
                  <a:cubicBezTo>
                    <a:pt x="1" y="894"/>
                    <a:pt x="251"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2"/>
            <p:cNvSpPr/>
            <p:nvPr/>
          </p:nvSpPr>
          <p:spPr>
            <a:xfrm>
              <a:off x="4056139" y="1274519"/>
              <a:ext cx="38894" cy="38894"/>
            </a:xfrm>
            <a:custGeom>
              <a:avLst/>
              <a:gdLst/>
              <a:ahLst/>
              <a:cxnLst/>
              <a:rect l="l" t="t" r="r" b="b"/>
              <a:pathLst>
                <a:path w="1132" h="1132" extrusionOk="0">
                  <a:moveTo>
                    <a:pt x="560" y="1"/>
                  </a:moveTo>
                  <a:cubicBezTo>
                    <a:pt x="250" y="1"/>
                    <a:pt x="0" y="251"/>
                    <a:pt x="0" y="560"/>
                  </a:cubicBezTo>
                  <a:cubicBezTo>
                    <a:pt x="12" y="894"/>
                    <a:pt x="262" y="1132"/>
                    <a:pt x="560" y="1132"/>
                  </a:cubicBezTo>
                  <a:cubicBezTo>
                    <a:pt x="870" y="1132"/>
                    <a:pt x="1131" y="870"/>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2"/>
            <p:cNvSpPr/>
            <p:nvPr/>
          </p:nvSpPr>
          <p:spPr>
            <a:xfrm>
              <a:off x="3928084" y="1146463"/>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2"/>
            <p:cNvSpPr/>
            <p:nvPr/>
          </p:nvSpPr>
          <p:spPr>
            <a:xfrm>
              <a:off x="4056139" y="1146463"/>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2"/>
            <p:cNvSpPr/>
            <p:nvPr/>
          </p:nvSpPr>
          <p:spPr>
            <a:xfrm>
              <a:off x="4120356" y="1082659"/>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2"/>
            <p:cNvSpPr/>
            <p:nvPr/>
          </p:nvSpPr>
          <p:spPr>
            <a:xfrm>
              <a:off x="3991923" y="1082659"/>
              <a:ext cx="38894" cy="38894"/>
            </a:xfrm>
            <a:custGeom>
              <a:avLst/>
              <a:gdLst/>
              <a:ahLst/>
              <a:cxnLst/>
              <a:rect l="l" t="t" r="r" b="b"/>
              <a:pathLst>
                <a:path w="1132" h="1132" extrusionOk="0">
                  <a:moveTo>
                    <a:pt x="572" y="1"/>
                  </a:moveTo>
                  <a:cubicBezTo>
                    <a:pt x="262" y="1"/>
                    <a:pt x="0" y="251"/>
                    <a:pt x="0" y="560"/>
                  </a:cubicBezTo>
                  <a:cubicBezTo>
                    <a:pt x="0" y="870"/>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2"/>
            <p:cNvSpPr/>
            <p:nvPr/>
          </p:nvSpPr>
          <p:spPr>
            <a:xfrm>
              <a:off x="4120356" y="1466792"/>
              <a:ext cx="38894" cy="38894"/>
            </a:xfrm>
            <a:custGeom>
              <a:avLst/>
              <a:gdLst/>
              <a:ahLst/>
              <a:cxnLst/>
              <a:rect l="l" t="t" r="r" b="b"/>
              <a:pathLst>
                <a:path w="1132" h="1132" extrusionOk="0">
                  <a:moveTo>
                    <a:pt x="572" y="0"/>
                  </a:moveTo>
                  <a:cubicBezTo>
                    <a:pt x="251" y="0"/>
                    <a:pt x="1" y="250"/>
                    <a:pt x="1" y="560"/>
                  </a:cubicBezTo>
                  <a:cubicBezTo>
                    <a:pt x="1" y="893"/>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2"/>
            <p:cNvSpPr/>
            <p:nvPr/>
          </p:nvSpPr>
          <p:spPr>
            <a:xfrm>
              <a:off x="3991923" y="1467204"/>
              <a:ext cx="38894" cy="38894"/>
            </a:xfrm>
            <a:custGeom>
              <a:avLst/>
              <a:gdLst/>
              <a:ahLst/>
              <a:cxnLst/>
              <a:rect l="l" t="t" r="r" b="b"/>
              <a:pathLst>
                <a:path w="1132" h="1132" extrusionOk="0">
                  <a:moveTo>
                    <a:pt x="572" y="0"/>
                  </a:moveTo>
                  <a:cubicBezTo>
                    <a:pt x="262" y="0"/>
                    <a:pt x="0" y="250"/>
                    <a:pt x="0" y="560"/>
                  </a:cubicBezTo>
                  <a:cubicBezTo>
                    <a:pt x="0"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2"/>
            <p:cNvSpPr/>
            <p:nvPr/>
          </p:nvSpPr>
          <p:spPr>
            <a:xfrm>
              <a:off x="3928084" y="1531009"/>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2"/>
            <p:cNvSpPr/>
            <p:nvPr/>
          </p:nvSpPr>
          <p:spPr>
            <a:xfrm>
              <a:off x="4056139" y="1531009"/>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
            <p:cNvSpPr/>
            <p:nvPr/>
          </p:nvSpPr>
          <p:spPr>
            <a:xfrm>
              <a:off x="3928084" y="1402575"/>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
            <p:cNvSpPr/>
            <p:nvPr/>
          </p:nvSpPr>
          <p:spPr>
            <a:xfrm>
              <a:off x="4056139" y="1402575"/>
              <a:ext cx="38894" cy="38894"/>
            </a:xfrm>
            <a:custGeom>
              <a:avLst/>
              <a:gdLst/>
              <a:ahLst/>
              <a:cxnLst/>
              <a:rect l="l" t="t" r="r" b="b"/>
              <a:pathLst>
                <a:path w="1132" h="1132" extrusionOk="0">
                  <a:moveTo>
                    <a:pt x="560" y="0"/>
                  </a:moveTo>
                  <a:cubicBezTo>
                    <a:pt x="250" y="0"/>
                    <a:pt x="0" y="262"/>
                    <a:pt x="0" y="572"/>
                  </a:cubicBezTo>
                  <a:cubicBezTo>
                    <a:pt x="12" y="881"/>
                    <a:pt x="262"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
            <p:cNvSpPr/>
            <p:nvPr/>
          </p:nvSpPr>
          <p:spPr>
            <a:xfrm>
              <a:off x="4120356" y="1338736"/>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2"/>
            <p:cNvSpPr/>
            <p:nvPr/>
          </p:nvSpPr>
          <p:spPr>
            <a:xfrm>
              <a:off x="3991923" y="133873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
            <p:cNvSpPr/>
            <p:nvPr/>
          </p:nvSpPr>
          <p:spPr>
            <a:xfrm>
              <a:off x="4120356" y="1722870"/>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
            <p:cNvSpPr/>
            <p:nvPr/>
          </p:nvSpPr>
          <p:spPr>
            <a:xfrm>
              <a:off x="3991923" y="172328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
            <p:cNvSpPr/>
            <p:nvPr/>
          </p:nvSpPr>
          <p:spPr>
            <a:xfrm>
              <a:off x="3928084" y="1787121"/>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2"/>
            <p:cNvSpPr/>
            <p:nvPr/>
          </p:nvSpPr>
          <p:spPr>
            <a:xfrm>
              <a:off x="4056139" y="1787121"/>
              <a:ext cx="38894" cy="38894"/>
            </a:xfrm>
            <a:custGeom>
              <a:avLst/>
              <a:gdLst/>
              <a:ahLst/>
              <a:cxnLst/>
              <a:rect l="l" t="t" r="r" b="b"/>
              <a:pathLst>
                <a:path w="1132" h="1132" extrusionOk="0">
                  <a:moveTo>
                    <a:pt x="560" y="0"/>
                  </a:moveTo>
                  <a:cubicBezTo>
                    <a:pt x="250" y="0"/>
                    <a:pt x="0" y="262"/>
                    <a:pt x="0" y="572"/>
                  </a:cubicBezTo>
                  <a:cubicBezTo>
                    <a:pt x="12" y="869"/>
                    <a:pt x="262"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
            <p:cNvSpPr/>
            <p:nvPr/>
          </p:nvSpPr>
          <p:spPr>
            <a:xfrm>
              <a:off x="3928084" y="1659065"/>
              <a:ext cx="38894" cy="38894"/>
            </a:xfrm>
            <a:custGeom>
              <a:avLst/>
              <a:gdLst/>
              <a:ahLst/>
              <a:cxnLst/>
              <a:rect l="l" t="t" r="r" b="b"/>
              <a:pathLst>
                <a:path w="1132" h="1132" extrusionOk="0">
                  <a:moveTo>
                    <a:pt x="572" y="0"/>
                  </a:moveTo>
                  <a:cubicBezTo>
                    <a:pt x="251" y="0"/>
                    <a:pt x="1" y="250"/>
                    <a:pt x="1" y="560"/>
                  </a:cubicBezTo>
                  <a:cubicBezTo>
                    <a:pt x="1"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
            <p:cNvSpPr/>
            <p:nvPr/>
          </p:nvSpPr>
          <p:spPr>
            <a:xfrm>
              <a:off x="4056139" y="1659065"/>
              <a:ext cx="38894" cy="38894"/>
            </a:xfrm>
            <a:custGeom>
              <a:avLst/>
              <a:gdLst/>
              <a:ahLst/>
              <a:cxnLst/>
              <a:rect l="l" t="t" r="r" b="b"/>
              <a:pathLst>
                <a:path w="1132" h="1132" extrusionOk="0">
                  <a:moveTo>
                    <a:pt x="560" y="0"/>
                  </a:moveTo>
                  <a:cubicBezTo>
                    <a:pt x="250" y="0"/>
                    <a:pt x="0" y="250"/>
                    <a:pt x="0" y="560"/>
                  </a:cubicBezTo>
                  <a:cubicBezTo>
                    <a:pt x="12" y="870"/>
                    <a:pt x="262" y="1131"/>
                    <a:pt x="560" y="1131"/>
                  </a:cubicBezTo>
                  <a:cubicBezTo>
                    <a:pt x="870" y="1131"/>
                    <a:pt x="1131" y="870"/>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
            <p:cNvSpPr/>
            <p:nvPr/>
          </p:nvSpPr>
          <p:spPr>
            <a:xfrm>
              <a:off x="4120356" y="1594848"/>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
            <p:cNvSpPr/>
            <p:nvPr/>
          </p:nvSpPr>
          <p:spPr>
            <a:xfrm>
              <a:off x="3991923" y="1594848"/>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
            <p:cNvSpPr/>
            <p:nvPr/>
          </p:nvSpPr>
          <p:spPr>
            <a:xfrm>
              <a:off x="4120356" y="1978982"/>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
            <p:cNvSpPr/>
            <p:nvPr/>
          </p:nvSpPr>
          <p:spPr>
            <a:xfrm>
              <a:off x="3991923" y="1979359"/>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
            <p:cNvSpPr/>
            <p:nvPr/>
          </p:nvSpPr>
          <p:spPr>
            <a:xfrm>
              <a:off x="3928084" y="2043611"/>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2"/>
            <p:cNvSpPr/>
            <p:nvPr/>
          </p:nvSpPr>
          <p:spPr>
            <a:xfrm>
              <a:off x="4056139" y="2043611"/>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
            <p:cNvSpPr/>
            <p:nvPr/>
          </p:nvSpPr>
          <p:spPr>
            <a:xfrm>
              <a:off x="3928084" y="1915143"/>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
            <p:cNvSpPr/>
            <p:nvPr/>
          </p:nvSpPr>
          <p:spPr>
            <a:xfrm>
              <a:off x="4056139" y="1915143"/>
              <a:ext cx="38894" cy="38894"/>
            </a:xfrm>
            <a:custGeom>
              <a:avLst/>
              <a:gdLst/>
              <a:ahLst/>
              <a:cxnLst/>
              <a:rect l="l" t="t" r="r" b="b"/>
              <a:pathLst>
                <a:path w="1132" h="1132" extrusionOk="0">
                  <a:moveTo>
                    <a:pt x="560" y="1"/>
                  </a:moveTo>
                  <a:cubicBezTo>
                    <a:pt x="250" y="1"/>
                    <a:pt x="0" y="251"/>
                    <a:pt x="0" y="560"/>
                  </a:cubicBezTo>
                  <a:cubicBezTo>
                    <a:pt x="12" y="882"/>
                    <a:pt x="262" y="1132"/>
                    <a:pt x="560" y="1132"/>
                  </a:cubicBezTo>
                  <a:cubicBezTo>
                    <a:pt x="870" y="1132"/>
                    <a:pt x="1131" y="882"/>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2"/>
            <p:cNvSpPr/>
            <p:nvPr/>
          </p:nvSpPr>
          <p:spPr>
            <a:xfrm>
              <a:off x="4120356" y="185133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
            <p:cNvSpPr/>
            <p:nvPr/>
          </p:nvSpPr>
          <p:spPr>
            <a:xfrm>
              <a:off x="3991923" y="185133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
            <p:cNvSpPr/>
            <p:nvPr/>
          </p:nvSpPr>
          <p:spPr>
            <a:xfrm>
              <a:off x="3672006"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2"/>
            <p:cNvSpPr/>
            <p:nvPr/>
          </p:nvSpPr>
          <p:spPr>
            <a:xfrm>
              <a:off x="3799650" y="-590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2"/>
            <p:cNvSpPr/>
            <p:nvPr/>
          </p:nvSpPr>
          <p:spPr>
            <a:xfrm>
              <a:off x="3864279" y="186335"/>
              <a:ext cx="38894" cy="38516"/>
            </a:xfrm>
            <a:custGeom>
              <a:avLst/>
              <a:gdLst/>
              <a:ahLst/>
              <a:cxnLst/>
              <a:rect l="l" t="t" r="r" b="b"/>
              <a:pathLst>
                <a:path w="1132" h="1121" extrusionOk="0">
                  <a:moveTo>
                    <a:pt x="560" y="1"/>
                  </a:moveTo>
                  <a:cubicBezTo>
                    <a:pt x="250" y="1"/>
                    <a:pt x="0" y="251"/>
                    <a:pt x="0" y="561"/>
                  </a:cubicBezTo>
                  <a:cubicBezTo>
                    <a:pt x="0" y="870"/>
                    <a:pt x="250" y="1120"/>
                    <a:pt x="560" y="1120"/>
                  </a:cubicBezTo>
                  <a:cubicBezTo>
                    <a:pt x="881" y="1120"/>
                    <a:pt x="1131" y="870"/>
                    <a:pt x="1131" y="561"/>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2"/>
            <p:cNvSpPr/>
            <p:nvPr/>
          </p:nvSpPr>
          <p:spPr>
            <a:xfrm>
              <a:off x="3735811" y="186335"/>
              <a:ext cx="38894" cy="38929"/>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2"/>
            <p:cNvSpPr/>
            <p:nvPr/>
          </p:nvSpPr>
          <p:spPr>
            <a:xfrm>
              <a:off x="3672006" y="250174"/>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2"/>
            <p:cNvSpPr/>
            <p:nvPr/>
          </p:nvSpPr>
          <p:spPr>
            <a:xfrm>
              <a:off x="3799650" y="250174"/>
              <a:ext cx="38894" cy="38894"/>
            </a:xfrm>
            <a:custGeom>
              <a:avLst/>
              <a:gdLst/>
              <a:ahLst/>
              <a:cxnLst/>
              <a:rect l="l" t="t" r="r" b="b"/>
              <a:pathLst>
                <a:path w="1132" h="1132" extrusionOk="0">
                  <a:moveTo>
                    <a:pt x="572" y="0"/>
                  </a:moveTo>
                  <a:cubicBezTo>
                    <a:pt x="262" y="0"/>
                    <a:pt x="0" y="250"/>
                    <a:pt x="0" y="560"/>
                  </a:cubicBezTo>
                  <a:cubicBezTo>
                    <a:pt x="24" y="881"/>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
            <p:cNvSpPr/>
            <p:nvPr/>
          </p:nvSpPr>
          <p:spPr>
            <a:xfrm>
              <a:off x="3672006" y="121706"/>
              <a:ext cx="38894" cy="38894"/>
            </a:xfrm>
            <a:custGeom>
              <a:avLst/>
              <a:gdLst/>
              <a:ahLst/>
              <a:cxnLst/>
              <a:rect l="l" t="t" r="r" b="b"/>
              <a:pathLst>
                <a:path w="1132" h="1132" extrusionOk="0">
                  <a:moveTo>
                    <a:pt x="560" y="1"/>
                  </a:moveTo>
                  <a:cubicBezTo>
                    <a:pt x="250" y="1"/>
                    <a:pt x="0" y="251"/>
                    <a:pt x="0" y="572"/>
                  </a:cubicBezTo>
                  <a:cubicBezTo>
                    <a:pt x="0" y="894"/>
                    <a:pt x="250" y="1132"/>
                    <a:pt x="560" y="1132"/>
                  </a:cubicBezTo>
                  <a:cubicBezTo>
                    <a:pt x="881"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2"/>
            <p:cNvSpPr/>
            <p:nvPr/>
          </p:nvSpPr>
          <p:spPr>
            <a:xfrm>
              <a:off x="3799650" y="121706"/>
              <a:ext cx="38894" cy="38894"/>
            </a:xfrm>
            <a:custGeom>
              <a:avLst/>
              <a:gdLst/>
              <a:ahLst/>
              <a:cxnLst/>
              <a:rect l="l" t="t" r="r" b="b"/>
              <a:pathLst>
                <a:path w="1132" h="1132" extrusionOk="0">
                  <a:moveTo>
                    <a:pt x="572" y="1"/>
                  </a:moveTo>
                  <a:cubicBezTo>
                    <a:pt x="262" y="1"/>
                    <a:pt x="0" y="251"/>
                    <a:pt x="0" y="572"/>
                  </a:cubicBezTo>
                  <a:cubicBezTo>
                    <a:pt x="24" y="894"/>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2"/>
            <p:cNvSpPr/>
            <p:nvPr/>
          </p:nvSpPr>
          <p:spPr>
            <a:xfrm>
              <a:off x="3864279"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81" y="1131"/>
                    <a:pt x="1131" y="881"/>
                    <a:pt x="1131" y="572"/>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
            <p:cNvSpPr/>
            <p:nvPr/>
          </p:nvSpPr>
          <p:spPr>
            <a:xfrm>
              <a:off x="3735811" y="58314"/>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2"/>
            <p:cNvSpPr/>
            <p:nvPr/>
          </p:nvSpPr>
          <p:spPr>
            <a:xfrm>
              <a:off x="3864279" y="442447"/>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
            <p:cNvSpPr/>
            <p:nvPr/>
          </p:nvSpPr>
          <p:spPr>
            <a:xfrm>
              <a:off x="3735811" y="442447"/>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2"/>
            <p:cNvSpPr/>
            <p:nvPr/>
          </p:nvSpPr>
          <p:spPr>
            <a:xfrm>
              <a:off x="3672006" y="50625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
            <p:cNvSpPr/>
            <p:nvPr/>
          </p:nvSpPr>
          <p:spPr>
            <a:xfrm>
              <a:off x="3799650" y="506252"/>
              <a:ext cx="38894" cy="38894"/>
            </a:xfrm>
            <a:custGeom>
              <a:avLst/>
              <a:gdLst/>
              <a:ahLst/>
              <a:cxnLst/>
              <a:rect l="l" t="t" r="r" b="b"/>
              <a:pathLst>
                <a:path w="1132" h="1132" extrusionOk="0">
                  <a:moveTo>
                    <a:pt x="572" y="1"/>
                  </a:moveTo>
                  <a:cubicBezTo>
                    <a:pt x="262" y="1"/>
                    <a:pt x="0" y="251"/>
                    <a:pt x="0" y="572"/>
                  </a:cubicBezTo>
                  <a:cubicBezTo>
                    <a:pt x="24"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
            <p:cNvSpPr/>
            <p:nvPr/>
          </p:nvSpPr>
          <p:spPr>
            <a:xfrm>
              <a:off x="3672006" y="377818"/>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
            <p:cNvSpPr/>
            <p:nvPr/>
          </p:nvSpPr>
          <p:spPr>
            <a:xfrm>
              <a:off x="3799650" y="377818"/>
              <a:ext cx="38894" cy="38894"/>
            </a:xfrm>
            <a:custGeom>
              <a:avLst/>
              <a:gdLst/>
              <a:ahLst/>
              <a:cxnLst/>
              <a:rect l="l" t="t" r="r" b="b"/>
              <a:pathLst>
                <a:path w="1132" h="1132" extrusionOk="0">
                  <a:moveTo>
                    <a:pt x="572" y="0"/>
                  </a:moveTo>
                  <a:cubicBezTo>
                    <a:pt x="262" y="0"/>
                    <a:pt x="0" y="262"/>
                    <a:pt x="0" y="572"/>
                  </a:cubicBezTo>
                  <a:cubicBezTo>
                    <a:pt x="24" y="893"/>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2"/>
            <p:cNvSpPr/>
            <p:nvPr/>
          </p:nvSpPr>
          <p:spPr>
            <a:xfrm>
              <a:off x="3864279" y="31397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75"/>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
            <p:cNvSpPr/>
            <p:nvPr/>
          </p:nvSpPr>
          <p:spPr>
            <a:xfrm>
              <a:off x="3735811" y="314391"/>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
            <p:cNvSpPr/>
            <p:nvPr/>
          </p:nvSpPr>
          <p:spPr>
            <a:xfrm>
              <a:off x="3864279"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
            <p:cNvSpPr/>
            <p:nvPr/>
          </p:nvSpPr>
          <p:spPr>
            <a:xfrm>
              <a:off x="3735811" y="698525"/>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2"/>
            <p:cNvSpPr/>
            <p:nvPr/>
          </p:nvSpPr>
          <p:spPr>
            <a:xfrm>
              <a:off x="3672006" y="762330"/>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81"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
            <p:cNvSpPr/>
            <p:nvPr/>
          </p:nvSpPr>
          <p:spPr>
            <a:xfrm>
              <a:off x="3799650" y="762330"/>
              <a:ext cx="38894" cy="38929"/>
            </a:xfrm>
            <a:custGeom>
              <a:avLst/>
              <a:gdLst/>
              <a:ahLst/>
              <a:cxnLst/>
              <a:rect l="l" t="t" r="r" b="b"/>
              <a:pathLst>
                <a:path w="1132" h="1133" extrusionOk="0">
                  <a:moveTo>
                    <a:pt x="572" y="1"/>
                  </a:moveTo>
                  <a:cubicBezTo>
                    <a:pt x="262" y="1"/>
                    <a:pt x="0" y="263"/>
                    <a:pt x="0" y="572"/>
                  </a:cubicBezTo>
                  <a:cubicBezTo>
                    <a:pt x="24"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
            <p:cNvSpPr/>
            <p:nvPr/>
          </p:nvSpPr>
          <p:spPr>
            <a:xfrm>
              <a:off x="3672006"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
            <p:cNvSpPr/>
            <p:nvPr/>
          </p:nvSpPr>
          <p:spPr>
            <a:xfrm>
              <a:off x="3799650" y="63430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
            <p:cNvSpPr/>
            <p:nvPr/>
          </p:nvSpPr>
          <p:spPr>
            <a:xfrm>
              <a:off x="3864279" y="570091"/>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
            <p:cNvSpPr/>
            <p:nvPr/>
          </p:nvSpPr>
          <p:spPr>
            <a:xfrm>
              <a:off x="3735811" y="570881"/>
              <a:ext cx="38894" cy="38482"/>
            </a:xfrm>
            <a:custGeom>
              <a:avLst/>
              <a:gdLst/>
              <a:ahLst/>
              <a:cxnLst/>
              <a:rect l="l" t="t" r="r" b="b"/>
              <a:pathLst>
                <a:path w="1132" h="1120" extrusionOk="0">
                  <a:moveTo>
                    <a:pt x="572" y="1"/>
                  </a:moveTo>
                  <a:cubicBezTo>
                    <a:pt x="251" y="1"/>
                    <a:pt x="1" y="251"/>
                    <a:pt x="1" y="560"/>
                  </a:cubicBezTo>
                  <a:cubicBezTo>
                    <a:pt x="1" y="870"/>
                    <a:pt x="251" y="1120"/>
                    <a:pt x="572" y="1120"/>
                  </a:cubicBezTo>
                  <a:cubicBezTo>
                    <a:pt x="882" y="1120"/>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
            <p:cNvSpPr/>
            <p:nvPr/>
          </p:nvSpPr>
          <p:spPr>
            <a:xfrm>
              <a:off x="3864279"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
            <p:cNvSpPr/>
            <p:nvPr/>
          </p:nvSpPr>
          <p:spPr>
            <a:xfrm>
              <a:off x="3735811" y="954603"/>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
            <p:cNvSpPr/>
            <p:nvPr/>
          </p:nvSpPr>
          <p:spPr>
            <a:xfrm>
              <a:off x="3672006" y="1018854"/>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
            <p:cNvSpPr/>
            <p:nvPr/>
          </p:nvSpPr>
          <p:spPr>
            <a:xfrm>
              <a:off x="3799650" y="1018854"/>
              <a:ext cx="38894" cy="38894"/>
            </a:xfrm>
            <a:custGeom>
              <a:avLst/>
              <a:gdLst/>
              <a:ahLst/>
              <a:cxnLst/>
              <a:rect l="l" t="t" r="r" b="b"/>
              <a:pathLst>
                <a:path w="1132" h="1132" extrusionOk="0">
                  <a:moveTo>
                    <a:pt x="572" y="0"/>
                  </a:moveTo>
                  <a:cubicBezTo>
                    <a:pt x="262" y="0"/>
                    <a:pt x="0" y="250"/>
                    <a:pt x="0" y="560"/>
                  </a:cubicBezTo>
                  <a:cubicBezTo>
                    <a:pt x="24"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
            <p:cNvSpPr/>
            <p:nvPr/>
          </p:nvSpPr>
          <p:spPr>
            <a:xfrm>
              <a:off x="3672006"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
            <p:cNvSpPr/>
            <p:nvPr/>
          </p:nvSpPr>
          <p:spPr>
            <a:xfrm>
              <a:off x="3799650" y="89038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2"/>
            <p:cNvSpPr/>
            <p:nvPr/>
          </p:nvSpPr>
          <p:spPr>
            <a:xfrm>
              <a:off x="3864279" y="82658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
            <p:cNvSpPr/>
            <p:nvPr/>
          </p:nvSpPr>
          <p:spPr>
            <a:xfrm>
              <a:off x="3735811" y="826993"/>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
            <p:cNvSpPr/>
            <p:nvPr/>
          </p:nvSpPr>
          <p:spPr>
            <a:xfrm>
              <a:off x="3864279" y="1210302"/>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
            <p:cNvSpPr/>
            <p:nvPr/>
          </p:nvSpPr>
          <p:spPr>
            <a:xfrm>
              <a:off x="3735811" y="1210714"/>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
            <p:cNvSpPr/>
            <p:nvPr/>
          </p:nvSpPr>
          <p:spPr>
            <a:xfrm>
              <a:off x="3672006" y="1274519"/>
              <a:ext cx="38894" cy="38894"/>
            </a:xfrm>
            <a:custGeom>
              <a:avLst/>
              <a:gdLst/>
              <a:ahLst/>
              <a:cxnLst/>
              <a:rect l="l" t="t" r="r" b="b"/>
              <a:pathLst>
                <a:path w="1132" h="1132" extrusionOk="0">
                  <a:moveTo>
                    <a:pt x="560" y="1"/>
                  </a:moveTo>
                  <a:cubicBezTo>
                    <a:pt x="250" y="1"/>
                    <a:pt x="0" y="251"/>
                    <a:pt x="0" y="560"/>
                  </a:cubicBezTo>
                  <a:cubicBezTo>
                    <a:pt x="0" y="894"/>
                    <a:pt x="250" y="1132"/>
                    <a:pt x="560" y="1132"/>
                  </a:cubicBezTo>
                  <a:cubicBezTo>
                    <a:pt x="881"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
            <p:cNvSpPr/>
            <p:nvPr/>
          </p:nvSpPr>
          <p:spPr>
            <a:xfrm>
              <a:off x="3799650" y="1274519"/>
              <a:ext cx="38894" cy="38894"/>
            </a:xfrm>
            <a:custGeom>
              <a:avLst/>
              <a:gdLst/>
              <a:ahLst/>
              <a:cxnLst/>
              <a:rect l="l" t="t" r="r" b="b"/>
              <a:pathLst>
                <a:path w="1132" h="1132" extrusionOk="0">
                  <a:moveTo>
                    <a:pt x="572" y="1"/>
                  </a:moveTo>
                  <a:cubicBezTo>
                    <a:pt x="262" y="1"/>
                    <a:pt x="0" y="251"/>
                    <a:pt x="0" y="560"/>
                  </a:cubicBezTo>
                  <a:cubicBezTo>
                    <a:pt x="24" y="894"/>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
            <p:cNvSpPr/>
            <p:nvPr/>
          </p:nvSpPr>
          <p:spPr>
            <a:xfrm>
              <a:off x="3672006" y="1146463"/>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
            <p:cNvSpPr/>
            <p:nvPr/>
          </p:nvSpPr>
          <p:spPr>
            <a:xfrm>
              <a:off x="3799650" y="1146463"/>
              <a:ext cx="38894" cy="38894"/>
            </a:xfrm>
            <a:custGeom>
              <a:avLst/>
              <a:gdLst/>
              <a:ahLst/>
              <a:cxnLst/>
              <a:rect l="l" t="t" r="r" b="b"/>
              <a:pathLst>
                <a:path w="1132" h="1132" extrusionOk="0">
                  <a:moveTo>
                    <a:pt x="572" y="1"/>
                  </a:moveTo>
                  <a:cubicBezTo>
                    <a:pt x="262" y="1"/>
                    <a:pt x="0" y="251"/>
                    <a:pt x="0" y="572"/>
                  </a:cubicBezTo>
                  <a:cubicBezTo>
                    <a:pt x="24"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2"/>
            <p:cNvSpPr/>
            <p:nvPr/>
          </p:nvSpPr>
          <p:spPr>
            <a:xfrm>
              <a:off x="3864279" y="1082659"/>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
            <p:cNvSpPr/>
            <p:nvPr/>
          </p:nvSpPr>
          <p:spPr>
            <a:xfrm>
              <a:off x="3735811" y="1082659"/>
              <a:ext cx="38894" cy="38894"/>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2"/>
            <p:cNvSpPr/>
            <p:nvPr/>
          </p:nvSpPr>
          <p:spPr>
            <a:xfrm>
              <a:off x="3864279" y="1466792"/>
              <a:ext cx="38894" cy="38894"/>
            </a:xfrm>
            <a:custGeom>
              <a:avLst/>
              <a:gdLst/>
              <a:ahLst/>
              <a:cxnLst/>
              <a:rect l="l" t="t" r="r" b="b"/>
              <a:pathLst>
                <a:path w="1132" h="1132" extrusionOk="0">
                  <a:moveTo>
                    <a:pt x="560" y="0"/>
                  </a:moveTo>
                  <a:cubicBezTo>
                    <a:pt x="250" y="0"/>
                    <a:pt x="0" y="250"/>
                    <a:pt x="0" y="560"/>
                  </a:cubicBezTo>
                  <a:cubicBezTo>
                    <a:pt x="0" y="893"/>
                    <a:pt x="250" y="1132"/>
                    <a:pt x="560" y="1132"/>
                  </a:cubicBezTo>
                  <a:cubicBezTo>
                    <a:pt x="881" y="1132"/>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2"/>
            <p:cNvSpPr/>
            <p:nvPr/>
          </p:nvSpPr>
          <p:spPr>
            <a:xfrm>
              <a:off x="3735811" y="1467204"/>
              <a:ext cx="38894" cy="38894"/>
            </a:xfrm>
            <a:custGeom>
              <a:avLst/>
              <a:gdLst/>
              <a:ahLst/>
              <a:cxnLst/>
              <a:rect l="l" t="t" r="r" b="b"/>
              <a:pathLst>
                <a:path w="1132" h="1132" extrusionOk="0">
                  <a:moveTo>
                    <a:pt x="572" y="0"/>
                  </a:moveTo>
                  <a:cubicBezTo>
                    <a:pt x="251" y="0"/>
                    <a:pt x="1" y="250"/>
                    <a:pt x="1" y="560"/>
                  </a:cubicBezTo>
                  <a:cubicBezTo>
                    <a:pt x="1"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
            <p:cNvSpPr/>
            <p:nvPr/>
          </p:nvSpPr>
          <p:spPr>
            <a:xfrm>
              <a:off x="3672006" y="153100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
            <p:cNvSpPr/>
            <p:nvPr/>
          </p:nvSpPr>
          <p:spPr>
            <a:xfrm>
              <a:off x="3799650" y="1531009"/>
              <a:ext cx="38894" cy="38894"/>
            </a:xfrm>
            <a:custGeom>
              <a:avLst/>
              <a:gdLst/>
              <a:ahLst/>
              <a:cxnLst/>
              <a:rect l="l" t="t" r="r" b="b"/>
              <a:pathLst>
                <a:path w="1132" h="1132" extrusionOk="0">
                  <a:moveTo>
                    <a:pt x="572" y="1"/>
                  </a:moveTo>
                  <a:cubicBezTo>
                    <a:pt x="262" y="1"/>
                    <a:pt x="0" y="251"/>
                    <a:pt x="0" y="572"/>
                  </a:cubicBezTo>
                  <a:cubicBezTo>
                    <a:pt x="24"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
            <p:cNvSpPr/>
            <p:nvPr/>
          </p:nvSpPr>
          <p:spPr>
            <a:xfrm>
              <a:off x="3672006" y="14025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
            <p:cNvSpPr/>
            <p:nvPr/>
          </p:nvSpPr>
          <p:spPr>
            <a:xfrm>
              <a:off x="3799650" y="1402575"/>
              <a:ext cx="38894" cy="38894"/>
            </a:xfrm>
            <a:custGeom>
              <a:avLst/>
              <a:gdLst/>
              <a:ahLst/>
              <a:cxnLst/>
              <a:rect l="l" t="t" r="r" b="b"/>
              <a:pathLst>
                <a:path w="1132" h="1132" extrusionOk="0">
                  <a:moveTo>
                    <a:pt x="572" y="0"/>
                  </a:moveTo>
                  <a:cubicBezTo>
                    <a:pt x="262" y="0"/>
                    <a:pt x="0" y="262"/>
                    <a:pt x="0" y="572"/>
                  </a:cubicBezTo>
                  <a:cubicBezTo>
                    <a:pt x="24"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2"/>
            <p:cNvSpPr/>
            <p:nvPr/>
          </p:nvSpPr>
          <p:spPr>
            <a:xfrm>
              <a:off x="3864279" y="1338736"/>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75"/>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
            <p:cNvSpPr/>
            <p:nvPr/>
          </p:nvSpPr>
          <p:spPr>
            <a:xfrm>
              <a:off x="3735811" y="1338736"/>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2"/>
            <p:cNvSpPr/>
            <p:nvPr/>
          </p:nvSpPr>
          <p:spPr>
            <a:xfrm>
              <a:off x="3864279" y="1722870"/>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
            <p:cNvSpPr/>
            <p:nvPr/>
          </p:nvSpPr>
          <p:spPr>
            <a:xfrm>
              <a:off x="3735811" y="1723282"/>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
            <p:cNvSpPr/>
            <p:nvPr/>
          </p:nvSpPr>
          <p:spPr>
            <a:xfrm>
              <a:off x="3672006" y="1787121"/>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
            <p:cNvSpPr/>
            <p:nvPr/>
          </p:nvSpPr>
          <p:spPr>
            <a:xfrm>
              <a:off x="3799650" y="1787121"/>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
            <p:cNvSpPr/>
            <p:nvPr/>
          </p:nvSpPr>
          <p:spPr>
            <a:xfrm>
              <a:off x="3672006" y="1659065"/>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81"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
            <p:cNvSpPr/>
            <p:nvPr/>
          </p:nvSpPr>
          <p:spPr>
            <a:xfrm>
              <a:off x="3799650" y="1659065"/>
              <a:ext cx="38894" cy="38894"/>
            </a:xfrm>
            <a:custGeom>
              <a:avLst/>
              <a:gdLst/>
              <a:ahLst/>
              <a:cxnLst/>
              <a:rect l="l" t="t" r="r" b="b"/>
              <a:pathLst>
                <a:path w="1132" h="1132" extrusionOk="0">
                  <a:moveTo>
                    <a:pt x="572" y="0"/>
                  </a:moveTo>
                  <a:cubicBezTo>
                    <a:pt x="262" y="0"/>
                    <a:pt x="0" y="250"/>
                    <a:pt x="0" y="560"/>
                  </a:cubicBezTo>
                  <a:cubicBezTo>
                    <a:pt x="24"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
            <p:cNvSpPr/>
            <p:nvPr/>
          </p:nvSpPr>
          <p:spPr>
            <a:xfrm>
              <a:off x="3864279"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2"/>
            <p:cNvSpPr/>
            <p:nvPr/>
          </p:nvSpPr>
          <p:spPr>
            <a:xfrm>
              <a:off x="3735811" y="1594848"/>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2"/>
            <p:cNvSpPr/>
            <p:nvPr/>
          </p:nvSpPr>
          <p:spPr>
            <a:xfrm>
              <a:off x="3864279" y="1978982"/>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81" y="1131"/>
                    <a:pt x="1131" y="881"/>
                    <a:pt x="1131" y="572"/>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2"/>
            <p:cNvSpPr/>
            <p:nvPr/>
          </p:nvSpPr>
          <p:spPr>
            <a:xfrm>
              <a:off x="3735811" y="1979359"/>
              <a:ext cx="38894" cy="38929"/>
            </a:xfrm>
            <a:custGeom>
              <a:avLst/>
              <a:gdLst/>
              <a:ahLst/>
              <a:cxnLst/>
              <a:rect l="l" t="t" r="r" b="b"/>
              <a:pathLst>
                <a:path w="1132" h="1133"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2"/>
            <p:cNvSpPr/>
            <p:nvPr/>
          </p:nvSpPr>
          <p:spPr>
            <a:xfrm>
              <a:off x="3672006" y="204361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2"/>
            <p:cNvSpPr/>
            <p:nvPr/>
          </p:nvSpPr>
          <p:spPr>
            <a:xfrm>
              <a:off x="3799650" y="2043611"/>
              <a:ext cx="38894" cy="38894"/>
            </a:xfrm>
            <a:custGeom>
              <a:avLst/>
              <a:gdLst/>
              <a:ahLst/>
              <a:cxnLst/>
              <a:rect l="l" t="t" r="r" b="b"/>
              <a:pathLst>
                <a:path w="1132" h="1132" extrusionOk="0">
                  <a:moveTo>
                    <a:pt x="572" y="0"/>
                  </a:moveTo>
                  <a:cubicBezTo>
                    <a:pt x="262" y="0"/>
                    <a:pt x="0" y="250"/>
                    <a:pt x="0" y="560"/>
                  </a:cubicBezTo>
                  <a:cubicBezTo>
                    <a:pt x="24"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2"/>
            <p:cNvSpPr/>
            <p:nvPr/>
          </p:nvSpPr>
          <p:spPr>
            <a:xfrm>
              <a:off x="3672006" y="1915143"/>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2"/>
            <p:cNvSpPr/>
            <p:nvPr/>
          </p:nvSpPr>
          <p:spPr>
            <a:xfrm>
              <a:off x="3799650" y="1915143"/>
              <a:ext cx="38894" cy="38894"/>
            </a:xfrm>
            <a:custGeom>
              <a:avLst/>
              <a:gdLst/>
              <a:ahLst/>
              <a:cxnLst/>
              <a:rect l="l" t="t" r="r" b="b"/>
              <a:pathLst>
                <a:path w="1132" h="1132" extrusionOk="0">
                  <a:moveTo>
                    <a:pt x="572" y="1"/>
                  </a:moveTo>
                  <a:cubicBezTo>
                    <a:pt x="262" y="1"/>
                    <a:pt x="0" y="251"/>
                    <a:pt x="0" y="560"/>
                  </a:cubicBezTo>
                  <a:cubicBezTo>
                    <a:pt x="24"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2"/>
            <p:cNvSpPr/>
            <p:nvPr/>
          </p:nvSpPr>
          <p:spPr>
            <a:xfrm>
              <a:off x="3864279"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2"/>
            <p:cNvSpPr/>
            <p:nvPr/>
          </p:nvSpPr>
          <p:spPr>
            <a:xfrm>
              <a:off x="3735811" y="185133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2"/>
            <p:cNvSpPr/>
            <p:nvPr/>
          </p:nvSpPr>
          <p:spPr>
            <a:xfrm>
              <a:off x="3415928"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2"/>
            <p:cNvSpPr/>
            <p:nvPr/>
          </p:nvSpPr>
          <p:spPr>
            <a:xfrm>
              <a:off x="3543538" y="-5903"/>
              <a:ext cx="38894" cy="38894"/>
            </a:xfrm>
            <a:custGeom>
              <a:avLst/>
              <a:gdLst/>
              <a:ahLst/>
              <a:cxnLst/>
              <a:rect l="l" t="t" r="r" b="b"/>
              <a:pathLst>
                <a:path w="1132" h="1132" extrusionOk="0">
                  <a:moveTo>
                    <a:pt x="572" y="0"/>
                  </a:moveTo>
                  <a:cubicBezTo>
                    <a:pt x="251" y="0"/>
                    <a:pt x="1" y="250"/>
                    <a:pt x="1" y="560"/>
                  </a:cubicBezTo>
                  <a:cubicBezTo>
                    <a:pt x="1" y="869"/>
                    <a:pt x="275"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2"/>
            <p:cNvSpPr/>
            <p:nvPr/>
          </p:nvSpPr>
          <p:spPr>
            <a:xfrm>
              <a:off x="3608201" y="186335"/>
              <a:ext cx="38894" cy="38516"/>
            </a:xfrm>
            <a:custGeom>
              <a:avLst/>
              <a:gdLst/>
              <a:ahLst/>
              <a:cxnLst/>
              <a:rect l="l" t="t" r="r" b="b"/>
              <a:pathLst>
                <a:path w="1132" h="1121" extrusionOk="0">
                  <a:moveTo>
                    <a:pt x="560" y="1"/>
                  </a:moveTo>
                  <a:cubicBezTo>
                    <a:pt x="250" y="1"/>
                    <a:pt x="0" y="251"/>
                    <a:pt x="0" y="561"/>
                  </a:cubicBezTo>
                  <a:cubicBezTo>
                    <a:pt x="0" y="870"/>
                    <a:pt x="250" y="1120"/>
                    <a:pt x="560" y="1120"/>
                  </a:cubicBezTo>
                  <a:cubicBezTo>
                    <a:pt x="869" y="1120"/>
                    <a:pt x="1131" y="870"/>
                    <a:pt x="1131" y="561"/>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2"/>
            <p:cNvSpPr/>
            <p:nvPr/>
          </p:nvSpPr>
          <p:spPr>
            <a:xfrm>
              <a:off x="3479733" y="186335"/>
              <a:ext cx="38894" cy="38929"/>
            </a:xfrm>
            <a:custGeom>
              <a:avLst/>
              <a:gdLst/>
              <a:ahLst/>
              <a:cxnLst/>
              <a:rect l="l" t="t" r="r" b="b"/>
              <a:pathLst>
                <a:path w="1132" h="1133" extrusionOk="0">
                  <a:moveTo>
                    <a:pt x="560" y="1"/>
                  </a:moveTo>
                  <a:cubicBezTo>
                    <a:pt x="251" y="1"/>
                    <a:pt x="0" y="251"/>
                    <a:pt x="0" y="561"/>
                  </a:cubicBezTo>
                  <a:cubicBezTo>
                    <a:pt x="0" y="870"/>
                    <a:pt x="251" y="1132"/>
                    <a:pt x="560" y="1132"/>
                  </a:cubicBezTo>
                  <a:cubicBezTo>
                    <a:pt x="870" y="1132"/>
                    <a:pt x="1132" y="870"/>
                    <a:pt x="1132" y="561"/>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
            <p:cNvSpPr/>
            <p:nvPr/>
          </p:nvSpPr>
          <p:spPr>
            <a:xfrm>
              <a:off x="3415928" y="250174"/>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
            <p:cNvSpPr/>
            <p:nvPr/>
          </p:nvSpPr>
          <p:spPr>
            <a:xfrm>
              <a:off x="3543538" y="250174"/>
              <a:ext cx="38894" cy="38894"/>
            </a:xfrm>
            <a:custGeom>
              <a:avLst/>
              <a:gdLst/>
              <a:ahLst/>
              <a:cxnLst/>
              <a:rect l="l" t="t" r="r" b="b"/>
              <a:pathLst>
                <a:path w="1132" h="1132" extrusionOk="0">
                  <a:moveTo>
                    <a:pt x="572" y="0"/>
                  </a:moveTo>
                  <a:cubicBezTo>
                    <a:pt x="251" y="0"/>
                    <a:pt x="1" y="250"/>
                    <a:pt x="1" y="560"/>
                  </a:cubicBezTo>
                  <a:cubicBezTo>
                    <a:pt x="13" y="881"/>
                    <a:pt x="275"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
            <p:cNvSpPr/>
            <p:nvPr/>
          </p:nvSpPr>
          <p:spPr>
            <a:xfrm>
              <a:off x="3415928" y="121706"/>
              <a:ext cx="38894" cy="38894"/>
            </a:xfrm>
            <a:custGeom>
              <a:avLst/>
              <a:gdLst/>
              <a:ahLst/>
              <a:cxnLst/>
              <a:rect l="l" t="t" r="r" b="b"/>
              <a:pathLst>
                <a:path w="1132" h="1132" extrusionOk="0">
                  <a:moveTo>
                    <a:pt x="560" y="1"/>
                  </a:moveTo>
                  <a:cubicBezTo>
                    <a:pt x="250" y="1"/>
                    <a:pt x="0" y="251"/>
                    <a:pt x="0" y="572"/>
                  </a:cubicBezTo>
                  <a:cubicBezTo>
                    <a:pt x="0" y="894"/>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2"/>
            <p:cNvSpPr/>
            <p:nvPr/>
          </p:nvSpPr>
          <p:spPr>
            <a:xfrm>
              <a:off x="3543538" y="121706"/>
              <a:ext cx="38894" cy="38894"/>
            </a:xfrm>
            <a:custGeom>
              <a:avLst/>
              <a:gdLst/>
              <a:ahLst/>
              <a:cxnLst/>
              <a:rect l="l" t="t" r="r" b="b"/>
              <a:pathLst>
                <a:path w="1132" h="1132" extrusionOk="0">
                  <a:moveTo>
                    <a:pt x="572" y="1"/>
                  </a:moveTo>
                  <a:cubicBezTo>
                    <a:pt x="251" y="1"/>
                    <a:pt x="1" y="251"/>
                    <a:pt x="1" y="572"/>
                  </a:cubicBezTo>
                  <a:cubicBezTo>
                    <a:pt x="13" y="894"/>
                    <a:pt x="275"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2"/>
            <p:cNvSpPr/>
            <p:nvPr/>
          </p:nvSpPr>
          <p:spPr>
            <a:xfrm>
              <a:off x="3608201"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69"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
            <p:cNvSpPr/>
            <p:nvPr/>
          </p:nvSpPr>
          <p:spPr>
            <a:xfrm>
              <a:off x="3479733" y="58314"/>
              <a:ext cx="38894" cy="38894"/>
            </a:xfrm>
            <a:custGeom>
              <a:avLst/>
              <a:gdLst/>
              <a:ahLst/>
              <a:cxnLst/>
              <a:rect l="l" t="t" r="r" b="b"/>
              <a:pathLst>
                <a:path w="1132" h="1132" extrusionOk="0">
                  <a:moveTo>
                    <a:pt x="560" y="0"/>
                  </a:moveTo>
                  <a:cubicBezTo>
                    <a:pt x="251" y="0"/>
                    <a:pt x="0" y="250"/>
                    <a:pt x="0" y="572"/>
                  </a:cubicBezTo>
                  <a:cubicBezTo>
                    <a:pt x="0"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2"/>
            <p:cNvSpPr/>
            <p:nvPr/>
          </p:nvSpPr>
          <p:spPr>
            <a:xfrm>
              <a:off x="3608201" y="442447"/>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
            <p:cNvSpPr/>
            <p:nvPr/>
          </p:nvSpPr>
          <p:spPr>
            <a:xfrm>
              <a:off x="3479733" y="442447"/>
              <a:ext cx="38894" cy="38894"/>
            </a:xfrm>
            <a:custGeom>
              <a:avLst/>
              <a:gdLst/>
              <a:ahLst/>
              <a:cxnLst/>
              <a:rect l="l" t="t" r="r" b="b"/>
              <a:pathLst>
                <a:path w="1132" h="1132" extrusionOk="0">
                  <a:moveTo>
                    <a:pt x="560" y="0"/>
                  </a:moveTo>
                  <a:cubicBezTo>
                    <a:pt x="251" y="0"/>
                    <a:pt x="0" y="250"/>
                    <a:pt x="0" y="560"/>
                  </a:cubicBezTo>
                  <a:cubicBezTo>
                    <a:pt x="0"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
            <p:cNvSpPr/>
            <p:nvPr/>
          </p:nvSpPr>
          <p:spPr>
            <a:xfrm>
              <a:off x="3415928" y="50625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2"/>
            <p:cNvSpPr/>
            <p:nvPr/>
          </p:nvSpPr>
          <p:spPr>
            <a:xfrm>
              <a:off x="3543538" y="506252"/>
              <a:ext cx="38894" cy="38894"/>
            </a:xfrm>
            <a:custGeom>
              <a:avLst/>
              <a:gdLst/>
              <a:ahLst/>
              <a:cxnLst/>
              <a:rect l="l" t="t" r="r" b="b"/>
              <a:pathLst>
                <a:path w="1132" h="1132" extrusionOk="0">
                  <a:moveTo>
                    <a:pt x="572" y="1"/>
                  </a:moveTo>
                  <a:cubicBezTo>
                    <a:pt x="251" y="1"/>
                    <a:pt x="1" y="251"/>
                    <a:pt x="1" y="572"/>
                  </a:cubicBezTo>
                  <a:cubicBezTo>
                    <a:pt x="13" y="882"/>
                    <a:pt x="275"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
            <p:cNvSpPr/>
            <p:nvPr/>
          </p:nvSpPr>
          <p:spPr>
            <a:xfrm>
              <a:off x="3415928" y="377818"/>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
            <p:cNvSpPr/>
            <p:nvPr/>
          </p:nvSpPr>
          <p:spPr>
            <a:xfrm>
              <a:off x="3543538" y="377818"/>
              <a:ext cx="38894" cy="38894"/>
            </a:xfrm>
            <a:custGeom>
              <a:avLst/>
              <a:gdLst/>
              <a:ahLst/>
              <a:cxnLst/>
              <a:rect l="l" t="t" r="r" b="b"/>
              <a:pathLst>
                <a:path w="1132" h="1132" extrusionOk="0">
                  <a:moveTo>
                    <a:pt x="572" y="0"/>
                  </a:moveTo>
                  <a:cubicBezTo>
                    <a:pt x="251" y="0"/>
                    <a:pt x="1" y="262"/>
                    <a:pt x="1" y="572"/>
                  </a:cubicBezTo>
                  <a:cubicBezTo>
                    <a:pt x="13" y="893"/>
                    <a:pt x="275"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
            <p:cNvSpPr/>
            <p:nvPr/>
          </p:nvSpPr>
          <p:spPr>
            <a:xfrm>
              <a:off x="3608201" y="31397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5"/>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2"/>
            <p:cNvSpPr/>
            <p:nvPr/>
          </p:nvSpPr>
          <p:spPr>
            <a:xfrm>
              <a:off x="3479733" y="314391"/>
              <a:ext cx="38894" cy="38894"/>
            </a:xfrm>
            <a:custGeom>
              <a:avLst/>
              <a:gdLst/>
              <a:ahLst/>
              <a:cxnLst/>
              <a:rect l="l" t="t" r="r" b="b"/>
              <a:pathLst>
                <a:path w="1132" h="1132" extrusionOk="0">
                  <a:moveTo>
                    <a:pt x="560" y="1"/>
                  </a:moveTo>
                  <a:cubicBezTo>
                    <a:pt x="251" y="1"/>
                    <a:pt x="0" y="263"/>
                    <a:pt x="0" y="572"/>
                  </a:cubicBezTo>
                  <a:cubicBezTo>
                    <a:pt x="0"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2"/>
            <p:cNvSpPr/>
            <p:nvPr/>
          </p:nvSpPr>
          <p:spPr>
            <a:xfrm>
              <a:off x="3608201"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2"/>
            <p:cNvSpPr/>
            <p:nvPr/>
          </p:nvSpPr>
          <p:spPr>
            <a:xfrm>
              <a:off x="3479733" y="698525"/>
              <a:ext cx="38894" cy="38894"/>
            </a:xfrm>
            <a:custGeom>
              <a:avLst/>
              <a:gdLst/>
              <a:ahLst/>
              <a:cxnLst/>
              <a:rect l="l" t="t" r="r" b="b"/>
              <a:pathLst>
                <a:path w="1132" h="1132" extrusionOk="0">
                  <a:moveTo>
                    <a:pt x="560" y="1"/>
                  </a:moveTo>
                  <a:cubicBezTo>
                    <a:pt x="251" y="1"/>
                    <a:pt x="0" y="251"/>
                    <a:pt x="0" y="572"/>
                  </a:cubicBezTo>
                  <a:cubicBezTo>
                    <a:pt x="0"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2"/>
            <p:cNvSpPr/>
            <p:nvPr/>
          </p:nvSpPr>
          <p:spPr>
            <a:xfrm>
              <a:off x="3415928" y="762330"/>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2"/>
            <p:cNvSpPr/>
            <p:nvPr/>
          </p:nvSpPr>
          <p:spPr>
            <a:xfrm>
              <a:off x="3543538" y="762330"/>
              <a:ext cx="38894" cy="38929"/>
            </a:xfrm>
            <a:custGeom>
              <a:avLst/>
              <a:gdLst/>
              <a:ahLst/>
              <a:cxnLst/>
              <a:rect l="l" t="t" r="r" b="b"/>
              <a:pathLst>
                <a:path w="1132" h="1133" extrusionOk="0">
                  <a:moveTo>
                    <a:pt x="572" y="1"/>
                  </a:moveTo>
                  <a:cubicBezTo>
                    <a:pt x="251" y="1"/>
                    <a:pt x="1" y="263"/>
                    <a:pt x="1" y="572"/>
                  </a:cubicBezTo>
                  <a:cubicBezTo>
                    <a:pt x="13" y="882"/>
                    <a:pt x="275"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2"/>
            <p:cNvSpPr/>
            <p:nvPr/>
          </p:nvSpPr>
          <p:spPr>
            <a:xfrm>
              <a:off x="3415928"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2"/>
            <p:cNvSpPr/>
            <p:nvPr/>
          </p:nvSpPr>
          <p:spPr>
            <a:xfrm>
              <a:off x="3543538" y="634308"/>
              <a:ext cx="38894" cy="38894"/>
            </a:xfrm>
            <a:custGeom>
              <a:avLst/>
              <a:gdLst/>
              <a:ahLst/>
              <a:cxnLst/>
              <a:rect l="l" t="t" r="r" b="b"/>
              <a:pathLst>
                <a:path w="1132" h="1132" extrusionOk="0">
                  <a:moveTo>
                    <a:pt x="572" y="0"/>
                  </a:moveTo>
                  <a:cubicBezTo>
                    <a:pt x="251" y="0"/>
                    <a:pt x="1" y="250"/>
                    <a:pt x="1" y="560"/>
                  </a:cubicBezTo>
                  <a:cubicBezTo>
                    <a:pt x="1" y="869"/>
                    <a:pt x="275"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2"/>
            <p:cNvSpPr/>
            <p:nvPr/>
          </p:nvSpPr>
          <p:spPr>
            <a:xfrm>
              <a:off x="3608201" y="570091"/>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2"/>
            <p:cNvSpPr/>
            <p:nvPr/>
          </p:nvSpPr>
          <p:spPr>
            <a:xfrm>
              <a:off x="3479733" y="570881"/>
              <a:ext cx="38894" cy="38482"/>
            </a:xfrm>
            <a:custGeom>
              <a:avLst/>
              <a:gdLst/>
              <a:ahLst/>
              <a:cxnLst/>
              <a:rect l="l" t="t" r="r" b="b"/>
              <a:pathLst>
                <a:path w="1132" h="1120" extrusionOk="0">
                  <a:moveTo>
                    <a:pt x="560" y="1"/>
                  </a:moveTo>
                  <a:cubicBezTo>
                    <a:pt x="251" y="1"/>
                    <a:pt x="0" y="251"/>
                    <a:pt x="0" y="560"/>
                  </a:cubicBezTo>
                  <a:cubicBezTo>
                    <a:pt x="0" y="870"/>
                    <a:pt x="251" y="1120"/>
                    <a:pt x="560" y="1120"/>
                  </a:cubicBezTo>
                  <a:cubicBezTo>
                    <a:pt x="870" y="1120"/>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2"/>
            <p:cNvSpPr/>
            <p:nvPr/>
          </p:nvSpPr>
          <p:spPr>
            <a:xfrm>
              <a:off x="3608201"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
            <p:cNvSpPr/>
            <p:nvPr/>
          </p:nvSpPr>
          <p:spPr>
            <a:xfrm>
              <a:off x="3479733" y="954603"/>
              <a:ext cx="38894" cy="38894"/>
            </a:xfrm>
            <a:custGeom>
              <a:avLst/>
              <a:gdLst/>
              <a:ahLst/>
              <a:cxnLst/>
              <a:rect l="l" t="t" r="r" b="b"/>
              <a:pathLst>
                <a:path w="1132" h="1132" extrusionOk="0">
                  <a:moveTo>
                    <a:pt x="560" y="1"/>
                  </a:moveTo>
                  <a:cubicBezTo>
                    <a:pt x="251" y="1"/>
                    <a:pt x="0" y="263"/>
                    <a:pt x="0" y="572"/>
                  </a:cubicBezTo>
                  <a:cubicBezTo>
                    <a:pt x="0"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
            <p:cNvSpPr/>
            <p:nvPr/>
          </p:nvSpPr>
          <p:spPr>
            <a:xfrm>
              <a:off x="3415928" y="1018854"/>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
            <p:cNvSpPr/>
            <p:nvPr/>
          </p:nvSpPr>
          <p:spPr>
            <a:xfrm>
              <a:off x="3543538" y="1018854"/>
              <a:ext cx="38894" cy="38894"/>
            </a:xfrm>
            <a:custGeom>
              <a:avLst/>
              <a:gdLst/>
              <a:ahLst/>
              <a:cxnLst/>
              <a:rect l="l" t="t" r="r" b="b"/>
              <a:pathLst>
                <a:path w="1132" h="1132" extrusionOk="0">
                  <a:moveTo>
                    <a:pt x="572" y="0"/>
                  </a:moveTo>
                  <a:cubicBezTo>
                    <a:pt x="251" y="0"/>
                    <a:pt x="1" y="250"/>
                    <a:pt x="1" y="560"/>
                  </a:cubicBezTo>
                  <a:cubicBezTo>
                    <a:pt x="13" y="869"/>
                    <a:pt x="275"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
            <p:cNvSpPr/>
            <p:nvPr/>
          </p:nvSpPr>
          <p:spPr>
            <a:xfrm>
              <a:off x="3415928"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2"/>
            <p:cNvSpPr/>
            <p:nvPr/>
          </p:nvSpPr>
          <p:spPr>
            <a:xfrm>
              <a:off x="3543538" y="890386"/>
              <a:ext cx="38894" cy="38894"/>
            </a:xfrm>
            <a:custGeom>
              <a:avLst/>
              <a:gdLst/>
              <a:ahLst/>
              <a:cxnLst/>
              <a:rect l="l" t="t" r="r" b="b"/>
              <a:pathLst>
                <a:path w="1132" h="1132" extrusionOk="0">
                  <a:moveTo>
                    <a:pt x="572" y="1"/>
                  </a:moveTo>
                  <a:cubicBezTo>
                    <a:pt x="251" y="1"/>
                    <a:pt x="1" y="251"/>
                    <a:pt x="1" y="560"/>
                  </a:cubicBezTo>
                  <a:cubicBezTo>
                    <a:pt x="1" y="882"/>
                    <a:pt x="275"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
            <p:cNvSpPr/>
            <p:nvPr/>
          </p:nvSpPr>
          <p:spPr>
            <a:xfrm>
              <a:off x="3608201" y="82658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
            <p:cNvSpPr/>
            <p:nvPr/>
          </p:nvSpPr>
          <p:spPr>
            <a:xfrm>
              <a:off x="3479733" y="826993"/>
              <a:ext cx="38894" cy="38894"/>
            </a:xfrm>
            <a:custGeom>
              <a:avLst/>
              <a:gdLst/>
              <a:ahLst/>
              <a:cxnLst/>
              <a:rect l="l" t="t" r="r" b="b"/>
              <a:pathLst>
                <a:path w="1132" h="1132" extrusionOk="0">
                  <a:moveTo>
                    <a:pt x="560" y="0"/>
                  </a:moveTo>
                  <a:cubicBezTo>
                    <a:pt x="251" y="0"/>
                    <a:pt x="0" y="250"/>
                    <a:pt x="0" y="560"/>
                  </a:cubicBezTo>
                  <a:cubicBezTo>
                    <a:pt x="0"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
            <p:cNvSpPr/>
            <p:nvPr/>
          </p:nvSpPr>
          <p:spPr>
            <a:xfrm>
              <a:off x="3608201" y="1210302"/>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
            <p:cNvSpPr/>
            <p:nvPr/>
          </p:nvSpPr>
          <p:spPr>
            <a:xfrm>
              <a:off x="3479733" y="1210714"/>
              <a:ext cx="38894" cy="38894"/>
            </a:xfrm>
            <a:custGeom>
              <a:avLst/>
              <a:gdLst/>
              <a:ahLst/>
              <a:cxnLst/>
              <a:rect l="l" t="t" r="r" b="b"/>
              <a:pathLst>
                <a:path w="1132" h="1132" extrusionOk="0">
                  <a:moveTo>
                    <a:pt x="560" y="0"/>
                  </a:moveTo>
                  <a:cubicBezTo>
                    <a:pt x="251" y="0"/>
                    <a:pt x="0" y="262"/>
                    <a:pt x="0" y="572"/>
                  </a:cubicBezTo>
                  <a:cubicBezTo>
                    <a:pt x="0"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
            <p:cNvSpPr/>
            <p:nvPr/>
          </p:nvSpPr>
          <p:spPr>
            <a:xfrm>
              <a:off x="3415928" y="1274519"/>
              <a:ext cx="38894" cy="38894"/>
            </a:xfrm>
            <a:custGeom>
              <a:avLst/>
              <a:gdLst/>
              <a:ahLst/>
              <a:cxnLst/>
              <a:rect l="l" t="t" r="r" b="b"/>
              <a:pathLst>
                <a:path w="1132" h="1132" extrusionOk="0">
                  <a:moveTo>
                    <a:pt x="560" y="1"/>
                  </a:moveTo>
                  <a:cubicBezTo>
                    <a:pt x="250" y="1"/>
                    <a:pt x="0" y="251"/>
                    <a:pt x="0" y="560"/>
                  </a:cubicBezTo>
                  <a:cubicBezTo>
                    <a:pt x="0" y="894"/>
                    <a:pt x="250" y="1132"/>
                    <a:pt x="560" y="1132"/>
                  </a:cubicBezTo>
                  <a:cubicBezTo>
                    <a:pt x="869" y="1132"/>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2"/>
            <p:cNvSpPr/>
            <p:nvPr/>
          </p:nvSpPr>
          <p:spPr>
            <a:xfrm>
              <a:off x="3543538" y="1274519"/>
              <a:ext cx="38894" cy="38894"/>
            </a:xfrm>
            <a:custGeom>
              <a:avLst/>
              <a:gdLst/>
              <a:ahLst/>
              <a:cxnLst/>
              <a:rect l="l" t="t" r="r" b="b"/>
              <a:pathLst>
                <a:path w="1132" h="1132" extrusionOk="0">
                  <a:moveTo>
                    <a:pt x="572" y="1"/>
                  </a:moveTo>
                  <a:cubicBezTo>
                    <a:pt x="251" y="1"/>
                    <a:pt x="1" y="251"/>
                    <a:pt x="1" y="560"/>
                  </a:cubicBezTo>
                  <a:cubicBezTo>
                    <a:pt x="13" y="894"/>
                    <a:pt x="275"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
            <p:cNvSpPr/>
            <p:nvPr/>
          </p:nvSpPr>
          <p:spPr>
            <a:xfrm>
              <a:off x="3415928" y="1146463"/>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
            <p:cNvSpPr/>
            <p:nvPr/>
          </p:nvSpPr>
          <p:spPr>
            <a:xfrm>
              <a:off x="3543538" y="1146463"/>
              <a:ext cx="38894" cy="38894"/>
            </a:xfrm>
            <a:custGeom>
              <a:avLst/>
              <a:gdLst/>
              <a:ahLst/>
              <a:cxnLst/>
              <a:rect l="l" t="t" r="r" b="b"/>
              <a:pathLst>
                <a:path w="1132" h="1132" extrusionOk="0">
                  <a:moveTo>
                    <a:pt x="572" y="1"/>
                  </a:moveTo>
                  <a:cubicBezTo>
                    <a:pt x="251" y="1"/>
                    <a:pt x="1" y="251"/>
                    <a:pt x="1" y="572"/>
                  </a:cubicBezTo>
                  <a:cubicBezTo>
                    <a:pt x="13" y="882"/>
                    <a:pt x="275"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
            <p:cNvSpPr/>
            <p:nvPr/>
          </p:nvSpPr>
          <p:spPr>
            <a:xfrm>
              <a:off x="3608201" y="1082659"/>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2"/>
            <p:cNvSpPr/>
            <p:nvPr/>
          </p:nvSpPr>
          <p:spPr>
            <a:xfrm>
              <a:off x="3479733" y="1082659"/>
              <a:ext cx="38894" cy="38894"/>
            </a:xfrm>
            <a:custGeom>
              <a:avLst/>
              <a:gdLst/>
              <a:ahLst/>
              <a:cxnLst/>
              <a:rect l="l" t="t" r="r" b="b"/>
              <a:pathLst>
                <a:path w="1132" h="1132" extrusionOk="0">
                  <a:moveTo>
                    <a:pt x="560" y="1"/>
                  </a:moveTo>
                  <a:cubicBezTo>
                    <a:pt x="251" y="1"/>
                    <a:pt x="0" y="251"/>
                    <a:pt x="0" y="560"/>
                  </a:cubicBezTo>
                  <a:cubicBezTo>
                    <a:pt x="0" y="870"/>
                    <a:pt x="251" y="1132"/>
                    <a:pt x="560" y="1132"/>
                  </a:cubicBezTo>
                  <a:cubicBezTo>
                    <a:pt x="870"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2"/>
            <p:cNvSpPr/>
            <p:nvPr/>
          </p:nvSpPr>
          <p:spPr>
            <a:xfrm>
              <a:off x="3608201" y="1466792"/>
              <a:ext cx="38894" cy="38894"/>
            </a:xfrm>
            <a:custGeom>
              <a:avLst/>
              <a:gdLst/>
              <a:ahLst/>
              <a:cxnLst/>
              <a:rect l="l" t="t" r="r" b="b"/>
              <a:pathLst>
                <a:path w="1132" h="1132" extrusionOk="0">
                  <a:moveTo>
                    <a:pt x="560" y="0"/>
                  </a:moveTo>
                  <a:cubicBezTo>
                    <a:pt x="250" y="0"/>
                    <a:pt x="0" y="250"/>
                    <a:pt x="0" y="560"/>
                  </a:cubicBezTo>
                  <a:cubicBezTo>
                    <a:pt x="0" y="893"/>
                    <a:pt x="250" y="1132"/>
                    <a:pt x="560" y="1132"/>
                  </a:cubicBezTo>
                  <a:cubicBezTo>
                    <a:pt x="869" y="1132"/>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
            <p:cNvSpPr/>
            <p:nvPr/>
          </p:nvSpPr>
          <p:spPr>
            <a:xfrm>
              <a:off x="3479733" y="1467204"/>
              <a:ext cx="38894" cy="38894"/>
            </a:xfrm>
            <a:custGeom>
              <a:avLst/>
              <a:gdLst/>
              <a:ahLst/>
              <a:cxnLst/>
              <a:rect l="l" t="t" r="r" b="b"/>
              <a:pathLst>
                <a:path w="1132" h="1132" extrusionOk="0">
                  <a:moveTo>
                    <a:pt x="560" y="0"/>
                  </a:moveTo>
                  <a:cubicBezTo>
                    <a:pt x="251" y="0"/>
                    <a:pt x="0" y="250"/>
                    <a:pt x="0" y="560"/>
                  </a:cubicBezTo>
                  <a:cubicBezTo>
                    <a:pt x="0" y="870"/>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
            <p:cNvSpPr/>
            <p:nvPr/>
          </p:nvSpPr>
          <p:spPr>
            <a:xfrm>
              <a:off x="3415928" y="153100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2"/>
            <p:cNvSpPr/>
            <p:nvPr/>
          </p:nvSpPr>
          <p:spPr>
            <a:xfrm>
              <a:off x="3543538" y="1531009"/>
              <a:ext cx="38894" cy="38894"/>
            </a:xfrm>
            <a:custGeom>
              <a:avLst/>
              <a:gdLst/>
              <a:ahLst/>
              <a:cxnLst/>
              <a:rect l="l" t="t" r="r" b="b"/>
              <a:pathLst>
                <a:path w="1132" h="1132" extrusionOk="0">
                  <a:moveTo>
                    <a:pt x="572" y="1"/>
                  </a:moveTo>
                  <a:cubicBezTo>
                    <a:pt x="251" y="1"/>
                    <a:pt x="1" y="251"/>
                    <a:pt x="1" y="572"/>
                  </a:cubicBezTo>
                  <a:cubicBezTo>
                    <a:pt x="13" y="882"/>
                    <a:pt x="275"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2"/>
            <p:cNvSpPr/>
            <p:nvPr/>
          </p:nvSpPr>
          <p:spPr>
            <a:xfrm>
              <a:off x="3415928" y="14025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2"/>
            <p:cNvSpPr/>
            <p:nvPr/>
          </p:nvSpPr>
          <p:spPr>
            <a:xfrm>
              <a:off x="3543538" y="1402575"/>
              <a:ext cx="38894" cy="38894"/>
            </a:xfrm>
            <a:custGeom>
              <a:avLst/>
              <a:gdLst/>
              <a:ahLst/>
              <a:cxnLst/>
              <a:rect l="l" t="t" r="r" b="b"/>
              <a:pathLst>
                <a:path w="1132" h="1132" extrusionOk="0">
                  <a:moveTo>
                    <a:pt x="572" y="0"/>
                  </a:moveTo>
                  <a:cubicBezTo>
                    <a:pt x="251" y="0"/>
                    <a:pt x="1" y="262"/>
                    <a:pt x="1" y="572"/>
                  </a:cubicBezTo>
                  <a:cubicBezTo>
                    <a:pt x="13" y="881"/>
                    <a:pt x="275"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2"/>
            <p:cNvSpPr/>
            <p:nvPr/>
          </p:nvSpPr>
          <p:spPr>
            <a:xfrm>
              <a:off x="3608201" y="1338736"/>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75"/>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
            <p:cNvSpPr/>
            <p:nvPr/>
          </p:nvSpPr>
          <p:spPr>
            <a:xfrm>
              <a:off x="3479733" y="1338736"/>
              <a:ext cx="38894" cy="38894"/>
            </a:xfrm>
            <a:custGeom>
              <a:avLst/>
              <a:gdLst/>
              <a:ahLst/>
              <a:cxnLst/>
              <a:rect l="l" t="t" r="r" b="b"/>
              <a:pathLst>
                <a:path w="1132" h="1132" extrusionOk="0">
                  <a:moveTo>
                    <a:pt x="560" y="1"/>
                  </a:moveTo>
                  <a:cubicBezTo>
                    <a:pt x="251" y="1"/>
                    <a:pt x="0" y="251"/>
                    <a:pt x="0" y="560"/>
                  </a:cubicBezTo>
                  <a:cubicBezTo>
                    <a:pt x="0"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
            <p:cNvSpPr/>
            <p:nvPr/>
          </p:nvSpPr>
          <p:spPr>
            <a:xfrm>
              <a:off x="3608201" y="1722870"/>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
            <p:cNvSpPr/>
            <p:nvPr/>
          </p:nvSpPr>
          <p:spPr>
            <a:xfrm>
              <a:off x="3479733" y="1723282"/>
              <a:ext cx="38894" cy="38894"/>
            </a:xfrm>
            <a:custGeom>
              <a:avLst/>
              <a:gdLst/>
              <a:ahLst/>
              <a:cxnLst/>
              <a:rect l="l" t="t" r="r" b="b"/>
              <a:pathLst>
                <a:path w="1132" h="1132" extrusionOk="0">
                  <a:moveTo>
                    <a:pt x="560" y="1"/>
                  </a:moveTo>
                  <a:cubicBezTo>
                    <a:pt x="251" y="1"/>
                    <a:pt x="0" y="251"/>
                    <a:pt x="0" y="572"/>
                  </a:cubicBezTo>
                  <a:cubicBezTo>
                    <a:pt x="0"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
            <p:cNvSpPr/>
            <p:nvPr/>
          </p:nvSpPr>
          <p:spPr>
            <a:xfrm>
              <a:off x="3415928" y="1787121"/>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2"/>
            <p:cNvSpPr/>
            <p:nvPr/>
          </p:nvSpPr>
          <p:spPr>
            <a:xfrm>
              <a:off x="3543538" y="1787121"/>
              <a:ext cx="38894" cy="38894"/>
            </a:xfrm>
            <a:custGeom>
              <a:avLst/>
              <a:gdLst/>
              <a:ahLst/>
              <a:cxnLst/>
              <a:rect l="l" t="t" r="r" b="b"/>
              <a:pathLst>
                <a:path w="1132" h="1132" extrusionOk="0">
                  <a:moveTo>
                    <a:pt x="572" y="0"/>
                  </a:moveTo>
                  <a:cubicBezTo>
                    <a:pt x="251" y="0"/>
                    <a:pt x="1" y="262"/>
                    <a:pt x="1" y="572"/>
                  </a:cubicBezTo>
                  <a:cubicBezTo>
                    <a:pt x="1" y="881"/>
                    <a:pt x="275"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2"/>
            <p:cNvSpPr/>
            <p:nvPr/>
          </p:nvSpPr>
          <p:spPr>
            <a:xfrm>
              <a:off x="3415928" y="1659065"/>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69"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2"/>
            <p:cNvSpPr/>
            <p:nvPr/>
          </p:nvSpPr>
          <p:spPr>
            <a:xfrm>
              <a:off x="3543538" y="1659065"/>
              <a:ext cx="38894" cy="38894"/>
            </a:xfrm>
            <a:custGeom>
              <a:avLst/>
              <a:gdLst/>
              <a:ahLst/>
              <a:cxnLst/>
              <a:rect l="l" t="t" r="r" b="b"/>
              <a:pathLst>
                <a:path w="1132" h="1132" extrusionOk="0">
                  <a:moveTo>
                    <a:pt x="572" y="0"/>
                  </a:moveTo>
                  <a:cubicBezTo>
                    <a:pt x="251" y="0"/>
                    <a:pt x="1" y="250"/>
                    <a:pt x="1" y="560"/>
                  </a:cubicBezTo>
                  <a:cubicBezTo>
                    <a:pt x="13" y="870"/>
                    <a:pt x="275"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2"/>
            <p:cNvSpPr/>
            <p:nvPr/>
          </p:nvSpPr>
          <p:spPr>
            <a:xfrm>
              <a:off x="3608201"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2"/>
            <p:cNvSpPr/>
            <p:nvPr/>
          </p:nvSpPr>
          <p:spPr>
            <a:xfrm>
              <a:off x="3479733" y="1594848"/>
              <a:ext cx="38894" cy="38894"/>
            </a:xfrm>
            <a:custGeom>
              <a:avLst/>
              <a:gdLst/>
              <a:ahLst/>
              <a:cxnLst/>
              <a:rect l="l" t="t" r="r" b="b"/>
              <a:pathLst>
                <a:path w="1132" h="1132" extrusionOk="0">
                  <a:moveTo>
                    <a:pt x="560" y="0"/>
                  </a:moveTo>
                  <a:cubicBezTo>
                    <a:pt x="251" y="0"/>
                    <a:pt x="0" y="262"/>
                    <a:pt x="0" y="572"/>
                  </a:cubicBezTo>
                  <a:cubicBezTo>
                    <a:pt x="0"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2"/>
            <p:cNvSpPr/>
            <p:nvPr/>
          </p:nvSpPr>
          <p:spPr>
            <a:xfrm>
              <a:off x="3608201" y="1978982"/>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69"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2"/>
            <p:cNvSpPr/>
            <p:nvPr/>
          </p:nvSpPr>
          <p:spPr>
            <a:xfrm>
              <a:off x="3479733" y="1979359"/>
              <a:ext cx="38894" cy="38929"/>
            </a:xfrm>
            <a:custGeom>
              <a:avLst/>
              <a:gdLst/>
              <a:ahLst/>
              <a:cxnLst/>
              <a:rect l="l" t="t" r="r" b="b"/>
              <a:pathLst>
                <a:path w="1132" h="1133" extrusionOk="0">
                  <a:moveTo>
                    <a:pt x="560" y="1"/>
                  </a:moveTo>
                  <a:cubicBezTo>
                    <a:pt x="251" y="1"/>
                    <a:pt x="0" y="263"/>
                    <a:pt x="0" y="572"/>
                  </a:cubicBezTo>
                  <a:cubicBezTo>
                    <a:pt x="0"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2"/>
            <p:cNvSpPr/>
            <p:nvPr/>
          </p:nvSpPr>
          <p:spPr>
            <a:xfrm>
              <a:off x="3415928" y="204361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2"/>
            <p:cNvSpPr/>
            <p:nvPr/>
          </p:nvSpPr>
          <p:spPr>
            <a:xfrm>
              <a:off x="3543538" y="2043611"/>
              <a:ext cx="38894" cy="38894"/>
            </a:xfrm>
            <a:custGeom>
              <a:avLst/>
              <a:gdLst/>
              <a:ahLst/>
              <a:cxnLst/>
              <a:rect l="l" t="t" r="r" b="b"/>
              <a:pathLst>
                <a:path w="1132" h="1132" extrusionOk="0">
                  <a:moveTo>
                    <a:pt x="572" y="0"/>
                  </a:moveTo>
                  <a:cubicBezTo>
                    <a:pt x="251" y="0"/>
                    <a:pt x="1" y="250"/>
                    <a:pt x="1" y="560"/>
                  </a:cubicBezTo>
                  <a:cubicBezTo>
                    <a:pt x="13" y="869"/>
                    <a:pt x="275"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2"/>
            <p:cNvSpPr/>
            <p:nvPr/>
          </p:nvSpPr>
          <p:spPr>
            <a:xfrm>
              <a:off x="3415928" y="1915143"/>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2"/>
            <p:cNvSpPr/>
            <p:nvPr/>
          </p:nvSpPr>
          <p:spPr>
            <a:xfrm>
              <a:off x="3543538" y="1915143"/>
              <a:ext cx="38894" cy="38894"/>
            </a:xfrm>
            <a:custGeom>
              <a:avLst/>
              <a:gdLst/>
              <a:ahLst/>
              <a:cxnLst/>
              <a:rect l="l" t="t" r="r" b="b"/>
              <a:pathLst>
                <a:path w="1132" h="1132" extrusionOk="0">
                  <a:moveTo>
                    <a:pt x="572" y="1"/>
                  </a:moveTo>
                  <a:cubicBezTo>
                    <a:pt x="251" y="1"/>
                    <a:pt x="1" y="251"/>
                    <a:pt x="1" y="560"/>
                  </a:cubicBezTo>
                  <a:cubicBezTo>
                    <a:pt x="13" y="882"/>
                    <a:pt x="275"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2"/>
            <p:cNvSpPr/>
            <p:nvPr/>
          </p:nvSpPr>
          <p:spPr>
            <a:xfrm>
              <a:off x="3608201"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2"/>
            <p:cNvSpPr/>
            <p:nvPr/>
          </p:nvSpPr>
          <p:spPr>
            <a:xfrm>
              <a:off x="3479733" y="1851338"/>
              <a:ext cx="38894" cy="38894"/>
            </a:xfrm>
            <a:custGeom>
              <a:avLst/>
              <a:gdLst/>
              <a:ahLst/>
              <a:cxnLst/>
              <a:rect l="l" t="t" r="r" b="b"/>
              <a:pathLst>
                <a:path w="1132" h="1132" extrusionOk="0">
                  <a:moveTo>
                    <a:pt x="560" y="0"/>
                  </a:moveTo>
                  <a:cubicBezTo>
                    <a:pt x="251" y="0"/>
                    <a:pt x="0" y="250"/>
                    <a:pt x="0" y="560"/>
                  </a:cubicBezTo>
                  <a:cubicBezTo>
                    <a:pt x="0"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2"/>
            <p:cNvSpPr/>
            <p:nvPr/>
          </p:nvSpPr>
          <p:spPr>
            <a:xfrm>
              <a:off x="3159404" y="-5903"/>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2"/>
            <p:cNvSpPr/>
            <p:nvPr/>
          </p:nvSpPr>
          <p:spPr>
            <a:xfrm>
              <a:off x="3287460" y="-5903"/>
              <a:ext cx="38894" cy="38894"/>
            </a:xfrm>
            <a:custGeom>
              <a:avLst/>
              <a:gdLst/>
              <a:ahLst/>
              <a:cxnLst/>
              <a:rect l="l" t="t" r="r" b="b"/>
              <a:pathLst>
                <a:path w="1132" h="1132" extrusionOk="0">
                  <a:moveTo>
                    <a:pt x="560" y="0"/>
                  </a:moveTo>
                  <a:cubicBezTo>
                    <a:pt x="251" y="0"/>
                    <a:pt x="1" y="250"/>
                    <a:pt x="1" y="560"/>
                  </a:cubicBezTo>
                  <a:cubicBezTo>
                    <a:pt x="1" y="869"/>
                    <a:pt x="262" y="1131"/>
                    <a:pt x="560" y="1131"/>
                  </a:cubicBezTo>
                  <a:cubicBezTo>
                    <a:pt x="882"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2"/>
            <p:cNvSpPr/>
            <p:nvPr/>
          </p:nvSpPr>
          <p:spPr>
            <a:xfrm>
              <a:off x="3351677" y="186335"/>
              <a:ext cx="38894" cy="38516"/>
            </a:xfrm>
            <a:custGeom>
              <a:avLst/>
              <a:gdLst/>
              <a:ahLst/>
              <a:cxnLst/>
              <a:rect l="l" t="t" r="r" b="b"/>
              <a:pathLst>
                <a:path w="1132" h="1121" extrusionOk="0">
                  <a:moveTo>
                    <a:pt x="572" y="1"/>
                  </a:moveTo>
                  <a:cubicBezTo>
                    <a:pt x="263" y="1"/>
                    <a:pt x="1" y="251"/>
                    <a:pt x="1" y="561"/>
                  </a:cubicBezTo>
                  <a:cubicBezTo>
                    <a:pt x="1" y="870"/>
                    <a:pt x="263" y="1120"/>
                    <a:pt x="572" y="1120"/>
                  </a:cubicBezTo>
                  <a:cubicBezTo>
                    <a:pt x="882" y="1120"/>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2"/>
            <p:cNvSpPr/>
            <p:nvPr/>
          </p:nvSpPr>
          <p:spPr>
            <a:xfrm>
              <a:off x="3223243" y="186335"/>
              <a:ext cx="38894" cy="38929"/>
            </a:xfrm>
            <a:custGeom>
              <a:avLst/>
              <a:gdLst/>
              <a:ahLst/>
              <a:cxnLst/>
              <a:rect l="l" t="t" r="r" b="b"/>
              <a:pathLst>
                <a:path w="1132" h="1133" extrusionOk="0">
                  <a:moveTo>
                    <a:pt x="572" y="1"/>
                  </a:moveTo>
                  <a:cubicBezTo>
                    <a:pt x="262" y="1"/>
                    <a:pt x="0" y="251"/>
                    <a:pt x="0" y="561"/>
                  </a:cubicBezTo>
                  <a:cubicBezTo>
                    <a:pt x="0" y="870"/>
                    <a:pt x="262" y="1132"/>
                    <a:pt x="572" y="1132"/>
                  </a:cubicBezTo>
                  <a:cubicBezTo>
                    <a:pt x="881" y="1132"/>
                    <a:pt x="1131" y="870"/>
                    <a:pt x="1131" y="561"/>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2"/>
            <p:cNvSpPr/>
            <p:nvPr/>
          </p:nvSpPr>
          <p:spPr>
            <a:xfrm>
              <a:off x="3159404" y="250174"/>
              <a:ext cx="38894" cy="38894"/>
            </a:xfrm>
            <a:custGeom>
              <a:avLst/>
              <a:gdLst/>
              <a:ahLst/>
              <a:cxnLst/>
              <a:rect l="l" t="t" r="r" b="b"/>
              <a:pathLst>
                <a:path w="1132" h="1132" extrusionOk="0">
                  <a:moveTo>
                    <a:pt x="572" y="0"/>
                  </a:moveTo>
                  <a:cubicBezTo>
                    <a:pt x="263" y="0"/>
                    <a:pt x="1" y="250"/>
                    <a:pt x="1" y="560"/>
                  </a:cubicBezTo>
                  <a:cubicBezTo>
                    <a:pt x="1" y="881"/>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2"/>
            <p:cNvSpPr/>
            <p:nvPr/>
          </p:nvSpPr>
          <p:spPr>
            <a:xfrm>
              <a:off x="3287460" y="250174"/>
              <a:ext cx="38894" cy="38894"/>
            </a:xfrm>
            <a:custGeom>
              <a:avLst/>
              <a:gdLst/>
              <a:ahLst/>
              <a:cxnLst/>
              <a:rect l="l" t="t" r="r" b="b"/>
              <a:pathLst>
                <a:path w="1132" h="1132" extrusionOk="0">
                  <a:moveTo>
                    <a:pt x="560" y="0"/>
                  </a:moveTo>
                  <a:cubicBezTo>
                    <a:pt x="251" y="0"/>
                    <a:pt x="1" y="250"/>
                    <a:pt x="1" y="560"/>
                  </a:cubicBezTo>
                  <a:cubicBezTo>
                    <a:pt x="12" y="881"/>
                    <a:pt x="262" y="1131"/>
                    <a:pt x="560" y="1131"/>
                  </a:cubicBezTo>
                  <a:cubicBezTo>
                    <a:pt x="882"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2"/>
            <p:cNvSpPr/>
            <p:nvPr/>
          </p:nvSpPr>
          <p:spPr>
            <a:xfrm>
              <a:off x="3159404" y="121706"/>
              <a:ext cx="38894" cy="38894"/>
            </a:xfrm>
            <a:custGeom>
              <a:avLst/>
              <a:gdLst/>
              <a:ahLst/>
              <a:cxnLst/>
              <a:rect l="l" t="t" r="r" b="b"/>
              <a:pathLst>
                <a:path w="1132" h="1132" extrusionOk="0">
                  <a:moveTo>
                    <a:pt x="572" y="1"/>
                  </a:moveTo>
                  <a:cubicBezTo>
                    <a:pt x="263" y="1"/>
                    <a:pt x="1" y="251"/>
                    <a:pt x="1" y="572"/>
                  </a:cubicBezTo>
                  <a:cubicBezTo>
                    <a:pt x="1" y="894"/>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2"/>
            <p:cNvSpPr/>
            <p:nvPr/>
          </p:nvSpPr>
          <p:spPr>
            <a:xfrm>
              <a:off x="3287460" y="121706"/>
              <a:ext cx="38894" cy="38894"/>
            </a:xfrm>
            <a:custGeom>
              <a:avLst/>
              <a:gdLst/>
              <a:ahLst/>
              <a:cxnLst/>
              <a:rect l="l" t="t" r="r" b="b"/>
              <a:pathLst>
                <a:path w="1132" h="1132" extrusionOk="0">
                  <a:moveTo>
                    <a:pt x="560" y="1"/>
                  </a:moveTo>
                  <a:cubicBezTo>
                    <a:pt x="251" y="1"/>
                    <a:pt x="1" y="251"/>
                    <a:pt x="1" y="572"/>
                  </a:cubicBezTo>
                  <a:cubicBezTo>
                    <a:pt x="12" y="894"/>
                    <a:pt x="262"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2"/>
            <p:cNvSpPr/>
            <p:nvPr/>
          </p:nvSpPr>
          <p:spPr>
            <a:xfrm>
              <a:off x="3351677" y="58314"/>
              <a:ext cx="38894" cy="38894"/>
            </a:xfrm>
            <a:custGeom>
              <a:avLst/>
              <a:gdLst/>
              <a:ahLst/>
              <a:cxnLst/>
              <a:rect l="l" t="t" r="r" b="b"/>
              <a:pathLst>
                <a:path w="1132" h="1132" extrusionOk="0">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2"/>
            <p:cNvSpPr/>
            <p:nvPr/>
          </p:nvSpPr>
          <p:spPr>
            <a:xfrm>
              <a:off x="3223243" y="58314"/>
              <a:ext cx="38894" cy="38894"/>
            </a:xfrm>
            <a:custGeom>
              <a:avLst/>
              <a:gdLst/>
              <a:ahLst/>
              <a:cxnLst/>
              <a:rect l="l" t="t" r="r" b="b"/>
              <a:pathLst>
                <a:path w="1132" h="1132" extrusionOk="0">
                  <a:moveTo>
                    <a:pt x="572" y="0"/>
                  </a:moveTo>
                  <a:cubicBezTo>
                    <a:pt x="262" y="0"/>
                    <a:pt x="0" y="250"/>
                    <a:pt x="0" y="572"/>
                  </a:cubicBezTo>
                  <a:cubicBezTo>
                    <a:pt x="0" y="881"/>
                    <a:pt x="262"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2"/>
            <p:cNvSpPr/>
            <p:nvPr/>
          </p:nvSpPr>
          <p:spPr>
            <a:xfrm>
              <a:off x="3351677" y="442447"/>
              <a:ext cx="38894" cy="38894"/>
            </a:xfrm>
            <a:custGeom>
              <a:avLst/>
              <a:gdLst/>
              <a:ahLst/>
              <a:cxnLst/>
              <a:rect l="l" t="t" r="r" b="b"/>
              <a:pathLst>
                <a:path w="1132" h="1132" extrusionOk="0">
                  <a:moveTo>
                    <a:pt x="572" y="0"/>
                  </a:moveTo>
                  <a:cubicBezTo>
                    <a:pt x="263" y="0"/>
                    <a:pt x="1" y="250"/>
                    <a:pt x="1" y="560"/>
                  </a:cubicBezTo>
                  <a:cubicBezTo>
                    <a:pt x="1" y="881"/>
                    <a:pt x="263" y="1131"/>
                    <a:pt x="572" y="1131"/>
                  </a:cubicBezTo>
                  <a:cubicBezTo>
                    <a:pt x="882" y="1131"/>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2"/>
            <p:cNvSpPr/>
            <p:nvPr/>
          </p:nvSpPr>
          <p:spPr>
            <a:xfrm>
              <a:off x="3223243" y="442447"/>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2"/>
            <p:cNvSpPr/>
            <p:nvPr/>
          </p:nvSpPr>
          <p:spPr>
            <a:xfrm>
              <a:off x="3159404" y="506252"/>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2"/>
            <p:cNvSpPr/>
            <p:nvPr/>
          </p:nvSpPr>
          <p:spPr>
            <a:xfrm>
              <a:off x="3287460" y="506252"/>
              <a:ext cx="38894" cy="38894"/>
            </a:xfrm>
            <a:custGeom>
              <a:avLst/>
              <a:gdLst/>
              <a:ahLst/>
              <a:cxnLst/>
              <a:rect l="l" t="t" r="r" b="b"/>
              <a:pathLst>
                <a:path w="1132" h="1132" extrusionOk="0">
                  <a:moveTo>
                    <a:pt x="560" y="1"/>
                  </a:moveTo>
                  <a:cubicBezTo>
                    <a:pt x="251" y="1"/>
                    <a:pt x="1" y="251"/>
                    <a:pt x="1" y="572"/>
                  </a:cubicBezTo>
                  <a:cubicBezTo>
                    <a:pt x="12" y="882"/>
                    <a:pt x="262"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2"/>
            <p:cNvSpPr/>
            <p:nvPr/>
          </p:nvSpPr>
          <p:spPr>
            <a:xfrm>
              <a:off x="3159404" y="377818"/>
              <a:ext cx="38894" cy="38894"/>
            </a:xfrm>
            <a:custGeom>
              <a:avLst/>
              <a:gdLst/>
              <a:ahLst/>
              <a:cxnLst/>
              <a:rect l="l" t="t" r="r" b="b"/>
              <a:pathLst>
                <a:path w="1132" h="1132" extrusionOk="0">
                  <a:moveTo>
                    <a:pt x="572" y="0"/>
                  </a:moveTo>
                  <a:cubicBezTo>
                    <a:pt x="263" y="0"/>
                    <a:pt x="1" y="262"/>
                    <a:pt x="1" y="572"/>
                  </a:cubicBezTo>
                  <a:cubicBezTo>
                    <a:pt x="1"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2"/>
            <p:cNvSpPr/>
            <p:nvPr/>
          </p:nvSpPr>
          <p:spPr>
            <a:xfrm>
              <a:off x="3287460" y="377818"/>
              <a:ext cx="38894" cy="38894"/>
            </a:xfrm>
            <a:custGeom>
              <a:avLst/>
              <a:gdLst/>
              <a:ahLst/>
              <a:cxnLst/>
              <a:rect l="l" t="t" r="r" b="b"/>
              <a:pathLst>
                <a:path w="1132" h="1132" extrusionOk="0">
                  <a:moveTo>
                    <a:pt x="560" y="0"/>
                  </a:moveTo>
                  <a:cubicBezTo>
                    <a:pt x="251" y="0"/>
                    <a:pt x="1" y="262"/>
                    <a:pt x="1" y="572"/>
                  </a:cubicBezTo>
                  <a:cubicBezTo>
                    <a:pt x="12" y="893"/>
                    <a:pt x="262"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2"/>
            <p:cNvSpPr/>
            <p:nvPr/>
          </p:nvSpPr>
          <p:spPr>
            <a:xfrm>
              <a:off x="3351677" y="31397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2"/>
            <p:cNvSpPr/>
            <p:nvPr/>
          </p:nvSpPr>
          <p:spPr>
            <a:xfrm>
              <a:off x="3223243" y="314391"/>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2"/>
            <p:cNvSpPr/>
            <p:nvPr/>
          </p:nvSpPr>
          <p:spPr>
            <a:xfrm>
              <a:off x="3351677" y="698525"/>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2"/>
            <p:cNvSpPr/>
            <p:nvPr/>
          </p:nvSpPr>
          <p:spPr>
            <a:xfrm>
              <a:off x="3223243" y="698525"/>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
            <p:cNvSpPr/>
            <p:nvPr/>
          </p:nvSpPr>
          <p:spPr>
            <a:xfrm>
              <a:off x="3159404" y="762330"/>
              <a:ext cx="38894" cy="38929"/>
            </a:xfrm>
            <a:custGeom>
              <a:avLst/>
              <a:gdLst/>
              <a:ahLst/>
              <a:cxnLst/>
              <a:rect l="l" t="t" r="r" b="b"/>
              <a:pathLst>
                <a:path w="1132" h="1133"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
            <p:cNvSpPr/>
            <p:nvPr/>
          </p:nvSpPr>
          <p:spPr>
            <a:xfrm>
              <a:off x="3287460" y="762330"/>
              <a:ext cx="38894" cy="38929"/>
            </a:xfrm>
            <a:custGeom>
              <a:avLst/>
              <a:gdLst/>
              <a:ahLst/>
              <a:cxnLst/>
              <a:rect l="l" t="t" r="r" b="b"/>
              <a:pathLst>
                <a:path w="1132" h="1133" extrusionOk="0">
                  <a:moveTo>
                    <a:pt x="560" y="1"/>
                  </a:moveTo>
                  <a:cubicBezTo>
                    <a:pt x="251" y="1"/>
                    <a:pt x="1" y="263"/>
                    <a:pt x="1" y="572"/>
                  </a:cubicBezTo>
                  <a:cubicBezTo>
                    <a:pt x="12" y="882"/>
                    <a:pt x="262" y="1132"/>
                    <a:pt x="560" y="1132"/>
                  </a:cubicBezTo>
                  <a:cubicBezTo>
                    <a:pt x="882"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2"/>
            <p:cNvSpPr/>
            <p:nvPr/>
          </p:nvSpPr>
          <p:spPr>
            <a:xfrm>
              <a:off x="3159404" y="63430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2"/>
            <p:cNvSpPr/>
            <p:nvPr/>
          </p:nvSpPr>
          <p:spPr>
            <a:xfrm>
              <a:off x="3287460" y="634308"/>
              <a:ext cx="38894" cy="38894"/>
            </a:xfrm>
            <a:custGeom>
              <a:avLst/>
              <a:gdLst/>
              <a:ahLst/>
              <a:cxnLst/>
              <a:rect l="l" t="t" r="r" b="b"/>
              <a:pathLst>
                <a:path w="1132" h="1132" extrusionOk="0">
                  <a:moveTo>
                    <a:pt x="560" y="0"/>
                  </a:moveTo>
                  <a:cubicBezTo>
                    <a:pt x="251" y="0"/>
                    <a:pt x="1" y="250"/>
                    <a:pt x="1" y="560"/>
                  </a:cubicBezTo>
                  <a:cubicBezTo>
                    <a:pt x="1" y="869"/>
                    <a:pt x="262" y="1131"/>
                    <a:pt x="560" y="1131"/>
                  </a:cubicBezTo>
                  <a:cubicBezTo>
                    <a:pt x="882"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2"/>
            <p:cNvSpPr/>
            <p:nvPr/>
          </p:nvSpPr>
          <p:spPr>
            <a:xfrm>
              <a:off x="3351677" y="570091"/>
              <a:ext cx="38894" cy="38894"/>
            </a:xfrm>
            <a:custGeom>
              <a:avLst/>
              <a:gdLst/>
              <a:ahLst/>
              <a:cxnLst/>
              <a:rect l="l" t="t" r="r" b="b"/>
              <a:pathLst>
                <a:path w="1132" h="1132" extrusionOk="0">
                  <a:moveTo>
                    <a:pt x="572" y="0"/>
                  </a:moveTo>
                  <a:cubicBezTo>
                    <a:pt x="263" y="0"/>
                    <a:pt x="1" y="262"/>
                    <a:pt x="1" y="572"/>
                  </a:cubicBezTo>
                  <a:cubicBezTo>
                    <a:pt x="1"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
            <p:cNvSpPr/>
            <p:nvPr/>
          </p:nvSpPr>
          <p:spPr>
            <a:xfrm>
              <a:off x="3223243" y="570881"/>
              <a:ext cx="38894" cy="38482"/>
            </a:xfrm>
            <a:custGeom>
              <a:avLst/>
              <a:gdLst/>
              <a:ahLst/>
              <a:cxnLst/>
              <a:rect l="l" t="t" r="r" b="b"/>
              <a:pathLst>
                <a:path w="1132" h="1120" extrusionOk="0">
                  <a:moveTo>
                    <a:pt x="572" y="1"/>
                  </a:moveTo>
                  <a:cubicBezTo>
                    <a:pt x="262" y="1"/>
                    <a:pt x="0" y="251"/>
                    <a:pt x="0" y="560"/>
                  </a:cubicBezTo>
                  <a:cubicBezTo>
                    <a:pt x="0" y="870"/>
                    <a:pt x="262" y="1120"/>
                    <a:pt x="572" y="1120"/>
                  </a:cubicBezTo>
                  <a:cubicBezTo>
                    <a:pt x="881" y="1120"/>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2"/>
            <p:cNvSpPr/>
            <p:nvPr/>
          </p:nvSpPr>
          <p:spPr>
            <a:xfrm>
              <a:off x="3351677" y="954603"/>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2"/>
            <p:cNvSpPr/>
            <p:nvPr/>
          </p:nvSpPr>
          <p:spPr>
            <a:xfrm>
              <a:off x="3223243" y="954603"/>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
            <p:cNvSpPr/>
            <p:nvPr/>
          </p:nvSpPr>
          <p:spPr>
            <a:xfrm>
              <a:off x="3159404" y="1018854"/>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
            <p:cNvSpPr/>
            <p:nvPr/>
          </p:nvSpPr>
          <p:spPr>
            <a:xfrm>
              <a:off x="3287460" y="1018854"/>
              <a:ext cx="38894" cy="38894"/>
            </a:xfrm>
            <a:custGeom>
              <a:avLst/>
              <a:gdLst/>
              <a:ahLst/>
              <a:cxnLst/>
              <a:rect l="l" t="t" r="r" b="b"/>
              <a:pathLst>
                <a:path w="1132" h="1132" extrusionOk="0">
                  <a:moveTo>
                    <a:pt x="560" y="0"/>
                  </a:moveTo>
                  <a:cubicBezTo>
                    <a:pt x="251" y="0"/>
                    <a:pt x="1" y="250"/>
                    <a:pt x="1" y="560"/>
                  </a:cubicBezTo>
                  <a:cubicBezTo>
                    <a:pt x="12" y="869"/>
                    <a:pt x="262" y="1131"/>
                    <a:pt x="560" y="1131"/>
                  </a:cubicBezTo>
                  <a:cubicBezTo>
                    <a:pt x="882"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
            <p:cNvSpPr/>
            <p:nvPr/>
          </p:nvSpPr>
          <p:spPr>
            <a:xfrm>
              <a:off x="3159404" y="890386"/>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
            <p:cNvSpPr/>
            <p:nvPr/>
          </p:nvSpPr>
          <p:spPr>
            <a:xfrm>
              <a:off x="3287460" y="890386"/>
              <a:ext cx="38894" cy="38894"/>
            </a:xfrm>
            <a:custGeom>
              <a:avLst/>
              <a:gdLst/>
              <a:ahLst/>
              <a:cxnLst/>
              <a:rect l="l" t="t" r="r" b="b"/>
              <a:pathLst>
                <a:path w="1132" h="1132" extrusionOk="0">
                  <a:moveTo>
                    <a:pt x="560" y="1"/>
                  </a:moveTo>
                  <a:cubicBezTo>
                    <a:pt x="251" y="1"/>
                    <a:pt x="1" y="251"/>
                    <a:pt x="1" y="560"/>
                  </a:cubicBezTo>
                  <a:cubicBezTo>
                    <a:pt x="1" y="882"/>
                    <a:pt x="262" y="1132"/>
                    <a:pt x="560" y="1132"/>
                  </a:cubicBezTo>
                  <a:cubicBezTo>
                    <a:pt x="882"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2"/>
            <p:cNvSpPr/>
            <p:nvPr/>
          </p:nvSpPr>
          <p:spPr>
            <a:xfrm>
              <a:off x="3351677" y="826581"/>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2"/>
            <p:cNvSpPr/>
            <p:nvPr/>
          </p:nvSpPr>
          <p:spPr>
            <a:xfrm>
              <a:off x="3223243" y="82699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2"/>
            <p:cNvSpPr/>
            <p:nvPr/>
          </p:nvSpPr>
          <p:spPr>
            <a:xfrm>
              <a:off x="3351677" y="1210302"/>
              <a:ext cx="38894" cy="38894"/>
            </a:xfrm>
            <a:custGeom>
              <a:avLst/>
              <a:gdLst/>
              <a:ahLst/>
              <a:cxnLst/>
              <a:rect l="l" t="t" r="r" b="b"/>
              <a:pathLst>
                <a:path w="1132" h="1132" extrusionOk="0">
                  <a:moveTo>
                    <a:pt x="572" y="0"/>
                  </a:moveTo>
                  <a:cubicBezTo>
                    <a:pt x="263" y="0"/>
                    <a:pt x="1" y="262"/>
                    <a:pt x="1" y="572"/>
                  </a:cubicBezTo>
                  <a:cubicBezTo>
                    <a:pt x="1"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2"/>
            <p:cNvSpPr/>
            <p:nvPr/>
          </p:nvSpPr>
          <p:spPr>
            <a:xfrm>
              <a:off x="3223243" y="1210714"/>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2"/>
            <p:cNvSpPr/>
            <p:nvPr/>
          </p:nvSpPr>
          <p:spPr>
            <a:xfrm>
              <a:off x="3159404" y="1274519"/>
              <a:ext cx="38894" cy="38894"/>
            </a:xfrm>
            <a:custGeom>
              <a:avLst/>
              <a:gdLst/>
              <a:ahLst/>
              <a:cxnLst/>
              <a:rect l="l" t="t" r="r" b="b"/>
              <a:pathLst>
                <a:path w="1132" h="1132" extrusionOk="0">
                  <a:moveTo>
                    <a:pt x="572" y="1"/>
                  </a:moveTo>
                  <a:cubicBezTo>
                    <a:pt x="263" y="1"/>
                    <a:pt x="1" y="251"/>
                    <a:pt x="1" y="560"/>
                  </a:cubicBezTo>
                  <a:cubicBezTo>
                    <a:pt x="1" y="894"/>
                    <a:pt x="263"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2"/>
            <p:cNvSpPr/>
            <p:nvPr/>
          </p:nvSpPr>
          <p:spPr>
            <a:xfrm>
              <a:off x="3287460" y="1274519"/>
              <a:ext cx="38894" cy="38894"/>
            </a:xfrm>
            <a:custGeom>
              <a:avLst/>
              <a:gdLst/>
              <a:ahLst/>
              <a:cxnLst/>
              <a:rect l="l" t="t" r="r" b="b"/>
              <a:pathLst>
                <a:path w="1132" h="1132" extrusionOk="0">
                  <a:moveTo>
                    <a:pt x="560" y="1"/>
                  </a:moveTo>
                  <a:cubicBezTo>
                    <a:pt x="251" y="1"/>
                    <a:pt x="1" y="251"/>
                    <a:pt x="1" y="560"/>
                  </a:cubicBezTo>
                  <a:cubicBezTo>
                    <a:pt x="12" y="894"/>
                    <a:pt x="262" y="1132"/>
                    <a:pt x="560" y="1132"/>
                  </a:cubicBezTo>
                  <a:cubicBezTo>
                    <a:pt x="882"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
            <p:cNvSpPr/>
            <p:nvPr/>
          </p:nvSpPr>
          <p:spPr>
            <a:xfrm>
              <a:off x="3159404" y="1146463"/>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
            <p:cNvSpPr/>
            <p:nvPr/>
          </p:nvSpPr>
          <p:spPr>
            <a:xfrm>
              <a:off x="3287460" y="1146463"/>
              <a:ext cx="38894" cy="38894"/>
            </a:xfrm>
            <a:custGeom>
              <a:avLst/>
              <a:gdLst/>
              <a:ahLst/>
              <a:cxnLst/>
              <a:rect l="l" t="t" r="r" b="b"/>
              <a:pathLst>
                <a:path w="1132" h="1132" extrusionOk="0">
                  <a:moveTo>
                    <a:pt x="560" y="1"/>
                  </a:moveTo>
                  <a:cubicBezTo>
                    <a:pt x="251" y="1"/>
                    <a:pt x="1" y="251"/>
                    <a:pt x="1" y="572"/>
                  </a:cubicBezTo>
                  <a:cubicBezTo>
                    <a:pt x="12" y="882"/>
                    <a:pt x="262"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2"/>
            <p:cNvSpPr/>
            <p:nvPr/>
          </p:nvSpPr>
          <p:spPr>
            <a:xfrm>
              <a:off x="3351677" y="1082659"/>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2"/>
            <p:cNvSpPr/>
            <p:nvPr/>
          </p:nvSpPr>
          <p:spPr>
            <a:xfrm>
              <a:off x="3223243" y="1082659"/>
              <a:ext cx="38894" cy="38894"/>
            </a:xfrm>
            <a:custGeom>
              <a:avLst/>
              <a:gdLst/>
              <a:ahLst/>
              <a:cxnLst/>
              <a:rect l="l" t="t" r="r" b="b"/>
              <a:pathLst>
                <a:path w="1132" h="1132" extrusionOk="0">
                  <a:moveTo>
                    <a:pt x="572" y="1"/>
                  </a:moveTo>
                  <a:cubicBezTo>
                    <a:pt x="262" y="1"/>
                    <a:pt x="0" y="251"/>
                    <a:pt x="0" y="560"/>
                  </a:cubicBezTo>
                  <a:cubicBezTo>
                    <a:pt x="0" y="870"/>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
            <p:cNvSpPr/>
            <p:nvPr/>
          </p:nvSpPr>
          <p:spPr>
            <a:xfrm>
              <a:off x="3351677" y="1466792"/>
              <a:ext cx="38894" cy="38894"/>
            </a:xfrm>
            <a:custGeom>
              <a:avLst/>
              <a:gdLst/>
              <a:ahLst/>
              <a:cxnLst/>
              <a:rect l="l" t="t" r="r" b="b"/>
              <a:pathLst>
                <a:path w="1132" h="1132" extrusionOk="0">
                  <a:moveTo>
                    <a:pt x="572" y="0"/>
                  </a:moveTo>
                  <a:cubicBezTo>
                    <a:pt x="263" y="0"/>
                    <a:pt x="1" y="250"/>
                    <a:pt x="1" y="560"/>
                  </a:cubicBezTo>
                  <a:cubicBezTo>
                    <a:pt x="1" y="893"/>
                    <a:pt x="263"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
            <p:cNvSpPr/>
            <p:nvPr/>
          </p:nvSpPr>
          <p:spPr>
            <a:xfrm>
              <a:off x="3223243" y="1467204"/>
              <a:ext cx="38894" cy="38894"/>
            </a:xfrm>
            <a:custGeom>
              <a:avLst/>
              <a:gdLst/>
              <a:ahLst/>
              <a:cxnLst/>
              <a:rect l="l" t="t" r="r" b="b"/>
              <a:pathLst>
                <a:path w="1132" h="1132" extrusionOk="0">
                  <a:moveTo>
                    <a:pt x="572" y="0"/>
                  </a:moveTo>
                  <a:cubicBezTo>
                    <a:pt x="262" y="0"/>
                    <a:pt x="0" y="250"/>
                    <a:pt x="0" y="560"/>
                  </a:cubicBezTo>
                  <a:cubicBezTo>
                    <a:pt x="0"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
            <p:cNvSpPr/>
            <p:nvPr/>
          </p:nvSpPr>
          <p:spPr>
            <a:xfrm>
              <a:off x="3159404" y="153100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
            <p:cNvSpPr/>
            <p:nvPr/>
          </p:nvSpPr>
          <p:spPr>
            <a:xfrm>
              <a:off x="3287460" y="1531009"/>
              <a:ext cx="38894" cy="38894"/>
            </a:xfrm>
            <a:custGeom>
              <a:avLst/>
              <a:gdLst/>
              <a:ahLst/>
              <a:cxnLst/>
              <a:rect l="l" t="t" r="r" b="b"/>
              <a:pathLst>
                <a:path w="1132" h="1132" extrusionOk="0">
                  <a:moveTo>
                    <a:pt x="560" y="1"/>
                  </a:moveTo>
                  <a:cubicBezTo>
                    <a:pt x="251" y="1"/>
                    <a:pt x="1" y="251"/>
                    <a:pt x="1" y="572"/>
                  </a:cubicBezTo>
                  <a:cubicBezTo>
                    <a:pt x="12" y="882"/>
                    <a:pt x="262"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2"/>
            <p:cNvSpPr/>
            <p:nvPr/>
          </p:nvSpPr>
          <p:spPr>
            <a:xfrm>
              <a:off x="3159404" y="1402575"/>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2"/>
            <p:cNvSpPr/>
            <p:nvPr/>
          </p:nvSpPr>
          <p:spPr>
            <a:xfrm>
              <a:off x="3287460" y="1402575"/>
              <a:ext cx="38894" cy="38894"/>
            </a:xfrm>
            <a:custGeom>
              <a:avLst/>
              <a:gdLst/>
              <a:ahLst/>
              <a:cxnLst/>
              <a:rect l="l" t="t" r="r" b="b"/>
              <a:pathLst>
                <a:path w="1132" h="1132" extrusionOk="0">
                  <a:moveTo>
                    <a:pt x="560" y="0"/>
                  </a:moveTo>
                  <a:cubicBezTo>
                    <a:pt x="251" y="0"/>
                    <a:pt x="1" y="262"/>
                    <a:pt x="1" y="572"/>
                  </a:cubicBezTo>
                  <a:cubicBezTo>
                    <a:pt x="12" y="881"/>
                    <a:pt x="262"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2"/>
            <p:cNvSpPr/>
            <p:nvPr/>
          </p:nvSpPr>
          <p:spPr>
            <a:xfrm>
              <a:off x="3351677" y="1338736"/>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
            <p:cNvSpPr/>
            <p:nvPr/>
          </p:nvSpPr>
          <p:spPr>
            <a:xfrm>
              <a:off x="3223243" y="133873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
            <p:cNvSpPr/>
            <p:nvPr/>
          </p:nvSpPr>
          <p:spPr>
            <a:xfrm>
              <a:off x="3351677" y="1722870"/>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
            <p:cNvSpPr/>
            <p:nvPr/>
          </p:nvSpPr>
          <p:spPr>
            <a:xfrm>
              <a:off x="3223243" y="172328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
            <p:cNvSpPr/>
            <p:nvPr/>
          </p:nvSpPr>
          <p:spPr>
            <a:xfrm>
              <a:off x="3159404" y="1787121"/>
              <a:ext cx="38894" cy="38894"/>
            </a:xfrm>
            <a:custGeom>
              <a:avLst/>
              <a:gdLst/>
              <a:ahLst/>
              <a:cxnLst/>
              <a:rect l="l" t="t" r="r" b="b"/>
              <a:pathLst>
                <a:path w="1132" h="1132" extrusionOk="0">
                  <a:moveTo>
                    <a:pt x="572" y="0"/>
                  </a:moveTo>
                  <a:cubicBezTo>
                    <a:pt x="263" y="0"/>
                    <a:pt x="1" y="262"/>
                    <a:pt x="1" y="572"/>
                  </a:cubicBezTo>
                  <a:cubicBezTo>
                    <a:pt x="1" y="869"/>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
            <p:cNvSpPr/>
            <p:nvPr/>
          </p:nvSpPr>
          <p:spPr>
            <a:xfrm>
              <a:off x="3287460" y="1787121"/>
              <a:ext cx="38894" cy="38894"/>
            </a:xfrm>
            <a:custGeom>
              <a:avLst/>
              <a:gdLst/>
              <a:ahLst/>
              <a:cxnLst/>
              <a:rect l="l" t="t" r="r" b="b"/>
              <a:pathLst>
                <a:path w="1132" h="1132" extrusionOk="0">
                  <a:moveTo>
                    <a:pt x="560" y="0"/>
                  </a:moveTo>
                  <a:cubicBezTo>
                    <a:pt x="251" y="0"/>
                    <a:pt x="1" y="262"/>
                    <a:pt x="1" y="572"/>
                  </a:cubicBezTo>
                  <a:cubicBezTo>
                    <a:pt x="1" y="881"/>
                    <a:pt x="262"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
            <p:cNvSpPr/>
            <p:nvPr/>
          </p:nvSpPr>
          <p:spPr>
            <a:xfrm>
              <a:off x="3159404" y="1659065"/>
              <a:ext cx="38894" cy="38894"/>
            </a:xfrm>
            <a:custGeom>
              <a:avLst/>
              <a:gdLst/>
              <a:ahLst/>
              <a:cxnLst/>
              <a:rect l="l" t="t" r="r" b="b"/>
              <a:pathLst>
                <a:path w="1132" h="1132" extrusionOk="0">
                  <a:moveTo>
                    <a:pt x="572" y="0"/>
                  </a:moveTo>
                  <a:cubicBezTo>
                    <a:pt x="263" y="0"/>
                    <a:pt x="1" y="250"/>
                    <a:pt x="1" y="560"/>
                  </a:cubicBezTo>
                  <a:cubicBezTo>
                    <a:pt x="1" y="870"/>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
            <p:cNvSpPr/>
            <p:nvPr/>
          </p:nvSpPr>
          <p:spPr>
            <a:xfrm>
              <a:off x="3287460" y="1659065"/>
              <a:ext cx="38894" cy="38894"/>
            </a:xfrm>
            <a:custGeom>
              <a:avLst/>
              <a:gdLst/>
              <a:ahLst/>
              <a:cxnLst/>
              <a:rect l="l" t="t" r="r" b="b"/>
              <a:pathLst>
                <a:path w="1132" h="1132" extrusionOk="0">
                  <a:moveTo>
                    <a:pt x="560" y="0"/>
                  </a:moveTo>
                  <a:cubicBezTo>
                    <a:pt x="251" y="0"/>
                    <a:pt x="1" y="250"/>
                    <a:pt x="1" y="560"/>
                  </a:cubicBezTo>
                  <a:cubicBezTo>
                    <a:pt x="12" y="870"/>
                    <a:pt x="262" y="1131"/>
                    <a:pt x="560" y="1131"/>
                  </a:cubicBezTo>
                  <a:cubicBezTo>
                    <a:pt x="882"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2"/>
            <p:cNvSpPr/>
            <p:nvPr/>
          </p:nvSpPr>
          <p:spPr>
            <a:xfrm>
              <a:off x="3351677" y="1594848"/>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
            <p:cNvSpPr/>
            <p:nvPr/>
          </p:nvSpPr>
          <p:spPr>
            <a:xfrm>
              <a:off x="3223243" y="1594848"/>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
            <p:cNvSpPr/>
            <p:nvPr/>
          </p:nvSpPr>
          <p:spPr>
            <a:xfrm>
              <a:off x="3351677" y="1978982"/>
              <a:ext cx="38894" cy="38894"/>
            </a:xfrm>
            <a:custGeom>
              <a:avLst/>
              <a:gdLst/>
              <a:ahLst/>
              <a:cxnLst/>
              <a:rect l="l" t="t" r="r" b="b"/>
              <a:pathLst>
                <a:path w="1132" h="1132" extrusionOk="0">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
            <p:cNvSpPr/>
            <p:nvPr/>
          </p:nvSpPr>
          <p:spPr>
            <a:xfrm>
              <a:off x="3223243" y="1979359"/>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2"/>
            <p:cNvSpPr/>
            <p:nvPr/>
          </p:nvSpPr>
          <p:spPr>
            <a:xfrm>
              <a:off x="3159404" y="2043611"/>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2"/>
            <p:cNvSpPr/>
            <p:nvPr/>
          </p:nvSpPr>
          <p:spPr>
            <a:xfrm>
              <a:off x="3287460" y="2043611"/>
              <a:ext cx="38894" cy="38894"/>
            </a:xfrm>
            <a:custGeom>
              <a:avLst/>
              <a:gdLst/>
              <a:ahLst/>
              <a:cxnLst/>
              <a:rect l="l" t="t" r="r" b="b"/>
              <a:pathLst>
                <a:path w="1132" h="1132" extrusionOk="0">
                  <a:moveTo>
                    <a:pt x="560" y="0"/>
                  </a:moveTo>
                  <a:cubicBezTo>
                    <a:pt x="251" y="0"/>
                    <a:pt x="1" y="250"/>
                    <a:pt x="1" y="560"/>
                  </a:cubicBezTo>
                  <a:cubicBezTo>
                    <a:pt x="12" y="869"/>
                    <a:pt x="262" y="1131"/>
                    <a:pt x="560" y="1131"/>
                  </a:cubicBezTo>
                  <a:cubicBezTo>
                    <a:pt x="882"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2"/>
            <p:cNvSpPr/>
            <p:nvPr/>
          </p:nvSpPr>
          <p:spPr>
            <a:xfrm>
              <a:off x="3159404" y="1915143"/>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
            <p:cNvSpPr/>
            <p:nvPr/>
          </p:nvSpPr>
          <p:spPr>
            <a:xfrm>
              <a:off x="3287460" y="1915143"/>
              <a:ext cx="38894" cy="38894"/>
            </a:xfrm>
            <a:custGeom>
              <a:avLst/>
              <a:gdLst/>
              <a:ahLst/>
              <a:cxnLst/>
              <a:rect l="l" t="t" r="r" b="b"/>
              <a:pathLst>
                <a:path w="1132" h="1132" extrusionOk="0">
                  <a:moveTo>
                    <a:pt x="560" y="1"/>
                  </a:moveTo>
                  <a:cubicBezTo>
                    <a:pt x="251" y="1"/>
                    <a:pt x="1" y="251"/>
                    <a:pt x="1" y="560"/>
                  </a:cubicBezTo>
                  <a:cubicBezTo>
                    <a:pt x="12" y="882"/>
                    <a:pt x="262" y="1132"/>
                    <a:pt x="560" y="1132"/>
                  </a:cubicBezTo>
                  <a:cubicBezTo>
                    <a:pt x="882"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
            <p:cNvSpPr/>
            <p:nvPr/>
          </p:nvSpPr>
          <p:spPr>
            <a:xfrm>
              <a:off x="3351677" y="185133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2"/>
            <p:cNvSpPr/>
            <p:nvPr/>
          </p:nvSpPr>
          <p:spPr>
            <a:xfrm>
              <a:off x="3223243" y="185133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2"/>
            <p:cNvSpPr/>
            <p:nvPr/>
          </p:nvSpPr>
          <p:spPr>
            <a:xfrm>
              <a:off x="2903327" y="-5903"/>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2"/>
            <p:cNvSpPr/>
            <p:nvPr/>
          </p:nvSpPr>
          <p:spPr>
            <a:xfrm>
              <a:off x="3031795"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2"/>
            <p:cNvSpPr/>
            <p:nvPr/>
          </p:nvSpPr>
          <p:spPr>
            <a:xfrm>
              <a:off x="3095599" y="186335"/>
              <a:ext cx="38894" cy="38516"/>
            </a:xfrm>
            <a:custGeom>
              <a:avLst/>
              <a:gdLst/>
              <a:ahLst/>
              <a:cxnLst/>
              <a:rect l="l" t="t" r="r" b="b"/>
              <a:pathLst>
                <a:path w="1132" h="1121" extrusionOk="0">
                  <a:moveTo>
                    <a:pt x="572" y="1"/>
                  </a:moveTo>
                  <a:cubicBezTo>
                    <a:pt x="251" y="1"/>
                    <a:pt x="1" y="251"/>
                    <a:pt x="1" y="561"/>
                  </a:cubicBezTo>
                  <a:cubicBezTo>
                    <a:pt x="1" y="870"/>
                    <a:pt x="251" y="1120"/>
                    <a:pt x="572" y="1120"/>
                  </a:cubicBezTo>
                  <a:cubicBezTo>
                    <a:pt x="882" y="1120"/>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2"/>
            <p:cNvSpPr/>
            <p:nvPr/>
          </p:nvSpPr>
          <p:spPr>
            <a:xfrm>
              <a:off x="2967544" y="186335"/>
              <a:ext cx="38894" cy="38929"/>
            </a:xfrm>
            <a:custGeom>
              <a:avLst/>
              <a:gdLst/>
              <a:ahLst/>
              <a:cxnLst/>
              <a:rect l="l" t="t" r="r" b="b"/>
              <a:pathLst>
                <a:path w="1132" h="1133" extrusionOk="0">
                  <a:moveTo>
                    <a:pt x="572" y="1"/>
                  </a:moveTo>
                  <a:cubicBezTo>
                    <a:pt x="263" y="1"/>
                    <a:pt x="1" y="251"/>
                    <a:pt x="1" y="561"/>
                  </a:cubicBezTo>
                  <a:cubicBezTo>
                    <a:pt x="1" y="870"/>
                    <a:pt x="263" y="1132"/>
                    <a:pt x="572" y="1132"/>
                  </a:cubicBezTo>
                  <a:cubicBezTo>
                    <a:pt x="882" y="1132"/>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2"/>
            <p:cNvSpPr/>
            <p:nvPr/>
          </p:nvSpPr>
          <p:spPr>
            <a:xfrm>
              <a:off x="2903327" y="250174"/>
              <a:ext cx="38894" cy="38894"/>
            </a:xfrm>
            <a:custGeom>
              <a:avLst/>
              <a:gdLst/>
              <a:ahLst/>
              <a:cxnLst/>
              <a:rect l="l" t="t" r="r" b="b"/>
              <a:pathLst>
                <a:path w="1132" h="1132" extrusionOk="0">
                  <a:moveTo>
                    <a:pt x="572" y="0"/>
                  </a:moveTo>
                  <a:cubicBezTo>
                    <a:pt x="251" y="0"/>
                    <a:pt x="1" y="250"/>
                    <a:pt x="1" y="560"/>
                  </a:cubicBezTo>
                  <a:cubicBezTo>
                    <a:pt x="12" y="881"/>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2"/>
            <p:cNvSpPr/>
            <p:nvPr/>
          </p:nvSpPr>
          <p:spPr>
            <a:xfrm>
              <a:off x="3031795" y="250174"/>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2"/>
            <p:cNvSpPr/>
            <p:nvPr/>
          </p:nvSpPr>
          <p:spPr>
            <a:xfrm>
              <a:off x="2903327" y="121706"/>
              <a:ext cx="38894" cy="38894"/>
            </a:xfrm>
            <a:custGeom>
              <a:avLst/>
              <a:gdLst/>
              <a:ahLst/>
              <a:cxnLst/>
              <a:rect l="l" t="t" r="r" b="b"/>
              <a:pathLst>
                <a:path w="1132" h="1132" extrusionOk="0">
                  <a:moveTo>
                    <a:pt x="572" y="1"/>
                  </a:moveTo>
                  <a:cubicBezTo>
                    <a:pt x="251" y="1"/>
                    <a:pt x="1" y="251"/>
                    <a:pt x="1" y="572"/>
                  </a:cubicBezTo>
                  <a:cubicBezTo>
                    <a:pt x="12" y="894"/>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2"/>
            <p:cNvSpPr/>
            <p:nvPr/>
          </p:nvSpPr>
          <p:spPr>
            <a:xfrm>
              <a:off x="3031795" y="121706"/>
              <a:ext cx="38894" cy="38894"/>
            </a:xfrm>
            <a:custGeom>
              <a:avLst/>
              <a:gdLst/>
              <a:ahLst/>
              <a:cxnLst/>
              <a:rect l="l" t="t" r="r" b="b"/>
              <a:pathLst>
                <a:path w="1132" h="1132" extrusionOk="0">
                  <a:moveTo>
                    <a:pt x="560" y="1"/>
                  </a:moveTo>
                  <a:cubicBezTo>
                    <a:pt x="250" y="1"/>
                    <a:pt x="0" y="251"/>
                    <a:pt x="0" y="572"/>
                  </a:cubicBezTo>
                  <a:cubicBezTo>
                    <a:pt x="0" y="894"/>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2"/>
            <p:cNvSpPr/>
            <p:nvPr/>
          </p:nvSpPr>
          <p:spPr>
            <a:xfrm>
              <a:off x="3095599" y="58314"/>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2"/>
            <p:cNvSpPr/>
            <p:nvPr/>
          </p:nvSpPr>
          <p:spPr>
            <a:xfrm>
              <a:off x="2967544" y="58314"/>
              <a:ext cx="38894" cy="38894"/>
            </a:xfrm>
            <a:custGeom>
              <a:avLst/>
              <a:gdLst/>
              <a:ahLst/>
              <a:cxnLst/>
              <a:rect l="l" t="t" r="r" b="b"/>
              <a:pathLst>
                <a:path w="1132" h="1132" extrusionOk="0">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2"/>
            <p:cNvSpPr/>
            <p:nvPr/>
          </p:nvSpPr>
          <p:spPr>
            <a:xfrm>
              <a:off x="3095599" y="442447"/>
              <a:ext cx="38894" cy="38894"/>
            </a:xfrm>
            <a:custGeom>
              <a:avLst/>
              <a:gdLst/>
              <a:ahLst/>
              <a:cxnLst/>
              <a:rect l="l" t="t" r="r" b="b"/>
              <a:pathLst>
                <a:path w="1132" h="1132" extrusionOk="0">
                  <a:moveTo>
                    <a:pt x="572" y="0"/>
                  </a:moveTo>
                  <a:cubicBezTo>
                    <a:pt x="251" y="0"/>
                    <a:pt x="1" y="250"/>
                    <a:pt x="1" y="560"/>
                  </a:cubicBezTo>
                  <a:cubicBezTo>
                    <a:pt x="1" y="881"/>
                    <a:pt x="251" y="1131"/>
                    <a:pt x="572" y="1131"/>
                  </a:cubicBezTo>
                  <a:cubicBezTo>
                    <a:pt x="882" y="1131"/>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2"/>
            <p:cNvSpPr/>
            <p:nvPr/>
          </p:nvSpPr>
          <p:spPr>
            <a:xfrm>
              <a:off x="2967544" y="442447"/>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2"/>
            <p:cNvSpPr/>
            <p:nvPr/>
          </p:nvSpPr>
          <p:spPr>
            <a:xfrm>
              <a:off x="2903327" y="506252"/>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2"/>
            <p:cNvSpPr/>
            <p:nvPr/>
          </p:nvSpPr>
          <p:spPr>
            <a:xfrm>
              <a:off x="3031795" y="50625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2"/>
            <p:cNvSpPr/>
            <p:nvPr/>
          </p:nvSpPr>
          <p:spPr>
            <a:xfrm>
              <a:off x="2903327" y="377818"/>
              <a:ext cx="38894" cy="38894"/>
            </a:xfrm>
            <a:custGeom>
              <a:avLst/>
              <a:gdLst/>
              <a:ahLst/>
              <a:cxnLst/>
              <a:rect l="l" t="t" r="r" b="b"/>
              <a:pathLst>
                <a:path w="1132" h="1132" extrusionOk="0">
                  <a:moveTo>
                    <a:pt x="572" y="0"/>
                  </a:moveTo>
                  <a:cubicBezTo>
                    <a:pt x="251" y="0"/>
                    <a:pt x="1" y="262"/>
                    <a:pt x="1" y="572"/>
                  </a:cubicBezTo>
                  <a:cubicBezTo>
                    <a:pt x="12"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2"/>
            <p:cNvSpPr/>
            <p:nvPr/>
          </p:nvSpPr>
          <p:spPr>
            <a:xfrm>
              <a:off x="3031795" y="377818"/>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2"/>
            <p:cNvSpPr/>
            <p:nvPr/>
          </p:nvSpPr>
          <p:spPr>
            <a:xfrm>
              <a:off x="3095599" y="313979"/>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2"/>
            <p:cNvSpPr/>
            <p:nvPr/>
          </p:nvSpPr>
          <p:spPr>
            <a:xfrm>
              <a:off x="2967544" y="314391"/>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2"/>
            <p:cNvSpPr/>
            <p:nvPr/>
          </p:nvSpPr>
          <p:spPr>
            <a:xfrm>
              <a:off x="3095599" y="698525"/>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2"/>
            <p:cNvSpPr/>
            <p:nvPr/>
          </p:nvSpPr>
          <p:spPr>
            <a:xfrm>
              <a:off x="2967544" y="698525"/>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2"/>
            <p:cNvSpPr/>
            <p:nvPr/>
          </p:nvSpPr>
          <p:spPr>
            <a:xfrm>
              <a:off x="2903327" y="762330"/>
              <a:ext cx="38894" cy="38929"/>
            </a:xfrm>
            <a:custGeom>
              <a:avLst/>
              <a:gdLst/>
              <a:ahLst/>
              <a:cxnLst/>
              <a:rect l="l" t="t" r="r" b="b"/>
              <a:pathLst>
                <a:path w="1132" h="1133" extrusionOk="0">
                  <a:moveTo>
                    <a:pt x="572" y="1"/>
                  </a:moveTo>
                  <a:cubicBezTo>
                    <a:pt x="251" y="1"/>
                    <a:pt x="1" y="263"/>
                    <a:pt x="1" y="572"/>
                  </a:cubicBezTo>
                  <a:cubicBezTo>
                    <a:pt x="12"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2"/>
            <p:cNvSpPr/>
            <p:nvPr/>
          </p:nvSpPr>
          <p:spPr>
            <a:xfrm>
              <a:off x="3031795" y="762330"/>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81"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2"/>
            <p:cNvSpPr/>
            <p:nvPr/>
          </p:nvSpPr>
          <p:spPr>
            <a:xfrm>
              <a:off x="2903327" y="63430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2"/>
            <p:cNvSpPr/>
            <p:nvPr/>
          </p:nvSpPr>
          <p:spPr>
            <a:xfrm>
              <a:off x="3031795"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2"/>
            <p:cNvSpPr/>
            <p:nvPr/>
          </p:nvSpPr>
          <p:spPr>
            <a:xfrm>
              <a:off x="3095599" y="570091"/>
              <a:ext cx="38894" cy="38894"/>
            </a:xfrm>
            <a:custGeom>
              <a:avLst/>
              <a:gdLst/>
              <a:ahLst/>
              <a:cxnLst/>
              <a:rect l="l" t="t" r="r" b="b"/>
              <a:pathLst>
                <a:path w="1132"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2"/>
            <p:cNvSpPr/>
            <p:nvPr/>
          </p:nvSpPr>
          <p:spPr>
            <a:xfrm>
              <a:off x="2967544" y="570881"/>
              <a:ext cx="38894" cy="38482"/>
            </a:xfrm>
            <a:custGeom>
              <a:avLst/>
              <a:gdLst/>
              <a:ahLst/>
              <a:cxnLst/>
              <a:rect l="l" t="t" r="r" b="b"/>
              <a:pathLst>
                <a:path w="1132" h="1120" extrusionOk="0">
                  <a:moveTo>
                    <a:pt x="572" y="1"/>
                  </a:moveTo>
                  <a:cubicBezTo>
                    <a:pt x="263" y="1"/>
                    <a:pt x="1" y="251"/>
                    <a:pt x="1" y="560"/>
                  </a:cubicBezTo>
                  <a:cubicBezTo>
                    <a:pt x="1" y="870"/>
                    <a:pt x="263" y="1120"/>
                    <a:pt x="572" y="1120"/>
                  </a:cubicBezTo>
                  <a:cubicBezTo>
                    <a:pt x="882" y="1120"/>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2"/>
            <p:cNvSpPr/>
            <p:nvPr/>
          </p:nvSpPr>
          <p:spPr>
            <a:xfrm>
              <a:off x="3095599" y="954603"/>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2"/>
            <p:cNvSpPr/>
            <p:nvPr/>
          </p:nvSpPr>
          <p:spPr>
            <a:xfrm>
              <a:off x="2967544" y="954603"/>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2"/>
            <p:cNvSpPr/>
            <p:nvPr/>
          </p:nvSpPr>
          <p:spPr>
            <a:xfrm>
              <a:off x="2903327" y="1018854"/>
              <a:ext cx="38894" cy="38894"/>
            </a:xfrm>
            <a:custGeom>
              <a:avLst/>
              <a:gdLst/>
              <a:ahLst/>
              <a:cxnLst/>
              <a:rect l="l" t="t" r="r" b="b"/>
              <a:pathLst>
                <a:path w="1132" h="1132" extrusionOk="0">
                  <a:moveTo>
                    <a:pt x="572" y="0"/>
                  </a:moveTo>
                  <a:cubicBezTo>
                    <a:pt x="251" y="0"/>
                    <a:pt x="1" y="250"/>
                    <a:pt x="1" y="560"/>
                  </a:cubicBezTo>
                  <a:cubicBezTo>
                    <a:pt x="12"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2"/>
            <p:cNvSpPr/>
            <p:nvPr/>
          </p:nvSpPr>
          <p:spPr>
            <a:xfrm>
              <a:off x="3031795" y="1018854"/>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2"/>
            <p:cNvSpPr/>
            <p:nvPr/>
          </p:nvSpPr>
          <p:spPr>
            <a:xfrm>
              <a:off x="2903327" y="890386"/>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2"/>
            <p:cNvSpPr/>
            <p:nvPr/>
          </p:nvSpPr>
          <p:spPr>
            <a:xfrm>
              <a:off x="3031795"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2"/>
            <p:cNvSpPr/>
            <p:nvPr/>
          </p:nvSpPr>
          <p:spPr>
            <a:xfrm>
              <a:off x="3095599" y="826581"/>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2"/>
            <p:cNvSpPr/>
            <p:nvPr/>
          </p:nvSpPr>
          <p:spPr>
            <a:xfrm>
              <a:off x="2967544" y="826993"/>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2"/>
            <p:cNvSpPr/>
            <p:nvPr/>
          </p:nvSpPr>
          <p:spPr>
            <a:xfrm>
              <a:off x="3095599" y="1210302"/>
              <a:ext cx="38894" cy="38894"/>
            </a:xfrm>
            <a:custGeom>
              <a:avLst/>
              <a:gdLst/>
              <a:ahLst/>
              <a:cxnLst/>
              <a:rect l="l" t="t" r="r" b="b"/>
              <a:pathLst>
                <a:path w="1132"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2"/>
            <p:cNvSpPr/>
            <p:nvPr/>
          </p:nvSpPr>
          <p:spPr>
            <a:xfrm>
              <a:off x="2967544" y="1210714"/>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2"/>
            <p:cNvSpPr/>
            <p:nvPr/>
          </p:nvSpPr>
          <p:spPr>
            <a:xfrm>
              <a:off x="2903327" y="1274519"/>
              <a:ext cx="38894" cy="38894"/>
            </a:xfrm>
            <a:custGeom>
              <a:avLst/>
              <a:gdLst/>
              <a:ahLst/>
              <a:cxnLst/>
              <a:rect l="l" t="t" r="r" b="b"/>
              <a:pathLst>
                <a:path w="1132" h="1132" extrusionOk="0">
                  <a:moveTo>
                    <a:pt x="572" y="1"/>
                  </a:moveTo>
                  <a:cubicBezTo>
                    <a:pt x="251" y="1"/>
                    <a:pt x="1" y="251"/>
                    <a:pt x="1" y="560"/>
                  </a:cubicBezTo>
                  <a:cubicBezTo>
                    <a:pt x="12" y="894"/>
                    <a:pt x="251"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2"/>
            <p:cNvSpPr/>
            <p:nvPr/>
          </p:nvSpPr>
          <p:spPr>
            <a:xfrm>
              <a:off x="3031795" y="1274519"/>
              <a:ext cx="38894" cy="38894"/>
            </a:xfrm>
            <a:custGeom>
              <a:avLst/>
              <a:gdLst/>
              <a:ahLst/>
              <a:cxnLst/>
              <a:rect l="l" t="t" r="r" b="b"/>
              <a:pathLst>
                <a:path w="1132" h="1132" extrusionOk="0">
                  <a:moveTo>
                    <a:pt x="560" y="1"/>
                  </a:moveTo>
                  <a:cubicBezTo>
                    <a:pt x="250" y="1"/>
                    <a:pt x="0" y="251"/>
                    <a:pt x="0" y="560"/>
                  </a:cubicBezTo>
                  <a:cubicBezTo>
                    <a:pt x="0" y="894"/>
                    <a:pt x="250" y="1132"/>
                    <a:pt x="560" y="1132"/>
                  </a:cubicBezTo>
                  <a:cubicBezTo>
                    <a:pt x="881" y="1132"/>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2"/>
            <p:cNvSpPr/>
            <p:nvPr/>
          </p:nvSpPr>
          <p:spPr>
            <a:xfrm>
              <a:off x="2903327" y="1146463"/>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2"/>
            <p:cNvSpPr/>
            <p:nvPr/>
          </p:nvSpPr>
          <p:spPr>
            <a:xfrm>
              <a:off x="3031795" y="1146463"/>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2"/>
            <p:cNvSpPr/>
            <p:nvPr/>
          </p:nvSpPr>
          <p:spPr>
            <a:xfrm>
              <a:off x="3095599" y="1082659"/>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2"/>
            <p:cNvSpPr/>
            <p:nvPr/>
          </p:nvSpPr>
          <p:spPr>
            <a:xfrm>
              <a:off x="2967544" y="1082659"/>
              <a:ext cx="38894" cy="38894"/>
            </a:xfrm>
            <a:custGeom>
              <a:avLst/>
              <a:gdLst/>
              <a:ahLst/>
              <a:cxnLst/>
              <a:rect l="l" t="t" r="r" b="b"/>
              <a:pathLst>
                <a:path w="1132" h="1132" extrusionOk="0">
                  <a:moveTo>
                    <a:pt x="572" y="1"/>
                  </a:moveTo>
                  <a:cubicBezTo>
                    <a:pt x="263" y="1"/>
                    <a:pt x="1" y="251"/>
                    <a:pt x="1" y="560"/>
                  </a:cubicBezTo>
                  <a:cubicBezTo>
                    <a:pt x="1" y="870"/>
                    <a:pt x="263"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2"/>
            <p:cNvSpPr/>
            <p:nvPr/>
          </p:nvSpPr>
          <p:spPr>
            <a:xfrm>
              <a:off x="3095599" y="1466792"/>
              <a:ext cx="38894" cy="38894"/>
            </a:xfrm>
            <a:custGeom>
              <a:avLst/>
              <a:gdLst/>
              <a:ahLst/>
              <a:cxnLst/>
              <a:rect l="l" t="t" r="r" b="b"/>
              <a:pathLst>
                <a:path w="1132" h="1132" extrusionOk="0">
                  <a:moveTo>
                    <a:pt x="572" y="0"/>
                  </a:moveTo>
                  <a:cubicBezTo>
                    <a:pt x="251" y="0"/>
                    <a:pt x="1" y="250"/>
                    <a:pt x="1" y="560"/>
                  </a:cubicBezTo>
                  <a:cubicBezTo>
                    <a:pt x="1" y="893"/>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2"/>
            <p:cNvSpPr/>
            <p:nvPr/>
          </p:nvSpPr>
          <p:spPr>
            <a:xfrm>
              <a:off x="2967544" y="1467204"/>
              <a:ext cx="38894" cy="38894"/>
            </a:xfrm>
            <a:custGeom>
              <a:avLst/>
              <a:gdLst/>
              <a:ahLst/>
              <a:cxnLst/>
              <a:rect l="l" t="t" r="r" b="b"/>
              <a:pathLst>
                <a:path w="1132" h="1132" extrusionOk="0">
                  <a:moveTo>
                    <a:pt x="572" y="0"/>
                  </a:moveTo>
                  <a:cubicBezTo>
                    <a:pt x="263" y="0"/>
                    <a:pt x="1" y="250"/>
                    <a:pt x="1" y="560"/>
                  </a:cubicBezTo>
                  <a:cubicBezTo>
                    <a:pt x="1" y="870"/>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2"/>
            <p:cNvSpPr/>
            <p:nvPr/>
          </p:nvSpPr>
          <p:spPr>
            <a:xfrm>
              <a:off x="2903327" y="1531009"/>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2"/>
            <p:cNvSpPr/>
            <p:nvPr/>
          </p:nvSpPr>
          <p:spPr>
            <a:xfrm>
              <a:off x="3031795" y="153100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2"/>
            <p:cNvSpPr/>
            <p:nvPr/>
          </p:nvSpPr>
          <p:spPr>
            <a:xfrm>
              <a:off x="2903327" y="1402575"/>
              <a:ext cx="38894" cy="38894"/>
            </a:xfrm>
            <a:custGeom>
              <a:avLst/>
              <a:gdLst/>
              <a:ahLst/>
              <a:cxnLst/>
              <a:rect l="l" t="t" r="r" b="b"/>
              <a:pathLst>
                <a:path w="1132" h="1132" extrusionOk="0">
                  <a:moveTo>
                    <a:pt x="572" y="0"/>
                  </a:moveTo>
                  <a:cubicBezTo>
                    <a:pt x="251" y="0"/>
                    <a:pt x="1" y="262"/>
                    <a:pt x="1" y="572"/>
                  </a:cubicBezTo>
                  <a:cubicBezTo>
                    <a:pt x="12"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2"/>
            <p:cNvSpPr/>
            <p:nvPr/>
          </p:nvSpPr>
          <p:spPr>
            <a:xfrm>
              <a:off x="3031795" y="14025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2"/>
            <p:cNvSpPr/>
            <p:nvPr/>
          </p:nvSpPr>
          <p:spPr>
            <a:xfrm>
              <a:off x="3095599" y="1338736"/>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2"/>
            <p:cNvSpPr/>
            <p:nvPr/>
          </p:nvSpPr>
          <p:spPr>
            <a:xfrm>
              <a:off x="2967544" y="1338736"/>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2"/>
            <p:cNvSpPr/>
            <p:nvPr/>
          </p:nvSpPr>
          <p:spPr>
            <a:xfrm>
              <a:off x="3095599" y="1722870"/>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2"/>
            <p:cNvSpPr/>
            <p:nvPr/>
          </p:nvSpPr>
          <p:spPr>
            <a:xfrm>
              <a:off x="2967544" y="1723282"/>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2"/>
            <p:cNvSpPr/>
            <p:nvPr/>
          </p:nvSpPr>
          <p:spPr>
            <a:xfrm>
              <a:off x="2903327" y="1787121"/>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2"/>
            <p:cNvSpPr/>
            <p:nvPr/>
          </p:nvSpPr>
          <p:spPr>
            <a:xfrm>
              <a:off x="3031795" y="1787121"/>
              <a:ext cx="38894" cy="38894"/>
            </a:xfrm>
            <a:custGeom>
              <a:avLst/>
              <a:gdLst/>
              <a:ahLst/>
              <a:cxnLst/>
              <a:rect l="l" t="t" r="r" b="b"/>
              <a:pathLst>
                <a:path w="1132" h="1132" extrusionOk="0">
                  <a:moveTo>
                    <a:pt x="560" y="0"/>
                  </a:moveTo>
                  <a:cubicBezTo>
                    <a:pt x="250" y="0"/>
                    <a:pt x="0" y="262"/>
                    <a:pt x="0" y="572"/>
                  </a:cubicBezTo>
                  <a:cubicBezTo>
                    <a:pt x="0" y="869"/>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2"/>
            <p:cNvSpPr/>
            <p:nvPr/>
          </p:nvSpPr>
          <p:spPr>
            <a:xfrm>
              <a:off x="2903327" y="1659065"/>
              <a:ext cx="38894" cy="38894"/>
            </a:xfrm>
            <a:custGeom>
              <a:avLst/>
              <a:gdLst/>
              <a:ahLst/>
              <a:cxnLst/>
              <a:rect l="l" t="t" r="r" b="b"/>
              <a:pathLst>
                <a:path w="1132" h="1132" extrusionOk="0">
                  <a:moveTo>
                    <a:pt x="572" y="0"/>
                  </a:moveTo>
                  <a:cubicBezTo>
                    <a:pt x="251" y="0"/>
                    <a:pt x="1" y="250"/>
                    <a:pt x="1" y="560"/>
                  </a:cubicBezTo>
                  <a:cubicBezTo>
                    <a:pt x="12"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2"/>
            <p:cNvSpPr/>
            <p:nvPr/>
          </p:nvSpPr>
          <p:spPr>
            <a:xfrm>
              <a:off x="3031795" y="1659065"/>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81"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2"/>
            <p:cNvSpPr/>
            <p:nvPr/>
          </p:nvSpPr>
          <p:spPr>
            <a:xfrm>
              <a:off x="3095599" y="1594848"/>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2"/>
            <p:cNvSpPr/>
            <p:nvPr/>
          </p:nvSpPr>
          <p:spPr>
            <a:xfrm>
              <a:off x="2967544" y="1594848"/>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2"/>
            <p:cNvSpPr/>
            <p:nvPr/>
          </p:nvSpPr>
          <p:spPr>
            <a:xfrm>
              <a:off x="3095599" y="1978982"/>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2"/>
            <p:cNvSpPr/>
            <p:nvPr/>
          </p:nvSpPr>
          <p:spPr>
            <a:xfrm>
              <a:off x="2967544" y="1979359"/>
              <a:ext cx="38894" cy="38929"/>
            </a:xfrm>
            <a:custGeom>
              <a:avLst/>
              <a:gdLst/>
              <a:ahLst/>
              <a:cxnLst/>
              <a:rect l="l" t="t" r="r" b="b"/>
              <a:pathLst>
                <a:path w="1132" h="1133"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2"/>
            <p:cNvSpPr/>
            <p:nvPr/>
          </p:nvSpPr>
          <p:spPr>
            <a:xfrm>
              <a:off x="2903327" y="2043611"/>
              <a:ext cx="38894" cy="38894"/>
            </a:xfrm>
            <a:custGeom>
              <a:avLst/>
              <a:gdLst/>
              <a:ahLst/>
              <a:cxnLst/>
              <a:rect l="l" t="t" r="r" b="b"/>
              <a:pathLst>
                <a:path w="1132" h="1132" extrusionOk="0">
                  <a:moveTo>
                    <a:pt x="572" y="0"/>
                  </a:moveTo>
                  <a:cubicBezTo>
                    <a:pt x="251" y="0"/>
                    <a:pt x="1" y="250"/>
                    <a:pt x="1" y="560"/>
                  </a:cubicBezTo>
                  <a:cubicBezTo>
                    <a:pt x="12"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2"/>
            <p:cNvSpPr/>
            <p:nvPr/>
          </p:nvSpPr>
          <p:spPr>
            <a:xfrm>
              <a:off x="3031795" y="204361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2"/>
            <p:cNvSpPr/>
            <p:nvPr/>
          </p:nvSpPr>
          <p:spPr>
            <a:xfrm>
              <a:off x="2903327" y="1915143"/>
              <a:ext cx="38894" cy="38894"/>
            </a:xfrm>
            <a:custGeom>
              <a:avLst/>
              <a:gdLst/>
              <a:ahLst/>
              <a:cxnLst/>
              <a:rect l="l" t="t" r="r" b="b"/>
              <a:pathLst>
                <a:path w="1132" h="1132" extrusionOk="0">
                  <a:moveTo>
                    <a:pt x="572" y="1"/>
                  </a:moveTo>
                  <a:cubicBezTo>
                    <a:pt x="251" y="1"/>
                    <a:pt x="1" y="251"/>
                    <a:pt x="1" y="560"/>
                  </a:cubicBezTo>
                  <a:cubicBezTo>
                    <a:pt x="12"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2"/>
            <p:cNvSpPr/>
            <p:nvPr/>
          </p:nvSpPr>
          <p:spPr>
            <a:xfrm>
              <a:off x="3031795" y="1915143"/>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2"/>
            <p:cNvSpPr/>
            <p:nvPr/>
          </p:nvSpPr>
          <p:spPr>
            <a:xfrm>
              <a:off x="3095599" y="185133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2"/>
            <p:cNvSpPr/>
            <p:nvPr/>
          </p:nvSpPr>
          <p:spPr>
            <a:xfrm>
              <a:off x="2967544" y="185133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2"/>
            <p:cNvSpPr/>
            <p:nvPr/>
          </p:nvSpPr>
          <p:spPr>
            <a:xfrm>
              <a:off x="2647249"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2"/>
            <p:cNvSpPr/>
            <p:nvPr/>
          </p:nvSpPr>
          <p:spPr>
            <a:xfrm>
              <a:off x="2775683" y="-5903"/>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2"/>
            <p:cNvSpPr/>
            <p:nvPr/>
          </p:nvSpPr>
          <p:spPr>
            <a:xfrm>
              <a:off x="2839522" y="186335"/>
              <a:ext cx="38894" cy="38516"/>
            </a:xfrm>
            <a:custGeom>
              <a:avLst/>
              <a:gdLst/>
              <a:ahLst/>
              <a:cxnLst/>
              <a:rect l="l" t="t" r="r" b="b"/>
              <a:pathLst>
                <a:path w="1132" h="1121" extrusionOk="0">
                  <a:moveTo>
                    <a:pt x="560" y="1"/>
                  </a:moveTo>
                  <a:cubicBezTo>
                    <a:pt x="250" y="1"/>
                    <a:pt x="0" y="251"/>
                    <a:pt x="0" y="561"/>
                  </a:cubicBezTo>
                  <a:cubicBezTo>
                    <a:pt x="0" y="870"/>
                    <a:pt x="250" y="1120"/>
                    <a:pt x="560" y="1120"/>
                  </a:cubicBezTo>
                  <a:cubicBezTo>
                    <a:pt x="881" y="1120"/>
                    <a:pt x="1131" y="870"/>
                    <a:pt x="1131" y="561"/>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2"/>
            <p:cNvSpPr/>
            <p:nvPr/>
          </p:nvSpPr>
          <p:spPr>
            <a:xfrm>
              <a:off x="2711466" y="186335"/>
              <a:ext cx="38894" cy="38929"/>
            </a:xfrm>
            <a:custGeom>
              <a:avLst/>
              <a:gdLst/>
              <a:ahLst/>
              <a:cxnLst/>
              <a:rect l="l" t="t" r="r" b="b"/>
              <a:pathLst>
                <a:path w="1132" h="1133" extrusionOk="0">
                  <a:moveTo>
                    <a:pt x="572" y="1"/>
                  </a:moveTo>
                  <a:cubicBezTo>
                    <a:pt x="262" y="1"/>
                    <a:pt x="1" y="251"/>
                    <a:pt x="1" y="561"/>
                  </a:cubicBezTo>
                  <a:cubicBezTo>
                    <a:pt x="1" y="870"/>
                    <a:pt x="262" y="1132"/>
                    <a:pt x="572" y="1132"/>
                  </a:cubicBezTo>
                  <a:cubicBezTo>
                    <a:pt x="882" y="1132"/>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2"/>
            <p:cNvSpPr/>
            <p:nvPr/>
          </p:nvSpPr>
          <p:spPr>
            <a:xfrm>
              <a:off x="2647249" y="250174"/>
              <a:ext cx="38894" cy="38894"/>
            </a:xfrm>
            <a:custGeom>
              <a:avLst/>
              <a:gdLst/>
              <a:ahLst/>
              <a:cxnLst/>
              <a:rect l="l" t="t" r="r" b="b"/>
              <a:pathLst>
                <a:path w="1132" h="1132" extrusionOk="0">
                  <a:moveTo>
                    <a:pt x="560" y="0"/>
                  </a:moveTo>
                  <a:cubicBezTo>
                    <a:pt x="250" y="0"/>
                    <a:pt x="0" y="250"/>
                    <a:pt x="0" y="560"/>
                  </a:cubicBezTo>
                  <a:cubicBezTo>
                    <a:pt x="12" y="881"/>
                    <a:pt x="250" y="1131"/>
                    <a:pt x="560" y="1131"/>
                  </a:cubicBezTo>
                  <a:cubicBezTo>
                    <a:pt x="881"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2"/>
            <p:cNvSpPr/>
            <p:nvPr/>
          </p:nvSpPr>
          <p:spPr>
            <a:xfrm>
              <a:off x="2775683" y="250174"/>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2"/>
            <p:cNvSpPr/>
            <p:nvPr/>
          </p:nvSpPr>
          <p:spPr>
            <a:xfrm>
              <a:off x="2647249" y="121706"/>
              <a:ext cx="38894" cy="38894"/>
            </a:xfrm>
            <a:custGeom>
              <a:avLst/>
              <a:gdLst/>
              <a:ahLst/>
              <a:cxnLst/>
              <a:rect l="l" t="t" r="r" b="b"/>
              <a:pathLst>
                <a:path w="1132" h="1132" extrusionOk="0">
                  <a:moveTo>
                    <a:pt x="560" y="1"/>
                  </a:moveTo>
                  <a:cubicBezTo>
                    <a:pt x="250" y="1"/>
                    <a:pt x="0" y="251"/>
                    <a:pt x="0" y="572"/>
                  </a:cubicBezTo>
                  <a:cubicBezTo>
                    <a:pt x="12" y="894"/>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2"/>
            <p:cNvSpPr/>
            <p:nvPr/>
          </p:nvSpPr>
          <p:spPr>
            <a:xfrm>
              <a:off x="2775683" y="121706"/>
              <a:ext cx="38894" cy="38894"/>
            </a:xfrm>
            <a:custGeom>
              <a:avLst/>
              <a:gdLst/>
              <a:ahLst/>
              <a:cxnLst/>
              <a:rect l="l" t="t" r="r" b="b"/>
              <a:pathLst>
                <a:path w="1132" h="1132" extrusionOk="0">
                  <a:moveTo>
                    <a:pt x="560" y="1"/>
                  </a:moveTo>
                  <a:cubicBezTo>
                    <a:pt x="251" y="1"/>
                    <a:pt x="1" y="251"/>
                    <a:pt x="1" y="572"/>
                  </a:cubicBezTo>
                  <a:cubicBezTo>
                    <a:pt x="1" y="894"/>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2"/>
            <p:cNvSpPr/>
            <p:nvPr/>
          </p:nvSpPr>
          <p:spPr>
            <a:xfrm>
              <a:off x="2839522" y="58314"/>
              <a:ext cx="38894" cy="38894"/>
            </a:xfrm>
            <a:custGeom>
              <a:avLst/>
              <a:gdLst/>
              <a:ahLst/>
              <a:cxnLst/>
              <a:rect l="l" t="t" r="r" b="b"/>
              <a:pathLst>
                <a:path w="1132" h="1132" extrusionOk="0">
                  <a:moveTo>
                    <a:pt x="560" y="0"/>
                  </a:moveTo>
                  <a:cubicBezTo>
                    <a:pt x="250" y="0"/>
                    <a:pt x="0" y="250"/>
                    <a:pt x="0" y="572"/>
                  </a:cubicBezTo>
                  <a:cubicBezTo>
                    <a:pt x="12" y="881"/>
                    <a:pt x="250" y="1131"/>
                    <a:pt x="560" y="1131"/>
                  </a:cubicBezTo>
                  <a:cubicBezTo>
                    <a:pt x="881"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2"/>
            <p:cNvSpPr/>
            <p:nvPr/>
          </p:nvSpPr>
          <p:spPr>
            <a:xfrm>
              <a:off x="2711466" y="58314"/>
              <a:ext cx="38894" cy="38894"/>
            </a:xfrm>
            <a:custGeom>
              <a:avLst/>
              <a:gdLst/>
              <a:ahLst/>
              <a:cxnLst/>
              <a:rect l="l" t="t" r="r" b="b"/>
              <a:pathLst>
                <a:path w="1132" h="1132" extrusionOk="0">
                  <a:moveTo>
                    <a:pt x="572" y="0"/>
                  </a:moveTo>
                  <a:cubicBezTo>
                    <a:pt x="262" y="0"/>
                    <a:pt x="1" y="250"/>
                    <a:pt x="1" y="572"/>
                  </a:cubicBezTo>
                  <a:cubicBezTo>
                    <a:pt x="1" y="881"/>
                    <a:pt x="262"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2"/>
            <p:cNvSpPr/>
            <p:nvPr/>
          </p:nvSpPr>
          <p:spPr>
            <a:xfrm>
              <a:off x="2839522" y="442447"/>
              <a:ext cx="38894" cy="38894"/>
            </a:xfrm>
            <a:custGeom>
              <a:avLst/>
              <a:gdLst/>
              <a:ahLst/>
              <a:cxnLst/>
              <a:rect l="l" t="t" r="r" b="b"/>
              <a:pathLst>
                <a:path w="1132" h="1132" extrusionOk="0">
                  <a:moveTo>
                    <a:pt x="560" y="0"/>
                  </a:moveTo>
                  <a:cubicBezTo>
                    <a:pt x="250" y="0"/>
                    <a:pt x="0" y="250"/>
                    <a:pt x="0" y="560"/>
                  </a:cubicBezTo>
                  <a:cubicBezTo>
                    <a:pt x="12" y="881"/>
                    <a:pt x="250" y="1131"/>
                    <a:pt x="560" y="1131"/>
                  </a:cubicBezTo>
                  <a:cubicBezTo>
                    <a:pt x="881" y="1131"/>
                    <a:pt x="1131" y="881"/>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2"/>
            <p:cNvSpPr/>
            <p:nvPr/>
          </p:nvSpPr>
          <p:spPr>
            <a:xfrm>
              <a:off x="2711466" y="442447"/>
              <a:ext cx="38894" cy="38894"/>
            </a:xfrm>
            <a:custGeom>
              <a:avLst/>
              <a:gdLst/>
              <a:ahLst/>
              <a:cxnLst/>
              <a:rect l="l" t="t" r="r" b="b"/>
              <a:pathLst>
                <a:path w="1132" h="1132" extrusionOk="0">
                  <a:moveTo>
                    <a:pt x="572" y="0"/>
                  </a:moveTo>
                  <a:cubicBezTo>
                    <a:pt x="262" y="0"/>
                    <a:pt x="1" y="250"/>
                    <a:pt x="1" y="560"/>
                  </a:cubicBezTo>
                  <a:cubicBezTo>
                    <a:pt x="1" y="869"/>
                    <a:pt x="262"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2"/>
            <p:cNvSpPr/>
            <p:nvPr/>
          </p:nvSpPr>
          <p:spPr>
            <a:xfrm>
              <a:off x="2647249" y="506252"/>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2"/>
            <p:cNvSpPr/>
            <p:nvPr/>
          </p:nvSpPr>
          <p:spPr>
            <a:xfrm>
              <a:off x="2775683" y="50625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2"/>
            <p:cNvSpPr/>
            <p:nvPr/>
          </p:nvSpPr>
          <p:spPr>
            <a:xfrm>
              <a:off x="2647249" y="377818"/>
              <a:ext cx="38894" cy="38894"/>
            </a:xfrm>
            <a:custGeom>
              <a:avLst/>
              <a:gdLst/>
              <a:ahLst/>
              <a:cxnLst/>
              <a:rect l="l" t="t" r="r" b="b"/>
              <a:pathLst>
                <a:path w="1132" h="1132" extrusionOk="0">
                  <a:moveTo>
                    <a:pt x="560" y="0"/>
                  </a:moveTo>
                  <a:cubicBezTo>
                    <a:pt x="250" y="0"/>
                    <a:pt x="0" y="262"/>
                    <a:pt x="0" y="572"/>
                  </a:cubicBezTo>
                  <a:cubicBezTo>
                    <a:pt x="12" y="893"/>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2"/>
            <p:cNvSpPr/>
            <p:nvPr/>
          </p:nvSpPr>
          <p:spPr>
            <a:xfrm>
              <a:off x="2775683" y="377818"/>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2"/>
            <p:cNvSpPr/>
            <p:nvPr/>
          </p:nvSpPr>
          <p:spPr>
            <a:xfrm>
              <a:off x="2839522" y="313979"/>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75"/>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2"/>
            <p:cNvSpPr/>
            <p:nvPr/>
          </p:nvSpPr>
          <p:spPr>
            <a:xfrm>
              <a:off x="2711466" y="314391"/>
              <a:ext cx="38894" cy="38894"/>
            </a:xfrm>
            <a:custGeom>
              <a:avLst/>
              <a:gdLst/>
              <a:ahLst/>
              <a:cxnLst/>
              <a:rect l="l" t="t" r="r" b="b"/>
              <a:pathLst>
                <a:path w="1132" h="1132" extrusionOk="0">
                  <a:moveTo>
                    <a:pt x="572" y="1"/>
                  </a:moveTo>
                  <a:cubicBezTo>
                    <a:pt x="262" y="1"/>
                    <a:pt x="1" y="263"/>
                    <a:pt x="1" y="572"/>
                  </a:cubicBezTo>
                  <a:cubicBezTo>
                    <a:pt x="1" y="882"/>
                    <a:pt x="262"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2"/>
            <p:cNvSpPr/>
            <p:nvPr/>
          </p:nvSpPr>
          <p:spPr>
            <a:xfrm>
              <a:off x="2839522" y="698525"/>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2"/>
            <p:cNvSpPr/>
            <p:nvPr/>
          </p:nvSpPr>
          <p:spPr>
            <a:xfrm>
              <a:off x="2711466" y="698525"/>
              <a:ext cx="38894" cy="38894"/>
            </a:xfrm>
            <a:custGeom>
              <a:avLst/>
              <a:gdLst/>
              <a:ahLst/>
              <a:cxnLst/>
              <a:rect l="l" t="t" r="r" b="b"/>
              <a:pathLst>
                <a:path w="1132" h="1132" extrusionOk="0">
                  <a:moveTo>
                    <a:pt x="572" y="1"/>
                  </a:moveTo>
                  <a:cubicBezTo>
                    <a:pt x="262" y="1"/>
                    <a:pt x="1" y="251"/>
                    <a:pt x="1" y="572"/>
                  </a:cubicBezTo>
                  <a:cubicBezTo>
                    <a:pt x="1" y="882"/>
                    <a:pt x="262"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2"/>
            <p:cNvSpPr/>
            <p:nvPr/>
          </p:nvSpPr>
          <p:spPr>
            <a:xfrm>
              <a:off x="2647249" y="762330"/>
              <a:ext cx="38894" cy="38929"/>
            </a:xfrm>
            <a:custGeom>
              <a:avLst/>
              <a:gdLst/>
              <a:ahLst/>
              <a:cxnLst/>
              <a:rect l="l" t="t" r="r" b="b"/>
              <a:pathLst>
                <a:path w="1132" h="1133" extrusionOk="0">
                  <a:moveTo>
                    <a:pt x="560" y="1"/>
                  </a:moveTo>
                  <a:cubicBezTo>
                    <a:pt x="250" y="1"/>
                    <a:pt x="0" y="263"/>
                    <a:pt x="0" y="572"/>
                  </a:cubicBezTo>
                  <a:cubicBezTo>
                    <a:pt x="12" y="882"/>
                    <a:pt x="250" y="1132"/>
                    <a:pt x="560" y="1132"/>
                  </a:cubicBezTo>
                  <a:cubicBezTo>
                    <a:pt x="881"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2"/>
            <p:cNvSpPr/>
            <p:nvPr/>
          </p:nvSpPr>
          <p:spPr>
            <a:xfrm>
              <a:off x="2775683" y="762330"/>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2"/>
            <p:cNvSpPr/>
            <p:nvPr/>
          </p:nvSpPr>
          <p:spPr>
            <a:xfrm>
              <a:off x="2647249"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2"/>
            <p:cNvSpPr/>
            <p:nvPr/>
          </p:nvSpPr>
          <p:spPr>
            <a:xfrm>
              <a:off x="2775683" y="63430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2"/>
            <p:cNvSpPr/>
            <p:nvPr/>
          </p:nvSpPr>
          <p:spPr>
            <a:xfrm>
              <a:off x="2839522" y="570091"/>
              <a:ext cx="38894" cy="38894"/>
            </a:xfrm>
            <a:custGeom>
              <a:avLst/>
              <a:gdLst/>
              <a:ahLst/>
              <a:cxnLst/>
              <a:rect l="l" t="t" r="r" b="b"/>
              <a:pathLst>
                <a:path w="1132" h="1132" extrusionOk="0">
                  <a:moveTo>
                    <a:pt x="560" y="0"/>
                  </a:moveTo>
                  <a:cubicBezTo>
                    <a:pt x="250" y="0"/>
                    <a:pt x="0" y="262"/>
                    <a:pt x="0" y="572"/>
                  </a:cubicBezTo>
                  <a:cubicBezTo>
                    <a:pt x="12" y="893"/>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2"/>
            <p:cNvSpPr/>
            <p:nvPr/>
          </p:nvSpPr>
          <p:spPr>
            <a:xfrm>
              <a:off x="2711466" y="570881"/>
              <a:ext cx="38894" cy="38482"/>
            </a:xfrm>
            <a:custGeom>
              <a:avLst/>
              <a:gdLst/>
              <a:ahLst/>
              <a:cxnLst/>
              <a:rect l="l" t="t" r="r" b="b"/>
              <a:pathLst>
                <a:path w="1132" h="1120" extrusionOk="0">
                  <a:moveTo>
                    <a:pt x="572" y="1"/>
                  </a:moveTo>
                  <a:cubicBezTo>
                    <a:pt x="262" y="1"/>
                    <a:pt x="1" y="251"/>
                    <a:pt x="1" y="560"/>
                  </a:cubicBezTo>
                  <a:cubicBezTo>
                    <a:pt x="1" y="870"/>
                    <a:pt x="262" y="1120"/>
                    <a:pt x="572" y="1120"/>
                  </a:cubicBezTo>
                  <a:cubicBezTo>
                    <a:pt x="882" y="1120"/>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2"/>
            <p:cNvSpPr/>
            <p:nvPr/>
          </p:nvSpPr>
          <p:spPr>
            <a:xfrm>
              <a:off x="2839522" y="954603"/>
              <a:ext cx="38894" cy="38894"/>
            </a:xfrm>
            <a:custGeom>
              <a:avLst/>
              <a:gdLst/>
              <a:ahLst/>
              <a:cxnLst/>
              <a:rect l="l" t="t" r="r" b="b"/>
              <a:pathLst>
                <a:path w="1132" h="1132" extrusionOk="0">
                  <a:moveTo>
                    <a:pt x="560" y="1"/>
                  </a:moveTo>
                  <a:cubicBezTo>
                    <a:pt x="250" y="1"/>
                    <a:pt x="0" y="263"/>
                    <a:pt x="0" y="572"/>
                  </a:cubicBezTo>
                  <a:cubicBezTo>
                    <a:pt x="12" y="882"/>
                    <a:pt x="250" y="1132"/>
                    <a:pt x="560" y="1132"/>
                  </a:cubicBezTo>
                  <a:cubicBezTo>
                    <a:pt x="881"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2"/>
            <p:cNvSpPr/>
            <p:nvPr/>
          </p:nvSpPr>
          <p:spPr>
            <a:xfrm>
              <a:off x="2711466" y="954603"/>
              <a:ext cx="38894" cy="38894"/>
            </a:xfrm>
            <a:custGeom>
              <a:avLst/>
              <a:gdLst/>
              <a:ahLst/>
              <a:cxnLst/>
              <a:rect l="l" t="t" r="r" b="b"/>
              <a:pathLst>
                <a:path w="1132" h="1132" extrusionOk="0">
                  <a:moveTo>
                    <a:pt x="572" y="1"/>
                  </a:moveTo>
                  <a:cubicBezTo>
                    <a:pt x="262" y="1"/>
                    <a:pt x="1" y="263"/>
                    <a:pt x="1" y="572"/>
                  </a:cubicBezTo>
                  <a:cubicBezTo>
                    <a:pt x="1" y="882"/>
                    <a:pt x="262"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2"/>
            <p:cNvSpPr/>
            <p:nvPr/>
          </p:nvSpPr>
          <p:spPr>
            <a:xfrm>
              <a:off x="2647249" y="1018854"/>
              <a:ext cx="38894" cy="38894"/>
            </a:xfrm>
            <a:custGeom>
              <a:avLst/>
              <a:gdLst/>
              <a:ahLst/>
              <a:cxnLst/>
              <a:rect l="l" t="t" r="r" b="b"/>
              <a:pathLst>
                <a:path w="1132" h="1132" extrusionOk="0">
                  <a:moveTo>
                    <a:pt x="560" y="0"/>
                  </a:moveTo>
                  <a:cubicBezTo>
                    <a:pt x="250" y="0"/>
                    <a:pt x="0" y="250"/>
                    <a:pt x="0" y="560"/>
                  </a:cubicBezTo>
                  <a:cubicBezTo>
                    <a:pt x="12"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2"/>
            <p:cNvSpPr/>
            <p:nvPr/>
          </p:nvSpPr>
          <p:spPr>
            <a:xfrm>
              <a:off x="2775683" y="1018854"/>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2"/>
            <p:cNvSpPr/>
            <p:nvPr/>
          </p:nvSpPr>
          <p:spPr>
            <a:xfrm>
              <a:off x="2647249"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
            <p:cNvSpPr/>
            <p:nvPr/>
          </p:nvSpPr>
          <p:spPr>
            <a:xfrm>
              <a:off x="2775683" y="89038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
            <p:cNvSpPr/>
            <p:nvPr/>
          </p:nvSpPr>
          <p:spPr>
            <a:xfrm>
              <a:off x="2839522" y="82658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
            <p:cNvSpPr/>
            <p:nvPr/>
          </p:nvSpPr>
          <p:spPr>
            <a:xfrm>
              <a:off x="2711466" y="826993"/>
              <a:ext cx="38894" cy="38894"/>
            </a:xfrm>
            <a:custGeom>
              <a:avLst/>
              <a:gdLst/>
              <a:ahLst/>
              <a:cxnLst/>
              <a:rect l="l" t="t" r="r" b="b"/>
              <a:pathLst>
                <a:path w="1132" h="1132" extrusionOk="0">
                  <a:moveTo>
                    <a:pt x="572" y="0"/>
                  </a:moveTo>
                  <a:cubicBezTo>
                    <a:pt x="262" y="0"/>
                    <a:pt x="1" y="250"/>
                    <a:pt x="1" y="560"/>
                  </a:cubicBezTo>
                  <a:cubicBezTo>
                    <a:pt x="1" y="869"/>
                    <a:pt x="262"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
            <p:cNvSpPr/>
            <p:nvPr/>
          </p:nvSpPr>
          <p:spPr>
            <a:xfrm>
              <a:off x="2839522" y="1210302"/>
              <a:ext cx="38894" cy="38894"/>
            </a:xfrm>
            <a:custGeom>
              <a:avLst/>
              <a:gdLst/>
              <a:ahLst/>
              <a:cxnLst/>
              <a:rect l="l" t="t" r="r" b="b"/>
              <a:pathLst>
                <a:path w="1132" h="1132" extrusionOk="0">
                  <a:moveTo>
                    <a:pt x="560" y="0"/>
                  </a:moveTo>
                  <a:cubicBezTo>
                    <a:pt x="250" y="0"/>
                    <a:pt x="0" y="262"/>
                    <a:pt x="0" y="572"/>
                  </a:cubicBezTo>
                  <a:cubicBezTo>
                    <a:pt x="12" y="893"/>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
            <p:cNvSpPr/>
            <p:nvPr/>
          </p:nvSpPr>
          <p:spPr>
            <a:xfrm>
              <a:off x="2711466" y="1210714"/>
              <a:ext cx="38894" cy="38894"/>
            </a:xfrm>
            <a:custGeom>
              <a:avLst/>
              <a:gdLst/>
              <a:ahLst/>
              <a:cxnLst/>
              <a:rect l="l" t="t" r="r" b="b"/>
              <a:pathLst>
                <a:path w="1132" h="1132" extrusionOk="0">
                  <a:moveTo>
                    <a:pt x="572" y="0"/>
                  </a:moveTo>
                  <a:cubicBezTo>
                    <a:pt x="262" y="0"/>
                    <a:pt x="1" y="262"/>
                    <a:pt x="1" y="572"/>
                  </a:cubicBezTo>
                  <a:cubicBezTo>
                    <a:pt x="1" y="881"/>
                    <a:pt x="262"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
            <p:cNvSpPr/>
            <p:nvPr/>
          </p:nvSpPr>
          <p:spPr>
            <a:xfrm>
              <a:off x="2647249" y="1274519"/>
              <a:ext cx="38894" cy="38894"/>
            </a:xfrm>
            <a:custGeom>
              <a:avLst/>
              <a:gdLst/>
              <a:ahLst/>
              <a:cxnLst/>
              <a:rect l="l" t="t" r="r" b="b"/>
              <a:pathLst>
                <a:path w="1132" h="1132" extrusionOk="0">
                  <a:moveTo>
                    <a:pt x="560" y="1"/>
                  </a:moveTo>
                  <a:cubicBezTo>
                    <a:pt x="250" y="1"/>
                    <a:pt x="0" y="251"/>
                    <a:pt x="0" y="560"/>
                  </a:cubicBezTo>
                  <a:cubicBezTo>
                    <a:pt x="12" y="894"/>
                    <a:pt x="250" y="1132"/>
                    <a:pt x="560" y="1132"/>
                  </a:cubicBezTo>
                  <a:cubicBezTo>
                    <a:pt x="881" y="1132"/>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2"/>
            <p:cNvSpPr/>
            <p:nvPr/>
          </p:nvSpPr>
          <p:spPr>
            <a:xfrm>
              <a:off x="2775683" y="1274519"/>
              <a:ext cx="38894" cy="38894"/>
            </a:xfrm>
            <a:custGeom>
              <a:avLst/>
              <a:gdLst/>
              <a:ahLst/>
              <a:cxnLst/>
              <a:rect l="l" t="t" r="r" b="b"/>
              <a:pathLst>
                <a:path w="1132" h="1132" extrusionOk="0">
                  <a:moveTo>
                    <a:pt x="560" y="1"/>
                  </a:moveTo>
                  <a:cubicBezTo>
                    <a:pt x="251" y="1"/>
                    <a:pt x="1" y="251"/>
                    <a:pt x="1" y="560"/>
                  </a:cubicBezTo>
                  <a:cubicBezTo>
                    <a:pt x="1" y="894"/>
                    <a:pt x="251" y="1132"/>
                    <a:pt x="560" y="1132"/>
                  </a:cubicBezTo>
                  <a:cubicBezTo>
                    <a:pt x="870"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2"/>
            <p:cNvSpPr/>
            <p:nvPr/>
          </p:nvSpPr>
          <p:spPr>
            <a:xfrm>
              <a:off x="2647249" y="1146463"/>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2"/>
            <p:cNvSpPr/>
            <p:nvPr/>
          </p:nvSpPr>
          <p:spPr>
            <a:xfrm>
              <a:off x="2775683" y="1146463"/>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2"/>
            <p:cNvSpPr/>
            <p:nvPr/>
          </p:nvSpPr>
          <p:spPr>
            <a:xfrm>
              <a:off x="2839522" y="1082659"/>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2"/>
            <p:cNvSpPr/>
            <p:nvPr/>
          </p:nvSpPr>
          <p:spPr>
            <a:xfrm>
              <a:off x="2711466" y="1082659"/>
              <a:ext cx="38894" cy="38894"/>
            </a:xfrm>
            <a:custGeom>
              <a:avLst/>
              <a:gdLst/>
              <a:ahLst/>
              <a:cxnLst/>
              <a:rect l="l" t="t" r="r" b="b"/>
              <a:pathLst>
                <a:path w="1132" h="1132" extrusionOk="0">
                  <a:moveTo>
                    <a:pt x="572" y="1"/>
                  </a:moveTo>
                  <a:cubicBezTo>
                    <a:pt x="262" y="1"/>
                    <a:pt x="1" y="251"/>
                    <a:pt x="1" y="560"/>
                  </a:cubicBezTo>
                  <a:cubicBezTo>
                    <a:pt x="1" y="870"/>
                    <a:pt x="262"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2"/>
            <p:cNvSpPr/>
            <p:nvPr/>
          </p:nvSpPr>
          <p:spPr>
            <a:xfrm>
              <a:off x="2839522" y="1466792"/>
              <a:ext cx="38894" cy="38894"/>
            </a:xfrm>
            <a:custGeom>
              <a:avLst/>
              <a:gdLst/>
              <a:ahLst/>
              <a:cxnLst/>
              <a:rect l="l" t="t" r="r" b="b"/>
              <a:pathLst>
                <a:path w="1132" h="1132" extrusionOk="0">
                  <a:moveTo>
                    <a:pt x="560" y="0"/>
                  </a:moveTo>
                  <a:cubicBezTo>
                    <a:pt x="250" y="0"/>
                    <a:pt x="0" y="250"/>
                    <a:pt x="0" y="560"/>
                  </a:cubicBezTo>
                  <a:cubicBezTo>
                    <a:pt x="12" y="893"/>
                    <a:pt x="250" y="1132"/>
                    <a:pt x="560" y="1132"/>
                  </a:cubicBezTo>
                  <a:cubicBezTo>
                    <a:pt x="881" y="1132"/>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2"/>
            <p:cNvSpPr/>
            <p:nvPr/>
          </p:nvSpPr>
          <p:spPr>
            <a:xfrm>
              <a:off x="2711466" y="1467204"/>
              <a:ext cx="38894" cy="38894"/>
            </a:xfrm>
            <a:custGeom>
              <a:avLst/>
              <a:gdLst/>
              <a:ahLst/>
              <a:cxnLst/>
              <a:rect l="l" t="t" r="r" b="b"/>
              <a:pathLst>
                <a:path w="1132" h="1132" extrusionOk="0">
                  <a:moveTo>
                    <a:pt x="572" y="0"/>
                  </a:moveTo>
                  <a:cubicBezTo>
                    <a:pt x="262" y="0"/>
                    <a:pt x="1" y="250"/>
                    <a:pt x="1" y="560"/>
                  </a:cubicBezTo>
                  <a:cubicBezTo>
                    <a:pt x="1" y="870"/>
                    <a:pt x="262"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2"/>
            <p:cNvSpPr/>
            <p:nvPr/>
          </p:nvSpPr>
          <p:spPr>
            <a:xfrm>
              <a:off x="2647249" y="1531009"/>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2"/>
            <p:cNvSpPr/>
            <p:nvPr/>
          </p:nvSpPr>
          <p:spPr>
            <a:xfrm>
              <a:off x="2775683" y="153100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2"/>
            <p:cNvSpPr/>
            <p:nvPr/>
          </p:nvSpPr>
          <p:spPr>
            <a:xfrm>
              <a:off x="2647249" y="1402575"/>
              <a:ext cx="38894" cy="38894"/>
            </a:xfrm>
            <a:custGeom>
              <a:avLst/>
              <a:gdLst/>
              <a:ahLst/>
              <a:cxnLst/>
              <a:rect l="l" t="t" r="r" b="b"/>
              <a:pathLst>
                <a:path w="1132" h="1132" extrusionOk="0">
                  <a:moveTo>
                    <a:pt x="560" y="0"/>
                  </a:moveTo>
                  <a:cubicBezTo>
                    <a:pt x="250" y="0"/>
                    <a:pt x="0" y="262"/>
                    <a:pt x="0" y="572"/>
                  </a:cubicBezTo>
                  <a:cubicBezTo>
                    <a:pt x="12" y="881"/>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2"/>
            <p:cNvSpPr/>
            <p:nvPr/>
          </p:nvSpPr>
          <p:spPr>
            <a:xfrm>
              <a:off x="2775683" y="14025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
            <p:cNvSpPr/>
            <p:nvPr/>
          </p:nvSpPr>
          <p:spPr>
            <a:xfrm>
              <a:off x="2839522" y="1338736"/>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75"/>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
            <p:cNvSpPr/>
            <p:nvPr/>
          </p:nvSpPr>
          <p:spPr>
            <a:xfrm>
              <a:off x="2711466" y="1338736"/>
              <a:ext cx="38894" cy="38894"/>
            </a:xfrm>
            <a:custGeom>
              <a:avLst/>
              <a:gdLst/>
              <a:ahLst/>
              <a:cxnLst/>
              <a:rect l="l" t="t" r="r" b="b"/>
              <a:pathLst>
                <a:path w="1132" h="1132" extrusionOk="0">
                  <a:moveTo>
                    <a:pt x="572" y="1"/>
                  </a:moveTo>
                  <a:cubicBezTo>
                    <a:pt x="262" y="1"/>
                    <a:pt x="1" y="251"/>
                    <a:pt x="1" y="560"/>
                  </a:cubicBezTo>
                  <a:cubicBezTo>
                    <a:pt x="1" y="882"/>
                    <a:pt x="262"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
            <p:cNvSpPr/>
            <p:nvPr/>
          </p:nvSpPr>
          <p:spPr>
            <a:xfrm>
              <a:off x="2839522" y="1722870"/>
              <a:ext cx="38894" cy="38894"/>
            </a:xfrm>
            <a:custGeom>
              <a:avLst/>
              <a:gdLst/>
              <a:ahLst/>
              <a:cxnLst/>
              <a:rect l="l" t="t" r="r" b="b"/>
              <a:pathLst>
                <a:path w="1132" h="1132" extrusionOk="0">
                  <a:moveTo>
                    <a:pt x="560" y="1"/>
                  </a:moveTo>
                  <a:cubicBezTo>
                    <a:pt x="250" y="1"/>
                    <a:pt x="0" y="251"/>
                    <a:pt x="0" y="560"/>
                  </a:cubicBezTo>
                  <a:cubicBezTo>
                    <a:pt x="12" y="882"/>
                    <a:pt x="250" y="1132"/>
                    <a:pt x="560" y="1132"/>
                  </a:cubicBezTo>
                  <a:cubicBezTo>
                    <a:pt x="881"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
            <p:cNvSpPr/>
            <p:nvPr/>
          </p:nvSpPr>
          <p:spPr>
            <a:xfrm>
              <a:off x="2711466" y="1723282"/>
              <a:ext cx="38894" cy="38894"/>
            </a:xfrm>
            <a:custGeom>
              <a:avLst/>
              <a:gdLst/>
              <a:ahLst/>
              <a:cxnLst/>
              <a:rect l="l" t="t" r="r" b="b"/>
              <a:pathLst>
                <a:path w="1132" h="1132" extrusionOk="0">
                  <a:moveTo>
                    <a:pt x="572" y="1"/>
                  </a:moveTo>
                  <a:cubicBezTo>
                    <a:pt x="262" y="1"/>
                    <a:pt x="1" y="251"/>
                    <a:pt x="1" y="572"/>
                  </a:cubicBezTo>
                  <a:cubicBezTo>
                    <a:pt x="1" y="882"/>
                    <a:pt x="262"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
            <p:cNvSpPr/>
            <p:nvPr/>
          </p:nvSpPr>
          <p:spPr>
            <a:xfrm>
              <a:off x="2647249" y="1787121"/>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
            <p:cNvSpPr/>
            <p:nvPr/>
          </p:nvSpPr>
          <p:spPr>
            <a:xfrm>
              <a:off x="2775683" y="1787121"/>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2"/>
            <p:cNvSpPr/>
            <p:nvPr/>
          </p:nvSpPr>
          <p:spPr>
            <a:xfrm>
              <a:off x="2647249" y="1659065"/>
              <a:ext cx="38894" cy="38894"/>
            </a:xfrm>
            <a:custGeom>
              <a:avLst/>
              <a:gdLst/>
              <a:ahLst/>
              <a:cxnLst/>
              <a:rect l="l" t="t" r="r" b="b"/>
              <a:pathLst>
                <a:path w="1132" h="1132" extrusionOk="0">
                  <a:moveTo>
                    <a:pt x="560" y="0"/>
                  </a:moveTo>
                  <a:cubicBezTo>
                    <a:pt x="250" y="0"/>
                    <a:pt x="0" y="250"/>
                    <a:pt x="0" y="560"/>
                  </a:cubicBezTo>
                  <a:cubicBezTo>
                    <a:pt x="12" y="870"/>
                    <a:pt x="250" y="1131"/>
                    <a:pt x="560" y="1131"/>
                  </a:cubicBezTo>
                  <a:cubicBezTo>
                    <a:pt x="881"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2"/>
            <p:cNvSpPr/>
            <p:nvPr/>
          </p:nvSpPr>
          <p:spPr>
            <a:xfrm>
              <a:off x="2775683" y="1659065"/>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2"/>
            <p:cNvSpPr/>
            <p:nvPr/>
          </p:nvSpPr>
          <p:spPr>
            <a:xfrm>
              <a:off x="2839522" y="1594848"/>
              <a:ext cx="38894" cy="38894"/>
            </a:xfrm>
            <a:custGeom>
              <a:avLst/>
              <a:gdLst/>
              <a:ahLst/>
              <a:cxnLst/>
              <a:rect l="l" t="t" r="r" b="b"/>
              <a:pathLst>
                <a:path w="1132" h="1132" extrusionOk="0">
                  <a:moveTo>
                    <a:pt x="560" y="0"/>
                  </a:moveTo>
                  <a:cubicBezTo>
                    <a:pt x="250" y="0"/>
                    <a:pt x="0" y="262"/>
                    <a:pt x="0" y="572"/>
                  </a:cubicBezTo>
                  <a:cubicBezTo>
                    <a:pt x="12" y="881"/>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2"/>
            <p:cNvSpPr/>
            <p:nvPr/>
          </p:nvSpPr>
          <p:spPr>
            <a:xfrm>
              <a:off x="2711466" y="1594848"/>
              <a:ext cx="38894" cy="38894"/>
            </a:xfrm>
            <a:custGeom>
              <a:avLst/>
              <a:gdLst/>
              <a:ahLst/>
              <a:cxnLst/>
              <a:rect l="l" t="t" r="r" b="b"/>
              <a:pathLst>
                <a:path w="1132" h="1132" extrusionOk="0">
                  <a:moveTo>
                    <a:pt x="572" y="0"/>
                  </a:moveTo>
                  <a:cubicBezTo>
                    <a:pt x="262" y="0"/>
                    <a:pt x="1" y="262"/>
                    <a:pt x="1" y="572"/>
                  </a:cubicBezTo>
                  <a:cubicBezTo>
                    <a:pt x="1" y="881"/>
                    <a:pt x="262"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2"/>
            <p:cNvSpPr/>
            <p:nvPr/>
          </p:nvSpPr>
          <p:spPr>
            <a:xfrm>
              <a:off x="2839522" y="1978982"/>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81"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
            <p:cNvSpPr/>
            <p:nvPr/>
          </p:nvSpPr>
          <p:spPr>
            <a:xfrm>
              <a:off x="2711466" y="1979359"/>
              <a:ext cx="38894" cy="38929"/>
            </a:xfrm>
            <a:custGeom>
              <a:avLst/>
              <a:gdLst/>
              <a:ahLst/>
              <a:cxnLst/>
              <a:rect l="l" t="t" r="r" b="b"/>
              <a:pathLst>
                <a:path w="1132" h="1133" extrusionOk="0">
                  <a:moveTo>
                    <a:pt x="572" y="1"/>
                  </a:moveTo>
                  <a:cubicBezTo>
                    <a:pt x="262" y="1"/>
                    <a:pt x="1" y="263"/>
                    <a:pt x="1" y="572"/>
                  </a:cubicBezTo>
                  <a:cubicBezTo>
                    <a:pt x="1" y="882"/>
                    <a:pt x="262"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2"/>
            <p:cNvSpPr/>
            <p:nvPr/>
          </p:nvSpPr>
          <p:spPr>
            <a:xfrm>
              <a:off x="2647249" y="2043611"/>
              <a:ext cx="38894" cy="38894"/>
            </a:xfrm>
            <a:custGeom>
              <a:avLst/>
              <a:gdLst/>
              <a:ahLst/>
              <a:cxnLst/>
              <a:rect l="l" t="t" r="r" b="b"/>
              <a:pathLst>
                <a:path w="1132" h="1132" extrusionOk="0">
                  <a:moveTo>
                    <a:pt x="560" y="0"/>
                  </a:moveTo>
                  <a:cubicBezTo>
                    <a:pt x="250" y="0"/>
                    <a:pt x="0" y="250"/>
                    <a:pt x="0" y="560"/>
                  </a:cubicBezTo>
                  <a:cubicBezTo>
                    <a:pt x="12"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2"/>
            <p:cNvSpPr/>
            <p:nvPr/>
          </p:nvSpPr>
          <p:spPr>
            <a:xfrm>
              <a:off x="2775683" y="204361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2"/>
            <p:cNvSpPr/>
            <p:nvPr/>
          </p:nvSpPr>
          <p:spPr>
            <a:xfrm>
              <a:off x="2647249" y="1915143"/>
              <a:ext cx="38894" cy="38894"/>
            </a:xfrm>
            <a:custGeom>
              <a:avLst/>
              <a:gdLst/>
              <a:ahLst/>
              <a:cxnLst/>
              <a:rect l="l" t="t" r="r" b="b"/>
              <a:pathLst>
                <a:path w="1132" h="1132" extrusionOk="0">
                  <a:moveTo>
                    <a:pt x="560" y="1"/>
                  </a:moveTo>
                  <a:cubicBezTo>
                    <a:pt x="250" y="1"/>
                    <a:pt x="0" y="251"/>
                    <a:pt x="0" y="560"/>
                  </a:cubicBezTo>
                  <a:cubicBezTo>
                    <a:pt x="12" y="882"/>
                    <a:pt x="250" y="1132"/>
                    <a:pt x="560" y="1132"/>
                  </a:cubicBezTo>
                  <a:cubicBezTo>
                    <a:pt x="881"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2"/>
            <p:cNvSpPr/>
            <p:nvPr/>
          </p:nvSpPr>
          <p:spPr>
            <a:xfrm>
              <a:off x="2775683" y="1915143"/>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2"/>
            <p:cNvSpPr/>
            <p:nvPr/>
          </p:nvSpPr>
          <p:spPr>
            <a:xfrm>
              <a:off x="2839522"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2"/>
            <p:cNvSpPr/>
            <p:nvPr/>
          </p:nvSpPr>
          <p:spPr>
            <a:xfrm>
              <a:off x="2711466" y="1851338"/>
              <a:ext cx="38894" cy="38894"/>
            </a:xfrm>
            <a:custGeom>
              <a:avLst/>
              <a:gdLst/>
              <a:ahLst/>
              <a:cxnLst/>
              <a:rect l="l" t="t" r="r" b="b"/>
              <a:pathLst>
                <a:path w="1132" h="1132" extrusionOk="0">
                  <a:moveTo>
                    <a:pt x="572" y="0"/>
                  </a:moveTo>
                  <a:cubicBezTo>
                    <a:pt x="262" y="0"/>
                    <a:pt x="1" y="250"/>
                    <a:pt x="1" y="560"/>
                  </a:cubicBezTo>
                  <a:cubicBezTo>
                    <a:pt x="1" y="869"/>
                    <a:pt x="262"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2"/>
            <p:cNvSpPr/>
            <p:nvPr/>
          </p:nvSpPr>
          <p:spPr>
            <a:xfrm>
              <a:off x="2519193" y="-5903"/>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2"/>
            <p:cNvSpPr/>
            <p:nvPr/>
          </p:nvSpPr>
          <p:spPr>
            <a:xfrm>
              <a:off x="2583410" y="186335"/>
              <a:ext cx="38894" cy="38516"/>
            </a:xfrm>
            <a:custGeom>
              <a:avLst/>
              <a:gdLst/>
              <a:ahLst/>
              <a:cxnLst/>
              <a:rect l="l" t="t" r="r" b="b"/>
              <a:pathLst>
                <a:path w="1132" h="1121" extrusionOk="0">
                  <a:moveTo>
                    <a:pt x="560" y="1"/>
                  </a:moveTo>
                  <a:cubicBezTo>
                    <a:pt x="251" y="1"/>
                    <a:pt x="1" y="251"/>
                    <a:pt x="1" y="561"/>
                  </a:cubicBezTo>
                  <a:cubicBezTo>
                    <a:pt x="1" y="870"/>
                    <a:pt x="251" y="1120"/>
                    <a:pt x="560" y="1120"/>
                  </a:cubicBezTo>
                  <a:cubicBezTo>
                    <a:pt x="870" y="1120"/>
                    <a:pt x="1132" y="870"/>
                    <a:pt x="1132" y="561"/>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2"/>
            <p:cNvSpPr/>
            <p:nvPr/>
          </p:nvSpPr>
          <p:spPr>
            <a:xfrm>
              <a:off x="2519193" y="250174"/>
              <a:ext cx="38894" cy="38894"/>
            </a:xfrm>
            <a:custGeom>
              <a:avLst/>
              <a:gdLst/>
              <a:ahLst/>
              <a:cxnLst/>
              <a:rect l="l" t="t" r="r" b="b"/>
              <a:pathLst>
                <a:path w="1132" h="1132" extrusionOk="0">
                  <a:moveTo>
                    <a:pt x="572" y="0"/>
                  </a:moveTo>
                  <a:cubicBezTo>
                    <a:pt x="263" y="0"/>
                    <a:pt x="1" y="250"/>
                    <a:pt x="1" y="560"/>
                  </a:cubicBezTo>
                  <a:cubicBezTo>
                    <a:pt x="1" y="881"/>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2"/>
            <p:cNvSpPr/>
            <p:nvPr/>
          </p:nvSpPr>
          <p:spPr>
            <a:xfrm>
              <a:off x="2519193" y="121706"/>
              <a:ext cx="38894" cy="38894"/>
            </a:xfrm>
            <a:custGeom>
              <a:avLst/>
              <a:gdLst/>
              <a:ahLst/>
              <a:cxnLst/>
              <a:rect l="l" t="t" r="r" b="b"/>
              <a:pathLst>
                <a:path w="1132" h="1132" extrusionOk="0">
                  <a:moveTo>
                    <a:pt x="572" y="1"/>
                  </a:moveTo>
                  <a:cubicBezTo>
                    <a:pt x="263" y="1"/>
                    <a:pt x="1" y="251"/>
                    <a:pt x="1" y="572"/>
                  </a:cubicBezTo>
                  <a:cubicBezTo>
                    <a:pt x="1" y="894"/>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
            <p:cNvSpPr/>
            <p:nvPr/>
          </p:nvSpPr>
          <p:spPr>
            <a:xfrm>
              <a:off x="2583410" y="58314"/>
              <a:ext cx="38894" cy="38894"/>
            </a:xfrm>
            <a:custGeom>
              <a:avLst/>
              <a:gdLst/>
              <a:ahLst/>
              <a:cxnLst/>
              <a:rect l="l" t="t" r="r" b="b"/>
              <a:pathLst>
                <a:path w="1132" h="1132" extrusionOk="0">
                  <a:moveTo>
                    <a:pt x="560" y="0"/>
                  </a:moveTo>
                  <a:cubicBezTo>
                    <a:pt x="251" y="0"/>
                    <a:pt x="1" y="250"/>
                    <a:pt x="1" y="572"/>
                  </a:cubicBezTo>
                  <a:cubicBezTo>
                    <a:pt x="13"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
            <p:cNvSpPr/>
            <p:nvPr/>
          </p:nvSpPr>
          <p:spPr>
            <a:xfrm>
              <a:off x="2583410" y="442447"/>
              <a:ext cx="38894" cy="38894"/>
            </a:xfrm>
            <a:custGeom>
              <a:avLst/>
              <a:gdLst/>
              <a:ahLst/>
              <a:cxnLst/>
              <a:rect l="l" t="t" r="r" b="b"/>
              <a:pathLst>
                <a:path w="1132" h="1132" extrusionOk="0">
                  <a:moveTo>
                    <a:pt x="560" y="0"/>
                  </a:moveTo>
                  <a:cubicBezTo>
                    <a:pt x="251" y="0"/>
                    <a:pt x="1" y="250"/>
                    <a:pt x="1" y="560"/>
                  </a:cubicBezTo>
                  <a:cubicBezTo>
                    <a:pt x="13" y="881"/>
                    <a:pt x="251" y="1131"/>
                    <a:pt x="560" y="1131"/>
                  </a:cubicBezTo>
                  <a:cubicBezTo>
                    <a:pt x="870" y="1131"/>
                    <a:pt x="1132" y="881"/>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
            <p:cNvSpPr/>
            <p:nvPr/>
          </p:nvSpPr>
          <p:spPr>
            <a:xfrm>
              <a:off x="2519193" y="506252"/>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
            <p:cNvSpPr/>
            <p:nvPr/>
          </p:nvSpPr>
          <p:spPr>
            <a:xfrm>
              <a:off x="2519193" y="377818"/>
              <a:ext cx="38894" cy="38894"/>
            </a:xfrm>
            <a:custGeom>
              <a:avLst/>
              <a:gdLst/>
              <a:ahLst/>
              <a:cxnLst/>
              <a:rect l="l" t="t" r="r" b="b"/>
              <a:pathLst>
                <a:path w="1132" h="1132" extrusionOk="0">
                  <a:moveTo>
                    <a:pt x="572" y="0"/>
                  </a:moveTo>
                  <a:cubicBezTo>
                    <a:pt x="263" y="0"/>
                    <a:pt x="1" y="262"/>
                    <a:pt x="1" y="572"/>
                  </a:cubicBezTo>
                  <a:cubicBezTo>
                    <a:pt x="1"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
            <p:cNvSpPr/>
            <p:nvPr/>
          </p:nvSpPr>
          <p:spPr>
            <a:xfrm>
              <a:off x="2583410" y="313979"/>
              <a:ext cx="38894" cy="38894"/>
            </a:xfrm>
            <a:custGeom>
              <a:avLst/>
              <a:gdLst/>
              <a:ahLst/>
              <a:cxnLst/>
              <a:rect l="l" t="t" r="r" b="b"/>
              <a:pathLst>
                <a:path w="1132" h="1132" extrusionOk="0">
                  <a:moveTo>
                    <a:pt x="560" y="1"/>
                  </a:moveTo>
                  <a:cubicBezTo>
                    <a:pt x="251" y="1"/>
                    <a:pt x="1" y="251"/>
                    <a:pt x="1" y="572"/>
                  </a:cubicBezTo>
                  <a:cubicBezTo>
                    <a:pt x="13" y="882"/>
                    <a:pt x="251" y="1132"/>
                    <a:pt x="560" y="1132"/>
                  </a:cubicBezTo>
                  <a:cubicBezTo>
                    <a:pt x="870" y="1132"/>
                    <a:pt x="1132" y="882"/>
                    <a:pt x="1132" y="572"/>
                  </a:cubicBezTo>
                  <a:cubicBezTo>
                    <a:pt x="1132"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
            <p:cNvSpPr/>
            <p:nvPr/>
          </p:nvSpPr>
          <p:spPr>
            <a:xfrm>
              <a:off x="2583410" y="698525"/>
              <a:ext cx="38894" cy="38894"/>
            </a:xfrm>
            <a:custGeom>
              <a:avLst/>
              <a:gdLst/>
              <a:ahLst/>
              <a:cxnLst/>
              <a:rect l="l" t="t" r="r" b="b"/>
              <a:pathLst>
                <a:path w="1132" h="1132" extrusionOk="0">
                  <a:moveTo>
                    <a:pt x="560" y="1"/>
                  </a:moveTo>
                  <a:cubicBezTo>
                    <a:pt x="251" y="1"/>
                    <a:pt x="1" y="251"/>
                    <a:pt x="1" y="572"/>
                  </a:cubicBezTo>
                  <a:cubicBezTo>
                    <a:pt x="13"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
            <p:cNvSpPr/>
            <p:nvPr/>
          </p:nvSpPr>
          <p:spPr>
            <a:xfrm>
              <a:off x="2519193" y="762330"/>
              <a:ext cx="38894" cy="38929"/>
            </a:xfrm>
            <a:custGeom>
              <a:avLst/>
              <a:gdLst/>
              <a:ahLst/>
              <a:cxnLst/>
              <a:rect l="l" t="t" r="r" b="b"/>
              <a:pathLst>
                <a:path w="1132" h="1133"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2"/>
            <p:cNvSpPr/>
            <p:nvPr/>
          </p:nvSpPr>
          <p:spPr>
            <a:xfrm>
              <a:off x="2519193" y="63430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2"/>
            <p:cNvSpPr/>
            <p:nvPr/>
          </p:nvSpPr>
          <p:spPr>
            <a:xfrm>
              <a:off x="2583410" y="570091"/>
              <a:ext cx="38894" cy="38894"/>
            </a:xfrm>
            <a:custGeom>
              <a:avLst/>
              <a:gdLst/>
              <a:ahLst/>
              <a:cxnLst/>
              <a:rect l="l" t="t" r="r" b="b"/>
              <a:pathLst>
                <a:path w="1132" h="1132" extrusionOk="0">
                  <a:moveTo>
                    <a:pt x="560" y="0"/>
                  </a:moveTo>
                  <a:cubicBezTo>
                    <a:pt x="251" y="0"/>
                    <a:pt x="1" y="262"/>
                    <a:pt x="1" y="572"/>
                  </a:cubicBezTo>
                  <a:cubicBezTo>
                    <a:pt x="13"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2"/>
            <p:cNvSpPr/>
            <p:nvPr/>
          </p:nvSpPr>
          <p:spPr>
            <a:xfrm>
              <a:off x="2583410" y="954603"/>
              <a:ext cx="38894" cy="38894"/>
            </a:xfrm>
            <a:custGeom>
              <a:avLst/>
              <a:gdLst/>
              <a:ahLst/>
              <a:cxnLst/>
              <a:rect l="l" t="t" r="r" b="b"/>
              <a:pathLst>
                <a:path w="1132" h="1132" extrusionOk="0">
                  <a:moveTo>
                    <a:pt x="560" y="1"/>
                  </a:moveTo>
                  <a:cubicBezTo>
                    <a:pt x="251" y="1"/>
                    <a:pt x="1" y="263"/>
                    <a:pt x="1" y="572"/>
                  </a:cubicBezTo>
                  <a:cubicBezTo>
                    <a:pt x="13"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2"/>
            <p:cNvSpPr/>
            <p:nvPr/>
          </p:nvSpPr>
          <p:spPr>
            <a:xfrm>
              <a:off x="2519193" y="1018854"/>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2"/>
            <p:cNvSpPr/>
            <p:nvPr/>
          </p:nvSpPr>
          <p:spPr>
            <a:xfrm>
              <a:off x="2519193" y="890386"/>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2"/>
            <p:cNvSpPr/>
            <p:nvPr/>
          </p:nvSpPr>
          <p:spPr>
            <a:xfrm>
              <a:off x="2583410" y="82658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2"/>
            <p:cNvSpPr/>
            <p:nvPr/>
          </p:nvSpPr>
          <p:spPr>
            <a:xfrm>
              <a:off x="2583410" y="1210302"/>
              <a:ext cx="38894" cy="38894"/>
            </a:xfrm>
            <a:custGeom>
              <a:avLst/>
              <a:gdLst/>
              <a:ahLst/>
              <a:cxnLst/>
              <a:rect l="l" t="t" r="r" b="b"/>
              <a:pathLst>
                <a:path w="1132" h="1132" extrusionOk="0">
                  <a:moveTo>
                    <a:pt x="560" y="0"/>
                  </a:moveTo>
                  <a:cubicBezTo>
                    <a:pt x="251" y="0"/>
                    <a:pt x="1" y="262"/>
                    <a:pt x="1" y="572"/>
                  </a:cubicBezTo>
                  <a:cubicBezTo>
                    <a:pt x="13"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2"/>
            <p:cNvSpPr/>
            <p:nvPr/>
          </p:nvSpPr>
          <p:spPr>
            <a:xfrm>
              <a:off x="2519193" y="1274519"/>
              <a:ext cx="38894" cy="38894"/>
            </a:xfrm>
            <a:custGeom>
              <a:avLst/>
              <a:gdLst/>
              <a:ahLst/>
              <a:cxnLst/>
              <a:rect l="l" t="t" r="r" b="b"/>
              <a:pathLst>
                <a:path w="1132" h="1132" extrusionOk="0">
                  <a:moveTo>
                    <a:pt x="572" y="1"/>
                  </a:moveTo>
                  <a:cubicBezTo>
                    <a:pt x="263" y="1"/>
                    <a:pt x="1" y="251"/>
                    <a:pt x="1" y="560"/>
                  </a:cubicBezTo>
                  <a:cubicBezTo>
                    <a:pt x="1" y="894"/>
                    <a:pt x="263"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2"/>
            <p:cNvSpPr/>
            <p:nvPr/>
          </p:nvSpPr>
          <p:spPr>
            <a:xfrm>
              <a:off x="2519193" y="1146463"/>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2"/>
            <p:cNvSpPr/>
            <p:nvPr/>
          </p:nvSpPr>
          <p:spPr>
            <a:xfrm>
              <a:off x="2583410" y="1082659"/>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2"/>
            <p:cNvSpPr/>
            <p:nvPr/>
          </p:nvSpPr>
          <p:spPr>
            <a:xfrm>
              <a:off x="2583410" y="1466792"/>
              <a:ext cx="38894" cy="38894"/>
            </a:xfrm>
            <a:custGeom>
              <a:avLst/>
              <a:gdLst/>
              <a:ahLst/>
              <a:cxnLst/>
              <a:rect l="l" t="t" r="r" b="b"/>
              <a:pathLst>
                <a:path w="1132" h="1132" extrusionOk="0">
                  <a:moveTo>
                    <a:pt x="560" y="0"/>
                  </a:moveTo>
                  <a:cubicBezTo>
                    <a:pt x="251" y="0"/>
                    <a:pt x="1" y="250"/>
                    <a:pt x="1" y="560"/>
                  </a:cubicBezTo>
                  <a:cubicBezTo>
                    <a:pt x="13" y="893"/>
                    <a:pt x="251" y="1132"/>
                    <a:pt x="560" y="1132"/>
                  </a:cubicBezTo>
                  <a:cubicBezTo>
                    <a:pt x="870" y="1132"/>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2"/>
            <p:cNvSpPr/>
            <p:nvPr/>
          </p:nvSpPr>
          <p:spPr>
            <a:xfrm>
              <a:off x="2519193" y="153100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2"/>
            <p:cNvSpPr/>
            <p:nvPr/>
          </p:nvSpPr>
          <p:spPr>
            <a:xfrm>
              <a:off x="2519193" y="1402575"/>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2"/>
            <p:cNvSpPr/>
            <p:nvPr/>
          </p:nvSpPr>
          <p:spPr>
            <a:xfrm>
              <a:off x="2583410" y="1338736"/>
              <a:ext cx="38894" cy="38894"/>
            </a:xfrm>
            <a:custGeom>
              <a:avLst/>
              <a:gdLst/>
              <a:ahLst/>
              <a:cxnLst/>
              <a:rect l="l" t="t" r="r" b="b"/>
              <a:pathLst>
                <a:path w="1132" h="1132" extrusionOk="0">
                  <a:moveTo>
                    <a:pt x="560" y="1"/>
                  </a:moveTo>
                  <a:cubicBezTo>
                    <a:pt x="251" y="1"/>
                    <a:pt x="1" y="251"/>
                    <a:pt x="1" y="572"/>
                  </a:cubicBezTo>
                  <a:cubicBezTo>
                    <a:pt x="13" y="882"/>
                    <a:pt x="251" y="1132"/>
                    <a:pt x="560" y="1132"/>
                  </a:cubicBezTo>
                  <a:cubicBezTo>
                    <a:pt x="870" y="1132"/>
                    <a:pt x="1132" y="882"/>
                    <a:pt x="1132" y="572"/>
                  </a:cubicBezTo>
                  <a:cubicBezTo>
                    <a:pt x="1132"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2"/>
            <p:cNvSpPr/>
            <p:nvPr/>
          </p:nvSpPr>
          <p:spPr>
            <a:xfrm>
              <a:off x="2583410" y="1722870"/>
              <a:ext cx="38894" cy="38894"/>
            </a:xfrm>
            <a:custGeom>
              <a:avLst/>
              <a:gdLst/>
              <a:ahLst/>
              <a:cxnLst/>
              <a:rect l="l" t="t" r="r" b="b"/>
              <a:pathLst>
                <a:path w="1132" h="1132" extrusionOk="0">
                  <a:moveTo>
                    <a:pt x="560" y="1"/>
                  </a:moveTo>
                  <a:cubicBezTo>
                    <a:pt x="251" y="1"/>
                    <a:pt x="1" y="251"/>
                    <a:pt x="1" y="560"/>
                  </a:cubicBezTo>
                  <a:cubicBezTo>
                    <a:pt x="13"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2"/>
            <p:cNvSpPr/>
            <p:nvPr/>
          </p:nvSpPr>
          <p:spPr>
            <a:xfrm>
              <a:off x="2519193" y="1787121"/>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2"/>
            <p:cNvSpPr/>
            <p:nvPr/>
          </p:nvSpPr>
          <p:spPr>
            <a:xfrm>
              <a:off x="2519193" y="1659065"/>
              <a:ext cx="38894" cy="38894"/>
            </a:xfrm>
            <a:custGeom>
              <a:avLst/>
              <a:gdLst/>
              <a:ahLst/>
              <a:cxnLst/>
              <a:rect l="l" t="t" r="r" b="b"/>
              <a:pathLst>
                <a:path w="1132" h="1132" extrusionOk="0">
                  <a:moveTo>
                    <a:pt x="572" y="0"/>
                  </a:moveTo>
                  <a:cubicBezTo>
                    <a:pt x="263" y="0"/>
                    <a:pt x="1" y="250"/>
                    <a:pt x="1" y="560"/>
                  </a:cubicBezTo>
                  <a:cubicBezTo>
                    <a:pt x="1" y="870"/>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2"/>
            <p:cNvSpPr/>
            <p:nvPr/>
          </p:nvSpPr>
          <p:spPr>
            <a:xfrm>
              <a:off x="2583410" y="1594848"/>
              <a:ext cx="38894" cy="38894"/>
            </a:xfrm>
            <a:custGeom>
              <a:avLst/>
              <a:gdLst/>
              <a:ahLst/>
              <a:cxnLst/>
              <a:rect l="l" t="t" r="r" b="b"/>
              <a:pathLst>
                <a:path w="1132" h="1132" extrusionOk="0">
                  <a:moveTo>
                    <a:pt x="560" y="0"/>
                  </a:moveTo>
                  <a:cubicBezTo>
                    <a:pt x="251" y="0"/>
                    <a:pt x="1" y="262"/>
                    <a:pt x="1" y="572"/>
                  </a:cubicBezTo>
                  <a:cubicBezTo>
                    <a:pt x="13"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2"/>
            <p:cNvSpPr/>
            <p:nvPr/>
          </p:nvSpPr>
          <p:spPr>
            <a:xfrm>
              <a:off x="2583410" y="1978982"/>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2"/>
            <p:cNvSpPr/>
            <p:nvPr/>
          </p:nvSpPr>
          <p:spPr>
            <a:xfrm>
              <a:off x="2519193" y="2043611"/>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2"/>
            <p:cNvSpPr/>
            <p:nvPr/>
          </p:nvSpPr>
          <p:spPr>
            <a:xfrm>
              <a:off x="2519193" y="1915143"/>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2"/>
            <p:cNvSpPr/>
            <p:nvPr/>
          </p:nvSpPr>
          <p:spPr>
            <a:xfrm>
              <a:off x="2583410" y="185133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
            <p:cNvSpPr/>
            <p:nvPr/>
          </p:nvSpPr>
          <p:spPr>
            <a:xfrm>
              <a:off x="5273169" y="2101300"/>
              <a:ext cx="33981" cy="38482"/>
            </a:xfrm>
            <a:custGeom>
              <a:avLst/>
              <a:gdLst/>
              <a:ahLst/>
              <a:cxnLst/>
              <a:rect l="l" t="t" r="r" b="b"/>
              <a:pathLst>
                <a:path w="989" h="1120" extrusionOk="0">
                  <a:moveTo>
                    <a:pt x="560" y="0"/>
                  </a:moveTo>
                  <a:cubicBezTo>
                    <a:pt x="251" y="0"/>
                    <a:pt x="0" y="238"/>
                    <a:pt x="0" y="548"/>
                  </a:cubicBezTo>
                  <a:cubicBezTo>
                    <a:pt x="0" y="857"/>
                    <a:pt x="251" y="1119"/>
                    <a:pt x="560" y="1119"/>
                  </a:cubicBezTo>
                  <a:cubicBezTo>
                    <a:pt x="739" y="1119"/>
                    <a:pt x="893" y="1036"/>
                    <a:pt x="989" y="905"/>
                  </a:cubicBezTo>
                  <a:lnTo>
                    <a:pt x="572" y="0"/>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
            <p:cNvSpPr/>
            <p:nvPr/>
          </p:nvSpPr>
          <p:spPr>
            <a:xfrm>
              <a:off x="5208952" y="2164692"/>
              <a:ext cx="38894" cy="38894"/>
            </a:xfrm>
            <a:custGeom>
              <a:avLst/>
              <a:gdLst/>
              <a:ahLst/>
              <a:cxnLst/>
              <a:rect l="l" t="t" r="r" b="b"/>
              <a:pathLst>
                <a:path w="1132" h="1132" extrusionOk="0">
                  <a:moveTo>
                    <a:pt x="572" y="0"/>
                  </a:moveTo>
                  <a:cubicBezTo>
                    <a:pt x="262" y="0"/>
                    <a:pt x="0" y="251"/>
                    <a:pt x="0" y="560"/>
                  </a:cubicBezTo>
                  <a:cubicBezTo>
                    <a:pt x="0" y="882"/>
                    <a:pt x="262"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
            <p:cNvSpPr/>
            <p:nvPr/>
          </p:nvSpPr>
          <p:spPr>
            <a:xfrm>
              <a:off x="5400813" y="2359404"/>
              <a:ext cx="27041" cy="36455"/>
            </a:xfrm>
            <a:custGeom>
              <a:avLst/>
              <a:gdLst/>
              <a:ahLst/>
              <a:cxnLst/>
              <a:rect l="l" t="t" r="r" b="b"/>
              <a:pathLst>
                <a:path w="787" h="1061" extrusionOk="0">
                  <a:moveTo>
                    <a:pt x="334" y="1"/>
                  </a:moveTo>
                  <a:cubicBezTo>
                    <a:pt x="131" y="96"/>
                    <a:pt x="0" y="287"/>
                    <a:pt x="0" y="489"/>
                  </a:cubicBezTo>
                  <a:cubicBezTo>
                    <a:pt x="0" y="787"/>
                    <a:pt x="250" y="1061"/>
                    <a:pt x="560" y="1061"/>
                  </a:cubicBezTo>
                  <a:cubicBezTo>
                    <a:pt x="643" y="1061"/>
                    <a:pt x="715" y="1049"/>
                    <a:pt x="786" y="1013"/>
                  </a:cubicBezTo>
                  <a:lnTo>
                    <a:pt x="334" y="1"/>
                  </a:ln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2"/>
            <p:cNvSpPr/>
            <p:nvPr/>
          </p:nvSpPr>
          <p:spPr>
            <a:xfrm>
              <a:off x="5272757" y="2356965"/>
              <a:ext cx="38894" cy="38894"/>
            </a:xfrm>
            <a:custGeom>
              <a:avLst/>
              <a:gdLst/>
              <a:ahLst/>
              <a:cxnLst/>
              <a:rect l="l" t="t" r="r" b="b"/>
              <a:pathLst>
                <a:path w="1132" h="1132" extrusionOk="0">
                  <a:moveTo>
                    <a:pt x="572" y="0"/>
                  </a:moveTo>
                  <a:cubicBezTo>
                    <a:pt x="263" y="0"/>
                    <a:pt x="1" y="250"/>
                    <a:pt x="1" y="560"/>
                  </a:cubicBezTo>
                  <a:cubicBezTo>
                    <a:pt x="1" y="870"/>
                    <a:pt x="263"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2"/>
            <p:cNvSpPr/>
            <p:nvPr/>
          </p:nvSpPr>
          <p:spPr>
            <a:xfrm>
              <a:off x="5208952" y="242076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2"/>
            <p:cNvSpPr/>
            <p:nvPr/>
          </p:nvSpPr>
          <p:spPr>
            <a:xfrm>
              <a:off x="5336974"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2"/>
            <p:cNvSpPr/>
            <p:nvPr/>
          </p:nvSpPr>
          <p:spPr>
            <a:xfrm>
              <a:off x="5208952" y="2292336"/>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
            <p:cNvSpPr/>
            <p:nvPr/>
          </p:nvSpPr>
          <p:spPr>
            <a:xfrm>
              <a:off x="5336974"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
            <p:cNvSpPr/>
            <p:nvPr/>
          </p:nvSpPr>
          <p:spPr>
            <a:xfrm>
              <a:off x="5272757" y="2228909"/>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
            <p:cNvSpPr/>
            <p:nvPr/>
          </p:nvSpPr>
          <p:spPr>
            <a:xfrm>
              <a:off x="5144701" y="2100887"/>
              <a:ext cx="38894" cy="38894"/>
            </a:xfrm>
            <a:custGeom>
              <a:avLst/>
              <a:gdLst/>
              <a:ahLst/>
              <a:cxnLst/>
              <a:rect l="l" t="t" r="r" b="b"/>
              <a:pathLst>
                <a:path w="1132" h="1132" extrusionOk="0">
                  <a:moveTo>
                    <a:pt x="561" y="0"/>
                  </a:moveTo>
                  <a:cubicBezTo>
                    <a:pt x="251" y="0"/>
                    <a:pt x="1" y="250"/>
                    <a:pt x="1" y="560"/>
                  </a:cubicBezTo>
                  <a:cubicBezTo>
                    <a:pt x="13" y="869"/>
                    <a:pt x="251"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
            <p:cNvSpPr/>
            <p:nvPr/>
          </p:nvSpPr>
          <p:spPr>
            <a:xfrm>
              <a:off x="5016679" y="21004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
            <p:cNvSpPr/>
            <p:nvPr/>
          </p:nvSpPr>
          <p:spPr>
            <a:xfrm>
              <a:off x="4952840" y="2164692"/>
              <a:ext cx="38894" cy="38894"/>
            </a:xfrm>
            <a:custGeom>
              <a:avLst/>
              <a:gdLst/>
              <a:ahLst/>
              <a:cxnLst/>
              <a:rect l="l" t="t" r="r" b="b"/>
              <a:pathLst>
                <a:path w="1132" h="1132" extrusionOk="0">
                  <a:moveTo>
                    <a:pt x="572" y="0"/>
                  </a:moveTo>
                  <a:cubicBezTo>
                    <a:pt x="251" y="0"/>
                    <a:pt x="1" y="251"/>
                    <a:pt x="1" y="560"/>
                  </a:cubicBezTo>
                  <a:cubicBezTo>
                    <a:pt x="1" y="882"/>
                    <a:pt x="251"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2"/>
            <p:cNvSpPr/>
            <p:nvPr/>
          </p:nvSpPr>
          <p:spPr>
            <a:xfrm>
              <a:off x="5080896" y="2164692"/>
              <a:ext cx="38894" cy="38894"/>
            </a:xfrm>
            <a:custGeom>
              <a:avLst/>
              <a:gdLst/>
              <a:ahLst/>
              <a:cxnLst/>
              <a:rect l="l" t="t" r="r" b="b"/>
              <a:pathLst>
                <a:path w="1132" h="1132" extrusionOk="0">
                  <a:moveTo>
                    <a:pt x="560" y="0"/>
                  </a:moveTo>
                  <a:cubicBezTo>
                    <a:pt x="251" y="0"/>
                    <a:pt x="1" y="251"/>
                    <a:pt x="1" y="560"/>
                  </a:cubicBezTo>
                  <a:cubicBezTo>
                    <a:pt x="12" y="882"/>
                    <a:pt x="251" y="1132"/>
                    <a:pt x="560" y="1132"/>
                  </a:cubicBezTo>
                  <a:cubicBezTo>
                    <a:pt x="870"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2"/>
            <p:cNvSpPr/>
            <p:nvPr/>
          </p:nvSpPr>
          <p:spPr>
            <a:xfrm>
              <a:off x="5144701" y="2356965"/>
              <a:ext cx="38894" cy="38894"/>
            </a:xfrm>
            <a:custGeom>
              <a:avLst/>
              <a:gdLst/>
              <a:ahLst/>
              <a:cxnLst/>
              <a:rect l="l" t="t" r="r" b="b"/>
              <a:pathLst>
                <a:path w="1132" h="1132" extrusionOk="0">
                  <a:moveTo>
                    <a:pt x="561" y="0"/>
                  </a:moveTo>
                  <a:cubicBezTo>
                    <a:pt x="251" y="0"/>
                    <a:pt x="1" y="250"/>
                    <a:pt x="1" y="560"/>
                  </a:cubicBezTo>
                  <a:cubicBezTo>
                    <a:pt x="13" y="881"/>
                    <a:pt x="251" y="1132"/>
                    <a:pt x="561" y="1132"/>
                  </a:cubicBezTo>
                  <a:cubicBezTo>
                    <a:pt x="870" y="1132"/>
                    <a:pt x="1132" y="881"/>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2"/>
            <p:cNvSpPr/>
            <p:nvPr/>
          </p:nvSpPr>
          <p:spPr>
            <a:xfrm>
              <a:off x="5016679" y="2356965"/>
              <a:ext cx="38894" cy="38894"/>
            </a:xfrm>
            <a:custGeom>
              <a:avLst/>
              <a:gdLst/>
              <a:ahLst/>
              <a:cxnLst/>
              <a:rect l="l" t="t" r="r" b="b"/>
              <a:pathLst>
                <a:path w="1132" h="1132" extrusionOk="0">
                  <a:moveTo>
                    <a:pt x="572" y="0"/>
                  </a:moveTo>
                  <a:cubicBezTo>
                    <a:pt x="262" y="0"/>
                    <a:pt x="0" y="250"/>
                    <a:pt x="0" y="560"/>
                  </a:cubicBezTo>
                  <a:cubicBezTo>
                    <a:pt x="0" y="870"/>
                    <a:pt x="262"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2"/>
            <p:cNvSpPr/>
            <p:nvPr/>
          </p:nvSpPr>
          <p:spPr>
            <a:xfrm>
              <a:off x="4952840" y="2420769"/>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2"/>
            <p:cNvSpPr/>
            <p:nvPr/>
          </p:nvSpPr>
          <p:spPr>
            <a:xfrm>
              <a:off x="5080896"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2"/>
            <p:cNvSpPr/>
            <p:nvPr/>
          </p:nvSpPr>
          <p:spPr>
            <a:xfrm>
              <a:off x="4952840" y="2292336"/>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2"/>
            <p:cNvSpPr/>
            <p:nvPr/>
          </p:nvSpPr>
          <p:spPr>
            <a:xfrm>
              <a:off x="5080896" y="2292336"/>
              <a:ext cx="38894" cy="38894"/>
            </a:xfrm>
            <a:custGeom>
              <a:avLst/>
              <a:gdLst/>
              <a:ahLst/>
              <a:cxnLst/>
              <a:rect l="l" t="t" r="r" b="b"/>
              <a:pathLst>
                <a:path w="1132" h="1132" extrusionOk="0">
                  <a:moveTo>
                    <a:pt x="560" y="0"/>
                  </a:moveTo>
                  <a:cubicBezTo>
                    <a:pt x="251" y="0"/>
                    <a:pt x="1" y="262"/>
                    <a:pt x="1" y="572"/>
                  </a:cubicBezTo>
                  <a:cubicBezTo>
                    <a:pt x="12"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2"/>
            <p:cNvSpPr/>
            <p:nvPr/>
          </p:nvSpPr>
          <p:spPr>
            <a:xfrm>
              <a:off x="5144701" y="2228497"/>
              <a:ext cx="38894" cy="38894"/>
            </a:xfrm>
            <a:custGeom>
              <a:avLst/>
              <a:gdLst/>
              <a:ahLst/>
              <a:cxnLst/>
              <a:rect l="l" t="t" r="r" b="b"/>
              <a:pathLst>
                <a:path w="1132" h="1132" extrusionOk="0">
                  <a:moveTo>
                    <a:pt x="561" y="1"/>
                  </a:moveTo>
                  <a:cubicBezTo>
                    <a:pt x="251" y="1"/>
                    <a:pt x="1" y="251"/>
                    <a:pt x="1" y="572"/>
                  </a:cubicBezTo>
                  <a:cubicBezTo>
                    <a:pt x="1" y="882"/>
                    <a:pt x="251" y="1132"/>
                    <a:pt x="561" y="1132"/>
                  </a:cubicBezTo>
                  <a:cubicBezTo>
                    <a:pt x="870" y="1132"/>
                    <a:pt x="1132" y="882"/>
                    <a:pt x="1132" y="572"/>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2"/>
            <p:cNvSpPr/>
            <p:nvPr/>
          </p:nvSpPr>
          <p:spPr>
            <a:xfrm>
              <a:off x="5016679" y="2228909"/>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2"/>
            <p:cNvSpPr/>
            <p:nvPr/>
          </p:nvSpPr>
          <p:spPr>
            <a:xfrm>
              <a:off x="4888624" y="2100887"/>
              <a:ext cx="38894" cy="38894"/>
            </a:xfrm>
            <a:custGeom>
              <a:avLst/>
              <a:gdLst/>
              <a:ahLst/>
              <a:cxnLst/>
              <a:rect l="l" t="t" r="r" b="b"/>
              <a:pathLst>
                <a:path w="1132" h="1132" extrusionOk="0">
                  <a:moveTo>
                    <a:pt x="560" y="0"/>
                  </a:moveTo>
                  <a:cubicBezTo>
                    <a:pt x="251" y="0"/>
                    <a:pt x="1" y="250"/>
                    <a:pt x="1" y="560"/>
                  </a:cubicBezTo>
                  <a:cubicBezTo>
                    <a:pt x="13"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2"/>
            <p:cNvSpPr/>
            <p:nvPr/>
          </p:nvSpPr>
          <p:spPr>
            <a:xfrm>
              <a:off x="4760568" y="2100475"/>
              <a:ext cx="38929" cy="38894"/>
            </a:xfrm>
            <a:custGeom>
              <a:avLst/>
              <a:gdLst/>
              <a:ahLst/>
              <a:cxnLst/>
              <a:rect l="l" t="t" r="r" b="b"/>
              <a:pathLst>
                <a:path w="1133"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
            <p:cNvSpPr/>
            <p:nvPr/>
          </p:nvSpPr>
          <p:spPr>
            <a:xfrm>
              <a:off x="4696763" y="2164692"/>
              <a:ext cx="38894" cy="38894"/>
            </a:xfrm>
            <a:custGeom>
              <a:avLst/>
              <a:gdLst/>
              <a:ahLst/>
              <a:cxnLst/>
              <a:rect l="l" t="t" r="r" b="b"/>
              <a:pathLst>
                <a:path w="1132" h="1132" extrusionOk="0">
                  <a:moveTo>
                    <a:pt x="560" y="0"/>
                  </a:moveTo>
                  <a:cubicBezTo>
                    <a:pt x="251" y="0"/>
                    <a:pt x="1" y="251"/>
                    <a:pt x="1" y="560"/>
                  </a:cubicBezTo>
                  <a:cubicBezTo>
                    <a:pt x="1" y="882"/>
                    <a:pt x="251" y="1132"/>
                    <a:pt x="560" y="1132"/>
                  </a:cubicBezTo>
                  <a:cubicBezTo>
                    <a:pt x="882"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2"/>
            <p:cNvSpPr/>
            <p:nvPr/>
          </p:nvSpPr>
          <p:spPr>
            <a:xfrm>
              <a:off x="4824407" y="2164692"/>
              <a:ext cx="38894" cy="38894"/>
            </a:xfrm>
            <a:custGeom>
              <a:avLst/>
              <a:gdLst/>
              <a:ahLst/>
              <a:cxnLst/>
              <a:rect l="l" t="t" r="r" b="b"/>
              <a:pathLst>
                <a:path w="1132" h="1132" extrusionOk="0">
                  <a:moveTo>
                    <a:pt x="572" y="0"/>
                  </a:moveTo>
                  <a:cubicBezTo>
                    <a:pt x="262" y="0"/>
                    <a:pt x="0" y="251"/>
                    <a:pt x="0" y="560"/>
                  </a:cubicBezTo>
                  <a:cubicBezTo>
                    <a:pt x="24" y="882"/>
                    <a:pt x="262"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2"/>
            <p:cNvSpPr/>
            <p:nvPr/>
          </p:nvSpPr>
          <p:spPr>
            <a:xfrm>
              <a:off x="4888624" y="2356965"/>
              <a:ext cx="38894" cy="38894"/>
            </a:xfrm>
            <a:custGeom>
              <a:avLst/>
              <a:gdLst/>
              <a:ahLst/>
              <a:cxnLst/>
              <a:rect l="l" t="t" r="r" b="b"/>
              <a:pathLst>
                <a:path w="1132" h="1132" extrusionOk="0">
                  <a:moveTo>
                    <a:pt x="560" y="0"/>
                  </a:moveTo>
                  <a:cubicBezTo>
                    <a:pt x="251" y="0"/>
                    <a:pt x="1" y="250"/>
                    <a:pt x="1" y="560"/>
                  </a:cubicBezTo>
                  <a:cubicBezTo>
                    <a:pt x="13" y="881"/>
                    <a:pt x="251" y="1132"/>
                    <a:pt x="560" y="1132"/>
                  </a:cubicBezTo>
                  <a:cubicBezTo>
                    <a:pt x="870" y="1132"/>
                    <a:pt x="1132" y="881"/>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2"/>
            <p:cNvSpPr/>
            <p:nvPr/>
          </p:nvSpPr>
          <p:spPr>
            <a:xfrm>
              <a:off x="4760568" y="2356965"/>
              <a:ext cx="38929" cy="38894"/>
            </a:xfrm>
            <a:custGeom>
              <a:avLst/>
              <a:gdLst/>
              <a:ahLst/>
              <a:cxnLst/>
              <a:rect l="l" t="t" r="r" b="b"/>
              <a:pathLst>
                <a:path w="1133" h="1132" extrusionOk="0">
                  <a:moveTo>
                    <a:pt x="572" y="0"/>
                  </a:moveTo>
                  <a:cubicBezTo>
                    <a:pt x="251" y="0"/>
                    <a:pt x="1" y="250"/>
                    <a:pt x="1" y="560"/>
                  </a:cubicBezTo>
                  <a:cubicBezTo>
                    <a:pt x="1" y="870"/>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2"/>
            <p:cNvSpPr/>
            <p:nvPr/>
          </p:nvSpPr>
          <p:spPr>
            <a:xfrm>
              <a:off x="4696763"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2"/>
            <p:cNvSpPr/>
            <p:nvPr/>
          </p:nvSpPr>
          <p:spPr>
            <a:xfrm>
              <a:off x="4824407" y="242076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2"/>
            <p:cNvSpPr/>
            <p:nvPr/>
          </p:nvSpPr>
          <p:spPr>
            <a:xfrm>
              <a:off x="4696763"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2"/>
            <p:cNvSpPr/>
            <p:nvPr/>
          </p:nvSpPr>
          <p:spPr>
            <a:xfrm>
              <a:off x="4824407" y="2292336"/>
              <a:ext cx="38894" cy="38894"/>
            </a:xfrm>
            <a:custGeom>
              <a:avLst/>
              <a:gdLst/>
              <a:ahLst/>
              <a:cxnLst/>
              <a:rect l="l" t="t" r="r" b="b"/>
              <a:pathLst>
                <a:path w="1132" h="1132" extrusionOk="0">
                  <a:moveTo>
                    <a:pt x="572" y="0"/>
                  </a:moveTo>
                  <a:cubicBezTo>
                    <a:pt x="262" y="0"/>
                    <a:pt x="0" y="262"/>
                    <a:pt x="0" y="572"/>
                  </a:cubicBezTo>
                  <a:cubicBezTo>
                    <a:pt x="24"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2"/>
            <p:cNvSpPr/>
            <p:nvPr/>
          </p:nvSpPr>
          <p:spPr>
            <a:xfrm>
              <a:off x="4888624" y="2228497"/>
              <a:ext cx="38894" cy="38894"/>
            </a:xfrm>
            <a:custGeom>
              <a:avLst/>
              <a:gdLst/>
              <a:ahLst/>
              <a:cxnLst/>
              <a:rect l="l" t="t" r="r" b="b"/>
              <a:pathLst>
                <a:path w="1132" h="1132" extrusionOk="0">
                  <a:moveTo>
                    <a:pt x="560" y="1"/>
                  </a:moveTo>
                  <a:cubicBezTo>
                    <a:pt x="251" y="1"/>
                    <a:pt x="1" y="251"/>
                    <a:pt x="1" y="572"/>
                  </a:cubicBezTo>
                  <a:cubicBezTo>
                    <a:pt x="13"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2"/>
            <p:cNvSpPr/>
            <p:nvPr/>
          </p:nvSpPr>
          <p:spPr>
            <a:xfrm>
              <a:off x="4760568" y="2228909"/>
              <a:ext cx="38929" cy="38894"/>
            </a:xfrm>
            <a:custGeom>
              <a:avLst/>
              <a:gdLst/>
              <a:ahLst/>
              <a:cxnLst/>
              <a:rect l="l" t="t" r="r" b="b"/>
              <a:pathLst>
                <a:path w="1133"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2"/>
            <p:cNvSpPr/>
            <p:nvPr/>
          </p:nvSpPr>
          <p:spPr>
            <a:xfrm>
              <a:off x="4632134" y="2100887"/>
              <a:ext cx="38894" cy="38894"/>
            </a:xfrm>
            <a:custGeom>
              <a:avLst/>
              <a:gdLst/>
              <a:ahLst/>
              <a:cxnLst/>
              <a:rect l="l" t="t" r="r" b="b"/>
              <a:pathLst>
                <a:path w="1132" h="1132" extrusionOk="0">
                  <a:moveTo>
                    <a:pt x="572" y="0"/>
                  </a:moveTo>
                  <a:cubicBezTo>
                    <a:pt x="262" y="0"/>
                    <a:pt x="0" y="250"/>
                    <a:pt x="0" y="560"/>
                  </a:cubicBezTo>
                  <a:cubicBezTo>
                    <a:pt x="24"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2"/>
            <p:cNvSpPr/>
            <p:nvPr/>
          </p:nvSpPr>
          <p:spPr>
            <a:xfrm>
              <a:off x="4504490" y="21004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2"/>
            <p:cNvSpPr/>
            <p:nvPr/>
          </p:nvSpPr>
          <p:spPr>
            <a:xfrm>
              <a:off x="4440685" y="2164692"/>
              <a:ext cx="38482" cy="38894"/>
            </a:xfrm>
            <a:custGeom>
              <a:avLst/>
              <a:gdLst/>
              <a:ahLst/>
              <a:cxnLst/>
              <a:rect l="l" t="t" r="r" b="b"/>
              <a:pathLst>
                <a:path w="1120" h="1132" extrusionOk="0">
                  <a:moveTo>
                    <a:pt x="560" y="0"/>
                  </a:moveTo>
                  <a:cubicBezTo>
                    <a:pt x="250" y="0"/>
                    <a:pt x="0" y="251"/>
                    <a:pt x="0" y="560"/>
                  </a:cubicBezTo>
                  <a:cubicBezTo>
                    <a:pt x="0" y="882"/>
                    <a:pt x="250" y="1132"/>
                    <a:pt x="560" y="1132"/>
                  </a:cubicBezTo>
                  <a:cubicBezTo>
                    <a:pt x="869" y="1132"/>
                    <a:pt x="1119" y="882"/>
                    <a:pt x="1119" y="560"/>
                  </a:cubicBezTo>
                  <a:cubicBezTo>
                    <a:pt x="1119" y="251"/>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2"/>
            <p:cNvSpPr/>
            <p:nvPr/>
          </p:nvSpPr>
          <p:spPr>
            <a:xfrm>
              <a:off x="4568329" y="2164692"/>
              <a:ext cx="38894" cy="38894"/>
            </a:xfrm>
            <a:custGeom>
              <a:avLst/>
              <a:gdLst/>
              <a:ahLst/>
              <a:cxnLst/>
              <a:rect l="l" t="t" r="r" b="b"/>
              <a:pathLst>
                <a:path w="1132" h="1132" extrusionOk="0">
                  <a:moveTo>
                    <a:pt x="572" y="0"/>
                  </a:moveTo>
                  <a:cubicBezTo>
                    <a:pt x="250" y="0"/>
                    <a:pt x="0" y="251"/>
                    <a:pt x="0" y="560"/>
                  </a:cubicBezTo>
                  <a:cubicBezTo>
                    <a:pt x="12" y="882"/>
                    <a:pt x="274"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2"/>
            <p:cNvSpPr/>
            <p:nvPr/>
          </p:nvSpPr>
          <p:spPr>
            <a:xfrm>
              <a:off x="4632134" y="2356965"/>
              <a:ext cx="38894" cy="38894"/>
            </a:xfrm>
            <a:custGeom>
              <a:avLst/>
              <a:gdLst/>
              <a:ahLst/>
              <a:cxnLst/>
              <a:rect l="l" t="t" r="r" b="b"/>
              <a:pathLst>
                <a:path w="1132" h="1132" extrusionOk="0">
                  <a:moveTo>
                    <a:pt x="572" y="0"/>
                  </a:moveTo>
                  <a:cubicBezTo>
                    <a:pt x="262" y="0"/>
                    <a:pt x="0" y="250"/>
                    <a:pt x="0" y="560"/>
                  </a:cubicBezTo>
                  <a:cubicBezTo>
                    <a:pt x="24" y="881"/>
                    <a:pt x="274" y="1132"/>
                    <a:pt x="572" y="1132"/>
                  </a:cubicBezTo>
                  <a:cubicBezTo>
                    <a:pt x="881" y="1132"/>
                    <a:pt x="1131" y="881"/>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2"/>
            <p:cNvSpPr/>
            <p:nvPr/>
          </p:nvSpPr>
          <p:spPr>
            <a:xfrm>
              <a:off x="4504490" y="2356965"/>
              <a:ext cx="38894" cy="38894"/>
            </a:xfrm>
            <a:custGeom>
              <a:avLst/>
              <a:gdLst/>
              <a:ahLst/>
              <a:cxnLst/>
              <a:rect l="l" t="t" r="r" b="b"/>
              <a:pathLst>
                <a:path w="1132" h="1132" extrusionOk="0">
                  <a:moveTo>
                    <a:pt x="560" y="0"/>
                  </a:moveTo>
                  <a:cubicBezTo>
                    <a:pt x="251" y="0"/>
                    <a:pt x="1" y="250"/>
                    <a:pt x="1" y="560"/>
                  </a:cubicBezTo>
                  <a:cubicBezTo>
                    <a:pt x="1" y="870"/>
                    <a:pt x="251" y="1132"/>
                    <a:pt x="560" y="1132"/>
                  </a:cubicBezTo>
                  <a:cubicBezTo>
                    <a:pt x="870" y="1132"/>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2"/>
            <p:cNvSpPr/>
            <p:nvPr/>
          </p:nvSpPr>
          <p:spPr>
            <a:xfrm>
              <a:off x="4440685" y="2420769"/>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2"/>
            <p:cNvSpPr/>
            <p:nvPr/>
          </p:nvSpPr>
          <p:spPr>
            <a:xfrm>
              <a:off x="4568329" y="2420769"/>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2"/>
            <p:cNvSpPr/>
            <p:nvPr/>
          </p:nvSpPr>
          <p:spPr>
            <a:xfrm>
              <a:off x="4440685" y="2292336"/>
              <a:ext cx="38482" cy="38894"/>
            </a:xfrm>
            <a:custGeom>
              <a:avLst/>
              <a:gdLst/>
              <a:ahLst/>
              <a:cxnLst/>
              <a:rect l="l" t="t" r="r" b="b"/>
              <a:pathLst>
                <a:path w="1120" h="1132" extrusionOk="0">
                  <a:moveTo>
                    <a:pt x="560" y="0"/>
                  </a:moveTo>
                  <a:cubicBezTo>
                    <a:pt x="250" y="0"/>
                    <a:pt x="0" y="262"/>
                    <a:pt x="0" y="572"/>
                  </a:cubicBezTo>
                  <a:cubicBezTo>
                    <a:pt x="0" y="881"/>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2"/>
            <p:cNvSpPr/>
            <p:nvPr/>
          </p:nvSpPr>
          <p:spPr>
            <a:xfrm>
              <a:off x="4568329" y="2292336"/>
              <a:ext cx="38894" cy="38894"/>
            </a:xfrm>
            <a:custGeom>
              <a:avLst/>
              <a:gdLst/>
              <a:ahLst/>
              <a:cxnLst/>
              <a:rect l="l" t="t" r="r" b="b"/>
              <a:pathLst>
                <a:path w="1132" h="1132" extrusionOk="0">
                  <a:moveTo>
                    <a:pt x="572" y="0"/>
                  </a:moveTo>
                  <a:cubicBezTo>
                    <a:pt x="250" y="0"/>
                    <a:pt x="0" y="262"/>
                    <a:pt x="0" y="572"/>
                  </a:cubicBezTo>
                  <a:cubicBezTo>
                    <a:pt x="12" y="881"/>
                    <a:pt x="274"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2"/>
            <p:cNvSpPr/>
            <p:nvPr/>
          </p:nvSpPr>
          <p:spPr>
            <a:xfrm>
              <a:off x="4632134" y="2228497"/>
              <a:ext cx="38894" cy="38894"/>
            </a:xfrm>
            <a:custGeom>
              <a:avLst/>
              <a:gdLst/>
              <a:ahLst/>
              <a:cxnLst/>
              <a:rect l="l" t="t" r="r" b="b"/>
              <a:pathLst>
                <a:path w="1132" h="1132" extrusionOk="0">
                  <a:moveTo>
                    <a:pt x="572" y="1"/>
                  </a:moveTo>
                  <a:cubicBezTo>
                    <a:pt x="262" y="1"/>
                    <a:pt x="0" y="251"/>
                    <a:pt x="0" y="572"/>
                  </a:cubicBezTo>
                  <a:cubicBezTo>
                    <a:pt x="0" y="882"/>
                    <a:pt x="274"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2"/>
            <p:cNvSpPr/>
            <p:nvPr/>
          </p:nvSpPr>
          <p:spPr>
            <a:xfrm>
              <a:off x="4504490" y="2228909"/>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2"/>
            <p:cNvSpPr/>
            <p:nvPr/>
          </p:nvSpPr>
          <p:spPr>
            <a:xfrm>
              <a:off x="4376056" y="2100887"/>
              <a:ext cx="38894" cy="38894"/>
            </a:xfrm>
            <a:custGeom>
              <a:avLst/>
              <a:gdLst/>
              <a:ahLst/>
              <a:cxnLst/>
              <a:rect l="l" t="t" r="r" b="b"/>
              <a:pathLst>
                <a:path w="1132" h="1132" extrusionOk="0">
                  <a:moveTo>
                    <a:pt x="572" y="0"/>
                  </a:moveTo>
                  <a:cubicBezTo>
                    <a:pt x="250" y="0"/>
                    <a:pt x="0" y="250"/>
                    <a:pt x="0" y="560"/>
                  </a:cubicBezTo>
                  <a:cubicBezTo>
                    <a:pt x="12" y="869"/>
                    <a:pt x="274"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2"/>
            <p:cNvSpPr/>
            <p:nvPr/>
          </p:nvSpPr>
          <p:spPr>
            <a:xfrm>
              <a:off x="4248412" y="21004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2"/>
            <p:cNvSpPr/>
            <p:nvPr/>
          </p:nvSpPr>
          <p:spPr>
            <a:xfrm>
              <a:off x="4184195" y="2164692"/>
              <a:ext cx="38894" cy="38894"/>
            </a:xfrm>
            <a:custGeom>
              <a:avLst/>
              <a:gdLst/>
              <a:ahLst/>
              <a:cxnLst/>
              <a:rect l="l" t="t" r="r" b="b"/>
              <a:pathLst>
                <a:path w="1132" h="1132" extrusionOk="0">
                  <a:moveTo>
                    <a:pt x="572" y="0"/>
                  </a:moveTo>
                  <a:cubicBezTo>
                    <a:pt x="262" y="0"/>
                    <a:pt x="0" y="251"/>
                    <a:pt x="0" y="560"/>
                  </a:cubicBezTo>
                  <a:cubicBezTo>
                    <a:pt x="0" y="882"/>
                    <a:pt x="262"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2"/>
            <p:cNvSpPr/>
            <p:nvPr/>
          </p:nvSpPr>
          <p:spPr>
            <a:xfrm>
              <a:off x="4312217" y="2164692"/>
              <a:ext cx="38894" cy="38894"/>
            </a:xfrm>
            <a:custGeom>
              <a:avLst/>
              <a:gdLst/>
              <a:ahLst/>
              <a:cxnLst/>
              <a:rect l="l" t="t" r="r" b="b"/>
              <a:pathLst>
                <a:path w="1132" h="1132" extrusionOk="0">
                  <a:moveTo>
                    <a:pt x="560" y="0"/>
                  </a:moveTo>
                  <a:cubicBezTo>
                    <a:pt x="251" y="0"/>
                    <a:pt x="1" y="251"/>
                    <a:pt x="1" y="560"/>
                  </a:cubicBezTo>
                  <a:cubicBezTo>
                    <a:pt x="1" y="882"/>
                    <a:pt x="263" y="1132"/>
                    <a:pt x="560" y="1132"/>
                  </a:cubicBezTo>
                  <a:cubicBezTo>
                    <a:pt x="882" y="1132"/>
                    <a:pt x="1132" y="882"/>
                    <a:pt x="1132" y="560"/>
                  </a:cubicBezTo>
                  <a:cubicBezTo>
                    <a:pt x="1132" y="251"/>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2"/>
            <p:cNvSpPr/>
            <p:nvPr/>
          </p:nvSpPr>
          <p:spPr>
            <a:xfrm>
              <a:off x="4376056" y="2356965"/>
              <a:ext cx="38894" cy="38894"/>
            </a:xfrm>
            <a:custGeom>
              <a:avLst/>
              <a:gdLst/>
              <a:ahLst/>
              <a:cxnLst/>
              <a:rect l="l" t="t" r="r" b="b"/>
              <a:pathLst>
                <a:path w="1132" h="1132" extrusionOk="0">
                  <a:moveTo>
                    <a:pt x="572" y="0"/>
                  </a:moveTo>
                  <a:cubicBezTo>
                    <a:pt x="250" y="0"/>
                    <a:pt x="0" y="250"/>
                    <a:pt x="0" y="560"/>
                  </a:cubicBezTo>
                  <a:cubicBezTo>
                    <a:pt x="12" y="881"/>
                    <a:pt x="274" y="1132"/>
                    <a:pt x="572" y="1132"/>
                  </a:cubicBezTo>
                  <a:cubicBezTo>
                    <a:pt x="881" y="1132"/>
                    <a:pt x="1131" y="881"/>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
            <p:cNvSpPr/>
            <p:nvPr/>
          </p:nvSpPr>
          <p:spPr>
            <a:xfrm>
              <a:off x="4248412" y="2356965"/>
              <a:ext cx="38894" cy="38894"/>
            </a:xfrm>
            <a:custGeom>
              <a:avLst/>
              <a:gdLst/>
              <a:ahLst/>
              <a:cxnLst/>
              <a:rect l="l" t="t" r="r" b="b"/>
              <a:pathLst>
                <a:path w="1132" h="1132" extrusionOk="0">
                  <a:moveTo>
                    <a:pt x="560" y="0"/>
                  </a:moveTo>
                  <a:cubicBezTo>
                    <a:pt x="250" y="0"/>
                    <a:pt x="0" y="250"/>
                    <a:pt x="0" y="560"/>
                  </a:cubicBezTo>
                  <a:cubicBezTo>
                    <a:pt x="0" y="870"/>
                    <a:pt x="250" y="1132"/>
                    <a:pt x="560" y="1132"/>
                  </a:cubicBezTo>
                  <a:cubicBezTo>
                    <a:pt x="869" y="1132"/>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
            <p:cNvSpPr/>
            <p:nvPr/>
          </p:nvSpPr>
          <p:spPr>
            <a:xfrm>
              <a:off x="4184195" y="242076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
            <p:cNvSpPr/>
            <p:nvPr/>
          </p:nvSpPr>
          <p:spPr>
            <a:xfrm>
              <a:off x="4312217" y="2420769"/>
              <a:ext cx="38894" cy="38894"/>
            </a:xfrm>
            <a:custGeom>
              <a:avLst/>
              <a:gdLst/>
              <a:ahLst/>
              <a:cxnLst/>
              <a:rect l="l" t="t" r="r" b="b"/>
              <a:pathLst>
                <a:path w="1132" h="1132" extrusionOk="0">
                  <a:moveTo>
                    <a:pt x="560" y="1"/>
                  </a:moveTo>
                  <a:cubicBezTo>
                    <a:pt x="251" y="1"/>
                    <a:pt x="1" y="251"/>
                    <a:pt x="1" y="572"/>
                  </a:cubicBezTo>
                  <a:cubicBezTo>
                    <a:pt x="1" y="882"/>
                    <a:pt x="263"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
            <p:cNvSpPr/>
            <p:nvPr/>
          </p:nvSpPr>
          <p:spPr>
            <a:xfrm>
              <a:off x="4184195" y="2292336"/>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
            <p:cNvSpPr/>
            <p:nvPr/>
          </p:nvSpPr>
          <p:spPr>
            <a:xfrm>
              <a:off x="4312217" y="2292336"/>
              <a:ext cx="38894" cy="38894"/>
            </a:xfrm>
            <a:custGeom>
              <a:avLst/>
              <a:gdLst/>
              <a:ahLst/>
              <a:cxnLst/>
              <a:rect l="l" t="t" r="r" b="b"/>
              <a:pathLst>
                <a:path w="1132" h="1132" extrusionOk="0">
                  <a:moveTo>
                    <a:pt x="560" y="0"/>
                  </a:moveTo>
                  <a:cubicBezTo>
                    <a:pt x="251" y="0"/>
                    <a:pt x="1" y="262"/>
                    <a:pt x="1" y="572"/>
                  </a:cubicBezTo>
                  <a:cubicBezTo>
                    <a:pt x="1" y="881"/>
                    <a:pt x="263"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
            <p:cNvSpPr/>
            <p:nvPr/>
          </p:nvSpPr>
          <p:spPr>
            <a:xfrm>
              <a:off x="4376056" y="2228497"/>
              <a:ext cx="38894" cy="38894"/>
            </a:xfrm>
            <a:custGeom>
              <a:avLst/>
              <a:gdLst/>
              <a:ahLst/>
              <a:cxnLst/>
              <a:rect l="l" t="t" r="r" b="b"/>
              <a:pathLst>
                <a:path w="1132" h="1132" extrusionOk="0">
                  <a:moveTo>
                    <a:pt x="572" y="1"/>
                  </a:moveTo>
                  <a:cubicBezTo>
                    <a:pt x="250" y="1"/>
                    <a:pt x="0" y="251"/>
                    <a:pt x="0" y="572"/>
                  </a:cubicBezTo>
                  <a:cubicBezTo>
                    <a:pt x="12" y="882"/>
                    <a:pt x="274"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
            <p:cNvSpPr/>
            <p:nvPr/>
          </p:nvSpPr>
          <p:spPr>
            <a:xfrm>
              <a:off x="4248412" y="2228909"/>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
            <p:cNvSpPr/>
            <p:nvPr/>
          </p:nvSpPr>
          <p:spPr>
            <a:xfrm>
              <a:off x="4120356" y="2100887"/>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
            <p:cNvSpPr/>
            <p:nvPr/>
          </p:nvSpPr>
          <p:spPr>
            <a:xfrm>
              <a:off x="3991923" y="21004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2"/>
            <p:cNvSpPr/>
            <p:nvPr/>
          </p:nvSpPr>
          <p:spPr>
            <a:xfrm>
              <a:off x="3928084" y="2164692"/>
              <a:ext cx="38894" cy="38894"/>
            </a:xfrm>
            <a:custGeom>
              <a:avLst/>
              <a:gdLst/>
              <a:ahLst/>
              <a:cxnLst/>
              <a:rect l="l" t="t" r="r" b="b"/>
              <a:pathLst>
                <a:path w="1132" h="1132" extrusionOk="0">
                  <a:moveTo>
                    <a:pt x="572" y="0"/>
                  </a:moveTo>
                  <a:cubicBezTo>
                    <a:pt x="251" y="0"/>
                    <a:pt x="1" y="251"/>
                    <a:pt x="1" y="560"/>
                  </a:cubicBezTo>
                  <a:cubicBezTo>
                    <a:pt x="1" y="882"/>
                    <a:pt x="251"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2"/>
            <p:cNvSpPr/>
            <p:nvPr/>
          </p:nvSpPr>
          <p:spPr>
            <a:xfrm>
              <a:off x="4056139" y="2164692"/>
              <a:ext cx="38894" cy="38894"/>
            </a:xfrm>
            <a:custGeom>
              <a:avLst/>
              <a:gdLst/>
              <a:ahLst/>
              <a:cxnLst/>
              <a:rect l="l" t="t" r="r" b="b"/>
              <a:pathLst>
                <a:path w="1132" h="1132" extrusionOk="0">
                  <a:moveTo>
                    <a:pt x="560" y="0"/>
                  </a:moveTo>
                  <a:cubicBezTo>
                    <a:pt x="250" y="0"/>
                    <a:pt x="0" y="251"/>
                    <a:pt x="0" y="560"/>
                  </a:cubicBezTo>
                  <a:cubicBezTo>
                    <a:pt x="12" y="882"/>
                    <a:pt x="262" y="1132"/>
                    <a:pt x="560" y="1132"/>
                  </a:cubicBezTo>
                  <a:cubicBezTo>
                    <a:pt x="870" y="1132"/>
                    <a:pt x="1131" y="882"/>
                    <a:pt x="1131" y="560"/>
                  </a:cubicBezTo>
                  <a:cubicBezTo>
                    <a:pt x="1131"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2"/>
            <p:cNvSpPr/>
            <p:nvPr/>
          </p:nvSpPr>
          <p:spPr>
            <a:xfrm>
              <a:off x="4120356" y="2356965"/>
              <a:ext cx="38894" cy="38894"/>
            </a:xfrm>
            <a:custGeom>
              <a:avLst/>
              <a:gdLst/>
              <a:ahLst/>
              <a:cxnLst/>
              <a:rect l="l" t="t" r="r" b="b"/>
              <a:pathLst>
                <a:path w="1132" h="1132" extrusionOk="0">
                  <a:moveTo>
                    <a:pt x="572" y="0"/>
                  </a:moveTo>
                  <a:cubicBezTo>
                    <a:pt x="251" y="0"/>
                    <a:pt x="1" y="250"/>
                    <a:pt x="1" y="560"/>
                  </a:cubicBezTo>
                  <a:cubicBezTo>
                    <a:pt x="1" y="881"/>
                    <a:pt x="251" y="1132"/>
                    <a:pt x="572" y="1132"/>
                  </a:cubicBezTo>
                  <a:cubicBezTo>
                    <a:pt x="882" y="1132"/>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
            <p:cNvSpPr/>
            <p:nvPr/>
          </p:nvSpPr>
          <p:spPr>
            <a:xfrm>
              <a:off x="3991923" y="2356965"/>
              <a:ext cx="38894" cy="38894"/>
            </a:xfrm>
            <a:custGeom>
              <a:avLst/>
              <a:gdLst/>
              <a:ahLst/>
              <a:cxnLst/>
              <a:rect l="l" t="t" r="r" b="b"/>
              <a:pathLst>
                <a:path w="1132" h="1132" extrusionOk="0">
                  <a:moveTo>
                    <a:pt x="572" y="0"/>
                  </a:moveTo>
                  <a:cubicBezTo>
                    <a:pt x="262" y="0"/>
                    <a:pt x="0" y="250"/>
                    <a:pt x="0" y="560"/>
                  </a:cubicBezTo>
                  <a:cubicBezTo>
                    <a:pt x="0" y="870"/>
                    <a:pt x="262"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
            <p:cNvSpPr/>
            <p:nvPr/>
          </p:nvSpPr>
          <p:spPr>
            <a:xfrm>
              <a:off x="3928084" y="2420769"/>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
            <p:cNvSpPr/>
            <p:nvPr/>
          </p:nvSpPr>
          <p:spPr>
            <a:xfrm>
              <a:off x="4056139" y="2420769"/>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
            <p:cNvSpPr/>
            <p:nvPr/>
          </p:nvSpPr>
          <p:spPr>
            <a:xfrm>
              <a:off x="3928084" y="2292336"/>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
            <p:cNvSpPr/>
            <p:nvPr/>
          </p:nvSpPr>
          <p:spPr>
            <a:xfrm>
              <a:off x="4056139" y="2292336"/>
              <a:ext cx="38894" cy="38894"/>
            </a:xfrm>
            <a:custGeom>
              <a:avLst/>
              <a:gdLst/>
              <a:ahLst/>
              <a:cxnLst/>
              <a:rect l="l" t="t" r="r" b="b"/>
              <a:pathLst>
                <a:path w="1132" h="1132" extrusionOk="0">
                  <a:moveTo>
                    <a:pt x="560" y="0"/>
                  </a:moveTo>
                  <a:cubicBezTo>
                    <a:pt x="250" y="0"/>
                    <a:pt x="0" y="262"/>
                    <a:pt x="0" y="572"/>
                  </a:cubicBezTo>
                  <a:cubicBezTo>
                    <a:pt x="12" y="881"/>
                    <a:pt x="262"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2"/>
            <p:cNvSpPr/>
            <p:nvPr/>
          </p:nvSpPr>
          <p:spPr>
            <a:xfrm>
              <a:off x="4120356" y="2228497"/>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2"/>
            <p:cNvSpPr/>
            <p:nvPr/>
          </p:nvSpPr>
          <p:spPr>
            <a:xfrm>
              <a:off x="3991923" y="2228909"/>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2"/>
            <p:cNvSpPr/>
            <p:nvPr/>
          </p:nvSpPr>
          <p:spPr>
            <a:xfrm>
              <a:off x="3864279" y="210088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2"/>
            <p:cNvSpPr/>
            <p:nvPr/>
          </p:nvSpPr>
          <p:spPr>
            <a:xfrm>
              <a:off x="3735811" y="2100475"/>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2"/>
            <p:cNvSpPr/>
            <p:nvPr/>
          </p:nvSpPr>
          <p:spPr>
            <a:xfrm>
              <a:off x="3672006" y="2164692"/>
              <a:ext cx="38894" cy="38894"/>
            </a:xfrm>
            <a:custGeom>
              <a:avLst/>
              <a:gdLst/>
              <a:ahLst/>
              <a:cxnLst/>
              <a:rect l="l" t="t" r="r" b="b"/>
              <a:pathLst>
                <a:path w="1132" h="1132" extrusionOk="0">
                  <a:moveTo>
                    <a:pt x="560" y="0"/>
                  </a:moveTo>
                  <a:cubicBezTo>
                    <a:pt x="250" y="0"/>
                    <a:pt x="0" y="251"/>
                    <a:pt x="0" y="560"/>
                  </a:cubicBezTo>
                  <a:cubicBezTo>
                    <a:pt x="0" y="882"/>
                    <a:pt x="250" y="1132"/>
                    <a:pt x="560" y="1132"/>
                  </a:cubicBezTo>
                  <a:cubicBezTo>
                    <a:pt x="881"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2"/>
            <p:cNvSpPr/>
            <p:nvPr/>
          </p:nvSpPr>
          <p:spPr>
            <a:xfrm>
              <a:off x="3799650" y="2164692"/>
              <a:ext cx="38894" cy="38894"/>
            </a:xfrm>
            <a:custGeom>
              <a:avLst/>
              <a:gdLst/>
              <a:ahLst/>
              <a:cxnLst/>
              <a:rect l="l" t="t" r="r" b="b"/>
              <a:pathLst>
                <a:path w="1132" h="1132" extrusionOk="0">
                  <a:moveTo>
                    <a:pt x="572" y="0"/>
                  </a:moveTo>
                  <a:cubicBezTo>
                    <a:pt x="262" y="0"/>
                    <a:pt x="0" y="251"/>
                    <a:pt x="0" y="560"/>
                  </a:cubicBezTo>
                  <a:cubicBezTo>
                    <a:pt x="24" y="882"/>
                    <a:pt x="262"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2"/>
            <p:cNvSpPr/>
            <p:nvPr/>
          </p:nvSpPr>
          <p:spPr>
            <a:xfrm>
              <a:off x="3864279" y="2356965"/>
              <a:ext cx="38894" cy="38894"/>
            </a:xfrm>
            <a:custGeom>
              <a:avLst/>
              <a:gdLst/>
              <a:ahLst/>
              <a:cxnLst/>
              <a:rect l="l" t="t" r="r" b="b"/>
              <a:pathLst>
                <a:path w="1132" h="1132" extrusionOk="0">
                  <a:moveTo>
                    <a:pt x="560" y="0"/>
                  </a:moveTo>
                  <a:cubicBezTo>
                    <a:pt x="250" y="0"/>
                    <a:pt x="0" y="250"/>
                    <a:pt x="0" y="560"/>
                  </a:cubicBezTo>
                  <a:cubicBezTo>
                    <a:pt x="0" y="881"/>
                    <a:pt x="250" y="1132"/>
                    <a:pt x="560" y="1132"/>
                  </a:cubicBezTo>
                  <a:cubicBezTo>
                    <a:pt x="881" y="1132"/>
                    <a:pt x="1131" y="881"/>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2"/>
            <p:cNvSpPr/>
            <p:nvPr/>
          </p:nvSpPr>
          <p:spPr>
            <a:xfrm>
              <a:off x="3735811" y="2356965"/>
              <a:ext cx="38894" cy="38894"/>
            </a:xfrm>
            <a:custGeom>
              <a:avLst/>
              <a:gdLst/>
              <a:ahLst/>
              <a:cxnLst/>
              <a:rect l="l" t="t" r="r" b="b"/>
              <a:pathLst>
                <a:path w="1132" h="1132" extrusionOk="0">
                  <a:moveTo>
                    <a:pt x="572" y="0"/>
                  </a:moveTo>
                  <a:cubicBezTo>
                    <a:pt x="251" y="0"/>
                    <a:pt x="1" y="250"/>
                    <a:pt x="1" y="560"/>
                  </a:cubicBezTo>
                  <a:cubicBezTo>
                    <a:pt x="1" y="870"/>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2"/>
            <p:cNvSpPr/>
            <p:nvPr/>
          </p:nvSpPr>
          <p:spPr>
            <a:xfrm>
              <a:off x="3672006"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2"/>
            <p:cNvSpPr/>
            <p:nvPr/>
          </p:nvSpPr>
          <p:spPr>
            <a:xfrm>
              <a:off x="3799650" y="242076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2"/>
            <p:cNvSpPr/>
            <p:nvPr/>
          </p:nvSpPr>
          <p:spPr>
            <a:xfrm>
              <a:off x="3672006" y="2292336"/>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2"/>
            <p:cNvSpPr/>
            <p:nvPr/>
          </p:nvSpPr>
          <p:spPr>
            <a:xfrm>
              <a:off x="3799650" y="2292336"/>
              <a:ext cx="38894" cy="38894"/>
            </a:xfrm>
            <a:custGeom>
              <a:avLst/>
              <a:gdLst/>
              <a:ahLst/>
              <a:cxnLst/>
              <a:rect l="l" t="t" r="r" b="b"/>
              <a:pathLst>
                <a:path w="1132" h="1132" extrusionOk="0">
                  <a:moveTo>
                    <a:pt x="572" y="0"/>
                  </a:moveTo>
                  <a:cubicBezTo>
                    <a:pt x="262" y="0"/>
                    <a:pt x="0" y="262"/>
                    <a:pt x="0" y="572"/>
                  </a:cubicBezTo>
                  <a:cubicBezTo>
                    <a:pt x="24"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2"/>
            <p:cNvSpPr/>
            <p:nvPr/>
          </p:nvSpPr>
          <p:spPr>
            <a:xfrm>
              <a:off x="3864279" y="2228497"/>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2"/>
            <p:cNvSpPr/>
            <p:nvPr/>
          </p:nvSpPr>
          <p:spPr>
            <a:xfrm>
              <a:off x="3735811" y="2228909"/>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
            <p:cNvSpPr/>
            <p:nvPr/>
          </p:nvSpPr>
          <p:spPr>
            <a:xfrm>
              <a:off x="3608201" y="210088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
            <p:cNvSpPr/>
            <p:nvPr/>
          </p:nvSpPr>
          <p:spPr>
            <a:xfrm>
              <a:off x="3479733" y="2100475"/>
              <a:ext cx="38894" cy="38894"/>
            </a:xfrm>
            <a:custGeom>
              <a:avLst/>
              <a:gdLst/>
              <a:ahLst/>
              <a:cxnLst/>
              <a:rect l="l" t="t" r="r" b="b"/>
              <a:pathLst>
                <a:path w="1132" h="1132" extrusionOk="0">
                  <a:moveTo>
                    <a:pt x="560" y="0"/>
                  </a:moveTo>
                  <a:cubicBezTo>
                    <a:pt x="251" y="0"/>
                    <a:pt x="0" y="262"/>
                    <a:pt x="0" y="572"/>
                  </a:cubicBezTo>
                  <a:cubicBezTo>
                    <a:pt x="0"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
            <p:cNvSpPr/>
            <p:nvPr/>
          </p:nvSpPr>
          <p:spPr>
            <a:xfrm>
              <a:off x="3415928" y="2164692"/>
              <a:ext cx="38894" cy="38894"/>
            </a:xfrm>
            <a:custGeom>
              <a:avLst/>
              <a:gdLst/>
              <a:ahLst/>
              <a:cxnLst/>
              <a:rect l="l" t="t" r="r" b="b"/>
              <a:pathLst>
                <a:path w="1132" h="1132" extrusionOk="0">
                  <a:moveTo>
                    <a:pt x="560" y="0"/>
                  </a:moveTo>
                  <a:cubicBezTo>
                    <a:pt x="250" y="0"/>
                    <a:pt x="0" y="251"/>
                    <a:pt x="0" y="560"/>
                  </a:cubicBezTo>
                  <a:cubicBezTo>
                    <a:pt x="0" y="882"/>
                    <a:pt x="250" y="1132"/>
                    <a:pt x="560" y="1132"/>
                  </a:cubicBezTo>
                  <a:cubicBezTo>
                    <a:pt x="869" y="1132"/>
                    <a:pt x="1131" y="882"/>
                    <a:pt x="1131" y="560"/>
                  </a:cubicBezTo>
                  <a:cubicBezTo>
                    <a:pt x="1131" y="251"/>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
            <p:cNvSpPr/>
            <p:nvPr/>
          </p:nvSpPr>
          <p:spPr>
            <a:xfrm>
              <a:off x="3543538" y="2164692"/>
              <a:ext cx="38894" cy="38894"/>
            </a:xfrm>
            <a:custGeom>
              <a:avLst/>
              <a:gdLst/>
              <a:ahLst/>
              <a:cxnLst/>
              <a:rect l="l" t="t" r="r" b="b"/>
              <a:pathLst>
                <a:path w="1132" h="1132" extrusionOk="0">
                  <a:moveTo>
                    <a:pt x="572" y="0"/>
                  </a:moveTo>
                  <a:cubicBezTo>
                    <a:pt x="251" y="0"/>
                    <a:pt x="1" y="251"/>
                    <a:pt x="1" y="560"/>
                  </a:cubicBezTo>
                  <a:cubicBezTo>
                    <a:pt x="13" y="882"/>
                    <a:pt x="275"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
            <p:cNvSpPr/>
            <p:nvPr/>
          </p:nvSpPr>
          <p:spPr>
            <a:xfrm>
              <a:off x="3608201" y="2356965"/>
              <a:ext cx="38894" cy="38894"/>
            </a:xfrm>
            <a:custGeom>
              <a:avLst/>
              <a:gdLst/>
              <a:ahLst/>
              <a:cxnLst/>
              <a:rect l="l" t="t" r="r" b="b"/>
              <a:pathLst>
                <a:path w="1132" h="1132" extrusionOk="0">
                  <a:moveTo>
                    <a:pt x="560" y="0"/>
                  </a:moveTo>
                  <a:cubicBezTo>
                    <a:pt x="250" y="0"/>
                    <a:pt x="0" y="250"/>
                    <a:pt x="0" y="560"/>
                  </a:cubicBezTo>
                  <a:cubicBezTo>
                    <a:pt x="0" y="881"/>
                    <a:pt x="250" y="1132"/>
                    <a:pt x="560" y="1132"/>
                  </a:cubicBezTo>
                  <a:cubicBezTo>
                    <a:pt x="869" y="1132"/>
                    <a:pt x="1131" y="881"/>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
            <p:cNvSpPr/>
            <p:nvPr/>
          </p:nvSpPr>
          <p:spPr>
            <a:xfrm>
              <a:off x="3479733" y="2356965"/>
              <a:ext cx="38894" cy="38894"/>
            </a:xfrm>
            <a:custGeom>
              <a:avLst/>
              <a:gdLst/>
              <a:ahLst/>
              <a:cxnLst/>
              <a:rect l="l" t="t" r="r" b="b"/>
              <a:pathLst>
                <a:path w="1132" h="1132" extrusionOk="0">
                  <a:moveTo>
                    <a:pt x="560" y="0"/>
                  </a:moveTo>
                  <a:cubicBezTo>
                    <a:pt x="251" y="0"/>
                    <a:pt x="0" y="250"/>
                    <a:pt x="0" y="560"/>
                  </a:cubicBezTo>
                  <a:cubicBezTo>
                    <a:pt x="0" y="870"/>
                    <a:pt x="251" y="1132"/>
                    <a:pt x="560" y="1132"/>
                  </a:cubicBezTo>
                  <a:cubicBezTo>
                    <a:pt x="870" y="1132"/>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2"/>
            <p:cNvSpPr/>
            <p:nvPr/>
          </p:nvSpPr>
          <p:spPr>
            <a:xfrm>
              <a:off x="3415928"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2"/>
            <p:cNvSpPr/>
            <p:nvPr/>
          </p:nvSpPr>
          <p:spPr>
            <a:xfrm>
              <a:off x="3543538" y="2420769"/>
              <a:ext cx="38894" cy="38894"/>
            </a:xfrm>
            <a:custGeom>
              <a:avLst/>
              <a:gdLst/>
              <a:ahLst/>
              <a:cxnLst/>
              <a:rect l="l" t="t" r="r" b="b"/>
              <a:pathLst>
                <a:path w="1132" h="1132" extrusionOk="0">
                  <a:moveTo>
                    <a:pt x="572" y="1"/>
                  </a:moveTo>
                  <a:cubicBezTo>
                    <a:pt x="251" y="1"/>
                    <a:pt x="1" y="251"/>
                    <a:pt x="1" y="572"/>
                  </a:cubicBezTo>
                  <a:cubicBezTo>
                    <a:pt x="1" y="882"/>
                    <a:pt x="275"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2"/>
            <p:cNvSpPr/>
            <p:nvPr/>
          </p:nvSpPr>
          <p:spPr>
            <a:xfrm>
              <a:off x="3415928" y="2292336"/>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
            <p:cNvSpPr/>
            <p:nvPr/>
          </p:nvSpPr>
          <p:spPr>
            <a:xfrm>
              <a:off x="3543538" y="2292336"/>
              <a:ext cx="38894" cy="38894"/>
            </a:xfrm>
            <a:custGeom>
              <a:avLst/>
              <a:gdLst/>
              <a:ahLst/>
              <a:cxnLst/>
              <a:rect l="l" t="t" r="r" b="b"/>
              <a:pathLst>
                <a:path w="1132" h="1132" extrusionOk="0">
                  <a:moveTo>
                    <a:pt x="572" y="0"/>
                  </a:moveTo>
                  <a:cubicBezTo>
                    <a:pt x="251" y="0"/>
                    <a:pt x="1" y="262"/>
                    <a:pt x="1" y="572"/>
                  </a:cubicBezTo>
                  <a:cubicBezTo>
                    <a:pt x="13" y="881"/>
                    <a:pt x="275"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
            <p:cNvSpPr/>
            <p:nvPr/>
          </p:nvSpPr>
          <p:spPr>
            <a:xfrm>
              <a:off x="3608201" y="2228497"/>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
            <p:cNvSpPr/>
            <p:nvPr/>
          </p:nvSpPr>
          <p:spPr>
            <a:xfrm>
              <a:off x="3479733" y="2228909"/>
              <a:ext cx="38894" cy="38894"/>
            </a:xfrm>
            <a:custGeom>
              <a:avLst/>
              <a:gdLst/>
              <a:ahLst/>
              <a:cxnLst/>
              <a:rect l="l" t="t" r="r" b="b"/>
              <a:pathLst>
                <a:path w="1132" h="1132" extrusionOk="0">
                  <a:moveTo>
                    <a:pt x="560" y="1"/>
                  </a:moveTo>
                  <a:cubicBezTo>
                    <a:pt x="251" y="1"/>
                    <a:pt x="0" y="263"/>
                    <a:pt x="0" y="572"/>
                  </a:cubicBezTo>
                  <a:cubicBezTo>
                    <a:pt x="0"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
            <p:cNvSpPr/>
            <p:nvPr/>
          </p:nvSpPr>
          <p:spPr>
            <a:xfrm>
              <a:off x="3351677" y="2100887"/>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2"/>
            <p:cNvSpPr/>
            <p:nvPr/>
          </p:nvSpPr>
          <p:spPr>
            <a:xfrm>
              <a:off x="3223243" y="21004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2"/>
            <p:cNvSpPr/>
            <p:nvPr/>
          </p:nvSpPr>
          <p:spPr>
            <a:xfrm>
              <a:off x="3159404" y="2164692"/>
              <a:ext cx="38894" cy="38894"/>
            </a:xfrm>
            <a:custGeom>
              <a:avLst/>
              <a:gdLst/>
              <a:ahLst/>
              <a:cxnLst/>
              <a:rect l="l" t="t" r="r" b="b"/>
              <a:pathLst>
                <a:path w="1132" h="1132" extrusionOk="0">
                  <a:moveTo>
                    <a:pt x="572" y="0"/>
                  </a:moveTo>
                  <a:cubicBezTo>
                    <a:pt x="263" y="0"/>
                    <a:pt x="1" y="251"/>
                    <a:pt x="1" y="560"/>
                  </a:cubicBezTo>
                  <a:cubicBezTo>
                    <a:pt x="1" y="882"/>
                    <a:pt x="263"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2"/>
            <p:cNvSpPr/>
            <p:nvPr/>
          </p:nvSpPr>
          <p:spPr>
            <a:xfrm>
              <a:off x="3287460" y="2164692"/>
              <a:ext cx="38894" cy="38894"/>
            </a:xfrm>
            <a:custGeom>
              <a:avLst/>
              <a:gdLst/>
              <a:ahLst/>
              <a:cxnLst/>
              <a:rect l="l" t="t" r="r" b="b"/>
              <a:pathLst>
                <a:path w="1132" h="1132" extrusionOk="0">
                  <a:moveTo>
                    <a:pt x="560" y="0"/>
                  </a:moveTo>
                  <a:cubicBezTo>
                    <a:pt x="251" y="0"/>
                    <a:pt x="1" y="251"/>
                    <a:pt x="1" y="560"/>
                  </a:cubicBezTo>
                  <a:cubicBezTo>
                    <a:pt x="12" y="882"/>
                    <a:pt x="262" y="1132"/>
                    <a:pt x="560" y="1132"/>
                  </a:cubicBezTo>
                  <a:cubicBezTo>
                    <a:pt x="882"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2"/>
            <p:cNvSpPr/>
            <p:nvPr/>
          </p:nvSpPr>
          <p:spPr>
            <a:xfrm>
              <a:off x="3351677" y="2356965"/>
              <a:ext cx="38894" cy="38894"/>
            </a:xfrm>
            <a:custGeom>
              <a:avLst/>
              <a:gdLst/>
              <a:ahLst/>
              <a:cxnLst/>
              <a:rect l="l" t="t" r="r" b="b"/>
              <a:pathLst>
                <a:path w="1132" h="1132" extrusionOk="0">
                  <a:moveTo>
                    <a:pt x="572" y="0"/>
                  </a:moveTo>
                  <a:cubicBezTo>
                    <a:pt x="263" y="0"/>
                    <a:pt x="1" y="250"/>
                    <a:pt x="1" y="560"/>
                  </a:cubicBezTo>
                  <a:cubicBezTo>
                    <a:pt x="1" y="881"/>
                    <a:pt x="263" y="1132"/>
                    <a:pt x="572" y="1132"/>
                  </a:cubicBezTo>
                  <a:cubicBezTo>
                    <a:pt x="882" y="1132"/>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
            <p:cNvSpPr/>
            <p:nvPr/>
          </p:nvSpPr>
          <p:spPr>
            <a:xfrm>
              <a:off x="3223243" y="2356965"/>
              <a:ext cx="38894" cy="38894"/>
            </a:xfrm>
            <a:custGeom>
              <a:avLst/>
              <a:gdLst/>
              <a:ahLst/>
              <a:cxnLst/>
              <a:rect l="l" t="t" r="r" b="b"/>
              <a:pathLst>
                <a:path w="1132" h="1132" extrusionOk="0">
                  <a:moveTo>
                    <a:pt x="572" y="0"/>
                  </a:moveTo>
                  <a:cubicBezTo>
                    <a:pt x="262" y="0"/>
                    <a:pt x="0" y="250"/>
                    <a:pt x="0" y="560"/>
                  </a:cubicBezTo>
                  <a:cubicBezTo>
                    <a:pt x="0" y="870"/>
                    <a:pt x="262"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
            <p:cNvSpPr/>
            <p:nvPr/>
          </p:nvSpPr>
          <p:spPr>
            <a:xfrm>
              <a:off x="3159404" y="242076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
            <p:cNvSpPr/>
            <p:nvPr/>
          </p:nvSpPr>
          <p:spPr>
            <a:xfrm>
              <a:off x="3287460" y="2420769"/>
              <a:ext cx="38894" cy="38894"/>
            </a:xfrm>
            <a:custGeom>
              <a:avLst/>
              <a:gdLst/>
              <a:ahLst/>
              <a:cxnLst/>
              <a:rect l="l" t="t" r="r" b="b"/>
              <a:pathLst>
                <a:path w="1132" h="1132" extrusionOk="0">
                  <a:moveTo>
                    <a:pt x="560" y="1"/>
                  </a:moveTo>
                  <a:cubicBezTo>
                    <a:pt x="251" y="1"/>
                    <a:pt x="1" y="251"/>
                    <a:pt x="1" y="572"/>
                  </a:cubicBezTo>
                  <a:cubicBezTo>
                    <a:pt x="1" y="882"/>
                    <a:pt x="262" y="1132"/>
                    <a:pt x="560" y="1132"/>
                  </a:cubicBezTo>
                  <a:cubicBezTo>
                    <a:pt x="882"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
            <p:cNvSpPr/>
            <p:nvPr/>
          </p:nvSpPr>
          <p:spPr>
            <a:xfrm>
              <a:off x="3159404" y="2292336"/>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
            <p:cNvSpPr/>
            <p:nvPr/>
          </p:nvSpPr>
          <p:spPr>
            <a:xfrm>
              <a:off x="3287460" y="2292336"/>
              <a:ext cx="38894" cy="38894"/>
            </a:xfrm>
            <a:custGeom>
              <a:avLst/>
              <a:gdLst/>
              <a:ahLst/>
              <a:cxnLst/>
              <a:rect l="l" t="t" r="r" b="b"/>
              <a:pathLst>
                <a:path w="1132" h="1132" extrusionOk="0">
                  <a:moveTo>
                    <a:pt x="560" y="0"/>
                  </a:moveTo>
                  <a:cubicBezTo>
                    <a:pt x="251" y="0"/>
                    <a:pt x="1" y="262"/>
                    <a:pt x="1" y="572"/>
                  </a:cubicBezTo>
                  <a:cubicBezTo>
                    <a:pt x="12" y="881"/>
                    <a:pt x="262" y="1131"/>
                    <a:pt x="560" y="1131"/>
                  </a:cubicBezTo>
                  <a:cubicBezTo>
                    <a:pt x="882"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2"/>
            <p:cNvSpPr/>
            <p:nvPr/>
          </p:nvSpPr>
          <p:spPr>
            <a:xfrm>
              <a:off x="3351677" y="2228497"/>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2"/>
            <p:cNvSpPr/>
            <p:nvPr/>
          </p:nvSpPr>
          <p:spPr>
            <a:xfrm>
              <a:off x="3223243" y="2228909"/>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2"/>
            <p:cNvSpPr/>
            <p:nvPr/>
          </p:nvSpPr>
          <p:spPr>
            <a:xfrm>
              <a:off x="3095599" y="2100887"/>
              <a:ext cx="38894" cy="38894"/>
            </a:xfrm>
            <a:custGeom>
              <a:avLst/>
              <a:gdLst/>
              <a:ahLst/>
              <a:cxnLst/>
              <a:rect l="l" t="t" r="r" b="b"/>
              <a:pathLst>
                <a:path w="1132" h="1132" extrusionOk="0">
                  <a:moveTo>
                    <a:pt x="572" y="0"/>
                  </a:moveTo>
                  <a:cubicBezTo>
                    <a:pt x="251" y="0"/>
                    <a:pt x="1" y="250"/>
                    <a:pt x="1" y="560"/>
                  </a:cubicBezTo>
                  <a:cubicBezTo>
                    <a:pt x="12"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2"/>
            <p:cNvSpPr/>
            <p:nvPr/>
          </p:nvSpPr>
          <p:spPr>
            <a:xfrm>
              <a:off x="2967544" y="2100475"/>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
            <p:cNvSpPr/>
            <p:nvPr/>
          </p:nvSpPr>
          <p:spPr>
            <a:xfrm>
              <a:off x="2903327" y="2164692"/>
              <a:ext cx="38894" cy="38894"/>
            </a:xfrm>
            <a:custGeom>
              <a:avLst/>
              <a:gdLst/>
              <a:ahLst/>
              <a:cxnLst/>
              <a:rect l="l" t="t" r="r" b="b"/>
              <a:pathLst>
                <a:path w="1132" h="1132" extrusionOk="0">
                  <a:moveTo>
                    <a:pt x="572" y="0"/>
                  </a:moveTo>
                  <a:cubicBezTo>
                    <a:pt x="251" y="0"/>
                    <a:pt x="1" y="251"/>
                    <a:pt x="1" y="560"/>
                  </a:cubicBezTo>
                  <a:cubicBezTo>
                    <a:pt x="12" y="882"/>
                    <a:pt x="251"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
            <p:cNvSpPr/>
            <p:nvPr/>
          </p:nvSpPr>
          <p:spPr>
            <a:xfrm>
              <a:off x="3031795" y="2164692"/>
              <a:ext cx="38894" cy="38894"/>
            </a:xfrm>
            <a:custGeom>
              <a:avLst/>
              <a:gdLst/>
              <a:ahLst/>
              <a:cxnLst/>
              <a:rect l="l" t="t" r="r" b="b"/>
              <a:pathLst>
                <a:path w="1132" h="1132" extrusionOk="0">
                  <a:moveTo>
                    <a:pt x="560" y="0"/>
                  </a:moveTo>
                  <a:cubicBezTo>
                    <a:pt x="250" y="0"/>
                    <a:pt x="0" y="251"/>
                    <a:pt x="0" y="560"/>
                  </a:cubicBezTo>
                  <a:cubicBezTo>
                    <a:pt x="0" y="882"/>
                    <a:pt x="250" y="1132"/>
                    <a:pt x="560" y="1132"/>
                  </a:cubicBezTo>
                  <a:cubicBezTo>
                    <a:pt x="881" y="1132"/>
                    <a:pt x="1131" y="882"/>
                    <a:pt x="1131" y="560"/>
                  </a:cubicBezTo>
                  <a:cubicBezTo>
                    <a:pt x="1131" y="251"/>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
            <p:cNvSpPr/>
            <p:nvPr/>
          </p:nvSpPr>
          <p:spPr>
            <a:xfrm>
              <a:off x="3095599" y="2356965"/>
              <a:ext cx="38894" cy="38894"/>
            </a:xfrm>
            <a:custGeom>
              <a:avLst/>
              <a:gdLst/>
              <a:ahLst/>
              <a:cxnLst/>
              <a:rect l="l" t="t" r="r" b="b"/>
              <a:pathLst>
                <a:path w="1132" h="1132" extrusionOk="0">
                  <a:moveTo>
                    <a:pt x="572" y="0"/>
                  </a:moveTo>
                  <a:cubicBezTo>
                    <a:pt x="251" y="0"/>
                    <a:pt x="1" y="250"/>
                    <a:pt x="1" y="560"/>
                  </a:cubicBezTo>
                  <a:cubicBezTo>
                    <a:pt x="1" y="881"/>
                    <a:pt x="251" y="1132"/>
                    <a:pt x="572" y="1132"/>
                  </a:cubicBezTo>
                  <a:cubicBezTo>
                    <a:pt x="882" y="1132"/>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2"/>
            <p:cNvSpPr/>
            <p:nvPr/>
          </p:nvSpPr>
          <p:spPr>
            <a:xfrm>
              <a:off x="2967544" y="2356965"/>
              <a:ext cx="38894" cy="38894"/>
            </a:xfrm>
            <a:custGeom>
              <a:avLst/>
              <a:gdLst/>
              <a:ahLst/>
              <a:cxnLst/>
              <a:rect l="l" t="t" r="r" b="b"/>
              <a:pathLst>
                <a:path w="1132" h="1132" extrusionOk="0">
                  <a:moveTo>
                    <a:pt x="572" y="0"/>
                  </a:moveTo>
                  <a:cubicBezTo>
                    <a:pt x="263" y="0"/>
                    <a:pt x="1" y="250"/>
                    <a:pt x="1" y="560"/>
                  </a:cubicBezTo>
                  <a:cubicBezTo>
                    <a:pt x="1" y="870"/>
                    <a:pt x="263"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2"/>
            <p:cNvSpPr/>
            <p:nvPr/>
          </p:nvSpPr>
          <p:spPr>
            <a:xfrm>
              <a:off x="2903327" y="2420769"/>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2"/>
            <p:cNvSpPr/>
            <p:nvPr/>
          </p:nvSpPr>
          <p:spPr>
            <a:xfrm>
              <a:off x="3031795"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2"/>
            <p:cNvSpPr/>
            <p:nvPr/>
          </p:nvSpPr>
          <p:spPr>
            <a:xfrm>
              <a:off x="2903327" y="2292336"/>
              <a:ext cx="38894" cy="38894"/>
            </a:xfrm>
            <a:custGeom>
              <a:avLst/>
              <a:gdLst/>
              <a:ahLst/>
              <a:cxnLst/>
              <a:rect l="l" t="t" r="r" b="b"/>
              <a:pathLst>
                <a:path w="1132" h="1132" extrusionOk="0">
                  <a:moveTo>
                    <a:pt x="572" y="0"/>
                  </a:moveTo>
                  <a:cubicBezTo>
                    <a:pt x="251" y="0"/>
                    <a:pt x="1" y="262"/>
                    <a:pt x="1" y="572"/>
                  </a:cubicBezTo>
                  <a:cubicBezTo>
                    <a:pt x="12"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
            <p:cNvSpPr/>
            <p:nvPr/>
          </p:nvSpPr>
          <p:spPr>
            <a:xfrm>
              <a:off x="3031795" y="2292336"/>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
            <p:cNvSpPr/>
            <p:nvPr/>
          </p:nvSpPr>
          <p:spPr>
            <a:xfrm>
              <a:off x="3095599" y="2228497"/>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
            <p:cNvSpPr/>
            <p:nvPr/>
          </p:nvSpPr>
          <p:spPr>
            <a:xfrm>
              <a:off x="2967544" y="2228909"/>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
            <p:cNvSpPr/>
            <p:nvPr/>
          </p:nvSpPr>
          <p:spPr>
            <a:xfrm>
              <a:off x="2839522" y="2100887"/>
              <a:ext cx="38894" cy="38894"/>
            </a:xfrm>
            <a:custGeom>
              <a:avLst/>
              <a:gdLst/>
              <a:ahLst/>
              <a:cxnLst/>
              <a:rect l="l" t="t" r="r" b="b"/>
              <a:pathLst>
                <a:path w="1132" h="1132" extrusionOk="0">
                  <a:moveTo>
                    <a:pt x="560" y="0"/>
                  </a:moveTo>
                  <a:cubicBezTo>
                    <a:pt x="250" y="0"/>
                    <a:pt x="0" y="250"/>
                    <a:pt x="0" y="560"/>
                  </a:cubicBezTo>
                  <a:cubicBezTo>
                    <a:pt x="12" y="869"/>
                    <a:pt x="250" y="1131"/>
                    <a:pt x="560" y="1131"/>
                  </a:cubicBezTo>
                  <a:cubicBezTo>
                    <a:pt x="881"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
            <p:cNvSpPr/>
            <p:nvPr/>
          </p:nvSpPr>
          <p:spPr>
            <a:xfrm>
              <a:off x="2711466" y="2100475"/>
              <a:ext cx="38894" cy="38894"/>
            </a:xfrm>
            <a:custGeom>
              <a:avLst/>
              <a:gdLst/>
              <a:ahLst/>
              <a:cxnLst/>
              <a:rect l="l" t="t" r="r" b="b"/>
              <a:pathLst>
                <a:path w="1132" h="1132" extrusionOk="0">
                  <a:moveTo>
                    <a:pt x="572" y="0"/>
                  </a:moveTo>
                  <a:cubicBezTo>
                    <a:pt x="262" y="0"/>
                    <a:pt x="1" y="262"/>
                    <a:pt x="1" y="572"/>
                  </a:cubicBezTo>
                  <a:cubicBezTo>
                    <a:pt x="1" y="881"/>
                    <a:pt x="262"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2"/>
            <p:cNvSpPr/>
            <p:nvPr/>
          </p:nvSpPr>
          <p:spPr>
            <a:xfrm>
              <a:off x="2647249" y="2164692"/>
              <a:ext cx="38894" cy="38894"/>
            </a:xfrm>
            <a:custGeom>
              <a:avLst/>
              <a:gdLst/>
              <a:ahLst/>
              <a:cxnLst/>
              <a:rect l="l" t="t" r="r" b="b"/>
              <a:pathLst>
                <a:path w="1132" h="1132" extrusionOk="0">
                  <a:moveTo>
                    <a:pt x="560" y="0"/>
                  </a:moveTo>
                  <a:cubicBezTo>
                    <a:pt x="250" y="0"/>
                    <a:pt x="0" y="251"/>
                    <a:pt x="0" y="560"/>
                  </a:cubicBezTo>
                  <a:cubicBezTo>
                    <a:pt x="12" y="882"/>
                    <a:pt x="250" y="1132"/>
                    <a:pt x="560" y="1132"/>
                  </a:cubicBezTo>
                  <a:cubicBezTo>
                    <a:pt x="881" y="1132"/>
                    <a:pt x="1131" y="882"/>
                    <a:pt x="1131" y="560"/>
                  </a:cubicBezTo>
                  <a:cubicBezTo>
                    <a:pt x="1131" y="251"/>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2"/>
            <p:cNvSpPr/>
            <p:nvPr/>
          </p:nvSpPr>
          <p:spPr>
            <a:xfrm>
              <a:off x="2775683" y="2164692"/>
              <a:ext cx="38894" cy="38894"/>
            </a:xfrm>
            <a:custGeom>
              <a:avLst/>
              <a:gdLst/>
              <a:ahLst/>
              <a:cxnLst/>
              <a:rect l="l" t="t" r="r" b="b"/>
              <a:pathLst>
                <a:path w="1132" h="1132" extrusionOk="0">
                  <a:moveTo>
                    <a:pt x="560" y="0"/>
                  </a:moveTo>
                  <a:cubicBezTo>
                    <a:pt x="251" y="0"/>
                    <a:pt x="1" y="251"/>
                    <a:pt x="1" y="560"/>
                  </a:cubicBezTo>
                  <a:cubicBezTo>
                    <a:pt x="1" y="882"/>
                    <a:pt x="251" y="1132"/>
                    <a:pt x="560" y="1132"/>
                  </a:cubicBezTo>
                  <a:cubicBezTo>
                    <a:pt x="870"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
            <p:cNvSpPr/>
            <p:nvPr/>
          </p:nvSpPr>
          <p:spPr>
            <a:xfrm>
              <a:off x="2839522" y="2356965"/>
              <a:ext cx="38894" cy="38894"/>
            </a:xfrm>
            <a:custGeom>
              <a:avLst/>
              <a:gdLst/>
              <a:ahLst/>
              <a:cxnLst/>
              <a:rect l="l" t="t" r="r" b="b"/>
              <a:pathLst>
                <a:path w="1132" h="1132" extrusionOk="0">
                  <a:moveTo>
                    <a:pt x="560" y="0"/>
                  </a:moveTo>
                  <a:cubicBezTo>
                    <a:pt x="250" y="0"/>
                    <a:pt x="0" y="250"/>
                    <a:pt x="0" y="560"/>
                  </a:cubicBezTo>
                  <a:cubicBezTo>
                    <a:pt x="12" y="881"/>
                    <a:pt x="250" y="1132"/>
                    <a:pt x="560" y="1132"/>
                  </a:cubicBezTo>
                  <a:cubicBezTo>
                    <a:pt x="881" y="1132"/>
                    <a:pt x="1131" y="881"/>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
            <p:cNvSpPr/>
            <p:nvPr/>
          </p:nvSpPr>
          <p:spPr>
            <a:xfrm>
              <a:off x="2711466" y="2356965"/>
              <a:ext cx="38894" cy="38894"/>
            </a:xfrm>
            <a:custGeom>
              <a:avLst/>
              <a:gdLst/>
              <a:ahLst/>
              <a:cxnLst/>
              <a:rect l="l" t="t" r="r" b="b"/>
              <a:pathLst>
                <a:path w="1132" h="1132" extrusionOk="0">
                  <a:moveTo>
                    <a:pt x="572" y="0"/>
                  </a:moveTo>
                  <a:cubicBezTo>
                    <a:pt x="262" y="0"/>
                    <a:pt x="1" y="250"/>
                    <a:pt x="1" y="560"/>
                  </a:cubicBezTo>
                  <a:cubicBezTo>
                    <a:pt x="1" y="870"/>
                    <a:pt x="262"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
            <p:cNvSpPr/>
            <p:nvPr/>
          </p:nvSpPr>
          <p:spPr>
            <a:xfrm>
              <a:off x="2647249"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
            <p:cNvSpPr/>
            <p:nvPr/>
          </p:nvSpPr>
          <p:spPr>
            <a:xfrm>
              <a:off x="2775683"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
            <p:cNvSpPr/>
            <p:nvPr/>
          </p:nvSpPr>
          <p:spPr>
            <a:xfrm>
              <a:off x="2647249" y="2292336"/>
              <a:ext cx="38894" cy="38894"/>
            </a:xfrm>
            <a:custGeom>
              <a:avLst/>
              <a:gdLst/>
              <a:ahLst/>
              <a:cxnLst/>
              <a:rect l="l" t="t" r="r" b="b"/>
              <a:pathLst>
                <a:path w="1132" h="1132" extrusionOk="0">
                  <a:moveTo>
                    <a:pt x="560" y="0"/>
                  </a:moveTo>
                  <a:cubicBezTo>
                    <a:pt x="250" y="0"/>
                    <a:pt x="0" y="262"/>
                    <a:pt x="0" y="572"/>
                  </a:cubicBezTo>
                  <a:cubicBezTo>
                    <a:pt x="12" y="881"/>
                    <a:pt x="250" y="1131"/>
                    <a:pt x="560" y="1131"/>
                  </a:cubicBezTo>
                  <a:cubicBezTo>
                    <a:pt x="881"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
            <p:cNvSpPr/>
            <p:nvPr/>
          </p:nvSpPr>
          <p:spPr>
            <a:xfrm>
              <a:off x="2775683"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
            <p:cNvSpPr/>
            <p:nvPr/>
          </p:nvSpPr>
          <p:spPr>
            <a:xfrm>
              <a:off x="2839522" y="2228497"/>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
            <p:cNvSpPr/>
            <p:nvPr/>
          </p:nvSpPr>
          <p:spPr>
            <a:xfrm>
              <a:off x="2711466" y="2228909"/>
              <a:ext cx="38894" cy="38894"/>
            </a:xfrm>
            <a:custGeom>
              <a:avLst/>
              <a:gdLst/>
              <a:ahLst/>
              <a:cxnLst/>
              <a:rect l="l" t="t" r="r" b="b"/>
              <a:pathLst>
                <a:path w="1132" h="1132" extrusionOk="0">
                  <a:moveTo>
                    <a:pt x="572" y="1"/>
                  </a:moveTo>
                  <a:cubicBezTo>
                    <a:pt x="262" y="1"/>
                    <a:pt x="1" y="263"/>
                    <a:pt x="1" y="572"/>
                  </a:cubicBezTo>
                  <a:cubicBezTo>
                    <a:pt x="1" y="882"/>
                    <a:pt x="262"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
            <p:cNvSpPr/>
            <p:nvPr/>
          </p:nvSpPr>
          <p:spPr>
            <a:xfrm>
              <a:off x="2583410" y="2100887"/>
              <a:ext cx="38894" cy="38894"/>
            </a:xfrm>
            <a:custGeom>
              <a:avLst/>
              <a:gdLst/>
              <a:ahLst/>
              <a:cxnLst/>
              <a:rect l="l" t="t" r="r" b="b"/>
              <a:pathLst>
                <a:path w="1132" h="1132" extrusionOk="0">
                  <a:moveTo>
                    <a:pt x="560" y="0"/>
                  </a:moveTo>
                  <a:cubicBezTo>
                    <a:pt x="251" y="0"/>
                    <a:pt x="1" y="250"/>
                    <a:pt x="1" y="560"/>
                  </a:cubicBezTo>
                  <a:cubicBezTo>
                    <a:pt x="13"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
            <p:cNvSpPr/>
            <p:nvPr/>
          </p:nvSpPr>
          <p:spPr>
            <a:xfrm>
              <a:off x="2519193" y="2164692"/>
              <a:ext cx="38894" cy="38894"/>
            </a:xfrm>
            <a:custGeom>
              <a:avLst/>
              <a:gdLst/>
              <a:ahLst/>
              <a:cxnLst/>
              <a:rect l="l" t="t" r="r" b="b"/>
              <a:pathLst>
                <a:path w="1132" h="1132" extrusionOk="0">
                  <a:moveTo>
                    <a:pt x="572" y="0"/>
                  </a:moveTo>
                  <a:cubicBezTo>
                    <a:pt x="263" y="0"/>
                    <a:pt x="1" y="251"/>
                    <a:pt x="1" y="560"/>
                  </a:cubicBezTo>
                  <a:cubicBezTo>
                    <a:pt x="1" y="882"/>
                    <a:pt x="263"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
            <p:cNvSpPr/>
            <p:nvPr/>
          </p:nvSpPr>
          <p:spPr>
            <a:xfrm>
              <a:off x="2583410" y="2356965"/>
              <a:ext cx="38894" cy="38894"/>
            </a:xfrm>
            <a:custGeom>
              <a:avLst/>
              <a:gdLst/>
              <a:ahLst/>
              <a:cxnLst/>
              <a:rect l="l" t="t" r="r" b="b"/>
              <a:pathLst>
                <a:path w="1132" h="1132" extrusionOk="0">
                  <a:moveTo>
                    <a:pt x="560" y="0"/>
                  </a:moveTo>
                  <a:cubicBezTo>
                    <a:pt x="251" y="0"/>
                    <a:pt x="1" y="250"/>
                    <a:pt x="1" y="560"/>
                  </a:cubicBezTo>
                  <a:cubicBezTo>
                    <a:pt x="13" y="881"/>
                    <a:pt x="251" y="1132"/>
                    <a:pt x="560" y="1132"/>
                  </a:cubicBezTo>
                  <a:cubicBezTo>
                    <a:pt x="870" y="1132"/>
                    <a:pt x="1132" y="881"/>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
            <p:cNvSpPr/>
            <p:nvPr/>
          </p:nvSpPr>
          <p:spPr>
            <a:xfrm>
              <a:off x="2519193" y="242076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
            <p:cNvSpPr/>
            <p:nvPr/>
          </p:nvSpPr>
          <p:spPr>
            <a:xfrm>
              <a:off x="2519193" y="2292336"/>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
            <p:cNvSpPr/>
            <p:nvPr/>
          </p:nvSpPr>
          <p:spPr>
            <a:xfrm>
              <a:off x="2583410" y="2228497"/>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
            <p:cNvSpPr/>
            <p:nvPr/>
          </p:nvSpPr>
          <p:spPr>
            <a:xfrm>
              <a:off x="2267204"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2"/>
            <p:cNvSpPr/>
            <p:nvPr/>
          </p:nvSpPr>
          <p:spPr>
            <a:xfrm>
              <a:off x="2395260" y="-5903"/>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2"/>
            <p:cNvSpPr/>
            <p:nvPr/>
          </p:nvSpPr>
          <p:spPr>
            <a:xfrm>
              <a:off x="2459065" y="186335"/>
              <a:ext cx="38894" cy="38516"/>
            </a:xfrm>
            <a:custGeom>
              <a:avLst/>
              <a:gdLst/>
              <a:ahLst/>
              <a:cxnLst/>
              <a:rect l="l" t="t" r="r" b="b"/>
              <a:pathLst>
                <a:path w="1132" h="1121" extrusionOk="0">
                  <a:moveTo>
                    <a:pt x="560" y="1"/>
                  </a:moveTo>
                  <a:cubicBezTo>
                    <a:pt x="250" y="1"/>
                    <a:pt x="0" y="251"/>
                    <a:pt x="0" y="561"/>
                  </a:cubicBezTo>
                  <a:cubicBezTo>
                    <a:pt x="0" y="870"/>
                    <a:pt x="250" y="1120"/>
                    <a:pt x="560" y="1120"/>
                  </a:cubicBezTo>
                  <a:cubicBezTo>
                    <a:pt x="881" y="1120"/>
                    <a:pt x="1131" y="870"/>
                    <a:pt x="1131" y="561"/>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
            <p:cNvSpPr/>
            <p:nvPr/>
          </p:nvSpPr>
          <p:spPr>
            <a:xfrm>
              <a:off x="2330597" y="186335"/>
              <a:ext cx="38894" cy="38929"/>
            </a:xfrm>
            <a:custGeom>
              <a:avLst/>
              <a:gdLst/>
              <a:ahLst/>
              <a:cxnLst/>
              <a:rect l="l" t="t" r="r" b="b"/>
              <a:pathLst>
                <a:path w="1132" h="1133" extrusionOk="0">
                  <a:moveTo>
                    <a:pt x="572" y="1"/>
                  </a:moveTo>
                  <a:cubicBezTo>
                    <a:pt x="251" y="1"/>
                    <a:pt x="1" y="251"/>
                    <a:pt x="1" y="561"/>
                  </a:cubicBezTo>
                  <a:cubicBezTo>
                    <a:pt x="1" y="870"/>
                    <a:pt x="251" y="1132"/>
                    <a:pt x="572" y="1132"/>
                  </a:cubicBezTo>
                  <a:cubicBezTo>
                    <a:pt x="882" y="1132"/>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
            <p:cNvSpPr/>
            <p:nvPr/>
          </p:nvSpPr>
          <p:spPr>
            <a:xfrm>
              <a:off x="2267204" y="250174"/>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
            <p:cNvSpPr/>
            <p:nvPr/>
          </p:nvSpPr>
          <p:spPr>
            <a:xfrm>
              <a:off x="2395260" y="250174"/>
              <a:ext cx="38482" cy="38894"/>
            </a:xfrm>
            <a:custGeom>
              <a:avLst/>
              <a:gdLst/>
              <a:ahLst/>
              <a:cxnLst/>
              <a:rect l="l" t="t" r="r" b="b"/>
              <a:pathLst>
                <a:path w="1120" h="1132" extrusionOk="0">
                  <a:moveTo>
                    <a:pt x="560" y="0"/>
                  </a:moveTo>
                  <a:cubicBezTo>
                    <a:pt x="250" y="0"/>
                    <a:pt x="0" y="250"/>
                    <a:pt x="0" y="560"/>
                  </a:cubicBezTo>
                  <a:cubicBezTo>
                    <a:pt x="0" y="881"/>
                    <a:pt x="250" y="1131"/>
                    <a:pt x="560" y="1131"/>
                  </a:cubicBezTo>
                  <a:cubicBezTo>
                    <a:pt x="869" y="1131"/>
                    <a:pt x="1119" y="870"/>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
            <p:cNvSpPr/>
            <p:nvPr/>
          </p:nvSpPr>
          <p:spPr>
            <a:xfrm>
              <a:off x="2267204" y="121706"/>
              <a:ext cx="38894" cy="38894"/>
            </a:xfrm>
            <a:custGeom>
              <a:avLst/>
              <a:gdLst/>
              <a:ahLst/>
              <a:cxnLst/>
              <a:rect l="l" t="t" r="r" b="b"/>
              <a:pathLst>
                <a:path w="1132" h="1132" extrusionOk="0">
                  <a:moveTo>
                    <a:pt x="560" y="1"/>
                  </a:moveTo>
                  <a:cubicBezTo>
                    <a:pt x="250" y="1"/>
                    <a:pt x="0" y="251"/>
                    <a:pt x="0" y="572"/>
                  </a:cubicBezTo>
                  <a:cubicBezTo>
                    <a:pt x="0" y="894"/>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
            <p:cNvSpPr/>
            <p:nvPr/>
          </p:nvSpPr>
          <p:spPr>
            <a:xfrm>
              <a:off x="2395260" y="121706"/>
              <a:ext cx="38482" cy="38894"/>
            </a:xfrm>
            <a:custGeom>
              <a:avLst/>
              <a:gdLst/>
              <a:ahLst/>
              <a:cxnLst/>
              <a:rect l="l" t="t" r="r" b="b"/>
              <a:pathLst>
                <a:path w="1120" h="1132" extrusionOk="0">
                  <a:moveTo>
                    <a:pt x="560" y="1"/>
                  </a:moveTo>
                  <a:cubicBezTo>
                    <a:pt x="250" y="1"/>
                    <a:pt x="0" y="251"/>
                    <a:pt x="0" y="572"/>
                  </a:cubicBezTo>
                  <a:cubicBezTo>
                    <a:pt x="0" y="894"/>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2"/>
            <p:cNvSpPr/>
            <p:nvPr/>
          </p:nvSpPr>
          <p:spPr>
            <a:xfrm>
              <a:off x="2459065"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81" y="1131"/>
                    <a:pt x="1131" y="881"/>
                    <a:pt x="1131" y="572"/>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2"/>
            <p:cNvSpPr/>
            <p:nvPr/>
          </p:nvSpPr>
          <p:spPr>
            <a:xfrm>
              <a:off x="2330597" y="58314"/>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2"/>
            <p:cNvSpPr/>
            <p:nvPr/>
          </p:nvSpPr>
          <p:spPr>
            <a:xfrm>
              <a:off x="2459065" y="442447"/>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81"/>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
            <p:cNvSpPr/>
            <p:nvPr/>
          </p:nvSpPr>
          <p:spPr>
            <a:xfrm>
              <a:off x="2330597" y="442447"/>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
            <p:cNvSpPr/>
            <p:nvPr/>
          </p:nvSpPr>
          <p:spPr>
            <a:xfrm>
              <a:off x="2267204" y="50625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2"/>
            <p:cNvSpPr/>
            <p:nvPr/>
          </p:nvSpPr>
          <p:spPr>
            <a:xfrm>
              <a:off x="2395260" y="506252"/>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2"/>
            <p:cNvSpPr/>
            <p:nvPr/>
          </p:nvSpPr>
          <p:spPr>
            <a:xfrm>
              <a:off x="2267204" y="377818"/>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
            <p:cNvSpPr/>
            <p:nvPr/>
          </p:nvSpPr>
          <p:spPr>
            <a:xfrm>
              <a:off x="2395260" y="377818"/>
              <a:ext cx="38482" cy="38894"/>
            </a:xfrm>
            <a:custGeom>
              <a:avLst/>
              <a:gdLst/>
              <a:ahLst/>
              <a:cxnLst/>
              <a:rect l="l" t="t" r="r" b="b"/>
              <a:pathLst>
                <a:path w="1120" h="1132" extrusionOk="0">
                  <a:moveTo>
                    <a:pt x="560" y="0"/>
                  </a:moveTo>
                  <a:cubicBezTo>
                    <a:pt x="250" y="0"/>
                    <a:pt x="0" y="262"/>
                    <a:pt x="0" y="572"/>
                  </a:cubicBezTo>
                  <a:cubicBezTo>
                    <a:pt x="0" y="893"/>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
            <p:cNvSpPr/>
            <p:nvPr/>
          </p:nvSpPr>
          <p:spPr>
            <a:xfrm>
              <a:off x="2459065" y="31397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
            <p:cNvSpPr/>
            <p:nvPr/>
          </p:nvSpPr>
          <p:spPr>
            <a:xfrm>
              <a:off x="2330597" y="314391"/>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
            <p:cNvSpPr/>
            <p:nvPr/>
          </p:nvSpPr>
          <p:spPr>
            <a:xfrm>
              <a:off x="2459065"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2"/>
            <p:cNvSpPr/>
            <p:nvPr/>
          </p:nvSpPr>
          <p:spPr>
            <a:xfrm>
              <a:off x="2330597" y="698525"/>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2"/>
            <p:cNvSpPr/>
            <p:nvPr/>
          </p:nvSpPr>
          <p:spPr>
            <a:xfrm>
              <a:off x="2267204" y="762330"/>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2"/>
            <p:cNvSpPr/>
            <p:nvPr/>
          </p:nvSpPr>
          <p:spPr>
            <a:xfrm>
              <a:off x="2395260" y="762330"/>
              <a:ext cx="38482" cy="38929"/>
            </a:xfrm>
            <a:custGeom>
              <a:avLst/>
              <a:gdLst/>
              <a:ahLst/>
              <a:cxnLst/>
              <a:rect l="l" t="t" r="r" b="b"/>
              <a:pathLst>
                <a:path w="1120" h="1133" extrusionOk="0">
                  <a:moveTo>
                    <a:pt x="560" y="1"/>
                  </a:moveTo>
                  <a:cubicBezTo>
                    <a:pt x="250" y="1"/>
                    <a:pt x="0" y="263"/>
                    <a:pt x="0" y="572"/>
                  </a:cubicBezTo>
                  <a:cubicBezTo>
                    <a:pt x="0" y="882"/>
                    <a:pt x="250" y="1132"/>
                    <a:pt x="560" y="1132"/>
                  </a:cubicBezTo>
                  <a:cubicBezTo>
                    <a:pt x="869" y="1132"/>
                    <a:pt x="1119" y="882"/>
                    <a:pt x="1119" y="572"/>
                  </a:cubicBezTo>
                  <a:cubicBezTo>
                    <a:pt x="1119"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2"/>
            <p:cNvSpPr/>
            <p:nvPr/>
          </p:nvSpPr>
          <p:spPr>
            <a:xfrm>
              <a:off x="2267204"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2"/>
            <p:cNvSpPr/>
            <p:nvPr/>
          </p:nvSpPr>
          <p:spPr>
            <a:xfrm>
              <a:off x="2395260" y="634308"/>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
            <p:cNvSpPr/>
            <p:nvPr/>
          </p:nvSpPr>
          <p:spPr>
            <a:xfrm>
              <a:off x="2459065" y="570091"/>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
            <p:cNvSpPr/>
            <p:nvPr/>
          </p:nvSpPr>
          <p:spPr>
            <a:xfrm>
              <a:off x="2330597" y="570881"/>
              <a:ext cx="38894" cy="38482"/>
            </a:xfrm>
            <a:custGeom>
              <a:avLst/>
              <a:gdLst/>
              <a:ahLst/>
              <a:cxnLst/>
              <a:rect l="l" t="t" r="r" b="b"/>
              <a:pathLst>
                <a:path w="1132" h="1120" extrusionOk="0">
                  <a:moveTo>
                    <a:pt x="572" y="1"/>
                  </a:moveTo>
                  <a:cubicBezTo>
                    <a:pt x="251" y="1"/>
                    <a:pt x="1" y="251"/>
                    <a:pt x="1" y="560"/>
                  </a:cubicBezTo>
                  <a:cubicBezTo>
                    <a:pt x="1" y="870"/>
                    <a:pt x="251" y="1120"/>
                    <a:pt x="572" y="1120"/>
                  </a:cubicBezTo>
                  <a:cubicBezTo>
                    <a:pt x="882" y="1120"/>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
            <p:cNvSpPr/>
            <p:nvPr/>
          </p:nvSpPr>
          <p:spPr>
            <a:xfrm>
              <a:off x="2459065"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81" y="1132"/>
                    <a:pt x="1131" y="882"/>
                    <a:pt x="1131" y="572"/>
                  </a:cubicBezTo>
                  <a:cubicBezTo>
                    <a:pt x="1131"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2"/>
            <p:cNvSpPr/>
            <p:nvPr/>
          </p:nvSpPr>
          <p:spPr>
            <a:xfrm>
              <a:off x="2330597" y="954603"/>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2"/>
            <p:cNvSpPr/>
            <p:nvPr/>
          </p:nvSpPr>
          <p:spPr>
            <a:xfrm>
              <a:off x="2267204" y="1018854"/>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2"/>
            <p:cNvSpPr/>
            <p:nvPr/>
          </p:nvSpPr>
          <p:spPr>
            <a:xfrm>
              <a:off x="2395260" y="1018854"/>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2"/>
            <p:cNvSpPr/>
            <p:nvPr/>
          </p:nvSpPr>
          <p:spPr>
            <a:xfrm>
              <a:off x="2267204"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
            <p:cNvSpPr/>
            <p:nvPr/>
          </p:nvSpPr>
          <p:spPr>
            <a:xfrm>
              <a:off x="2395260" y="890386"/>
              <a:ext cx="38482" cy="38894"/>
            </a:xfrm>
            <a:custGeom>
              <a:avLst/>
              <a:gdLst/>
              <a:ahLst/>
              <a:cxnLst/>
              <a:rect l="l" t="t" r="r" b="b"/>
              <a:pathLst>
                <a:path w="1120" h="1132" extrusionOk="0">
                  <a:moveTo>
                    <a:pt x="560" y="1"/>
                  </a:moveTo>
                  <a:cubicBezTo>
                    <a:pt x="250" y="1"/>
                    <a:pt x="0" y="251"/>
                    <a:pt x="0" y="560"/>
                  </a:cubicBezTo>
                  <a:cubicBezTo>
                    <a:pt x="0" y="882"/>
                    <a:pt x="250" y="1132"/>
                    <a:pt x="560" y="1132"/>
                  </a:cubicBezTo>
                  <a:cubicBezTo>
                    <a:pt x="869" y="1132"/>
                    <a:pt x="1119" y="882"/>
                    <a:pt x="1119" y="560"/>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
            <p:cNvSpPr/>
            <p:nvPr/>
          </p:nvSpPr>
          <p:spPr>
            <a:xfrm>
              <a:off x="2459065" y="82658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2"/>
            <p:cNvSpPr/>
            <p:nvPr/>
          </p:nvSpPr>
          <p:spPr>
            <a:xfrm>
              <a:off x="2330597" y="826993"/>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
            <p:cNvSpPr/>
            <p:nvPr/>
          </p:nvSpPr>
          <p:spPr>
            <a:xfrm>
              <a:off x="2459065" y="1210302"/>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
            <p:cNvSpPr/>
            <p:nvPr/>
          </p:nvSpPr>
          <p:spPr>
            <a:xfrm>
              <a:off x="2330597" y="1210714"/>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
            <p:cNvSpPr/>
            <p:nvPr/>
          </p:nvSpPr>
          <p:spPr>
            <a:xfrm>
              <a:off x="2267204" y="1274519"/>
              <a:ext cx="38894" cy="38894"/>
            </a:xfrm>
            <a:custGeom>
              <a:avLst/>
              <a:gdLst/>
              <a:ahLst/>
              <a:cxnLst/>
              <a:rect l="l" t="t" r="r" b="b"/>
              <a:pathLst>
                <a:path w="1132" h="1132" extrusionOk="0">
                  <a:moveTo>
                    <a:pt x="560" y="1"/>
                  </a:moveTo>
                  <a:cubicBezTo>
                    <a:pt x="250" y="1"/>
                    <a:pt x="0" y="251"/>
                    <a:pt x="0" y="560"/>
                  </a:cubicBezTo>
                  <a:cubicBezTo>
                    <a:pt x="0" y="894"/>
                    <a:pt x="250" y="1132"/>
                    <a:pt x="560" y="1132"/>
                  </a:cubicBezTo>
                  <a:cubicBezTo>
                    <a:pt x="881" y="1132"/>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2"/>
            <p:cNvSpPr/>
            <p:nvPr/>
          </p:nvSpPr>
          <p:spPr>
            <a:xfrm>
              <a:off x="2395260" y="1274519"/>
              <a:ext cx="38482" cy="38894"/>
            </a:xfrm>
            <a:custGeom>
              <a:avLst/>
              <a:gdLst/>
              <a:ahLst/>
              <a:cxnLst/>
              <a:rect l="l" t="t" r="r" b="b"/>
              <a:pathLst>
                <a:path w="1120" h="1132" extrusionOk="0">
                  <a:moveTo>
                    <a:pt x="560" y="1"/>
                  </a:moveTo>
                  <a:cubicBezTo>
                    <a:pt x="250" y="1"/>
                    <a:pt x="0" y="251"/>
                    <a:pt x="0" y="560"/>
                  </a:cubicBezTo>
                  <a:cubicBezTo>
                    <a:pt x="0" y="894"/>
                    <a:pt x="250" y="1132"/>
                    <a:pt x="560" y="1132"/>
                  </a:cubicBezTo>
                  <a:cubicBezTo>
                    <a:pt x="869" y="1132"/>
                    <a:pt x="1119" y="870"/>
                    <a:pt x="1119" y="560"/>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2"/>
            <p:cNvSpPr/>
            <p:nvPr/>
          </p:nvSpPr>
          <p:spPr>
            <a:xfrm>
              <a:off x="2267204" y="1146463"/>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2"/>
            <p:cNvSpPr/>
            <p:nvPr/>
          </p:nvSpPr>
          <p:spPr>
            <a:xfrm>
              <a:off x="2395260" y="1146463"/>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2"/>
            <p:cNvSpPr/>
            <p:nvPr/>
          </p:nvSpPr>
          <p:spPr>
            <a:xfrm>
              <a:off x="2459065" y="1082659"/>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2"/>
            <p:cNvSpPr/>
            <p:nvPr/>
          </p:nvSpPr>
          <p:spPr>
            <a:xfrm>
              <a:off x="2330597" y="1082659"/>
              <a:ext cx="38894" cy="38894"/>
            </a:xfrm>
            <a:custGeom>
              <a:avLst/>
              <a:gdLst/>
              <a:ahLst/>
              <a:cxnLst/>
              <a:rect l="l" t="t" r="r" b="b"/>
              <a:pathLst>
                <a:path w="1132" h="1132" extrusionOk="0">
                  <a:moveTo>
                    <a:pt x="572" y="1"/>
                  </a:moveTo>
                  <a:cubicBezTo>
                    <a:pt x="251" y="1"/>
                    <a:pt x="1" y="251"/>
                    <a:pt x="1" y="560"/>
                  </a:cubicBezTo>
                  <a:cubicBezTo>
                    <a:pt x="1" y="870"/>
                    <a:pt x="251"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2"/>
            <p:cNvSpPr/>
            <p:nvPr/>
          </p:nvSpPr>
          <p:spPr>
            <a:xfrm>
              <a:off x="2459065" y="1466792"/>
              <a:ext cx="38894" cy="38894"/>
            </a:xfrm>
            <a:custGeom>
              <a:avLst/>
              <a:gdLst/>
              <a:ahLst/>
              <a:cxnLst/>
              <a:rect l="l" t="t" r="r" b="b"/>
              <a:pathLst>
                <a:path w="1132" h="1132" extrusionOk="0">
                  <a:moveTo>
                    <a:pt x="560" y="0"/>
                  </a:moveTo>
                  <a:cubicBezTo>
                    <a:pt x="250" y="0"/>
                    <a:pt x="0" y="250"/>
                    <a:pt x="0" y="560"/>
                  </a:cubicBezTo>
                  <a:cubicBezTo>
                    <a:pt x="0" y="893"/>
                    <a:pt x="250" y="1132"/>
                    <a:pt x="560" y="1132"/>
                  </a:cubicBezTo>
                  <a:cubicBezTo>
                    <a:pt x="881" y="1132"/>
                    <a:pt x="1131" y="870"/>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2"/>
            <p:cNvSpPr/>
            <p:nvPr/>
          </p:nvSpPr>
          <p:spPr>
            <a:xfrm>
              <a:off x="2330597" y="1467204"/>
              <a:ext cx="38894" cy="38894"/>
            </a:xfrm>
            <a:custGeom>
              <a:avLst/>
              <a:gdLst/>
              <a:ahLst/>
              <a:cxnLst/>
              <a:rect l="l" t="t" r="r" b="b"/>
              <a:pathLst>
                <a:path w="1132" h="1132" extrusionOk="0">
                  <a:moveTo>
                    <a:pt x="572" y="0"/>
                  </a:moveTo>
                  <a:cubicBezTo>
                    <a:pt x="251" y="0"/>
                    <a:pt x="1" y="250"/>
                    <a:pt x="1" y="560"/>
                  </a:cubicBezTo>
                  <a:cubicBezTo>
                    <a:pt x="1"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2"/>
            <p:cNvSpPr/>
            <p:nvPr/>
          </p:nvSpPr>
          <p:spPr>
            <a:xfrm>
              <a:off x="2267204" y="153100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2"/>
            <p:cNvSpPr/>
            <p:nvPr/>
          </p:nvSpPr>
          <p:spPr>
            <a:xfrm>
              <a:off x="2395260" y="1531009"/>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2"/>
            <p:cNvSpPr/>
            <p:nvPr/>
          </p:nvSpPr>
          <p:spPr>
            <a:xfrm>
              <a:off x="2267204" y="14025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2"/>
            <p:cNvSpPr/>
            <p:nvPr/>
          </p:nvSpPr>
          <p:spPr>
            <a:xfrm>
              <a:off x="2395260" y="1402575"/>
              <a:ext cx="38482" cy="38894"/>
            </a:xfrm>
            <a:custGeom>
              <a:avLst/>
              <a:gdLst/>
              <a:ahLst/>
              <a:cxnLst/>
              <a:rect l="l" t="t" r="r" b="b"/>
              <a:pathLst>
                <a:path w="1120" h="1132" extrusionOk="0">
                  <a:moveTo>
                    <a:pt x="560" y="0"/>
                  </a:moveTo>
                  <a:cubicBezTo>
                    <a:pt x="250" y="0"/>
                    <a:pt x="0" y="262"/>
                    <a:pt x="0" y="572"/>
                  </a:cubicBezTo>
                  <a:cubicBezTo>
                    <a:pt x="0" y="881"/>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2"/>
            <p:cNvSpPr/>
            <p:nvPr/>
          </p:nvSpPr>
          <p:spPr>
            <a:xfrm>
              <a:off x="2459065" y="1338736"/>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2"/>
            <p:cNvSpPr/>
            <p:nvPr/>
          </p:nvSpPr>
          <p:spPr>
            <a:xfrm>
              <a:off x="2330597" y="1338736"/>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2"/>
            <p:cNvSpPr/>
            <p:nvPr/>
          </p:nvSpPr>
          <p:spPr>
            <a:xfrm>
              <a:off x="2459065" y="1722870"/>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2"/>
            <p:cNvSpPr/>
            <p:nvPr/>
          </p:nvSpPr>
          <p:spPr>
            <a:xfrm>
              <a:off x="2330597" y="1723282"/>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2"/>
            <p:cNvSpPr/>
            <p:nvPr/>
          </p:nvSpPr>
          <p:spPr>
            <a:xfrm>
              <a:off x="2267204" y="1787121"/>
              <a:ext cx="38894" cy="38894"/>
            </a:xfrm>
            <a:custGeom>
              <a:avLst/>
              <a:gdLst/>
              <a:ahLst/>
              <a:cxnLst/>
              <a:rect l="l" t="t" r="r" b="b"/>
              <a:pathLst>
                <a:path w="1132" h="1132" extrusionOk="0">
                  <a:moveTo>
                    <a:pt x="560" y="0"/>
                  </a:moveTo>
                  <a:cubicBezTo>
                    <a:pt x="250" y="0"/>
                    <a:pt x="0" y="262"/>
                    <a:pt x="0" y="572"/>
                  </a:cubicBezTo>
                  <a:cubicBezTo>
                    <a:pt x="0" y="869"/>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2"/>
            <p:cNvSpPr/>
            <p:nvPr/>
          </p:nvSpPr>
          <p:spPr>
            <a:xfrm>
              <a:off x="2395260" y="1787121"/>
              <a:ext cx="38482" cy="38894"/>
            </a:xfrm>
            <a:custGeom>
              <a:avLst/>
              <a:gdLst/>
              <a:ahLst/>
              <a:cxnLst/>
              <a:rect l="l" t="t" r="r" b="b"/>
              <a:pathLst>
                <a:path w="1120" h="1132" extrusionOk="0">
                  <a:moveTo>
                    <a:pt x="560" y="0"/>
                  </a:moveTo>
                  <a:cubicBezTo>
                    <a:pt x="250" y="0"/>
                    <a:pt x="0" y="262"/>
                    <a:pt x="0" y="572"/>
                  </a:cubicBezTo>
                  <a:cubicBezTo>
                    <a:pt x="0" y="881"/>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2"/>
            <p:cNvSpPr/>
            <p:nvPr/>
          </p:nvSpPr>
          <p:spPr>
            <a:xfrm>
              <a:off x="2267204" y="1659065"/>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2"/>
            <p:cNvSpPr/>
            <p:nvPr/>
          </p:nvSpPr>
          <p:spPr>
            <a:xfrm>
              <a:off x="2395260" y="1659065"/>
              <a:ext cx="38482" cy="38894"/>
            </a:xfrm>
            <a:custGeom>
              <a:avLst/>
              <a:gdLst/>
              <a:ahLst/>
              <a:cxnLst/>
              <a:rect l="l" t="t" r="r" b="b"/>
              <a:pathLst>
                <a:path w="1120" h="1132" extrusionOk="0">
                  <a:moveTo>
                    <a:pt x="560" y="0"/>
                  </a:moveTo>
                  <a:cubicBezTo>
                    <a:pt x="250" y="0"/>
                    <a:pt x="0" y="250"/>
                    <a:pt x="0" y="560"/>
                  </a:cubicBezTo>
                  <a:cubicBezTo>
                    <a:pt x="0" y="870"/>
                    <a:pt x="250" y="1131"/>
                    <a:pt x="560" y="1131"/>
                  </a:cubicBezTo>
                  <a:cubicBezTo>
                    <a:pt x="869" y="1131"/>
                    <a:pt x="1119" y="870"/>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2"/>
            <p:cNvSpPr/>
            <p:nvPr/>
          </p:nvSpPr>
          <p:spPr>
            <a:xfrm>
              <a:off x="2459065"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2"/>
            <p:cNvSpPr/>
            <p:nvPr/>
          </p:nvSpPr>
          <p:spPr>
            <a:xfrm>
              <a:off x="2330597" y="1594848"/>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2"/>
            <p:cNvSpPr/>
            <p:nvPr/>
          </p:nvSpPr>
          <p:spPr>
            <a:xfrm>
              <a:off x="2459065" y="1978982"/>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81" y="1131"/>
                    <a:pt x="1131" y="881"/>
                    <a:pt x="1131" y="572"/>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2"/>
            <p:cNvSpPr/>
            <p:nvPr/>
          </p:nvSpPr>
          <p:spPr>
            <a:xfrm>
              <a:off x="2330597" y="1979359"/>
              <a:ext cx="38894" cy="38929"/>
            </a:xfrm>
            <a:custGeom>
              <a:avLst/>
              <a:gdLst/>
              <a:ahLst/>
              <a:cxnLst/>
              <a:rect l="l" t="t" r="r" b="b"/>
              <a:pathLst>
                <a:path w="1132" h="1133"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2"/>
            <p:cNvSpPr/>
            <p:nvPr/>
          </p:nvSpPr>
          <p:spPr>
            <a:xfrm>
              <a:off x="2267204" y="204361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2"/>
            <p:cNvSpPr/>
            <p:nvPr/>
          </p:nvSpPr>
          <p:spPr>
            <a:xfrm>
              <a:off x="2395260" y="2043611"/>
              <a:ext cx="38482" cy="38894"/>
            </a:xfrm>
            <a:custGeom>
              <a:avLst/>
              <a:gdLst/>
              <a:ahLst/>
              <a:cxnLst/>
              <a:rect l="l" t="t" r="r" b="b"/>
              <a:pathLst>
                <a:path w="1120" h="1132" extrusionOk="0">
                  <a:moveTo>
                    <a:pt x="560" y="0"/>
                  </a:moveTo>
                  <a:cubicBezTo>
                    <a:pt x="250" y="0"/>
                    <a:pt x="0" y="250"/>
                    <a:pt x="0" y="560"/>
                  </a:cubicBezTo>
                  <a:cubicBezTo>
                    <a:pt x="0" y="869"/>
                    <a:pt x="250" y="1131"/>
                    <a:pt x="560" y="1131"/>
                  </a:cubicBezTo>
                  <a:cubicBezTo>
                    <a:pt x="869" y="1131"/>
                    <a:pt x="1119" y="869"/>
                    <a:pt x="1119" y="560"/>
                  </a:cubicBezTo>
                  <a:cubicBezTo>
                    <a:pt x="1119"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2"/>
            <p:cNvSpPr/>
            <p:nvPr/>
          </p:nvSpPr>
          <p:spPr>
            <a:xfrm>
              <a:off x="2267204" y="1915143"/>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3" name="Google Shape;813;p2"/>
            <p:cNvSpPr/>
            <p:nvPr/>
          </p:nvSpPr>
          <p:spPr>
            <a:xfrm>
              <a:off x="2395260" y="1915143"/>
              <a:ext cx="38482" cy="38894"/>
            </a:xfrm>
            <a:custGeom>
              <a:avLst/>
              <a:gdLst/>
              <a:ahLst/>
              <a:cxnLst/>
              <a:rect l="l" t="t" r="r" b="b"/>
              <a:pathLst>
                <a:path w="1120" h="1132" extrusionOk="0">
                  <a:moveTo>
                    <a:pt x="560" y="1"/>
                  </a:moveTo>
                  <a:cubicBezTo>
                    <a:pt x="250" y="1"/>
                    <a:pt x="0" y="251"/>
                    <a:pt x="0" y="560"/>
                  </a:cubicBezTo>
                  <a:cubicBezTo>
                    <a:pt x="0" y="882"/>
                    <a:pt x="250" y="1132"/>
                    <a:pt x="560" y="1132"/>
                  </a:cubicBezTo>
                  <a:cubicBezTo>
                    <a:pt x="869" y="1132"/>
                    <a:pt x="1119" y="882"/>
                    <a:pt x="1119" y="560"/>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2"/>
            <p:cNvSpPr/>
            <p:nvPr/>
          </p:nvSpPr>
          <p:spPr>
            <a:xfrm>
              <a:off x="2459065"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2"/>
            <p:cNvSpPr/>
            <p:nvPr/>
          </p:nvSpPr>
          <p:spPr>
            <a:xfrm>
              <a:off x="2330597" y="185133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2"/>
            <p:cNvSpPr/>
            <p:nvPr/>
          </p:nvSpPr>
          <p:spPr>
            <a:xfrm>
              <a:off x="2011127"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2"/>
            <p:cNvSpPr/>
            <p:nvPr/>
          </p:nvSpPr>
          <p:spPr>
            <a:xfrm>
              <a:off x="2138736" y="-5903"/>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2"/>
            <p:cNvSpPr/>
            <p:nvPr/>
          </p:nvSpPr>
          <p:spPr>
            <a:xfrm>
              <a:off x="2202987" y="186335"/>
              <a:ext cx="38894" cy="38516"/>
            </a:xfrm>
            <a:custGeom>
              <a:avLst/>
              <a:gdLst/>
              <a:ahLst/>
              <a:cxnLst/>
              <a:rect l="l" t="t" r="r" b="b"/>
              <a:pathLst>
                <a:path w="1132" h="1121" extrusionOk="0">
                  <a:moveTo>
                    <a:pt x="560" y="1"/>
                  </a:moveTo>
                  <a:cubicBezTo>
                    <a:pt x="250" y="1"/>
                    <a:pt x="0" y="251"/>
                    <a:pt x="0" y="561"/>
                  </a:cubicBezTo>
                  <a:cubicBezTo>
                    <a:pt x="0" y="870"/>
                    <a:pt x="250" y="1120"/>
                    <a:pt x="560" y="1120"/>
                  </a:cubicBezTo>
                  <a:cubicBezTo>
                    <a:pt x="869" y="1120"/>
                    <a:pt x="1131" y="870"/>
                    <a:pt x="1131" y="561"/>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2"/>
            <p:cNvSpPr/>
            <p:nvPr/>
          </p:nvSpPr>
          <p:spPr>
            <a:xfrm>
              <a:off x="2074931" y="186335"/>
              <a:ext cx="38894" cy="38929"/>
            </a:xfrm>
            <a:custGeom>
              <a:avLst/>
              <a:gdLst/>
              <a:ahLst/>
              <a:cxnLst/>
              <a:rect l="l" t="t" r="r" b="b"/>
              <a:pathLst>
                <a:path w="1132" h="1133" extrusionOk="0">
                  <a:moveTo>
                    <a:pt x="572" y="1"/>
                  </a:moveTo>
                  <a:cubicBezTo>
                    <a:pt x="250" y="1"/>
                    <a:pt x="0" y="251"/>
                    <a:pt x="0" y="561"/>
                  </a:cubicBezTo>
                  <a:cubicBezTo>
                    <a:pt x="0" y="870"/>
                    <a:pt x="250" y="1132"/>
                    <a:pt x="572" y="1132"/>
                  </a:cubicBezTo>
                  <a:cubicBezTo>
                    <a:pt x="881" y="1132"/>
                    <a:pt x="1132" y="870"/>
                    <a:pt x="1132" y="561"/>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2"/>
            <p:cNvSpPr/>
            <p:nvPr/>
          </p:nvSpPr>
          <p:spPr>
            <a:xfrm>
              <a:off x="2011127" y="250174"/>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2"/>
            <p:cNvSpPr/>
            <p:nvPr/>
          </p:nvSpPr>
          <p:spPr>
            <a:xfrm>
              <a:off x="2138736" y="250174"/>
              <a:ext cx="38894" cy="38894"/>
            </a:xfrm>
            <a:custGeom>
              <a:avLst/>
              <a:gdLst/>
              <a:ahLst/>
              <a:cxnLst/>
              <a:rect l="l" t="t" r="r" b="b"/>
              <a:pathLst>
                <a:path w="1132" h="1132" extrusionOk="0">
                  <a:moveTo>
                    <a:pt x="572" y="0"/>
                  </a:moveTo>
                  <a:cubicBezTo>
                    <a:pt x="263" y="0"/>
                    <a:pt x="1" y="250"/>
                    <a:pt x="1" y="560"/>
                  </a:cubicBezTo>
                  <a:cubicBezTo>
                    <a:pt x="25" y="881"/>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2"/>
            <p:cNvSpPr/>
            <p:nvPr/>
          </p:nvSpPr>
          <p:spPr>
            <a:xfrm>
              <a:off x="2011127" y="121706"/>
              <a:ext cx="38894" cy="38894"/>
            </a:xfrm>
            <a:custGeom>
              <a:avLst/>
              <a:gdLst/>
              <a:ahLst/>
              <a:cxnLst/>
              <a:rect l="l" t="t" r="r" b="b"/>
              <a:pathLst>
                <a:path w="1132" h="1132" extrusionOk="0">
                  <a:moveTo>
                    <a:pt x="560" y="1"/>
                  </a:moveTo>
                  <a:cubicBezTo>
                    <a:pt x="250" y="1"/>
                    <a:pt x="0" y="251"/>
                    <a:pt x="0" y="572"/>
                  </a:cubicBezTo>
                  <a:cubicBezTo>
                    <a:pt x="0" y="894"/>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2"/>
            <p:cNvSpPr/>
            <p:nvPr/>
          </p:nvSpPr>
          <p:spPr>
            <a:xfrm>
              <a:off x="2138736" y="121706"/>
              <a:ext cx="38894" cy="38894"/>
            </a:xfrm>
            <a:custGeom>
              <a:avLst/>
              <a:gdLst/>
              <a:ahLst/>
              <a:cxnLst/>
              <a:rect l="l" t="t" r="r" b="b"/>
              <a:pathLst>
                <a:path w="1132" h="1132" extrusionOk="0">
                  <a:moveTo>
                    <a:pt x="572" y="1"/>
                  </a:moveTo>
                  <a:cubicBezTo>
                    <a:pt x="263" y="1"/>
                    <a:pt x="1" y="251"/>
                    <a:pt x="1" y="572"/>
                  </a:cubicBezTo>
                  <a:cubicBezTo>
                    <a:pt x="25" y="894"/>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2"/>
            <p:cNvSpPr/>
            <p:nvPr/>
          </p:nvSpPr>
          <p:spPr>
            <a:xfrm>
              <a:off x="2202987"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69"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2"/>
            <p:cNvSpPr/>
            <p:nvPr/>
          </p:nvSpPr>
          <p:spPr>
            <a:xfrm>
              <a:off x="2074931" y="58314"/>
              <a:ext cx="38894" cy="38894"/>
            </a:xfrm>
            <a:custGeom>
              <a:avLst/>
              <a:gdLst/>
              <a:ahLst/>
              <a:cxnLst/>
              <a:rect l="l" t="t" r="r" b="b"/>
              <a:pathLst>
                <a:path w="1132" h="1132" extrusionOk="0">
                  <a:moveTo>
                    <a:pt x="572" y="0"/>
                  </a:moveTo>
                  <a:cubicBezTo>
                    <a:pt x="250" y="0"/>
                    <a:pt x="0" y="250"/>
                    <a:pt x="0" y="572"/>
                  </a:cubicBezTo>
                  <a:cubicBezTo>
                    <a:pt x="0" y="881"/>
                    <a:pt x="250" y="1131"/>
                    <a:pt x="572" y="1131"/>
                  </a:cubicBezTo>
                  <a:cubicBezTo>
                    <a:pt x="881" y="1131"/>
                    <a:pt x="1132" y="881"/>
                    <a:pt x="1132" y="572"/>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2"/>
            <p:cNvSpPr/>
            <p:nvPr/>
          </p:nvSpPr>
          <p:spPr>
            <a:xfrm>
              <a:off x="2202987" y="442447"/>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69" y="1131"/>
                    <a:pt x="1131" y="881"/>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2"/>
            <p:cNvSpPr/>
            <p:nvPr/>
          </p:nvSpPr>
          <p:spPr>
            <a:xfrm>
              <a:off x="2074931" y="442447"/>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2" y="869"/>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2"/>
            <p:cNvSpPr/>
            <p:nvPr/>
          </p:nvSpPr>
          <p:spPr>
            <a:xfrm>
              <a:off x="2011127" y="50625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2"/>
            <p:cNvSpPr/>
            <p:nvPr/>
          </p:nvSpPr>
          <p:spPr>
            <a:xfrm>
              <a:off x="2138736" y="506252"/>
              <a:ext cx="38894" cy="38894"/>
            </a:xfrm>
            <a:custGeom>
              <a:avLst/>
              <a:gdLst/>
              <a:ahLst/>
              <a:cxnLst/>
              <a:rect l="l" t="t" r="r" b="b"/>
              <a:pathLst>
                <a:path w="1132" h="1132" extrusionOk="0">
                  <a:moveTo>
                    <a:pt x="572" y="1"/>
                  </a:moveTo>
                  <a:cubicBezTo>
                    <a:pt x="263" y="1"/>
                    <a:pt x="1" y="251"/>
                    <a:pt x="1" y="572"/>
                  </a:cubicBezTo>
                  <a:cubicBezTo>
                    <a:pt x="25"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2"/>
            <p:cNvSpPr/>
            <p:nvPr/>
          </p:nvSpPr>
          <p:spPr>
            <a:xfrm>
              <a:off x="2011127" y="377818"/>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2"/>
            <p:cNvSpPr/>
            <p:nvPr/>
          </p:nvSpPr>
          <p:spPr>
            <a:xfrm>
              <a:off x="2138736" y="377818"/>
              <a:ext cx="38894" cy="38894"/>
            </a:xfrm>
            <a:custGeom>
              <a:avLst/>
              <a:gdLst/>
              <a:ahLst/>
              <a:cxnLst/>
              <a:rect l="l" t="t" r="r" b="b"/>
              <a:pathLst>
                <a:path w="1132" h="1132" extrusionOk="0">
                  <a:moveTo>
                    <a:pt x="572" y="0"/>
                  </a:moveTo>
                  <a:cubicBezTo>
                    <a:pt x="263" y="0"/>
                    <a:pt x="1" y="262"/>
                    <a:pt x="1" y="572"/>
                  </a:cubicBezTo>
                  <a:cubicBezTo>
                    <a:pt x="25"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2"/>
            <p:cNvSpPr/>
            <p:nvPr/>
          </p:nvSpPr>
          <p:spPr>
            <a:xfrm>
              <a:off x="2202987" y="313979"/>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69" y="1132"/>
                    <a:pt x="1131" y="882"/>
                    <a:pt x="1131" y="572"/>
                  </a:cubicBezTo>
                  <a:cubicBezTo>
                    <a:pt x="1131" y="275"/>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2"/>
            <p:cNvSpPr/>
            <p:nvPr/>
          </p:nvSpPr>
          <p:spPr>
            <a:xfrm>
              <a:off x="2074931" y="314391"/>
              <a:ext cx="38894" cy="38894"/>
            </a:xfrm>
            <a:custGeom>
              <a:avLst/>
              <a:gdLst/>
              <a:ahLst/>
              <a:cxnLst/>
              <a:rect l="l" t="t" r="r" b="b"/>
              <a:pathLst>
                <a:path w="1132" h="1132" extrusionOk="0">
                  <a:moveTo>
                    <a:pt x="572" y="1"/>
                  </a:moveTo>
                  <a:cubicBezTo>
                    <a:pt x="250" y="1"/>
                    <a:pt x="0" y="263"/>
                    <a:pt x="0" y="572"/>
                  </a:cubicBezTo>
                  <a:cubicBezTo>
                    <a:pt x="0" y="882"/>
                    <a:pt x="250"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2"/>
            <p:cNvSpPr/>
            <p:nvPr/>
          </p:nvSpPr>
          <p:spPr>
            <a:xfrm>
              <a:off x="2202987"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2"/>
            <p:cNvSpPr/>
            <p:nvPr/>
          </p:nvSpPr>
          <p:spPr>
            <a:xfrm>
              <a:off x="2074931" y="698525"/>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2" y="882"/>
                    <a:pt x="1132" y="572"/>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2"/>
            <p:cNvSpPr/>
            <p:nvPr/>
          </p:nvSpPr>
          <p:spPr>
            <a:xfrm>
              <a:off x="2011127" y="762330"/>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2"/>
            <p:cNvSpPr/>
            <p:nvPr/>
          </p:nvSpPr>
          <p:spPr>
            <a:xfrm>
              <a:off x="2138736" y="762330"/>
              <a:ext cx="38894" cy="38929"/>
            </a:xfrm>
            <a:custGeom>
              <a:avLst/>
              <a:gdLst/>
              <a:ahLst/>
              <a:cxnLst/>
              <a:rect l="l" t="t" r="r" b="b"/>
              <a:pathLst>
                <a:path w="1132" h="1133" extrusionOk="0">
                  <a:moveTo>
                    <a:pt x="572" y="1"/>
                  </a:moveTo>
                  <a:cubicBezTo>
                    <a:pt x="263" y="1"/>
                    <a:pt x="1" y="263"/>
                    <a:pt x="1" y="572"/>
                  </a:cubicBezTo>
                  <a:cubicBezTo>
                    <a:pt x="25"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2"/>
            <p:cNvSpPr/>
            <p:nvPr/>
          </p:nvSpPr>
          <p:spPr>
            <a:xfrm>
              <a:off x="2011127"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2"/>
            <p:cNvSpPr/>
            <p:nvPr/>
          </p:nvSpPr>
          <p:spPr>
            <a:xfrm>
              <a:off x="2138736" y="63430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2"/>
            <p:cNvSpPr/>
            <p:nvPr/>
          </p:nvSpPr>
          <p:spPr>
            <a:xfrm>
              <a:off x="2202987" y="570091"/>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2"/>
            <p:cNvSpPr/>
            <p:nvPr/>
          </p:nvSpPr>
          <p:spPr>
            <a:xfrm>
              <a:off x="2074931" y="570881"/>
              <a:ext cx="38894" cy="38482"/>
            </a:xfrm>
            <a:custGeom>
              <a:avLst/>
              <a:gdLst/>
              <a:ahLst/>
              <a:cxnLst/>
              <a:rect l="l" t="t" r="r" b="b"/>
              <a:pathLst>
                <a:path w="1132" h="1120" extrusionOk="0">
                  <a:moveTo>
                    <a:pt x="572" y="1"/>
                  </a:moveTo>
                  <a:cubicBezTo>
                    <a:pt x="250" y="1"/>
                    <a:pt x="0" y="251"/>
                    <a:pt x="0" y="560"/>
                  </a:cubicBezTo>
                  <a:cubicBezTo>
                    <a:pt x="0" y="870"/>
                    <a:pt x="250" y="1120"/>
                    <a:pt x="572" y="1120"/>
                  </a:cubicBezTo>
                  <a:cubicBezTo>
                    <a:pt x="881" y="1120"/>
                    <a:pt x="1132" y="870"/>
                    <a:pt x="1132" y="560"/>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2"/>
            <p:cNvSpPr/>
            <p:nvPr/>
          </p:nvSpPr>
          <p:spPr>
            <a:xfrm>
              <a:off x="2202987"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2"/>
            <p:cNvSpPr/>
            <p:nvPr/>
          </p:nvSpPr>
          <p:spPr>
            <a:xfrm>
              <a:off x="2074931" y="954603"/>
              <a:ext cx="38894" cy="38894"/>
            </a:xfrm>
            <a:custGeom>
              <a:avLst/>
              <a:gdLst/>
              <a:ahLst/>
              <a:cxnLst/>
              <a:rect l="l" t="t" r="r" b="b"/>
              <a:pathLst>
                <a:path w="1132" h="1132" extrusionOk="0">
                  <a:moveTo>
                    <a:pt x="572" y="1"/>
                  </a:moveTo>
                  <a:cubicBezTo>
                    <a:pt x="250" y="1"/>
                    <a:pt x="0" y="263"/>
                    <a:pt x="0" y="572"/>
                  </a:cubicBezTo>
                  <a:cubicBezTo>
                    <a:pt x="0" y="882"/>
                    <a:pt x="250"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2"/>
            <p:cNvSpPr/>
            <p:nvPr/>
          </p:nvSpPr>
          <p:spPr>
            <a:xfrm>
              <a:off x="2011127" y="1018854"/>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2"/>
            <p:cNvSpPr/>
            <p:nvPr/>
          </p:nvSpPr>
          <p:spPr>
            <a:xfrm>
              <a:off x="2138736" y="1018854"/>
              <a:ext cx="38894" cy="38894"/>
            </a:xfrm>
            <a:custGeom>
              <a:avLst/>
              <a:gdLst/>
              <a:ahLst/>
              <a:cxnLst/>
              <a:rect l="l" t="t" r="r" b="b"/>
              <a:pathLst>
                <a:path w="1132" h="1132" extrusionOk="0">
                  <a:moveTo>
                    <a:pt x="572" y="0"/>
                  </a:moveTo>
                  <a:cubicBezTo>
                    <a:pt x="263" y="0"/>
                    <a:pt x="1" y="250"/>
                    <a:pt x="1" y="560"/>
                  </a:cubicBezTo>
                  <a:cubicBezTo>
                    <a:pt x="25"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2"/>
            <p:cNvSpPr/>
            <p:nvPr/>
          </p:nvSpPr>
          <p:spPr>
            <a:xfrm>
              <a:off x="2011127"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2"/>
            <p:cNvSpPr/>
            <p:nvPr/>
          </p:nvSpPr>
          <p:spPr>
            <a:xfrm>
              <a:off x="2138736" y="890386"/>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2"/>
            <p:cNvSpPr/>
            <p:nvPr/>
          </p:nvSpPr>
          <p:spPr>
            <a:xfrm>
              <a:off x="2202987" y="82658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2"/>
            <p:cNvSpPr/>
            <p:nvPr/>
          </p:nvSpPr>
          <p:spPr>
            <a:xfrm>
              <a:off x="2074931" y="826993"/>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2" y="869"/>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2"/>
            <p:cNvSpPr/>
            <p:nvPr/>
          </p:nvSpPr>
          <p:spPr>
            <a:xfrm>
              <a:off x="2202987" y="1210302"/>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2"/>
            <p:cNvSpPr/>
            <p:nvPr/>
          </p:nvSpPr>
          <p:spPr>
            <a:xfrm>
              <a:off x="2074931" y="1210714"/>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2" y="881"/>
                    <a:pt x="1132" y="572"/>
                  </a:cubicBezTo>
                  <a:cubicBezTo>
                    <a:pt x="1132"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2"/>
            <p:cNvSpPr/>
            <p:nvPr/>
          </p:nvSpPr>
          <p:spPr>
            <a:xfrm>
              <a:off x="2011127" y="1274519"/>
              <a:ext cx="38894" cy="38894"/>
            </a:xfrm>
            <a:custGeom>
              <a:avLst/>
              <a:gdLst/>
              <a:ahLst/>
              <a:cxnLst/>
              <a:rect l="l" t="t" r="r" b="b"/>
              <a:pathLst>
                <a:path w="1132" h="1132" extrusionOk="0">
                  <a:moveTo>
                    <a:pt x="560" y="1"/>
                  </a:moveTo>
                  <a:cubicBezTo>
                    <a:pt x="250" y="1"/>
                    <a:pt x="0" y="251"/>
                    <a:pt x="0" y="560"/>
                  </a:cubicBezTo>
                  <a:cubicBezTo>
                    <a:pt x="0" y="894"/>
                    <a:pt x="250" y="1132"/>
                    <a:pt x="560" y="1132"/>
                  </a:cubicBezTo>
                  <a:cubicBezTo>
                    <a:pt x="881" y="1132"/>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2"/>
            <p:cNvSpPr/>
            <p:nvPr/>
          </p:nvSpPr>
          <p:spPr>
            <a:xfrm>
              <a:off x="2138736" y="1274519"/>
              <a:ext cx="38894" cy="38894"/>
            </a:xfrm>
            <a:custGeom>
              <a:avLst/>
              <a:gdLst/>
              <a:ahLst/>
              <a:cxnLst/>
              <a:rect l="l" t="t" r="r" b="b"/>
              <a:pathLst>
                <a:path w="1132" h="1132" extrusionOk="0">
                  <a:moveTo>
                    <a:pt x="572" y="1"/>
                  </a:moveTo>
                  <a:cubicBezTo>
                    <a:pt x="263" y="1"/>
                    <a:pt x="1" y="251"/>
                    <a:pt x="1" y="560"/>
                  </a:cubicBezTo>
                  <a:cubicBezTo>
                    <a:pt x="25" y="894"/>
                    <a:pt x="263"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2"/>
            <p:cNvSpPr/>
            <p:nvPr/>
          </p:nvSpPr>
          <p:spPr>
            <a:xfrm>
              <a:off x="2011127" y="1146463"/>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2"/>
            <p:cNvSpPr/>
            <p:nvPr/>
          </p:nvSpPr>
          <p:spPr>
            <a:xfrm>
              <a:off x="2138736" y="1146463"/>
              <a:ext cx="38894" cy="38894"/>
            </a:xfrm>
            <a:custGeom>
              <a:avLst/>
              <a:gdLst/>
              <a:ahLst/>
              <a:cxnLst/>
              <a:rect l="l" t="t" r="r" b="b"/>
              <a:pathLst>
                <a:path w="1132" h="1132" extrusionOk="0">
                  <a:moveTo>
                    <a:pt x="572" y="1"/>
                  </a:moveTo>
                  <a:cubicBezTo>
                    <a:pt x="263" y="1"/>
                    <a:pt x="1" y="251"/>
                    <a:pt x="1" y="572"/>
                  </a:cubicBezTo>
                  <a:cubicBezTo>
                    <a:pt x="25"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2"/>
            <p:cNvSpPr/>
            <p:nvPr/>
          </p:nvSpPr>
          <p:spPr>
            <a:xfrm>
              <a:off x="2202987" y="1082659"/>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2"/>
            <p:cNvSpPr/>
            <p:nvPr/>
          </p:nvSpPr>
          <p:spPr>
            <a:xfrm>
              <a:off x="2074931" y="1082659"/>
              <a:ext cx="38894" cy="38894"/>
            </a:xfrm>
            <a:custGeom>
              <a:avLst/>
              <a:gdLst/>
              <a:ahLst/>
              <a:cxnLst/>
              <a:rect l="l" t="t" r="r" b="b"/>
              <a:pathLst>
                <a:path w="1132" h="1132" extrusionOk="0">
                  <a:moveTo>
                    <a:pt x="572" y="1"/>
                  </a:moveTo>
                  <a:cubicBezTo>
                    <a:pt x="250" y="1"/>
                    <a:pt x="0" y="251"/>
                    <a:pt x="0" y="560"/>
                  </a:cubicBezTo>
                  <a:cubicBezTo>
                    <a:pt x="0" y="870"/>
                    <a:pt x="250" y="1132"/>
                    <a:pt x="572" y="1132"/>
                  </a:cubicBezTo>
                  <a:cubicBezTo>
                    <a:pt x="881" y="1132"/>
                    <a:pt x="1132" y="870"/>
                    <a:pt x="1132" y="560"/>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2"/>
            <p:cNvSpPr/>
            <p:nvPr/>
          </p:nvSpPr>
          <p:spPr>
            <a:xfrm>
              <a:off x="2202987" y="1466792"/>
              <a:ext cx="38894" cy="38894"/>
            </a:xfrm>
            <a:custGeom>
              <a:avLst/>
              <a:gdLst/>
              <a:ahLst/>
              <a:cxnLst/>
              <a:rect l="l" t="t" r="r" b="b"/>
              <a:pathLst>
                <a:path w="1132" h="1132" extrusionOk="0">
                  <a:moveTo>
                    <a:pt x="560" y="0"/>
                  </a:moveTo>
                  <a:cubicBezTo>
                    <a:pt x="250" y="0"/>
                    <a:pt x="0" y="250"/>
                    <a:pt x="0" y="560"/>
                  </a:cubicBezTo>
                  <a:cubicBezTo>
                    <a:pt x="0" y="893"/>
                    <a:pt x="250" y="1132"/>
                    <a:pt x="560" y="1132"/>
                  </a:cubicBezTo>
                  <a:cubicBezTo>
                    <a:pt x="869" y="1132"/>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2"/>
            <p:cNvSpPr/>
            <p:nvPr/>
          </p:nvSpPr>
          <p:spPr>
            <a:xfrm>
              <a:off x="2074931" y="1467204"/>
              <a:ext cx="38894" cy="38894"/>
            </a:xfrm>
            <a:custGeom>
              <a:avLst/>
              <a:gdLst/>
              <a:ahLst/>
              <a:cxnLst/>
              <a:rect l="l" t="t" r="r" b="b"/>
              <a:pathLst>
                <a:path w="1132" h="1132" extrusionOk="0">
                  <a:moveTo>
                    <a:pt x="572" y="0"/>
                  </a:moveTo>
                  <a:cubicBezTo>
                    <a:pt x="250" y="0"/>
                    <a:pt x="0" y="250"/>
                    <a:pt x="0" y="560"/>
                  </a:cubicBezTo>
                  <a:cubicBezTo>
                    <a:pt x="0" y="870"/>
                    <a:pt x="250" y="1131"/>
                    <a:pt x="572" y="1131"/>
                  </a:cubicBezTo>
                  <a:cubicBezTo>
                    <a:pt x="881" y="1131"/>
                    <a:pt x="1132" y="870"/>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2"/>
            <p:cNvSpPr/>
            <p:nvPr/>
          </p:nvSpPr>
          <p:spPr>
            <a:xfrm>
              <a:off x="2011127" y="153100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2"/>
            <p:cNvSpPr/>
            <p:nvPr/>
          </p:nvSpPr>
          <p:spPr>
            <a:xfrm>
              <a:off x="2138736" y="1531009"/>
              <a:ext cx="38894" cy="38894"/>
            </a:xfrm>
            <a:custGeom>
              <a:avLst/>
              <a:gdLst/>
              <a:ahLst/>
              <a:cxnLst/>
              <a:rect l="l" t="t" r="r" b="b"/>
              <a:pathLst>
                <a:path w="1132" h="1132" extrusionOk="0">
                  <a:moveTo>
                    <a:pt x="572" y="1"/>
                  </a:moveTo>
                  <a:cubicBezTo>
                    <a:pt x="263" y="1"/>
                    <a:pt x="1" y="251"/>
                    <a:pt x="1" y="572"/>
                  </a:cubicBezTo>
                  <a:cubicBezTo>
                    <a:pt x="25"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2"/>
            <p:cNvSpPr/>
            <p:nvPr/>
          </p:nvSpPr>
          <p:spPr>
            <a:xfrm>
              <a:off x="2011127" y="14025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2"/>
            <p:cNvSpPr/>
            <p:nvPr/>
          </p:nvSpPr>
          <p:spPr>
            <a:xfrm>
              <a:off x="2138736" y="1402575"/>
              <a:ext cx="38894" cy="38894"/>
            </a:xfrm>
            <a:custGeom>
              <a:avLst/>
              <a:gdLst/>
              <a:ahLst/>
              <a:cxnLst/>
              <a:rect l="l" t="t" r="r" b="b"/>
              <a:pathLst>
                <a:path w="1132" h="1132" extrusionOk="0">
                  <a:moveTo>
                    <a:pt x="572" y="0"/>
                  </a:moveTo>
                  <a:cubicBezTo>
                    <a:pt x="263" y="0"/>
                    <a:pt x="1" y="262"/>
                    <a:pt x="1" y="572"/>
                  </a:cubicBezTo>
                  <a:cubicBezTo>
                    <a:pt x="25"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2"/>
            <p:cNvSpPr/>
            <p:nvPr/>
          </p:nvSpPr>
          <p:spPr>
            <a:xfrm>
              <a:off x="2202987" y="1338736"/>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69" y="1132"/>
                    <a:pt x="1131" y="882"/>
                    <a:pt x="1131" y="572"/>
                  </a:cubicBezTo>
                  <a:cubicBezTo>
                    <a:pt x="1131" y="275"/>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5" name="Google Shape;865;p2"/>
            <p:cNvSpPr/>
            <p:nvPr/>
          </p:nvSpPr>
          <p:spPr>
            <a:xfrm>
              <a:off x="2074931" y="1338736"/>
              <a:ext cx="38894" cy="38894"/>
            </a:xfrm>
            <a:custGeom>
              <a:avLst/>
              <a:gdLst/>
              <a:ahLst/>
              <a:cxnLst/>
              <a:rect l="l" t="t" r="r" b="b"/>
              <a:pathLst>
                <a:path w="1132" h="1132" extrusionOk="0">
                  <a:moveTo>
                    <a:pt x="572" y="1"/>
                  </a:moveTo>
                  <a:cubicBezTo>
                    <a:pt x="250" y="1"/>
                    <a:pt x="0" y="251"/>
                    <a:pt x="0" y="560"/>
                  </a:cubicBezTo>
                  <a:cubicBezTo>
                    <a:pt x="0" y="882"/>
                    <a:pt x="250" y="1132"/>
                    <a:pt x="572" y="1132"/>
                  </a:cubicBezTo>
                  <a:cubicBezTo>
                    <a:pt x="881" y="1132"/>
                    <a:pt x="1132" y="882"/>
                    <a:pt x="1132" y="560"/>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2"/>
            <p:cNvSpPr/>
            <p:nvPr/>
          </p:nvSpPr>
          <p:spPr>
            <a:xfrm>
              <a:off x="2202987" y="1722870"/>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2"/>
            <p:cNvSpPr/>
            <p:nvPr/>
          </p:nvSpPr>
          <p:spPr>
            <a:xfrm>
              <a:off x="2074931" y="1723282"/>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2" y="882"/>
                    <a:pt x="1132" y="572"/>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2"/>
            <p:cNvSpPr/>
            <p:nvPr/>
          </p:nvSpPr>
          <p:spPr>
            <a:xfrm>
              <a:off x="2011127" y="1787121"/>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2"/>
            <p:cNvSpPr/>
            <p:nvPr/>
          </p:nvSpPr>
          <p:spPr>
            <a:xfrm>
              <a:off x="2138736" y="1787121"/>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2"/>
            <p:cNvSpPr/>
            <p:nvPr/>
          </p:nvSpPr>
          <p:spPr>
            <a:xfrm>
              <a:off x="2011127" y="1659065"/>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2"/>
            <p:cNvSpPr/>
            <p:nvPr/>
          </p:nvSpPr>
          <p:spPr>
            <a:xfrm>
              <a:off x="2138736" y="1659065"/>
              <a:ext cx="38894" cy="38894"/>
            </a:xfrm>
            <a:custGeom>
              <a:avLst/>
              <a:gdLst/>
              <a:ahLst/>
              <a:cxnLst/>
              <a:rect l="l" t="t" r="r" b="b"/>
              <a:pathLst>
                <a:path w="1132" h="1132" extrusionOk="0">
                  <a:moveTo>
                    <a:pt x="572" y="0"/>
                  </a:moveTo>
                  <a:cubicBezTo>
                    <a:pt x="263" y="0"/>
                    <a:pt x="1" y="250"/>
                    <a:pt x="1" y="560"/>
                  </a:cubicBezTo>
                  <a:cubicBezTo>
                    <a:pt x="25" y="870"/>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2"/>
            <p:cNvSpPr/>
            <p:nvPr/>
          </p:nvSpPr>
          <p:spPr>
            <a:xfrm>
              <a:off x="2202987"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2"/>
            <p:cNvSpPr/>
            <p:nvPr/>
          </p:nvSpPr>
          <p:spPr>
            <a:xfrm>
              <a:off x="2074931" y="1594848"/>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2" y="881"/>
                    <a:pt x="1132" y="572"/>
                  </a:cubicBezTo>
                  <a:cubicBezTo>
                    <a:pt x="1132"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2"/>
            <p:cNvSpPr/>
            <p:nvPr/>
          </p:nvSpPr>
          <p:spPr>
            <a:xfrm>
              <a:off x="2202987" y="1978982"/>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69"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2"/>
            <p:cNvSpPr/>
            <p:nvPr/>
          </p:nvSpPr>
          <p:spPr>
            <a:xfrm>
              <a:off x="2074931" y="1979359"/>
              <a:ext cx="38894" cy="3892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2"/>
            <p:cNvSpPr/>
            <p:nvPr/>
          </p:nvSpPr>
          <p:spPr>
            <a:xfrm>
              <a:off x="2011127" y="204361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2"/>
            <p:cNvSpPr/>
            <p:nvPr/>
          </p:nvSpPr>
          <p:spPr>
            <a:xfrm>
              <a:off x="2138736" y="2043611"/>
              <a:ext cx="38894" cy="38894"/>
            </a:xfrm>
            <a:custGeom>
              <a:avLst/>
              <a:gdLst/>
              <a:ahLst/>
              <a:cxnLst/>
              <a:rect l="l" t="t" r="r" b="b"/>
              <a:pathLst>
                <a:path w="1132" h="1132" extrusionOk="0">
                  <a:moveTo>
                    <a:pt x="572" y="0"/>
                  </a:moveTo>
                  <a:cubicBezTo>
                    <a:pt x="263" y="0"/>
                    <a:pt x="1" y="250"/>
                    <a:pt x="1" y="560"/>
                  </a:cubicBezTo>
                  <a:cubicBezTo>
                    <a:pt x="25"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2"/>
            <p:cNvSpPr/>
            <p:nvPr/>
          </p:nvSpPr>
          <p:spPr>
            <a:xfrm>
              <a:off x="2011127" y="1915143"/>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2"/>
            <p:cNvSpPr/>
            <p:nvPr/>
          </p:nvSpPr>
          <p:spPr>
            <a:xfrm>
              <a:off x="2138736" y="1915143"/>
              <a:ext cx="38894" cy="38894"/>
            </a:xfrm>
            <a:custGeom>
              <a:avLst/>
              <a:gdLst/>
              <a:ahLst/>
              <a:cxnLst/>
              <a:rect l="l" t="t" r="r" b="b"/>
              <a:pathLst>
                <a:path w="1132" h="1132" extrusionOk="0">
                  <a:moveTo>
                    <a:pt x="572" y="1"/>
                  </a:moveTo>
                  <a:cubicBezTo>
                    <a:pt x="263" y="1"/>
                    <a:pt x="1" y="251"/>
                    <a:pt x="1" y="560"/>
                  </a:cubicBezTo>
                  <a:cubicBezTo>
                    <a:pt x="25"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2"/>
            <p:cNvSpPr/>
            <p:nvPr/>
          </p:nvSpPr>
          <p:spPr>
            <a:xfrm>
              <a:off x="2202987"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2"/>
            <p:cNvSpPr/>
            <p:nvPr/>
          </p:nvSpPr>
          <p:spPr>
            <a:xfrm>
              <a:off x="2074931" y="1851338"/>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2" y="869"/>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2" name="Google Shape;882;p2"/>
            <p:cNvSpPr/>
            <p:nvPr/>
          </p:nvSpPr>
          <p:spPr>
            <a:xfrm>
              <a:off x="1755015" y="-5903"/>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3" name="Google Shape;883;p2"/>
            <p:cNvSpPr/>
            <p:nvPr/>
          </p:nvSpPr>
          <p:spPr>
            <a:xfrm>
              <a:off x="1882658" y="-5903"/>
              <a:ext cx="38894" cy="38894"/>
            </a:xfrm>
            <a:custGeom>
              <a:avLst/>
              <a:gdLst/>
              <a:ahLst/>
              <a:cxnLst/>
              <a:rect l="l" t="t" r="r" b="b"/>
              <a:pathLst>
                <a:path w="1132" h="1132" extrusionOk="0">
                  <a:moveTo>
                    <a:pt x="572" y="0"/>
                  </a:moveTo>
                  <a:cubicBezTo>
                    <a:pt x="251" y="0"/>
                    <a:pt x="0" y="250"/>
                    <a:pt x="0" y="560"/>
                  </a:cubicBezTo>
                  <a:cubicBezTo>
                    <a:pt x="0"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2"/>
            <p:cNvSpPr/>
            <p:nvPr/>
          </p:nvSpPr>
          <p:spPr>
            <a:xfrm>
              <a:off x="1946463" y="186335"/>
              <a:ext cx="38894" cy="38516"/>
            </a:xfrm>
            <a:custGeom>
              <a:avLst/>
              <a:gdLst/>
              <a:ahLst/>
              <a:cxnLst/>
              <a:rect l="l" t="t" r="r" b="b"/>
              <a:pathLst>
                <a:path w="1132" h="1121" extrusionOk="0">
                  <a:moveTo>
                    <a:pt x="572" y="1"/>
                  </a:moveTo>
                  <a:cubicBezTo>
                    <a:pt x="263" y="1"/>
                    <a:pt x="1" y="251"/>
                    <a:pt x="1" y="561"/>
                  </a:cubicBezTo>
                  <a:cubicBezTo>
                    <a:pt x="1" y="870"/>
                    <a:pt x="263" y="1120"/>
                    <a:pt x="572" y="1120"/>
                  </a:cubicBezTo>
                  <a:cubicBezTo>
                    <a:pt x="882" y="1120"/>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5" name="Google Shape;885;p2"/>
            <p:cNvSpPr/>
            <p:nvPr/>
          </p:nvSpPr>
          <p:spPr>
            <a:xfrm>
              <a:off x="1818854" y="186335"/>
              <a:ext cx="38894" cy="38929"/>
            </a:xfrm>
            <a:custGeom>
              <a:avLst/>
              <a:gdLst/>
              <a:ahLst/>
              <a:cxnLst/>
              <a:rect l="l" t="t" r="r" b="b"/>
              <a:pathLst>
                <a:path w="1132" h="1133" extrusionOk="0">
                  <a:moveTo>
                    <a:pt x="560" y="1"/>
                  </a:moveTo>
                  <a:cubicBezTo>
                    <a:pt x="250" y="1"/>
                    <a:pt x="0" y="251"/>
                    <a:pt x="0" y="561"/>
                  </a:cubicBezTo>
                  <a:cubicBezTo>
                    <a:pt x="0" y="870"/>
                    <a:pt x="250" y="1132"/>
                    <a:pt x="560" y="1132"/>
                  </a:cubicBezTo>
                  <a:cubicBezTo>
                    <a:pt x="869" y="1132"/>
                    <a:pt x="1131" y="870"/>
                    <a:pt x="1131" y="561"/>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6" name="Google Shape;886;p2"/>
            <p:cNvSpPr/>
            <p:nvPr/>
          </p:nvSpPr>
          <p:spPr>
            <a:xfrm>
              <a:off x="1755015" y="250174"/>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7" name="Google Shape;887;p2"/>
            <p:cNvSpPr/>
            <p:nvPr/>
          </p:nvSpPr>
          <p:spPr>
            <a:xfrm>
              <a:off x="1882658" y="250174"/>
              <a:ext cx="38894" cy="38894"/>
            </a:xfrm>
            <a:custGeom>
              <a:avLst/>
              <a:gdLst/>
              <a:ahLst/>
              <a:cxnLst/>
              <a:rect l="l" t="t" r="r" b="b"/>
              <a:pathLst>
                <a:path w="1132" h="1132" extrusionOk="0">
                  <a:moveTo>
                    <a:pt x="572" y="0"/>
                  </a:moveTo>
                  <a:cubicBezTo>
                    <a:pt x="251" y="0"/>
                    <a:pt x="0" y="250"/>
                    <a:pt x="0" y="560"/>
                  </a:cubicBezTo>
                  <a:cubicBezTo>
                    <a:pt x="0" y="881"/>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8" name="Google Shape;888;p2"/>
            <p:cNvSpPr/>
            <p:nvPr/>
          </p:nvSpPr>
          <p:spPr>
            <a:xfrm>
              <a:off x="1755015" y="121706"/>
              <a:ext cx="38894" cy="38894"/>
            </a:xfrm>
            <a:custGeom>
              <a:avLst/>
              <a:gdLst/>
              <a:ahLst/>
              <a:cxnLst/>
              <a:rect l="l" t="t" r="r" b="b"/>
              <a:pathLst>
                <a:path w="1132" h="1132" extrusionOk="0">
                  <a:moveTo>
                    <a:pt x="560" y="1"/>
                  </a:moveTo>
                  <a:cubicBezTo>
                    <a:pt x="251" y="1"/>
                    <a:pt x="1" y="251"/>
                    <a:pt x="1" y="572"/>
                  </a:cubicBezTo>
                  <a:cubicBezTo>
                    <a:pt x="1" y="894"/>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9" name="Google Shape;889;p2"/>
            <p:cNvSpPr/>
            <p:nvPr/>
          </p:nvSpPr>
          <p:spPr>
            <a:xfrm>
              <a:off x="1882658" y="121706"/>
              <a:ext cx="38894" cy="38894"/>
            </a:xfrm>
            <a:custGeom>
              <a:avLst/>
              <a:gdLst/>
              <a:ahLst/>
              <a:cxnLst/>
              <a:rect l="l" t="t" r="r" b="b"/>
              <a:pathLst>
                <a:path w="1132" h="1132" extrusionOk="0">
                  <a:moveTo>
                    <a:pt x="572" y="1"/>
                  </a:moveTo>
                  <a:cubicBezTo>
                    <a:pt x="251" y="1"/>
                    <a:pt x="0" y="251"/>
                    <a:pt x="0" y="572"/>
                  </a:cubicBezTo>
                  <a:cubicBezTo>
                    <a:pt x="0" y="894"/>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0" name="Google Shape;890;p2"/>
            <p:cNvSpPr/>
            <p:nvPr/>
          </p:nvSpPr>
          <p:spPr>
            <a:xfrm>
              <a:off x="1946463" y="58314"/>
              <a:ext cx="38894" cy="38894"/>
            </a:xfrm>
            <a:custGeom>
              <a:avLst/>
              <a:gdLst/>
              <a:ahLst/>
              <a:cxnLst/>
              <a:rect l="l" t="t" r="r" b="b"/>
              <a:pathLst>
                <a:path w="1132" h="1132" extrusionOk="0">
                  <a:moveTo>
                    <a:pt x="572" y="0"/>
                  </a:moveTo>
                  <a:cubicBezTo>
                    <a:pt x="263" y="0"/>
                    <a:pt x="1" y="250"/>
                    <a:pt x="1" y="572"/>
                  </a:cubicBezTo>
                  <a:cubicBezTo>
                    <a:pt x="25" y="881"/>
                    <a:pt x="263"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1" name="Google Shape;891;p2"/>
            <p:cNvSpPr/>
            <p:nvPr/>
          </p:nvSpPr>
          <p:spPr>
            <a:xfrm>
              <a:off x="1818854"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69" y="1131"/>
                    <a:pt x="1131" y="881"/>
                    <a:pt x="1131" y="572"/>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2" name="Google Shape;892;p2"/>
            <p:cNvSpPr/>
            <p:nvPr/>
          </p:nvSpPr>
          <p:spPr>
            <a:xfrm>
              <a:off x="1946463" y="442447"/>
              <a:ext cx="38894" cy="38894"/>
            </a:xfrm>
            <a:custGeom>
              <a:avLst/>
              <a:gdLst/>
              <a:ahLst/>
              <a:cxnLst/>
              <a:rect l="l" t="t" r="r" b="b"/>
              <a:pathLst>
                <a:path w="1132" h="1132" extrusionOk="0">
                  <a:moveTo>
                    <a:pt x="572" y="0"/>
                  </a:moveTo>
                  <a:cubicBezTo>
                    <a:pt x="263" y="0"/>
                    <a:pt x="1" y="250"/>
                    <a:pt x="1" y="560"/>
                  </a:cubicBezTo>
                  <a:cubicBezTo>
                    <a:pt x="25" y="881"/>
                    <a:pt x="263" y="1131"/>
                    <a:pt x="572" y="1131"/>
                  </a:cubicBezTo>
                  <a:cubicBezTo>
                    <a:pt x="882" y="1131"/>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3" name="Google Shape;893;p2"/>
            <p:cNvSpPr/>
            <p:nvPr/>
          </p:nvSpPr>
          <p:spPr>
            <a:xfrm>
              <a:off x="1818854" y="44244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4" name="Google Shape;894;p2"/>
            <p:cNvSpPr/>
            <p:nvPr/>
          </p:nvSpPr>
          <p:spPr>
            <a:xfrm>
              <a:off x="1755015" y="50625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5" name="Google Shape;895;p2"/>
            <p:cNvSpPr/>
            <p:nvPr/>
          </p:nvSpPr>
          <p:spPr>
            <a:xfrm>
              <a:off x="1882658" y="506252"/>
              <a:ext cx="38894" cy="38894"/>
            </a:xfrm>
            <a:custGeom>
              <a:avLst/>
              <a:gdLst/>
              <a:ahLst/>
              <a:cxnLst/>
              <a:rect l="l" t="t" r="r" b="b"/>
              <a:pathLst>
                <a:path w="1132" h="1132" extrusionOk="0">
                  <a:moveTo>
                    <a:pt x="572" y="1"/>
                  </a:moveTo>
                  <a:cubicBezTo>
                    <a:pt x="251" y="1"/>
                    <a:pt x="0" y="251"/>
                    <a:pt x="0" y="572"/>
                  </a:cubicBezTo>
                  <a:cubicBezTo>
                    <a:pt x="0"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6" name="Google Shape;896;p2"/>
            <p:cNvSpPr/>
            <p:nvPr/>
          </p:nvSpPr>
          <p:spPr>
            <a:xfrm>
              <a:off x="1755015" y="377818"/>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7" name="Google Shape;897;p2"/>
            <p:cNvSpPr/>
            <p:nvPr/>
          </p:nvSpPr>
          <p:spPr>
            <a:xfrm>
              <a:off x="1882658" y="377818"/>
              <a:ext cx="38894" cy="38894"/>
            </a:xfrm>
            <a:custGeom>
              <a:avLst/>
              <a:gdLst/>
              <a:ahLst/>
              <a:cxnLst/>
              <a:rect l="l" t="t" r="r" b="b"/>
              <a:pathLst>
                <a:path w="1132" h="1132" extrusionOk="0">
                  <a:moveTo>
                    <a:pt x="572" y="0"/>
                  </a:moveTo>
                  <a:cubicBezTo>
                    <a:pt x="251" y="0"/>
                    <a:pt x="0" y="262"/>
                    <a:pt x="0" y="572"/>
                  </a:cubicBezTo>
                  <a:cubicBezTo>
                    <a:pt x="0"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8" name="Google Shape;898;p2"/>
            <p:cNvSpPr/>
            <p:nvPr/>
          </p:nvSpPr>
          <p:spPr>
            <a:xfrm>
              <a:off x="1946463" y="313979"/>
              <a:ext cx="38894" cy="38894"/>
            </a:xfrm>
            <a:custGeom>
              <a:avLst/>
              <a:gdLst/>
              <a:ahLst/>
              <a:cxnLst/>
              <a:rect l="l" t="t" r="r" b="b"/>
              <a:pathLst>
                <a:path w="1132" h="1132" extrusionOk="0">
                  <a:moveTo>
                    <a:pt x="572" y="1"/>
                  </a:moveTo>
                  <a:cubicBezTo>
                    <a:pt x="263" y="1"/>
                    <a:pt x="1" y="251"/>
                    <a:pt x="1" y="572"/>
                  </a:cubicBezTo>
                  <a:cubicBezTo>
                    <a:pt x="25" y="882"/>
                    <a:pt x="263"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9" name="Google Shape;899;p2"/>
            <p:cNvSpPr/>
            <p:nvPr/>
          </p:nvSpPr>
          <p:spPr>
            <a:xfrm>
              <a:off x="1818854" y="314391"/>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0" name="Google Shape;900;p2"/>
            <p:cNvSpPr/>
            <p:nvPr/>
          </p:nvSpPr>
          <p:spPr>
            <a:xfrm>
              <a:off x="1946463" y="698525"/>
              <a:ext cx="38894" cy="38894"/>
            </a:xfrm>
            <a:custGeom>
              <a:avLst/>
              <a:gdLst/>
              <a:ahLst/>
              <a:cxnLst/>
              <a:rect l="l" t="t" r="r" b="b"/>
              <a:pathLst>
                <a:path w="1132" h="1132" extrusionOk="0">
                  <a:moveTo>
                    <a:pt x="572" y="1"/>
                  </a:moveTo>
                  <a:cubicBezTo>
                    <a:pt x="263" y="1"/>
                    <a:pt x="1" y="251"/>
                    <a:pt x="1" y="572"/>
                  </a:cubicBezTo>
                  <a:cubicBezTo>
                    <a:pt x="25"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1" name="Google Shape;901;p2"/>
            <p:cNvSpPr/>
            <p:nvPr/>
          </p:nvSpPr>
          <p:spPr>
            <a:xfrm>
              <a:off x="1818854"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2" name="Google Shape;902;p2"/>
            <p:cNvSpPr/>
            <p:nvPr/>
          </p:nvSpPr>
          <p:spPr>
            <a:xfrm>
              <a:off x="1755015" y="762330"/>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3" name="Google Shape;903;p2"/>
            <p:cNvSpPr/>
            <p:nvPr/>
          </p:nvSpPr>
          <p:spPr>
            <a:xfrm>
              <a:off x="1882658" y="762330"/>
              <a:ext cx="38894" cy="38929"/>
            </a:xfrm>
            <a:custGeom>
              <a:avLst/>
              <a:gdLst/>
              <a:ahLst/>
              <a:cxnLst/>
              <a:rect l="l" t="t" r="r" b="b"/>
              <a:pathLst>
                <a:path w="1132" h="1133" extrusionOk="0">
                  <a:moveTo>
                    <a:pt x="572" y="1"/>
                  </a:moveTo>
                  <a:cubicBezTo>
                    <a:pt x="251" y="1"/>
                    <a:pt x="0" y="263"/>
                    <a:pt x="0" y="572"/>
                  </a:cubicBezTo>
                  <a:cubicBezTo>
                    <a:pt x="0"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4" name="Google Shape;904;p2"/>
            <p:cNvSpPr/>
            <p:nvPr/>
          </p:nvSpPr>
          <p:spPr>
            <a:xfrm>
              <a:off x="1755015" y="63430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5" name="Google Shape;905;p2"/>
            <p:cNvSpPr/>
            <p:nvPr/>
          </p:nvSpPr>
          <p:spPr>
            <a:xfrm>
              <a:off x="1882658" y="634308"/>
              <a:ext cx="38894" cy="38894"/>
            </a:xfrm>
            <a:custGeom>
              <a:avLst/>
              <a:gdLst/>
              <a:ahLst/>
              <a:cxnLst/>
              <a:rect l="l" t="t" r="r" b="b"/>
              <a:pathLst>
                <a:path w="1132" h="1132" extrusionOk="0">
                  <a:moveTo>
                    <a:pt x="572" y="0"/>
                  </a:moveTo>
                  <a:cubicBezTo>
                    <a:pt x="251" y="0"/>
                    <a:pt x="0" y="250"/>
                    <a:pt x="0" y="560"/>
                  </a:cubicBezTo>
                  <a:cubicBezTo>
                    <a:pt x="0"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6" name="Google Shape;906;p2"/>
            <p:cNvSpPr/>
            <p:nvPr/>
          </p:nvSpPr>
          <p:spPr>
            <a:xfrm>
              <a:off x="1946463" y="570091"/>
              <a:ext cx="38894" cy="38894"/>
            </a:xfrm>
            <a:custGeom>
              <a:avLst/>
              <a:gdLst/>
              <a:ahLst/>
              <a:cxnLst/>
              <a:rect l="l" t="t" r="r" b="b"/>
              <a:pathLst>
                <a:path w="1132" h="1132" extrusionOk="0">
                  <a:moveTo>
                    <a:pt x="572" y="0"/>
                  </a:moveTo>
                  <a:cubicBezTo>
                    <a:pt x="263" y="0"/>
                    <a:pt x="1" y="262"/>
                    <a:pt x="1" y="572"/>
                  </a:cubicBezTo>
                  <a:cubicBezTo>
                    <a:pt x="25"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7" name="Google Shape;907;p2"/>
            <p:cNvSpPr/>
            <p:nvPr/>
          </p:nvSpPr>
          <p:spPr>
            <a:xfrm>
              <a:off x="1818854" y="570881"/>
              <a:ext cx="38894" cy="38482"/>
            </a:xfrm>
            <a:custGeom>
              <a:avLst/>
              <a:gdLst/>
              <a:ahLst/>
              <a:cxnLst/>
              <a:rect l="l" t="t" r="r" b="b"/>
              <a:pathLst>
                <a:path w="1132" h="1120" extrusionOk="0">
                  <a:moveTo>
                    <a:pt x="560" y="1"/>
                  </a:moveTo>
                  <a:cubicBezTo>
                    <a:pt x="250" y="1"/>
                    <a:pt x="0" y="251"/>
                    <a:pt x="0" y="560"/>
                  </a:cubicBezTo>
                  <a:cubicBezTo>
                    <a:pt x="0" y="870"/>
                    <a:pt x="250" y="1120"/>
                    <a:pt x="560" y="1120"/>
                  </a:cubicBezTo>
                  <a:cubicBezTo>
                    <a:pt x="869" y="1120"/>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8" name="Google Shape;908;p2"/>
            <p:cNvSpPr/>
            <p:nvPr/>
          </p:nvSpPr>
          <p:spPr>
            <a:xfrm>
              <a:off x="1946463" y="954603"/>
              <a:ext cx="38894" cy="38894"/>
            </a:xfrm>
            <a:custGeom>
              <a:avLst/>
              <a:gdLst/>
              <a:ahLst/>
              <a:cxnLst/>
              <a:rect l="l" t="t" r="r" b="b"/>
              <a:pathLst>
                <a:path w="1132" h="1132" extrusionOk="0">
                  <a:moveTo>
                    <a:pt x="572" y="1"/>
                  </a:moveTo>
                  <a:cubicBezTo>
                    <a:pt x="263" y="1"/>
                    <a:pt x="1" y="263"/>
                    <a:pt x="1" y="572"/>
                  </a:cubicBezTo>
                  <a:cubicBezTo>
                    <a:pt x="25"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9" name="Google Shape;909;p2"/>
            <p:cNvSpPr/>
            <p:nvPr/>
          </p:nvSpPr>
          <p:spPr>
            <a:xfrm>
              <a:off x="1818854"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0" name="Google Shape;910;p2"/>
            <p:cNvSpPr/>
            <p:nvPr/>
          </p:nvSpPr>
          <p:spPr>
            <a:xfrm>
              <a:off x="1755015" y="1018854"/>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1" name="Google Shape;911;p2"/>
            <p:cNvSpPr/>
            <p:nvPr/>
          </p:nvSpPr>
          <p:spPr>
            <a:xfrm>
              <a:off x="1882658" y="1018854"/>
              <a:ext cx="38894" cy="38894"/>
            </a:xfrm>
            <a:custGeom>
              <a:avLst/>
              <a:gdLst/>
              <a:ahLst/>
              <a:cxnLst/>
              <a:rect l="l" t="t" r="r" b="b"/>
              <a:pathLst>
                <a:path w="1132" h="1132" extrusionOk="0">
                  <a:moveTo>
                    <a:pt x="572" y="0"/>
                  </a:moveTo>
                  <a:cubicBezTo>
                    <a:pt x="251" y="0"/>
                    <a:pt x="0" y="250"/>
                    <a:pt x="0" y="560"/>
                  </a:cubicBezTo>
                  <a:cubicBezTo>
                    <a:pt x="0"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2" name="Google Shape;912;p2"/>
            <p:cNvSpPr/>
            <p:nvPr/>
          </p:nvSpPr>
          <p:spPr>
            <a:xfrm>
              <a:off x="1755015" y="89038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3" name="Google Shape;913;p2"/>
            <p:cNvSpPr/>
            <p:nvPr/>
          </p:nvSpPr>
          <p:spPr>
            <a:xfrm>
              <a:off x="1882658" y="890386"/>
              <a:ext cx="38894" cy="38894"/>
            </a:xfrm>
            <a:custGeom>
              <a:avLst/>
              <a:gdLst/>
              <a:ahLst/>
              <a:cxnLst/>
              <a:rect l="l" t="t" r="r" b="b"/>
              <a:pathLst>
                <a:path w="1132" h="1132" extrusionOk="0">
                  <a:moveTo>
                    <a:pt x="572" y="1"/>
                  </a:moveTo>
                  <a:cubicBezTo>
                    <a:pt x="251" y="1"/>
                    <a:pt x="0" y="251"/>
                    <a:pt x="0" y="560"/>
                  </a:cubicBezTo>
                  <a:cubicBezTo>
                    <a:pt x="0"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4" name="Google Shape;914;p2"/>
            <p:cNvSpPr/>
            <p:nvPr/>
          </p:nvSpPr>
          <p:spPr>
            <a:xfrm>
              <a:off x="1946463" y="826581"/>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5" name="Google Shape;915;p2"/>
            <p:cNvSpPr/>
            <p:nvPr/>
          </p:nvSpPr>
          <p:spPr>
            <a:xfrm>
              <a:off x="1818854" y="82699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6" name="Google Shape;916;p2"/>
            <p:cNvSpPr/>
            <p:nvPr/>
          </p:nvSpPr>
          <p:spPr>
            <a:xfrm>
              <a:off x="1946463" y="1210302"/>
              <a:ext cx="38894" cy="38894"/>
            </a:xfrm>
            <a:custGeom>
              <a:avLst/>
              <a:gdLst/>
              <a:ahLst/>
              <a:cxnLst/>
              <a:rect l="l" t="t" r="r" b="b"/>
              <a:pathLst>
                <a:path w="1132" h="1132" extrusionOk="0">
                  <a:moveTo>
                    <a:pt x="572" y="0"/>
                  </a:moveTo>
                  <a:cubicBezTo>
                    <a:pt x="263" y="0"/>
                    <a:pt x="1" y="262"/>
                    <a:pt x="1" y="572"/>
                  </a:cubicBezTo>
                  <a:cubicBezTo>
                    <a:pt x="25"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7" name="Google Shape;917;p2"/>
            <p:cNvSpPr/>
            <p:nvPr/>
          </p:nvSpPr>
          <p:spPr>
            <a:xfrm>
              <a:off x="1818854" y="1210714"/>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8" name="Google Shape;918;p2"/>
            <p:cNvSpPr/>
            <p:nvPr/>
          </p:nvSpPr>
          <p:spPr>
            <a:xfrm>
              <a:off x="1755015" y="1274519"/>
              <a:ext cx="38894" cy="38894"/>
            </a:xfrm>
            <a:custGeom>
              <a:avLst/>
              <a:gdLst/>
              <a:ahLst/>
              <a:cxnLst/>
              <a:rect l="l" t="t" r="r" b="b"/>
              <a:pathLst>
                <a:path w="1132" h="1132" extrusionOk="0">
                  <a:moveTo>
                    <a:pt x="560" y="1"/>
                  </a:moveTo>
                  <a:cubicBezTo>
                    <a:pt x="251" y="1"/>
                    <a:pt x="1" y="251"/>
                    <a:pt x="1" y="560"/>
                  </a:cubicBezTo>
                  <a:cubicBezTo>
                    <a:pt x="1" y="894"/>
                    <a:pt x="251" y="1132"/>
                    <a:pt x="560" y="1132"/>
                  </a:cubicBezTo>
                  <a:cubicBezTo>
                    <a:pt x="870"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9" name="Google Shape;919;p2"/>
            <p:cNvSpPr/>
            <p:nvPr/>
          </p:nvSpPr>
          <p:spPr>
            <a:xfrm>
              <a:off x="1882658" y="1274519"/>
              <a:ext cx="38894" cy="38894"/>
            </a:xfrm>
            <a:custGeom>
              <a:avLst/>
              <a:gdLst/>
              <a:ahLst/>
              <a:cxnLst/>
              <a:rect l="l" t="t" r="r" b="b"/>
              <a:pathLst>
                <a:path w="1132" h="1132" extrusionOk="0">
                  <a:moveTo>
                    <a:pt x="572" y="1"/>
                  </a:moveTo>
                  <a:cubicBezTo>
                    <a:pt x="251" y="1"/>
                    <a:pt x="0" y="251"/>
                    <a:pt x="0" y="560"/>
                  </a:cubicBezTo>
                  <a:cubicBezTo>
                    <a:pt x="0" y="894"/>
                    <a:pt x="251"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0" name="Google Shape;920;p2"/>
            <p:cNvSpPr/>
            <p:nvPr/>
          </p:nvSpPr>
          <p:spPr>
            <a:xfrm>
              <a:off x="1755015" y="1146463"/>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1" name="Google Shape;921;p2"/>
            <p:cNvSpPr/>
            <p:nvPr/>
          </p:nvSpPr>
          <p:spPr>
            <a:xfrm>
              <a:off x="1882658" y="1146463"/>
              <a:ext cx="38894" cy="38894"/>
            </a:xfrm>
            <a:custGeom>
              <a:avLst/>
              <a:gdLst/>
              <a:ahLst/>
              <a:cxnLst/>
              <a:rect l="l" t="t" r="r" b="b"/>
              <a:pathLst>
                <a:path w="1132" h="1132" extrusionOk="0">
                  <a:moveTo>
                    <a:pt x="572" y="1"/>
                  </a:moveTo>
                  <a:cubicBezTo>
                    <a:pt x="251" y="1"/>
                    <a:pt x="0" y="251"/>
                    <a:pt x="0" y="572"/>
                  </a:cubicBezTo>
                  <a:cubicBezTo>
                    <a:pt x="0"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2" name="Google Shape;922;p2"/>
            <p:cNvSpPr/>
            <p:nvPr/>
          </p:nvSpPr>
          <p:spPr>
            <a:xfrm>
              <a:off x="1946463" y="1082659"/>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2"/>
            <p:cNvSpPr/>
            <p:nvPr/>
          </p:nvSpPr>
          <p:spPr>
            <a:xfrm>
              <a:off x="1818854" y="1082659"/>
              <a:ext cx="38894" cy="38894"/>
            </a:xfrm>
            <a:custGeom>
              <a:avLst/>
              <a:gdLst/>
              <a:ahLst/>
              <a:cxnLst/>
              <a:rect l="l" t="t" r="r" b="b"/>
              <a:pathLst>
                <a:path w="1132" h="1132" extrusionOk="0">
                  <a:moveTo>
                    <a:pt x="560" y="1"/>
                  </a:moveTo>
                  <a:cubicBezTo>
                    <a:pt x="250" y="1"/>
                    <a:pt x="0" y="251"/>
                    <a:pt x="0" y="560"/>
                  </a:cubicBezTo>
                  <a:cubicBezTo>
                    <a:pt x="0" y="870"/>
                    <a:pt x="250" y="1132"/>
                    <a:pt x="560" y="1132"/>
                  </a:cubicBezTo>
                  <a:cubicBezTo>
                    <a:pt x="869" y="1132"/>
                    <a:pt x="1131" y="870"/>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2"/>
            <p:cNvSpPr/>
            <p:nvPr/>
          </p:nvSpPr>
          <p:spPr>
            <a:xfrm>
              <a:off x="1946463" y="1466792"/>
              <a:ext cx="38894" cy="38894"/>
            </a:xfrm>
            <a:custGeom>
              <a:avLst/>
              <a:gdLst/>
              <a:ahLst/>
              <a:cxnLst/>
              <a:rect l="l" t="t" r="r" b="b"/>
              <a:pathLst>
                <a:path w="1132" h="1132" extrusionOk="0">
                  <a:moveTo>
                    <a:pt x="572" y="0"/>
                  </a:moveTo>
                  <a:cubicBezTo>
                    <a:pt x="263" y="0"/>
                    <a:pt x="1" y="250"/>
                    <a:pt x="1" y="560"/>
                  </a:cubicBezTo>
                  <a:cubicBezTo>
                    <a:pt x="25" y="893"/>
                    <a:pt x="263"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2"/>
            <p:cNvSpPr/>
            <p:nvPr/>
          </p:nvSpPr>
          <p:spPr>
            <a:xfrm>
              <a:off x="1818854" y="1467204"/>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69" y="1131"/>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2"/>
            <p:cNvSpPr/>
            <p:nvPr/>
          </p:nvSpPr>
          <p:spPr>
            <a:xfrm>
              <a:off x="1755015" y="153100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2"/>
            <p:cNvSpPr/>
            <p:nvPr/>
          </p:nvSpPr>
          <p:spPr>
            <a:xfrm>
              <a:off x="1882658" y="1531009"/>
              <a:ext cx="38894" cy="38894"/>
            </a:xfrm>
            <a:custGeom>
              <a:avLst/>
              <a:gdLst/>
              <a:ahLst/>
              <a:cxnLst/>
              <a:rect l="l" t="t" r="r" b="b"/>
              <a:pathLst>
                <a:path w="1132" h="1132" extrusionOk="0">
                  <a:moveTo>
                    <a:pt x="572" y="1"/>
                  </a:moveTo>
                  <a:cubicBezTo>
                    <a:pt x="251" y="1"/>
                    <a:pt x="0" y="251"/>
                    <a:pt x="0" y="572"/>
                  </a:cubicBezTo>
                  <a:cubicBezTo>
                    <a:pt x="0"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2"/>
            <p:cNvSpPr/>
            <p:nvPr/>
          </p:nvSpPr>
          <p:spPr>
            <a:xfrm>
              <a:off x="1755015" y="14025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2"/>
            <p:cNvSpPr/>
            <p:nvPr/>
          </p:nvSpPr>
          <p:spPr>
            <a:xfrm>
              <a:off x="1882658" y="1402575"/>
              <a:ext cx="38894" cy="38894"/>
            </a:xfrm>
            <a:custGeom>
              <a:avLst/>
              <a:gdLst/>
              <a:ahLst/>
              <a:cxnLst/>
              <a:rect l="l" t="t" r="r" b="b"/>
              <a:pathLst>
                <a:path w="1132" h="1132" extrusionOk="0">
                  <a:moveTo>
                    <a:pt x="572" y="0"/>
                  </a:moveTo>
                  <a:cubicBezTo>
                    <a:pt x="251" y="0"/>
                    <a:pt x="0" y="262"/>
                    <a:pt x="0" y="572"/>
                  </a:cubicBezTo>
                  <a:cubicBezTo>
                    <a:pt x="0"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2"/>
            <p:cNvSpPr/>
            <p:nvPr/>
          </p:nvSpPr>
          <p:spPr>
            <a:xfrm>
              <a:off x="1946463" y="1338736"/>
              <a:ext cx="38894" cy="38894"/>
            </a:xfrm>
            <a:custGeom>
              <a:avLst/>
              <a:gdLst/>
              <a:ahLst/>
              <a:cxnLst/>
              <a:rect l="l" t="t" r="r" b="b"/>
              <a:pathLst>
                <a:path w="1132" h="1132" extrusionOk="0">
                  <a:moveTo>
                    <a:pt x="572" y="1"/>
                  </a:moveTo>
                  <a:cubicBezTo>
                    <a:pt x="263" y="1"/>
                    <a:pt x="1" y="251"/>
                    <a:pt x="1" y="572"/>
                  </a:cubicBezTo>
                  <a:cubicBezTo>
                    <a:pt x="25" y="882"/>
                    <a:pt x="263"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2"/>
            <p:cNvSpPr/>
            <p:nvPr/>
          </p:nvSpPr>
          <p:spPr>
            <a:xfrm>
              <a:off x="1818854" y="133873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69" y="1132"/>
                    <a:pt x="1131" y="882"/>
                    <a:pt x="1131" y="560"/>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2"/>
            <p:cNvSpPr/>
            <p:nvPr/>
          </p:nvSpPr>
          <p:spPr>
            <a:xfrm>
              <a:off x="1946463" y="1722870"/>
              <a:ext cx="38894" cy="38894"/>
            </a:xfrm>
            <a:custGeom>
              <a:avLst/>
              <a:gdLst/>
              <a:ahLst/>
              <a:cxnLst/>
              <a:rect l="l" t="t" r="r" b="b"/>
              <a:pathLst>
                <a:path w="1132" h="1132" extrusionOk="0">
                  <a:moveTo>
                    <a:pt x="572" y="1"/>
                  </a:moveTo>
                  <a:cubicBezTo>
                    <a:pt x="263" y="1"/>
                    <a:pt x="1" y="251"/>
                    <a:pt x="1" y="560"/>
                  </a:cubicBezTo>
                  <a:cubicBezTo>
                    <a:pt x="25"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2"/>
            <p:cNvSpPr/>
            <p:nvPr/>
          </p:nvSpPr>
          <p:spPr>
            <a:xfrm>
              <a:off x="1818854" y="172328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2"/>
            <p:cNvSpPr/>
            <p:nvPr/>
          </p:nvSpPr>
          <p:spPr>
            <a:xfrm>
              <a:off x="1755015" y="1787121"/>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2"/>
            <p:cNvSpPr/>
            <p:nvPr/>
          </p:nvSpPr>
          <p:spPr>
            <a:xfrm>
              <a:off x="1882658" y="1787121"/>
              <a:ext cx="38894" cy="38894"/>
            </a:xfrm>
            <a:custGeom>
              <a:avLst/>
              <a:gdLst/>
              <a:ahLst/>
              <a:cxnLst/>
              <a:rect l="l" t="t" r="r" b="b"/>
              <a:pathLst>
                <a:path w="1132" h="1132" extrusionOk="0">
                  <a:moveTo>
                    <a:pt x="572" y="0"/>
                  </a:moveTo>
                  <a:cubicBezTo>
                    <a:pt x="251" y="0"/>
                    <a:pt x="0" y="262"/>
                    <a:pt x="0" y="572"/>
                  </a:cubicBezTo>
                  <a:cubicBezTo>
                    <a:pt x="0"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2"/>
            <p:cNvSpPr/>
            <p:nvPr/>
          </p:nvSpPr>
          <p:spPr>
            <a:xfrm>
              <a:off x="1755015" y="1659065"/>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2"/>
            <p:cNvSpPr/>
            <p:nvPr/>
          </p:nvSpPr>
          <p:spPr>
            <a:xfrm>
              <a:off x="1882658" y="1659065"/>
              <a:ext cx="38894" cy="38894"/>
            </a:xfrm>
            <a:custGeom>
              <a:avLst/>
              <a:gdLst/>
              <a:ahLst/>
              <a:cxnLst/>
              <a:rect l="l" t="t" r="r" b="b"/>
              <a:pathLst>
                <a:path w="1132" h="1132" extrusionOk="0">
                  <a:moveTo>
                    <a:pt x="572" y="0"/>
                  </a:moveTo>
                  <a:cubicBezTo>
                    <a:pt x="251" y="0"/>
                    <a:pt x="0" y="250"/>
                    <a:pt x="0" y="560"/>
                  </a:cubicBezTo>
                  <a:cubicBezTo>
                    <a:pt x="0" y="870"/>
                    <a:pt x="251"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2"/>
            <p:cNvSpPr/>
            <p:nvPr/>
          </p:nvSpPr>
          <p:spPr>
            <a:xfrm>
              <a:off x="1946463" y="1594848"/>
              <a:ext cx="38894" cy="38894"/>
            </a:xfrm>
            <a:custGeom>
              <a:avLst/>
              <a:gdLst/>
              <a:ahLst/>
              <a:cxnLst/>
              <a:rect l="l" t="t" r="r" b="b"/>
              <a:pathLst>
                <a:path w="1132" h="1132" extrusionOk="0">
                  <a:moveTo>
                    <a:pt x="572" y="0"/>
                  </a:moveTo>
                  <a:cubicBezTo>
                    <a:pt x="263" y="0"/>
                    <a:pt x="1" y="262"/>
                    <a:pt x="1" y="572"/>
                  </a:cubicBezTo>
                  <a:cubicBezTo>
                    <a:pt x="25"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2"/>
            <p:cNvSpPr/>
            <p:nvPr/>
          </p:nvSpPr>
          <p:spPr>
            <a:xfrm>
              <a:off x="1818854"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
            <p:cNvSpPr/>
            <p:nvPr/>
          </p:nvSpPr>
          <p:spPr>
            <a:xfrm>
              <a:off x="1946463" y="1978982"/>
              <a:ext cx="38894" cy="38894"/>
            </a:xfrm>
            <a:custGeom>
              <a:avLst/>
              <a:gdLst/>
              <a:ahLst/>
              <a:cxnLst/>
              <a:rect l="l" t="t" r="r" b="b"/>
              <a:pathLst>
                <a:path w="1132" h="1132" extrusionOk="0">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2"/>
            <p:cNvSpPr/>
            <p:nvPr/>
          </p:nvSpPr>
          <p:spPr>
            <a:xfrm>
              <a:off x="1818854" y="1979359"/>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2"/>
            <p:cNvSpPr/>
            <p:nvPr/>
          </p:nvSpPr>
          <p:spPr>
            <a:xfrm>
              <a:off x="1755015" y="204361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2"/>
            <p:cNvSpPr/>
            <p:nvPr/>
          </p:nvSpPr>
          <p:spPr>
            <a:xfrm>
              <a:off x="1882658" y="2043611"/>
              <a:ext cx="38894" cy="38894"/>
            </a:xfrm>
            <a:custGeom>
              <a:avLst/>
              <a:gdLst/>
              <a:ahLst/>
              <a:cxnLst/>
              <a:rect l="l" t="t" r="r" b="b"/>
              <a:pathLst>
                <a:path w="1132" h="1132" extrusionOk="0">
                  <a:moveTo>
                    <a:pt x="572" y="0"/>
                  </a:moveTo>
                  <a:cubicBezTo>
                    <a:pt x="251" y="0"/>
                    <a:pt x="0" y="250"/>
                    <a:pt x="0" y="560"/>
                  </a:cubicBezTo>
                  <a:cubicBezTo>
                    <a:pt x="0"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2"/>
            <p:cNvSpPr/>
            <p:nvPr/>
          </p:nvSpPr>
          <p:spPr>
            <a:xfrm>
              <a:off x="1755015" y="1915143"/>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2"/>
            <p:cNvSpPr/>
            <p:nvPr/>
          </p:nvSpPr>
          <p:spPr>
            <a:xfrm>
              <a:off x="1882658" y="1915143"/>
              <a:ext cx="38894" cy="38894"/>
            </a:xfrm>
            <a:custGeom>
              <a:avLst/>
              <a:gdLst/>
              <a:ahLst/>
              <a:cxnLst/>
              <a:rect l="l" t="t" r="r" b="b"/>
              <a:pathLst>
                <a:path w="1132" h="1132" extrusionOk="0">
                  <a:moveTo>
                    <a:pt x="572" y="1"/>
                  </a:moveTo>
                  <a:cubicBezTo>
                    <a:pt x="251" y="1"/>
                    <a:pt x="0" y="251"/>
                    <a:pt x="0" y="560"/>
                  </a:cubicBezTo>
                  <a:cubicBezTo>
                    <a:pt x="0"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2"/>
            <p:cNvSpPr/>
            <p:nvPr/>
          </p:nvSpPr>
          <p:spPr>
            <a:xfrm>
              <a:off x="1946463" y="185133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2"/>
            <p:cNvSpPr/>
            <p:nvPr/>
          </p:nvSpPr>
          <p:spPr>
            <a:xfrm>
              <a:off x="1818854"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2"/>
            <p:cNvSpPr/>
            <p:nvPr/>
          </p:nvSpPr>
          <p:spPr>
            <a:xfrm>
              <a:off x="1498113" y="-5903"/>
              <a:ext cx="38894" cy="38894"/>
            </a:xfrm>
            <a:custGeom>
              <a:avLst/>
              <a:gdLst/>
              <a:ahLst/>
              <a:cxnLst/>
              <a:rect l="l" t="t" r="r" b="b"/>
              <a:pathLst>
                <a:path w="1132" h="1132" extrusionOk="0">
                  <a:moveTo>
                    <a:pt x="572" y="0"/>
                  </a:moveTo>
                  <a:cubicBezTo>
                    <a:pt x="251" y="0"/>
                    <a:pt x="1" y="250"/>
                    <a:pt x="1" y="560"/>
                  </a:cubicBezTo>
                  <a:cubicBezTo>
                    <a:pt x="1"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2"/>
            <p:cNvSpPr/>
            <p:nvPr/>
          </p:nvSpPr>
          <p:spPr>
            <a:xfrm>
              <a:off x="1626581" y="-5903"/>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2"/>
            <p:cNvSpPr/>
            <p:nvPr/>
          </p:nvSpPr>
          <p:spPr>
            <a:xfrm>
              <a:off x="1690385" y="186335"/>
              <a:ext cx="38894" cy="38516"/>
            </a:xfrm>
            <a:custGeom>
              <a:avLst/>
              <a:gdLst/>
              <a:ahLst/>
              <a:cxnLst/>
              <a:rect l="l" t="t" r="r" b="b"/>
              <a:pathLst>
                <a:path w="1132" h="1121" extrusionOk="0">
                  <a:moveTo>
                    <a:pt x="572" y="1"/>
                  </a:moveTo>
                  <a:cubicBezTo>
                    <a:pt x="251" y="1"/>
                    <a:pt x="1" y="251"/>
                    <a:pt x="1" y="561"/>
                  </a:cubicBezTo>
                  <a:cubicBezTo>
                    <a:pt x="1" y="870"/>
                    <a:pt x="251" y="1120"/>
                    <a:pt x="572" y="1120"/>
                  </a:cubicBezTo>
                  <a:cubicBezTo>
                    <a:pt x="882" y="1120"/>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2"/>
            <p:cNvSpPr/>
            <p:nvPr/>
          </p:nvSpPr>
          <p:spPr>
            <a:xfrm>
              <a:off x="1562742" y="186335"/>
              <a:ext cx="38482" cy="38929"/>
            </a:xfrm>
            <a:custGeom>
              <a:avLst/>
              <a:gdLst/>
              <a:ahLst/>
              <a:cxnLst/>
              <a:rect l="l" t="t" r="r" b="b"/>
              <a:pathLst>
                <a:path w="1120" h="1133" extrusionOk="0">
                  <a:moveTo>
                    <a:pt x="560" y="1"/>
                  </a:moveTo>
                  <a:cubicBezTo>
                    <a:pt x="251" y="1"/>
                    <a:pt x="1" y="251"/>
                    <a:pt x="1" y="561"/>
                  </a:cubicBezTo>
                  <a:cubicBezTo>
                    <a:pt x="1" y="870"/>
                    <a:pt x="251" y="1132"/>
                    <a:pt x="560" y="1132"/>
                  </a:cubicBezTo>
                  <a:cubicBezTo>
                    <a:pt x="870" y="1132"/>
                    <a:pt x="1120" y="870"/>
                    <a:pt x="1120" y="561"/>
                  </a:cubicBezTo>
                  <a:cubicBezTo>
                    <a:pt x="1120"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2"/>
            <p:cNvSpPr/>
            <p:nvPr/>
          </p:nvSpPr>
          <p:spPr>
            <a:xfrm>
              <a:off x="1498113" y="250174"/>
              <a:ext cx="38894" cy="38894"/>
            </a:xfrm>
            <a:custGeom>
              <a:avLst/>
              <a:gdLst/>
              <a:ahLst/>
              <a:cxnLst/>
              <a:rect l="l" t="t" r="r" b="b"/>
              <a:pathLst>
                <a:path w="1132" h="1132" extrusionOk="0">
                  <a:moveTo>
                    <a:pt x="572" y="0"/>
                  </a:moveTo>
                  <a:cubicBezTo>
                    <a:pt x="251" y="0"/>
                    <a:pt x="1" y="250"/>
                    <a:pt x="1" y="560"/>
                  </a:cubicBezTo>
                  <a:cubicBezTo>
                    <a:pt x="13" y="881"/>
                    <a:pt x="274"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2"/>
            <p:cNvSpPr/>
            <p:nvPr/>
          </p:nvSpPr>
          <p:spPr>
            <a:xfrm>
              <a:off x="1626581" y="250174"/>
              <a:ext cx="38894" cy="38894"/>
            </a:xfrm>
            <a:custGeom>
              <a:avLst/>
              <a:gdLst/>
              <a:ahLst/>
              <a:cxnLst/>
              <a:rect l="l" t="t" r="r" b="b"/>
              <a:pathLst>
                <a:path w="1132" h="1132" extrusionOk="0">
                  <a:moveTo>
                    <a:pt x="560" y="0"/>
                  </a:moveTo>
                  <a:cubicBezTo>
                    <a:pt x="250" y="0"/>
                    <a:pt x="0" y="250"/>
                    <a:pt x="0" y="560"/>
                  </a:cubicBezTo>
                  <a:cubicBezTo>
                    <a:pt x="0" y="881"/>
                    <a:pt x="262"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2"/>
            <p:cNvSpPr/>
            <p:nvPr/>
          </p:nvSpPr>
          <p:spPr>
            <a:xfrm>
              <a:off x="1498113" y="121706"/>
              <a:ext cx="38894" cy="38894"/>
            </a:xfrm>
            <a:custGeom>
              <a:avLst/>
              <a:gdLst/>
              <a:ahLst/>
              <a:cxnLst/>
              <a:rect l="l" t="t" r="r" b="b"/>
              <a:pathLst>
                <a:path w="1132" h="1132" extrusionOk="0">
                  <a:moveTo>
                    <a:pt x="572" y="1"/>
                  </a:moveTo>
                  <a:cubicBezTo>
                    <a:pt x="251" y="1"/>
                    <a:pt x="1" y="251"/>
                    <a:pt x="1" y="572"/>
                  </a:cubicBezTo>
                  <a:cubicBezTo>
                    <a:pt x="13" y="894"/>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2"/>
            <p:cNvSpPr/>
            <p:nvPr/>
          </p:nvSpPr>
          <p:spPr>
            <a:xfrm>
              <a:off x="1626581" y="121706"/>
              <a:ext cx="38894" cy="38894"/>
            </a:xfrm>
            <a:custGeom>
              <a:avLst/>
              <a:gdLst/>
              <a:ahLst/>
              <a:cxnLst/>
              <a:rect l="l" t="t" r="r" b="b"/>
              <a:pathLst>
                <a:path w="1132" h="1132" extrusionOk="0">
                  <a:moveTo>
                    <a:pt x="560" y="1"/>
                  </a:moveTo>
                  <a:cubicBezTo>
                    <a:pt x="250" y="1"/>
                    <a:pt x="0" y="251"/>
                    <a:pt x="0" y="572"/>
                  </a:cubicBezTo>
                  <a:cubicBezTo>
                    <a:pt x="0" y="894"/>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2"/>
            <p:cNvSpPr/>
            <p:nvPr/>
          </p:nvSpPr>
          <p:spPr>
            <a:xfrm>
              <a:off x="1690385" y="58314"/>
              <a:ext cx="38894" cy="38894"/>
            </a:xfrm>
            <a:custGeom>
              <a:avLst/>
              <a:gdLst/>
              <a:ahLst/>
              <a:cxnLst/>
              <a:rect l="l" t="t" r="r" b="b"/>
              <a:pathLst>
                <a:path w="1132" h="1132" extrusionOk="0">
                  <a:moveTo>
                    <a:pt x="572" y="0"/>
                  </a:moveTo>
                  <a:cubicBezTo>
                    <a:pt x="251" y="0"/>
                    <a:pt x="1" y="250"/>
                    <a:pt x="1" y="572"/>
                  </a:cubicBezTo>
                  <a:cubicBezTo>
                    <a:pt x="12"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2"/>
            <p:cNvSpPr/>
            <p:nvPr/>
          </p:nvSpPr>
          <p:spPr>
            <a:xfrm>
              <a:off x="1562742" y="58314"/>
              <a:ext cx="38482" cy="38894"/>
            </a:xfrm>
            <a:custGeom>
              <a:avLst/>
              <a:gdLst/>
              <a:ahLst/>
              <a:cxnLst/>
              <a:rect l="l" t="t" r="r" b="b"/>
              <a:pathLst>
                <a:path w="1120" h="1132" extrusionOk="0">
                  <a:moveTo>
                    <a:pt x="560" y="0"/>
                  </a:moveTo>
                  <a:cubicBezTo>
                    <a:pt x="251" y="0"/>
                    <a:pt x="1" y="250"/>
                    <a:pt x="1" y="572"/>
                  </a:cubicBezTo>
                  <a:cubicBezTo>
                    <a:pt x="1" y="881"/>
                    <a:pt x="251" y="1131"/>
                    <a:pt x="560" y="1131"/>
                  </a:cubicBezTo>
                  <a:cubicBezTo>
                    <a:pt x="870" y="1131"/>
                    <a:pt x="1120" y="881"/>
                    <a:pt x="1120" y="572"/>
                  </a:cubicBezTo>
                  <a:cubicBezTo>
                    <a:pt x="1120"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2"/>
            <p:cNvSpPr/>
            <p:nvPr/>
          </p:nvSpPr>
          <p:spPr>
            <a:xfrm>
              <a:off x="1690385" y="442447"/>
              <a:ext cx="38894" cy="38894"/>
            </a:xfrm>
            <a:custGeom>
              <a:avLst/>
              <a:gdLst/>
              <a:ahLst/>
              <a:cxnLst/>
              <a:rect l="l" t="t" r="r" b="b"/>
              <a:pathLst>
                <a:path w="1132" h="1132" extrusionOk="0">
                  <a:moveTo>
                    <a:pt x="572" y="0"/>
                  </a:moveTo>
                  <a:cubicBezTo>
                    <a:pt x="251" y="0"/>
                    <a:pt x="1" y="250"/>
                    <a:pt x="1" y="560"/>
                  </a:cubicBezTo>
                  <a:cubicBezTo>
                    <a:pt x="12" y="881"/>
                    <a:pt x="251" y="1131"/>
                    <a:pt x="572" y="1131"/>
                  </a:cubicBezTo>
                  <a:cubicBezTo>
                    <a:pt x="882" y="1131"/>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2"/>
            <p:cNvSpPr/>
            <p:nvPr/>
          </p:nvSpPr>
          <p:spPr>
            <a:xfrm>
              <a:off x="1562742" y="442447"/>
              <a:ext cx="38482" cy="38894"/>
            </a:xfrm>
            <a:custGeom>
              <a:avLst/>
              <a:gdLst/>
              <a:ahLst/>
              <a:cxnLst/>
              <a:rect l="l" t="t" r="r" b="b"/>
              <a:pathLst>
                <a:path w="1120" h="1132" extrusionOk="0">
                  <a:moveTo>
                    <a:pt x="560" y="0"/>
                  </a:moveTo>
                  <a:cubicBezTo>
                    <a:pt x="251" y="0"/>
                    <a:pt x="1" y="250"/>
                    <a:pt x="1" y="560"/>
                  </a:cubicBezTo>
                  <a:cubicBezTo>
                    <a:pt x="1" y="869"/>
                    <a:pt x="251" y="1131"/>
                    <a:pt x="560" y="1131"/>
                  </a:cubicBezTo>
                  <a:cubicBezTo>
                    <a:pt x="870" y="1131"/>
                    <a:pt x="1120" y="869"/>
                    <a:pt x="1120" y="560"/>
                  </a:cubicBezTo>
                  <a:cubicBezTo>
                    <a:pt x="1120"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2"/>
            <p:cNvSpPr/>
            <p:nvPr/>
          </p:nvSpPr>
          <p:spPr>
            <a:xfrm>
              <a:off x="1498113" y="506252"/>
              <a:ext cx="38894" cy="38894"/>
            </a:xfrm>
            <a:custGeom>
              <a:avLst/>
              <a:gdLst/>
              <a:ahLst/>
              <a:cxnLst/>
              <a:rect l="l" t="t" r="r" b="b"/>
              <a:pathLst>
                <a:path w="1132" h="1132" extrusionOk="0">
                  <a:moveTo>
                    <a:pt x="572" y="1"/>
                  </a:moveTo>
                  <a:cubicBezTo>
                    <a:pt x="251" y="1"/>
                    <a:pt x="1" y="251"/>
                    <a:pt x="1" y="572"/>
                  </a:cubicBezTo>
                  <a:cubicBezTo>
                    <a:pt x="13"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2"/>
            <p:cNvSpPr/>
            <p:nvPr/>
          </p:nvSpPr>
          <p:spPr>
            <a:xfrm>
              <a:off x="1626581" y="506252"/>
              <a:ext cx="38894" cy="38894"/>
            </a:xfrm>
            <a:custGeom>
              <a:avLst/>
              <a:gdLst/>
              <a:ahLst/>
              <a:cxnLst/>
              <a:rect l="l" t="t" r="r" b="b"/>
              <a:pathLst>
                <a:path w="1132" h="1132" extrusionOk="0">
                  <a:moveTo>
                    <a:pt x="560" y="1"/>
                  </a:moveTo>
                  <a:cubicBezTo>
                    <a:pt x="250" y="1"/>
                    <a:pt x="0" y="251"/>
                    <a:pt x="0" y="572"/>
                  </a:cubicBezTo>
                  <a:cubicBezTo>
                    <a:pt x="0"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2"/>
            <p:cNvSpPr/>
            <p:nvPr/>
          </p:nvSpPr>
          <p:spPr>
            <a:xfrm>
              <a:off x="1498113" y="377818"/>
              <a:ext cx="38894" cy="38894"/>
            </a:xfrm>
            <a:custGeom>
              <a:avLst/>
              <a:gdLst/>
              <a:ahLst/>
              <a:cxnLst/>
              <a:rect l="l" t="t" r="r" b="b"/>
              <a:pathLst>
                <a:path w="1132" h="1132" extrusionOk="0">
                  <a:moveTo>
                    <a:pt x="572" y="0"/>
                  </a:moveTo>
                  <a:cubicBezTo>
                    <a:pt x="251" y="0"/>
                    <a:pt x="1" y="262"/>
                    <a:pt x="1" y="572"/>
                  </a:cubicBezTo>
                  <a:cubicBezTo>
                    <a:pt x="13" y="893"/>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2"/>
            <p:cNvSpPr/>
            <p:nvPr/>
          </p:nvSpPr>
          <p:spPr>
            <a:xfrm>
              <a:off x="1626581" y="377818"/>
              <a:ext cx="38894" cy="38894"/>
            </a:xfrm>
            <a:custGeom>
              <a:avLst/>
              <a:gdLst/>
              <a:ahLst/>
              <a:cxnLst/>
              <a:rect l="l" t="t" r="r" b="b"/>
              <a:pathLst>
                <a:path w="1132" h="1132" extrusionOk="0">
                  <a:moveTo>
                    <a:pt x="560" y="0"/>
                  </a:moveTo>
                  <a:cubicBezTo>
                    <a:pt x="250" y="0"/>
                    <a:pt x="0" y="262"/>
                    <a:pt x="0" y="572"/>
                  </a:cubicBezTo>
                  <a:cubicBezTo>
                    <a:pt x="0" y="893"/>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2"/>
            <p:cNvSpPr/>
            <p:nvPr/>
          </p:nvSpPr>
          <p:spPr>
            <a:xfrm>
              <a:off x="1690385" y="313979"/>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2"/>
            <p:cNvSpPr/>
            <p:nvPr/>
          </p:nvSpPr>
          <p:spPr>
            <a:xfrm>
              <a:off x="1562742" y="314391"/>
              <a:ext cx="38482" cy="38894"/>
            </a:xfrm>
            <a:custGeom>
              <a:avLst/>
              <a:gdLst/>
              <a:ahLst/>
              <a:cxnLst/>
              <a:rect l="l" t="t" r="r" b="b"/>
              <a:pathLst>
                <a:path w="1120" h="1132" extrusionOk="0">
                  <a:moveTo>
                    <a:pt x="560" y="1"/>
                  </a:moveTo>
                  <a:cubicBezTo>
                    <a:pt x="251" y="1"/>
                    <a:pt x="1" y="263"/>
                    <a:pt x="1" y="572"/>
                  </a:cubicBezTo>
                  <a:cubicBezTo>
                    <a:pt x="1" y="882"/>
                    <a:pt x="251" y="1132"/>
                    <a:pt x="560" y="1132"/>
                  </a:cubicBezTo>
                  <a:cubicBezTo>
                    <a:pt x="870" y="1132"/>
                    <a:pt x="1120" y="882"/>
                    <a:pt x="1120" y="572"/>
                  </a:cubicBezTo>
                  <a:cubicBezTo>
                    <a:pt x="1120"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2"/>
            <p:cNvSpPr/>
            <p:nvPr/>
          </p:nvSpPr>
          <p:spPr>
            <a:xfrm>
              <a:off x="1690385" y="698525"/>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7" name="Google Shape;967;p2"/>
            <p:cNvSpPr/>
            <p:nvPr/>
          </p:nvSpPr>
          <p:spPr>
            <a:xfrm>
              <a:off x="1562742" y="698525"/>
              <a:ext cx="38482" cy="38894"/>
            </a:xfrm>
            <a:custGeom>
              <a:avLst/>
              <a:gdLst/>
              <a:ahLst/>
              <a:cxnLst/>
              <a:rect l="l" t="t" r="r" b="b"/>
              <a:pathLst>
                <a:path w="1120" h="1132" extrusionOk="0">
                  <a:moveTo>
                    <a:pt x="560" y="1"/>
                  </a:moveTo>
                  <a:cubicBezTo>
                    <a:pt x="251" y="1"/>
                    <a:pt x="1" y="251"/>
                    <a:pt x="1" y="572"/>
                  </a:cubicBezTo>
                  <a:cubicBezTo>
                    <a:pt x="1" y="882"/>
                    <a:pt x="251" y="1132"/>
                    <a:pt x="560" y="1132"/>
                  </a:cubicBezTo>
                  <a:cubicBezTo>
                    <a:pt x="870" y="1132"/>
                    <a:pt x="1120" y="882"/>
                    <a:pt x="1120" y="572"/>
                  </a:cubicBezTo>
                  <a:cubicBezTo>
                    <a:pt x="1120"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8" name="Google Shape;968;p2"/>
            <p:cNvSpPr/>
            <p:nvPr/>
          </p:nvSpPr>
          <p:spPr>
            <a:xfrm>
              <a:off x="1498113" y="762330"/>
              <a:ext cx="38894" cy="38929"/>
            </a:xfrm>
            <a:custGeom>
              <a:avLst/>
              <a:gdLst/>
              <a:ahLst/>
              <a:cxnLst/>
              <a:rect l="l" t="t" r="r" b="b"/>
              <a:pathLst>
                <a:path w="1132" h="1133" extrusionOk="0">
                  <a:moveTo>
                    <a:pt x="572" y="1"/>
                  </a:moveTo>
                  <a:cubicBezTo>
                    <a:pt x="251" y="1"/>
                    <a:pt x="1" y="263"/>
                    <a:pt x="1" y="572"/>
                  </a:cubicBezTo>
                  <a:cubicBezTo>
                    <a:pt x="13" y="882"/>
                    <a:pt x="274"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9" name="Google Shape;969;p2"/>
            <p:cNvSpPr/>
            <p:nvPr/>
          </p:nvSpPr>
          <p:spPr>
            <a:xfrm>
              <a:off x="1626581" y="762330"/>
              <a:ext cx="38894" cy="38929"/>
            </a:xfrm>
            <a:custGeom>
              <a:avLst/>
              <a:gdLst/>
              <a:ahLst/>
              <a:cxnLst/>
              <a:rect l="l" t="t" r="r" b="b"/>
              <a:pathLst>
                <a:path w="1132" h="1133" extrusionOk="0">
                  <a:moveTo>
                    <a:pt x="560" y="1"/>
                  </a:moveTo>
                  <a:cubicBezTo>
                    <a:pt x="250" y="1"/>
                    <a:pt x="0" y="263"/>
                    <a:pt x="0" y="572"/>
                  </a:cubicBezTo>
                  <a:cubicBezTo>
                    <a:pt x="0" y="882"/>
                    <a:pt x="262"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0" name="Google Shape;970;p2"/>
            <p:cNvSpPr/>
            <p:nvPr/>
          </p:nvSpPr>
          <p:spPr>
            <a:xfrm>
              <a:off x="1498113" y="634308"/>
              <a:ext cx="38894" cy="38894"/>
            </a:xfrm>
            <a:custGeom>
              <a:avLst/>
              <a:gdLst/>
              <a:ahLst/>
              <a:cxnLst/>
              <a:rect l="l" t="t" r="r" b="b"/>
              <a:pathLst>
                <a:path w="1132" h="1132" extrusionOk="0">
                  <a:moveTo>
                    <a:pt x="572" y="0"/>
                  </a:moveTo>
                  <a:cubicBezTo>
                    <a:pt x="251" y="0"/>
                    <a:pt x="1" y="250"/>
                    <a:pt x="1" y="560"/>
                  </a:cubicBezTo>
                  <a:cubicBezTo>
                    <a:pt x="1"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1" name="Google Shape;971;p2"/>
            <p:cNvSpPr/>
            <p:nvPr/>
          </p:nvSpPr>
          <p:spPr>
            <a:xfrm>
              <a:off x="1626581" y="634308"/>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2" name="Google Shape;972;p2"/>
            <p:cNvSpPr/>
            <p:nvPr/>
          </p:nvSpPr>
          <p:spPr>
            <a:xfrm>
              <a:off x="1690385" y="570091"/>
              <a:ext cx="38894" cy="38894"/>
            </a:xfrm>
            <a:custGeom>
              <a:avLst/>
              <a:gdLst/>
              <a:ahLst/>
              <a:cxnLst/>
              <a:rect l="l" t="t" r="r" b="b"/>
              <a:pathLst>
                <a:path w="1132" h="1132" extrusionOk="0">
                  <a:moveTo>
                    <a:pt x="572" y="0"/>
                  </a:moveTo>
                  <a:cubicBezTo>
                    <a:pt x="251" y="0"/>
                    <a:pt x="1" y="262"/>
                    <a:pt x="1" y="572"/>
                  </a:cubicBezTo>
                  <a:cubicBezTo>
                    <a:pt x="12"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3" name="Google Shape;973;p2"/>
            <p:cNvSpPr/>
            <p:nvPr/>
          </p:nvSpPr>
          <p:spPr>
            <a:xfrm>
              <a:off x="1562742" y="570881"/>
              <a:ext cx="38482" cy="38482"/>
            </a:xfrm>
            <a:custGeom>
              <a:avLst/>
              <a:gdLst/>
              <a:ahLst/>
              <a:cxnLst/>
              <a:rect l="l" t="t" r="r" b="b"/>
              <a:pathLst>
                <a:path w="1120" h="1120" extrusionOk="0">
                  <a:moveTo>
                    <a:pt x="560" y="1"/>
                  </a:moveTo>
                  <a:cubicBezTo>
                    <a:pt x="251" y="1"/>
                    <a:pt x="1" y="251"/>
                    <a:pt x="1" y="560"/>
                  </a:cubicBezTo>
                  <a:cubicBezTo>
                    <a:pt x="1" y="870"/>
                    <a:pt x="251" y="1120"/>
                    <a:pt x="560" y="1120"/>
                  </a:cubicBezTo>
                  <a:cubicBezTo>
                    <a:pt x="870" y="1120"/>
                    <a:pt x="1120" y="870"/>
                    <a:pt x="1120" y="560"/>
                  </a:cubicBezTo>
                  <a:cubicBezTo>
                    <a:pt x="1120"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4" name="Google Shape;974;p2"/>
            <p:cNvSpPr/>
            <p:nvPr/>
          </p:nvSpPr>
          <p:spPr>
            <a:xfrm>
              <a:off x="1690385" y="954603"/>
              <a:ext cx="38894" cy="38894"/>
            </a:xfrm>
            <a:custGeom>
              <a:avLst/>
              <a:gdLst/>
              <a:ahLst/>
              <a:cxnLst/>
              <a:rect l="l" t="t" r="r" b="b"/>
              <a:pathLst>
                <a:path w="1132" h="1132" extrusionOk="0">
                  <a:moveTo>
                    <a:pt x="572" y="1"/>
                  </a:moveTo>
                  <a:cubicBezTo>
                    <a:pt x="251" y="1"/>
                    <a:pt x="1" y="263"/>
                    <a:pt x="1" y="572"/>
                  </a:cubicBezTo>
                  <a:cubicBezTo>
                    <a:pt x="12"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5" name="Google Shape;975;p2"/>
            <p:cNvSpPr/>
            <p:nvPr/>
          </p:nvSpPr>
          <p:spPr>
            <a:xfrm>
              <a:off x="1562742" y="954603"/>
              <a:ext cx="38482" cy="38894"/>
            </a:xfrm>
            <a:custGeom>
              <a:avLst/>
              <a:gdLst/>
              <a:ahLst/>
              <a:cxnLst/>
              <a:rect l="l" t="t" r="r" b="b"/>
              <a:pathLst>
                <a:path w="1120" h="1132" extrusionOk="0">
                  <a:moveTo>
                    <a:pt x="560" y="1"/>
                  </a:moveTo>
                  <a:cubicBezTo>
                    <a:pt x="251" y="1"/>
                    <a:pt x="1" y="263"/>
                    <a:pt x="1" y="572"/>
                  </a:cubicBezTo>
                  <a:cubicBezTo>
                    <a:pt x="1" y="882"/>
                    <a:pt x="251" y="1132"/>
                    <a:pt x="560" y="1132"/>
                  </a:cubicBezTo>
                  <a:cubicBezTo>
                    <a:pt x="870" y="1132"/>
                    <a:pt x="1120" y="882"/>
                    <a:pt x="1120" y="572"/>
                  </a:cubicBezTo>
                  <a:cubicBezTo>
                    <a:pt x="1120"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6" name="Google Shape;976;p2"/>
            <p:cNvSpPr/>
            <p:nvPr/>
          </p:nvSpPr>
          <p:spPr>
            <a:xfrm>
              <a:off x="1498113" y="1018854"/>
              <a:ext cx="38894" cy="38894"/>
            </a:xfrm>
            <a:custGeom>
              <a:avLst/>
              <a:gdLst/>
              <a:ahLst/>
              <a:cxnLst/>
              <a:rect l="l" t="t" r="r" b="b"/>
              <a:pathLst>
                <a:path w="1132" h="1132" extrusionOk="0">
                  <a:moveTo>
                    <a:pt x="572" y="0"/>
                  </a:moveTo>
                  <a:cubicBezTo>
                    <a:pt x="251" y="0"/>
                    <a:pt x="1" y="250"/>
                    <a:pt x="1" y="560"/>
                  </a:cubicBezTo>
                  <a:cubicBezTo>
                    <a:pt x="13"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2"/>
            <p:cNvSpPr/>
            <p:nvPr/>
          </p:nvSpPr>
          <p:spPr>
            <a:xfrm>
              <a:off x="1626581" y="1018854"/>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2"/>
            <p:cNvSpPr/>
            <p:nvPr/>
          </p:nvSpPr>
          <p:spPr>
            <a:xfrm>
              <a:off x="1498113" y="890386"/>
              <a:ext cx="38894" cy="38894"/>
            </a:xfrm>
            <a:custGeom>
              <a:avLst/>
              <a:gdLst/>
              <a:ahLst/>
              <a:cxnLst/>
              <a:rect l="l" t="t" r="r" b="b"/>
              <a:pathLst>
                <a:path w="1132" h="1132" extrusionOk="0">
                  <a:moveTo>
                    <a:pt x="572" y="1"/>
                  </a:moveTo>
                  <a:cubicBezTo>
                    <a:pt x="251" y="1"/>
                    <a:pt x="1" y="251"/>
                    <a:pt x="1" y="560"/>
                  </a:cubicBezTo>
                  <a:cubicBezTo>
                    <a:pt x="1" y="882"/>
                    <a:pt x="274"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2"/>
            <p:cNvSpPr/>
            <p:nvPr/>
          </p:nvSpPr>
          <p:spPr>
            <a:xfrm>
              <a:off x="1626581" y="890386"/>
              <a:ext cx="38894" cy="38894"/>
            </a:xfrm>
            <a:custGeom>
              <a:avLst/>
              <a:gdLst/>
              <a:ahLst/>
              <a:cxnLst/>
              <a:rect l="l" t="t" r="r" b="b"/>
              <a:pathLst>
                <a:path w="1132" h="1132" extrusionOk="0">
                  <a:moveTo>
                    <a:pt x="560" y="1"/>
                  </a:moveTo>
                  <a:cubicBezTo>
                    <a:pt x="250" y="1"/>
                    <a:pt x="0" y="251"/>
                    <a:pt x="0" y="560"/>
                  </a:cubicBezTo>
                  <a:cubicBezTo>
                    <a:pt x="0" y="882"/>
                    <a:pt x="262"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2"/>
            <p:cNvSpPr/>
            <p:nvPr/>
          </p:nvSpPr>
          <p:spPr>
            <a:xfrm>
              <a:off x="1690385" y="826581"/>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2"/>
            <p:cNvSpPr/>
            <p:nvPr/>
          </p:nvSpPr>
          <p:spPr>
            <a:xfrm>
              <a:off x="1562742" y="826993"/>
              <a:ext cx="38482" cy="38894"/>
            </a:xfrm>
            <a:custGeom>
              <a:avLst/>
              <a:gdLst/>
              <a:ahLst/>
              <a:cxnLst/>
              <a:rect l="l" t="t" r="r" b="b"/>
              <a:pathLst>
                <a:path w="1120" h="1132" extrusionOk="0">
                  <a:moveTo>
                    <a:pt x="560" y="0"/>
                  </a:moveTo>
                  <a:cubicBezTo>
                    <a:pt x="251" y="0"/>
                    <a:pt x="1" y="250"/>
                    <a:pt x="1" y="560"/>
                  </a:cubicBezTo>
                  <a:cubicBezTo>
                    <a:pt x="1" y="869"/>
                    <a:pt x="251" y="1131"/>
                    <a:pt x="560" y="1131"/>
                  </a:cubicBezTo>
                  <a:cubicBezTo>
                    <a:pt x="870" y="1131"/>
                    <a:pt x="1120" y="869"/>
                    <a:pt x="1120" y="560"/>
                  </a:cubicBezTo>
                  <a:cubicBezTo>
                    <a:pt x="1120"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2"/>
            <p:cNvSpPr/>
            <p:nvPr/>
          </p:nvSpPr>
          <p:spPr>
            <a:xfrm>
              <a:off x="1690385" y="1210302"/>
              <a:ext cx="38894" cy="38894"/>
            </a:xfrm>
            <a:custGeom>
              <a:avLst/>
              <a:gdLst/>
              <a:ahLst/>
              <a:cxnLst/>
              <a:rect l="l" t="t" r="r" b="b"/>
              <a:pathLst>
                <a:path w="1132" h="1132" extrusionOk="0">
                  <a:moveTo>
                    <a:pt x="572" y="0"/>
                  </a:moveTo>
                  <a:cubicBezTo>
                    <a:pt x="251" y="0"/>
                    <a:pt x="1" y="262"/>
                    <a:pt x="1" y="572"/>
                  </a:cubicBezTo>
                  <a:cubicBezTo>
                    <a:pt x="12"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2"/>
            <p:cNvSpPr/>
            <p:nvPr/>
          </p:nvSpPr>
          <p:spPr>
            <a:xfrm>
              <a:off x="1562742" y="1210714"/>
              <a:ext cx="38482" cy="38894"/>
            </a:xfrm>
            <a:custGeom>
              <a:avLst/>
              <a:gdLst/>
              <a:ahLst/>
              <a:cxnLst/>
              <a:rect l="l" t="t" r="r" b="b"/>
              <a:pathLst>
                <a:path w="1120" h="1132" extrusionOk="0">
                  <a:moveTo>
                    <a:pt x="560" y="0"/>
                  </a:moveTo>
                  <a:cubicBezTo>
                    <a:pt x="251" y="0"/>
                    <a:pt x="1" y="262"/>
                    <a:pt x="1" y="572"/>
                  </a:cubicBezTo>
                  <a:cubicBezTo>
                    <a:pt x="1" y="881"/>
                    <a:pt x="251" y="1131"/>
                    <a:pt x="560" y="1131"/>
                  </a:cubicBezTo>
                  <a:cubicBezTo>
                    <a:pt x="870" y="1131"/>
                    <a:pt x="1120" y="881"/>
                    <a:pt x="1120" y="572"/>
                  </a:cubicBezTo>
                  <a:cubicBezTo>
                    <a:pt x="1120"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2"/>
            <p:cNvSpPr/>
            <p:nvPr/>
          </p:nvSpPr>
          <p:spPr>
            <a:xfrm>
              <a:off x="1498113" y="1274519"/>
              <a:ext cx="38894" cy="38894"/>
            </a:xfrm>
            <a:custGeom>
              <a:avLst/>
              <a:gdLst/>
              <a:ahLst/>
              <a:cxnLst/>
              <a:rect l="l" t="t" r="r" b="b"/>
              <a:pathLst>
                <a:path w="1132" h="1132" extrusionOk="0">
                  <a:moveTo>
                    <a:pt x="572" y="1"/>
                  </a:moveTo>
                  <a:cubicBezTo>
                    <a:pt x="251" y="1"/>
                    <a:pt x="1" y="251"/>
                    <a:pt x="1" y="560"/>
                  </a:cubicBezTo>
                  <a:cubicBezTo>
                    <a:pt x="13" y="894"/>
                    <a:pt x="274"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5" name="Google Shape;985;p2"/>
            <p:cNvSpPr/>
            <p:nvPr/>
          </p:nvSpPr>
          <p:spPr>
            <a:xfrm>
              <a:off x="1626581" y="1274519"/>
              <a:ext cx="38894" cy="38894"/>
            </a:xfrm>
            <a:custGeom>
              <a:avLst/>
              <a:gdLst/>
              <a:ahLst/>
              <a:cxnLst/>
              <a:rect l="l" t="t" r="r" b="b"/>
              <a:pathLst>
                <a:path w="1132" h="1132" extrusionOk="0">
                  <a:moveTo>
                    <a:pt x="560" y="1"/>
                  </a:moveTo>
                  <a:cubicBezTo>
                    <a:pt x="250" y="1"/>
                    <a:pt x="0" y="251"/>
                    <a:pt x="0" y="560"/>
                  </a:cubicBezTo>
                  <a:cubicBezTo>
                    <a:pt x="0" y="894"/>
                    <a:pt x="262" y="1132"/>
                    <a:pt x="560" y="1132"/>
                  </a:cubicBezTo>
                  <a:cubicBezTo>
                    <a:pt x="881" y="1132"/>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2"/>
            <p:cNvSpPr/>
            <p:nvPr/>
          </p:nvSpPr>
          <p:spPr>
            <a:xfrm>
              <a:off x="1498113" y="1146463"/>
              <a:ext cx="38894" cy="38894"/>
            </a:xfrm>
            <a:custGeom>
              <a:avLst/>
              <a:gdLst/>
              <a:ahLst/>
              <a:cxnLst/>
              <a:rect l="l" t="t" r="r" b="b"/>
              <a:pathLst>
                <a:path w="1132" h="1132" extrusionOk="0">
                  <a:moveTo>
                    <a:pt x="572" y="1"/>
                  </a:moveTo>
                  <a:cubicBezTo>
                    <a:pt x="251" y="1"/>
                    <a:pt x="1" y="251"/>
                    <a:pt x="1" y="572"/>
                  </a:cubicBezTo>
                  <a:cubicBezTo>
                    <a:pt x="13"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7" name="Google Shape;987;p2"/>
            <p:cNvSpPr/>
            <p:nvPr/>
          </p:nvSpPr>
          <p:spPr>
            <a:xfrm>
              <a:off x="1626581" y="1146463"/>
              <a:ext cx="38894" cy="38894"/>
            </a:xfrm>
            <a:custGeom>
              <a:avLst/>
              <a:gdLst/>
              <a:ahLst/>
              <a:cxnLst/>
              <a:rect l="l" t="t" r="r" b="b"/>
              <a:pathLst>
                <a:path w="1132" h="1132" extrusionOk="0">
                  <a:moveTo>
                    <a:pt x="560" y="1"/>
                  </a:moveTo>
                  <a:cubicBezTo>
                    <a:pt x="250" y="1"/>
                    <a:pt x="0" y="251"/>
                    <a:pt x="0" y="572"/>
                  </a:cubicBezTo>
                  <a:cubicBezTo>
                    <a:pt x="0"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8" name="Google Shape;988;p2"/>
            <p:cNvSpPr/>
            <p:nvPr/>
          </p:nvSpPr>
          <p:spPr>
            <a:xfrm>
              <a:off x="1690385" y="1082659"/>
              <a:ext cx="38894" cy="38894"/>
            </a:xfrm>
            <a:custGeom>
              <a:avLst/>
              <a:gdLst/>
              <a:ahLst/>
              <a:cxnLst/>
              <a:rect l="l" t="t" r="r" b="b"/>
              <a:pathLst>
                <a:path w="1132"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9" name="Google Shape;989;p2"/>
            <p:cNvSpPr/>
            <p:nvPr/>
          </p:nvSpPr>
          <p:spPr>
            <a:xfrm>
              <a:off x="1562742" y="1082659"/>
              <a:ext cx="38482" cy="38894"/>
            </a:xfrm>
            <a:custGeom>
              <a:avLst/>
              <a:gdLst/>
              <a:ahLst/>
              <a:cxnLst/>
              <a:rect l="l" t="t" r="r" b="b"/>
              <a:pathLst>
                <a:path w="1120" h="1132" extrusionOk="0">
                  <a:moveTo>
                    <a:pt x="560" y="1"/>
                  </a:moveTo>
                  <a:cubicBezTo>
                    <a:pt x="251" y="1"/>
                    <a:pt x="1" y="251"/>
                    <a:pt x="1" y="560"/>
                  </a:cubicBezTo>
                  <a:cubicBezTo>
                    <a:pt x="1" y="870"/>
                    <a:pt x="251" y="1132"/>
                    <a:pt x="560" y="1132"/>
                  </a:cubicBezTo>
                  <a:cubicBezTo>
                    <a:pt x="870" y="1132"/>
                    <a:pt x="1120" y="870"/>
                    <a:pt x="1120" y="560"/>
                  </a:cubicBezTo>
                  <a:cubicBezTo>
                    <a:pt x="1120"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0" name="Google Shape;990;p2"/>
            <p:cNvSpPr/>
            <p:nvPr/>
          </p:nvSpPr>
          <p:spPr>
            <a:xfrm>
              <a:off x="1690385" y="1466792"/>
              <a:ext cx="38894" cy="38894"/>
            </a:xfrm>
            <a:custGeom>
              <a:avLst/>
              <a:gdLst/>
              <a:ahLst/>
              <a:cxnLst/>
              <a:rect l="l" t="t" r="r" b="b"/>
              <a:pathLst>
                <a:path w="1132" h="1132" extrusionOk="0">
                  <a:moveTo>
                    <a:pt x="572" y="0"/>
                  </a:moveTo>
                  <a:cubicBezTo>
                    <a:pt x="251" y="0"/>
                    <a:pt x="1" y="250"/>
                    <a:pt x="1" y="560"/>
                  </a:cubicBezTo>
                  <a:cubicBezTo>
                    <a:pt x="12" y="893"/>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1" name="Google Shape;991;p2"/>
            <p:cNvSpPr/>
            <p:nvPr/>
          </p:nvSpPr>
          <p:spPr>
            <a:xfrm>
              <a:off x="1562742" y="1467204"/>
              <a:ext cx="38482" cy="38894"/>
            </a:xfrm>
            <a:custGeom>
              <a:avLst/>
              <a:gdLst/>
              <a:ahLst/>
              <a:cxnLst/>
              <a:rect l="l" t="t" r="r" b="b"/>
              <a:pathLst>
                <a:path w="1120" h="1132" extrusionOk="0">
                  <a:moveTo>
                    <a:pt x="560" y="0"/>
                  </a:moveTo>
                  <a:cubicBezTo>
                    <a:pt x="251" y="0"/>
                    <a:pt x="1" y="250"/>
                    <a:pt x="1" y="560"/>
                  </a:cubicBezTo>
                  <a:cubicBezTo>
                    <a:pt x="1" y="870"/>
                    <a:pt x="251" y="1131"/>
                    <a:pt x="560" y="1131"/>
                  </a:cubicBezTo>
                  <a:cubicBezTo>
                    <a:pt x="870" y="1131"/>
                    <a:pt x="1120" y="870"/>
                    <a:pt x="1120" y="560"/>
                  </a:cubicBezTo>
                  <a:cubicBezTo>
                    <a:pt x="1120"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2" name="Google Shape;992;p2"/>
            <p:cNvSpPr/>
            <p:nvPr/>
          </p:nvSpPr>
          <p:spPr>
            <a:xfrm>
              <a:off x="1498113" y="1531009"/>
              <a:ext cx="38894" cy="38894"/>
            </a:xfrm>
            <a:custGeom>
              <a:avLst/>
              <a:gdLst/>
              <a:ahLst/>
              <a:cxnLst/>
              <a:rect l="l" t="t" r="r" b="b"/>
              <a:pathLst>
                <a:path w="1132" h="1132" extrusionOk="0">
                  <a:moveTo>
                    <a:pt x="572" y="1"/>
                  </a:moveTo>
                  <a:cubicBezTo>
                    <a:pt x="251" y="1"/>
                    <a:pt x="1" y="251"/>
                    <a:pt x="1" y="572"/>
                  </a:cubicBezTo>
                  <a:cubicBezTo>
                    <a:pt x="13"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3" name="Google Shape;993;p2"/>
            <p:cNvSpPr/>
            <p:nvPr/>
          </p:nvSpPr>
          <p:spPr>
            <a:xfrm>
              <a:off x="1626581" y="1531009"/>
              <a:ext cx="38894" cy="38894"/>
            </a:xfrm>
            <a:custGeom>
              <a:avLst/>
              <a:gdLst/>
              <a:ahLst/>
              <a:cxnLst/>
              <a:rect l="l" t="t" r="r" b="b"/>
              <a:pathLst>
                <a:path w="1132" h="1132" extrusionOk="0">
                  <a:moveTo>
                    <a:pt x="560" y="1"/>
                  </a:moveTo>
                  <a:cubicBezTo>
                    <a:pt x="250" y="1"/>
                    <a:pt x="0" y="251"/>
                    <a:pt x="0" y="572"/>
                  </a:cubicBezTo>
                  <a:cubicBezTo>
                    <a:pt x="0"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4" name="Google Shape;994;p2"/>
            <p:cNvSpPr/>
            <p:nvPr/>
          </p:nvSpPr>
          <p:spPr>
            <a:xfrm>
              <a:off x="1498113" y="1402575"/>
              <a:ext cx="38894" cy="38894"/>
            </a:xfrm>
            <a:custGeom>
              <a:avLst/>
              <a:gdLst/>
              <a:ahLst/>
              <a:cxnLst/>
              <a:rect l="l" t="t" r="r" b="b"/>
              <a:pathLst>
                <a:path w="1132" h="1132" extrusionOk="0">
                  <a:moveTo>
                    <a:pt x="572" y="0"/>
                  </a:moveTo>
                  <a:cubicBezTo>
                    <a:pt x="251" y="0"/>
                    <a:pt x="1" y="262"/>
                    <a:pt x="1" y="572"/>
                  </a:cubicBezTo>
                  <a:cubicBezTo>
                    <a:pt x="13" y="881"/>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5" name="Google Shape;995;p2"/>
            <p:cNvSpPr/>
            <p:nvPr/>
          </p:nvSpPr>
          <p:spPr>
            <a:xfrm>
              <a:off x="1626581" y="1402575"/>
              <a:ext cx="38894" cy="38894"/>
            </a:xfrm>
            <a:custGeom>
              <a:avLst/>
              <a:gdLst/>
              <a:ahLst/>
              <a:cxnLst/>
              <a:rect l="l" t="t" r="r" b="b"/>
              <a:pathLst>
                <a:path w="1132" h="1132" extrusionOk="0">
                  <a:moveTo>
                    <a:pt x="560" y="0"/>
                  </a:moveTo>
                  <a:cubicBezTo>
                    <a:pt x="250" y="0"/>
                    <a:pt x="0" y="262"/>
                    <a:pt x="0" y="572"/>
                  </a:cubicBezTo>
                  <a:cubicBezTo>
                    <a:pt x="0"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2"/>
            <p:cNvSpPr/>
            <p:nvPr/>
          </p:nvSpPr>
          <p:spPr>
            <a:xfrm>
              <a:off x="1690385" y="1338736"/>
              <a:ext cx="38894" cy="38894"/>
            </a:xfrm>
            <a:custGeom>
              <a:avLst/>
              <a:gdLst/>
              <a:ahLst/>
              <a:cxnLst/>
              <a:rect l="l" t="t" r="r" b="b"/>
              <a:pathLst>
                <a:path w="1132" h="1132" extrusionOk="0">
                  <a:moveTo>
                    <a:pt x="572" y="1"/>
                  </a:moveTo>
                  <a:cubicBezTo>
                    <a:pt x="251" y="1"/>
                    <a:pt x="1" y="251"/>
                    <a:pt x="1" y="572"/>
                  </a:cubicBezTo>
                  <a:cubicBezTo>
                    <a:pt x="12"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2"/>
            <p:cNvSpPr/>
            <p:nvPr/>
          </p:nvSpPr>
          <p:spPr>
            <a:xfrm>
              <a:off x="1562742" y="1338736"/>
              <a:ext cx="38482" cy="38894"/>
            </a:xfrm>
            <a:custGeom>
              <a:avLst/>
              <a:gdLst/>
              <a:ahLst/>
              <a:cxnLst/>
              <a:rect l="l" t="t" r="r" b="b"/>
              <a:pathLst>
                <a:path w="1120" h="1132" extrusionOk="0">
                  <a:moveTo>
                    <a:pt x="560" y="1"/>
                  </a:moveTo>
                  <a:cubicBezTo>
                    <a:pt x="251" y="1"/>
                    <a:pt x="1" y="251"/>
                    <a:pt x="1" y="560"/>
                  </a:cubicBezTo>
                  <a:cubicBezTo>
                    <a:pt x="1" y="882"/>
                    <a:pt x="251" y="1132"/>
                    <a:pt x="560" y="1132"/>
                  </a:cubicBezTo>
                  <a:cubicBezTo>
                    <a:pt x="870" y="1132"/>
                    <a:pt x="1120" y="882"/>
                    <a:pt x="1120" y="560"/>
                  </a:cubicBezTo>
                  <a:cubicBezTo>
                    <a:pt x="1120"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2"/>
            <p:cNvSpPr/>
            <p:nvPr/>
          </p:nvSpPr>
          <p:spPr>
            <a:xfrm>
              <a:off x="1690385" y="1722870"/>
              <a:ext cx="38894" cy="38894"/>
            </a:xfrm>
            <a:custGeom>
              <a:avLst/>
              <a:gdLst/>
              <a:ahLst/>
              <a:cxnLst/>
              <a:rect l="l" t="t" r="r" b="b"/>
              <a:pathLst>
                <a:path w="1132" h="1132" extrusionOk="0">
                  <a:moveTo>
                    <a:pt x="572" y="1"/>
                  </a:moveTo>
                  <a:cubicBezTo>
                    <a:pt x="251" y="1"/>
                    <a:pt x="1" y="251"/>
                    <a:pt x="1" y="560"/>
                  </a:cubicBezTo>
                  <a:cubicBezTo>
                    <a:pt x="12"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2"/>
            <p:cNvSpPr/>
            <p:nvPr/>
          </p:nvSpPr>
          <p:spPr>
            <a:xfrm>
              <a:off x="1562742" y="1723282"/>
              <a:ext cx="38482" cy="38894"/>
            </a:xfrm>
            <a:custGeom>
              <a:avLst/>
              <a:gdLst/>
              <a:ahLst/>
              <a:cxnLst/>
              <a:rect l="l" t="t" r="r" b="b"/>
              <a:pathLst>
                <a:path w="1120" h="1132" extrusionOk="0">
                  <a:moveTo>
                    <a:pt x="560" y="1"/>
                  </a:moveTo>
                  <a:cubicBezTo>
                    <a:pt x="251" y="1"/>
                    <a:pt x="1" y="251"/>
                    <a:pt x="1" y="572"/>
                  </a:cubicBezTo>
                  <a:cubicBezTo>
                    <a:pt x="1" y="882"/>
                    <a:pt x="251" y="1132"/>
                    <a:pt x="560" y="1132"/>
                  </a:cubicBezTo>
                  <a:cubicBezTo>
                    <a:pt x="870" y="1132"/>
                    <a:pt x="1120" y="882"/>
                    <a:pt x="1120" y="572"/>
                  </a:cubicBezTo>
                  <a:cubicBezTo>
                    <a:pt x="1120"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0" name="Google Shape;1000;p2"/>
            <p:cNvSpPr/>
            <p:nvPr/>
          </p:nvSpPr>
          <p:spPr>
            <a:xfrm>
              <a:off x="1498113" y="1787121"/>
              <a:ext cx="38894" cy="38894"/>
            </a:xfrm>
            <a:custGeom>
              <a:avLst/>
              <a:gdLst/>
              <a:ahLst/>
              <a:cxnLst/>
              <a:rect l="l" t="t" r="r" b="b"/>
              <a:pathLst>
                <a:path w="1132" h="1132" extrusionOk="0">
                  <a:moveTo>
                    <a:pt x="572" y="0"/>
                  </a:moveTo>
                  <a:cubicBezTo>
                    <a:pt x="251" y="0"/>
                    <a:pt x="1" y="262"/>
                    <a:pt x="1" y="572"/>
                  </a:cubicBezTo>
                  <a:cubicBezTo>
                    <a:pt x="1" y="881"/>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1" name="Google Shape;1001;p2"/>
            <p:cNvSpPr/>
            <p:nvPr/>
          </p:nvSpPr>
          <p:spPr>
            <a:xfrm>
              <a:off x="1626581" y="1787121"/>
              <a:ext cx="38894" cy="38894"/>
            </a:xfrm>
            <a:custGeom>
              <a:avLst/>
              <a:gdLst/>
              <a:ahLst/>
              <a:cxnLst/>
              <a:rect l="l" t="t" r="r" b="b"/>
              <a:pathLst>
                <a:path w="1132" h="1132" extrusionOk="0">
                  <a:moveTo>
                    <a:pt x="560" y="0"/>
                  </a:moveTo>
                  <a:cubicBezTo>
                    <a:pt x="250" y="0"/>
                    <a:pt x="0" y="262"/>
                    <a:pt x="0" y="572"/>
                  </a:cubicBezTo>
                  <a:cubicBezTo>
                    <a:pt x="0"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2" name="Google Shape;1002;p2"/>
            <p:cNvSpPr/>
            <p:nvPr/>
          </p:nvSpPr>
          <p:spPr>
            <a:xfrm>
              <a:off x="1498113" y="1659065"/>
              <a:ext cx="38894" cy="38894"/>
            </a:xfrm>
            <a:custGeom>
              <a:avLst/>
              <a:gdLst/>
              <a:ahLst/>
              <a:cxnLst/>
              <a:rect l="l" t="t" r="r" b="b"/>
              <a:pathLst>
                <a:path w="1132" h="1132" extrusionOk="0">
                  <a:moveTo>
                    <a:pt x="572" y="0"/>
                  </a:moveTo>
                  <a:cubicBezTo>
                    <a:pt x="251" y="0"/>
                    <a:pt x="1" y="250"/>
                    <a:pt x="1" y="560"/>
                  </a:cubicBezTo>
                  <a:cubicBezTo>
                    <a:pt x="13" y="870"/>
                    <a:pt x="274"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3" name="Google Shape;1003;p2"/>
            <p:cNvSpPr/>
            <p:nvPr/>
          </p:nvSpPr>
          <p:spPr>
            <a:xfrm>
              <a:off x="1626581" y="1659065"/>
              <a:ext cx="38894" cy="38894"/>
            </a:xfrm>
            <a:custGeom>
              <a:avLst/>
              <a:gdLst/>
              <a:ahLst/>
              <a:cxnLst/>
              <a:rect l="l" t="t" r="r" b="b"/>
              <a:pathLst>
                <a:path w="1132" h="1132" extrusionOk="0">
                  <a:moveTo>
                    <a:pt x="560" y="0"/>
                  </a:moveTo>
                  <a:cubicBezTo>
                    <a:pt x="250" y="0"/>
                    <a:pt x="0" y="250"/>
                    <a:pt x="0" y="560"/>
                  </a:cubicBezTo>
                  <a:cubicBezTo>
                    <a:pt x="0" y="870"/>
                    <a:pt x="262"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4" name="Google Shape;1004;p2"/>
            <p:cNvSpPr/>
            <p:nvPr/>
          </p:nvSpPr>
          <p:spPr>
            <a:xfrm>
              <a:off x="1690385" y="1594848"/>
              <a:ext cx="38894" cy="38894"/>
            </a:xfrm>
            <a:custGeom>
              <a:avLst/>
              <a:gdLst/>
              <a:ahLst/>
              <a:cxnLst/>
              <a:rect l="l" t="t" r="r" b="b"/>
              <a:pathLst>
                <a:path w="1132" h="1132" extrusionOk="0">
                  <a:moveTo>
                    <a:pt x="572" y="0"/>
                  </a:moveTo>
                  <a:cubicBezTo>
                    <a:pt x="251" y="0"/>
                    <a:pt x="1" y="262"/>
                    <a:pt x="1" y="572"/>
                  </a:cubicBezTo>
                  <a:cubicBezTo>
                    <a:pt x="12"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5" name="Google Shape;1005;p2"/>
            <p:cNvSpPr/>
            <p:nvPr/>
          </p:nvSpPr>
          <p:spPr>
            <a:xfrm>
              <a:off x="1562742" y="1594848"/>
              <a:ext cx="38482" cy="38894"/>
            </a:xfrm>
            <a:custGeom>
              <a:avLst/>
              <a:gdLst/>
              <a:ahLst/>
              <a:cxnLst/>
              <a:rect l="l" t="t" r="r" b="b"/>
              <a:pathLst>
                <a:path w="1120" h="1132" extrusionOk="0">
                  <a:moveTo>
                    <a:pt x="560" y="0"/>
                  </a:moveTo>
                  <a:cubicBezTo>
                    <a:pt x="251" y="0"/>
                    <a:pt x="1" y="262"/>
                    <a:pt x="1" y="572"/>
                  </a:cubicBezTo>
                  <a:cubicBezTo>
                    <a:pt x="1" y="881"/>
                    <a:pt x="251" y="1131"/>
                    <a:pt x="560" y="1131"/>
                  </a:cubicBezTo>
                  <a:cubicBezTo>
                    <a:pt x="870" y="1131"/>
                    <a:pt x="1120" y="881"/>
                    <a:pt x="1120" y="572"/>
                  </a:cubicBezTo>
                  <a:cubicBezTo>
                    <a:pt x="1120"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6" name="Google Shape;1006;p2"/>
            <p:cNvSpPr/>
            <p:nvPr/>
          </p:nvSpPr>
          <p:spPr>
            <a:xfrm>
              <a:off x="1690385" y="1978982"/>
              <a:ext cx="38894" cy="38894"/>
            </a:xfrm>
            <a:custGeom>
              <a:avLst/>
              <a:gdLst/>
              <a:ahLst/>
              <a:cxnLst/>
              <a:rect l="l" t="t" r="r" b="b"/>
              <a:pathLst>
                <a:path w="1132"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7" name="Google Shape;1007;p2"/>
            <p:cNvSpPr/>
            <p:nvPr/>
          </p:nvSpPr>
          <p:spPr>
            <a:xfrm>
              <a:off x="1562742" y="1979359"/>
              <a:ext cx="38482" cy="38929"/>
            </a:xfrm>
            <a:custGeom>
              <a:avLst/>
              <a:gdLst/>
              <a:ahLst/>
              <a:cxnLst/>
              <a:rect l="l" t="t" r="r" b="b"/>
              <a:pathLst>
                <a:path w="1120" h="1133" extrusionOk="0">
                  <a:moveTo>
                    <a:pt x="560" y="1"/>
                  </a:moveTo>
                  <a:cubicBezTo>
                    <a:pt x="251" y="1"/>
                    <a:pt x="1" y="263"/>
                    <a:pt x="1" y="572"/>
                  </a:cubicBezTo>
                  <a:cubicBezTo>
                    <a:pt x="1" y="882"/>
                    <a:pt x="251" y="1132"/>
                    <a:pt x="560" y="1132"/>
                  </a:cubicBezTo>
                  <a:cubicBezTo>
                    <a:pt x="870" y="1132"/>
                    <a:pt x="1120" y="882"/>
                    <a:pt x="1120" y="572"/>
                  </a:cubicBezTo>
                  <a:cubicBezTo>
                    <a:pt x="1120"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8" name="Google Shape;1008;p2"/>
            <p:cNvSpPr/>
            <p:nvPr/>
          </p:nvSpPr>
          <p:spPr>
            <a:xfrm>
              <a:off x="1498113" y="2043611"/>
              <a:ext cx="38894" cy="38894"/>
            </a:xfrm>
            <a:custGeom>
              <a:avLst/>
              <a:gdLst/>
              <a:ahLst/>
              <a:cxnLst/>
              <a:rect l="l" t="t" r="r" b="b"/>
              <a:pathLst>
                <a:path w="1132" h="1132" extrusionOk="0">
                  <a:moveTo>
                    <a:pt x="572" y="0"/>
                  </a:moveTo>
                  <a:cubicBezTo>
                    <a:pt x="251" y="0"/>
                    <a:pt x="1" y="250"/>
                    <a:pt x="1" y="560"/>
                  </a:cubicBezTo>
                  <a:cubicBezTo>
                    <a:pt x="13"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9" name="Google Shape;1009;p2"/>
            <p:cNvSpPr/>
            <p:nvPr/>
          </p:nvSpPr>
          <p:spPr>
            <a:xfrm>
              <a:off x="1626581" y="2043611"/>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0" name="Google Shape;1010;p2"/>
            <p:cNvSpPr/>
            <p:nvPr/>
          </p:nvSpPr>
          <p:spPr>
            <a:xfrm>
              <a:off x="1498113" y="1915143"/>
              <a:ext cx="38894" cy="38894"/>
            </a:xfrm>
            <a:custGeom>
              <a:avLst/>
              <a:gdLst/>
              <a:ahLst/>
              <a:cxnLst/>
              <a:rect l="l" t="t" r="r" b="b"/>
              <a:pathLst>
                <a:path w="1132" h="1132" extrusionOk="0">
                  <a:moveTo>
                    <a:pt x="572" y="1"/>
                  </a:moveTo>
                  <a:cubicBezTo>
                    <a:pt x="251" y="1"/>
                    <a:pt x="1" y="251"/>
                    <a:pt x="1" y="560"/>
                  </a:cubicBezTo>
                  <a:cubicBezTo>
                    <a:pt x="13" y="882"/>
                    <a:pt x="274"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1" name="Google Shape;1011;p2"/>
            <p:cNvSpPr/>
            <p:nvPr/>
          </p:nvSpPr>
          <p:spPr>
            <a:xfrm>
              <a:off x="1626581" y="1915143"/>
              <a:ext cx="38894" cy="38894"/>
            </a:xfrm>
            <a:custGeom>
              <a:avLst/>
              <a:gdLst/>
              <a:ahLst/>
              <a:cxnLst/>
              <a:rect l="l" t="t" r="r" b="b"/>
              <a:pathLst>
                <a:path w="1132" h="1132" extrusionOk="0">
                  <a:moveTo>
                    <a:pt x="560" y="1"/>
                  </a:moveTo>
                  <a:cubicBezTo>
                    <a:pt x="250" y="1"/>
                    <a:pt x="0" y="251"/>
                    <a:pt x="0" y="560"/>
                  </a:cubicBezTo>
                  <a:cubicBezTo>
                    <a:pt x="0" y="882"/>
                    <a:pt x="262"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2" name="Google Shape;1012;p2"/>
            <p:cNvSpPr/>
            <p:nvPr/>
          </p:nvSpPr>
          <p:spPr>
            <a:xfrm>
              <a:off x="1690385" y="1851338"/>
              <a:ext cx="38894" cy="38894"/>
            </a:xfrm>
            <a:custGeom>
              <a:avLst/>
              <a:gdLst/>
              <a:ahLst/>
              <a:cxnLst/>
              <a:rect l="l" t="t" r="r" b="b"/>
              <a:pathLst>
                <a:path w="1132"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2"/>
            <p:cNvSpPr/>
            <p:nvPr/>
          </p:nvSpPr>
          <p:spPr>
            <a:xfrm>
              <a:off x="1562742" y="1851338"/>
              <a:ext cx="38482" cy="38894"/>
            </a:xfrm>
            <a:custGeom>
              <a:avLst/>
              <a:gdLst/>
              <a:ahLst/>
              <a:cxnLst/>
              <a:rect l="l" t="t" r="r" b="b"/>
              <a:pathLst>
                <a:path w="1120" h="1132" extrusionOk="0">
                  <a:moveTo>
                    <a:pt x="560" y="0"/>
                  </a:moveTo>
                  <a:cubicBezTo>
                    <a:pt x="251" y="0"/>
                    <a:pt x="1" y="250"/>
                    <a:pt x="1" y="560"/>
                  </a:cubicBezTo>
                  <a:cubicBezTo>
                    <a:pt x="1" y="869"/>
                    <a:pt x="251" y="1131"/>
                    <a:pt x="560" y="1131"/>
                  </a:cubicBezTo>
                  <a:cubicBezTo>
                    <a:pt x="870" y="1131"/>
                    <a:pt x="1120" y="869"/>
                    <a:pt x="1120" y="560"/>
                  </a:cubicBezTo>
                  <a:cubicBezTo>
                    <a:pt x="1120"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2"/>
            <p:cNvSpPr/>
            <p:nvPr/>
          </p:nvSpPr>
          <p:spPr>
            <a:xfrm>
              <a:off x="1242035" y="-5903"/>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2"/>
            <p:cNvSpPr/>
            <p:nvPr/>
          </p:nvSpPr>
          <p:spPr>
            <a:xfrm>
              <a:off x="1370469" y="-5903"/>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6" name="Google Shape;1016;p2"/>
            <p:cNvSpPr/>
            <p:nvPr/>
          </p:nvSpPr>
          <p:spPr>
            <a:xfrm>
              <a:off x="1434308" y="186335"/>
              <a:ext cx="38894" cy="38516"/>
            </a:xfrm>
            <a:custGeom>
              <a:avLst/>
              <a:gdLst/>
              <a:ahLst/>
              <a:cxnLst/>
              <a:rect l="l" t="t" r="r" b="b"/>
              <a:pathLst>
                <a:path w="1132" h="1121" extrusionOk="0">
                  <a:moveTo>
                    <a:pt x="560" y="1"/>
                  </a:moveTo>
                  <a:cubicBezTo>
                    <a:pt x="250" y="1"/>
                    <a:pt x="0" y="251"/>
                    <a:pt x="0" y="561"/>
                  </a:cubicBezTo>
                  <a:cubicBezTo>
                    <a:pt x="0" y="870"/>
                    <a:pt x="262" y="1120"/>
                    <a:pt x="560" y="1120"/>
                  </a:cubicBezTo>
                  <a:cubicBezTo>
                    <a:pt x="881" y="1120"/>
                    <a:pt x="1131" y="870"/>
                    <a:pt x="1131" y="561"/>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7" name="Google Shape;1017;p2"/>
            <p:cNvSpPr/>
            <p:nvPr/>
          </p:nvSpPr>
          <p:spPr>
            <a:xfrm>
              <a:off x="1306252" y="186335"/>
              <a:ext cx="38894" cy="38929"/>
            </a:xfrm>
            <a:custGeom>
              <a:avLst/>
              <a:gdLst/>
              <a:ahLst/>
              <a:cxnLst/>
              <a:rect l="l" t="t" r="r" b="b"/>
              <a:pathLst>
                <a:path w="1132" h="1133" extrusionOk="0">
                  <a:moveTo>
                    <a:pt x="572" y="1"/>
                  </a:moveTo>
                  <a:cubicBezTo>
                    <a:pt x="263" y="1"/>
                    <a:pt x="1" y="251"/>
                    <a:pt x="1" y="561"/>
                  </a:cubicBezTo>
                  <a:cubicBezTo>
                    <a:pt x="1" y="870"/>
                    <a:pt x="263" y="1132"/>
                    <a:pt x="572" y="1132"/>
                  </a:cubicBezTo>
                  <a:cubicBezTo>
                    <a:pt x="882" y="1132"/>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2"/>
            <p:cNvSpPr/>
            <p:nvPr/>
          </p:nvSpPr>
          <p:spPr>
            <a:xfrm>
              <a:off x="1242035" y="250174"/>
              <a:ext cx="38894" cy="38894"/>
            </a:xfrm>
            <a:custGeom>
              <a:avLst/>
              <a:gdLst/>
              <a:ahLst/>
              <a:cxnLst/>
              <a:rect l="l" t="t" r="r" b="b"/>
              <a:pathLst>
                <a:path w="1132" h="1132" extrusionOk="0">
                  <a:moveTo>
                    <a:pt x="560" y="0"/>
                  </a:moveTo>
                  <a:cubicBezTo>
                    <a:pt x="250" y="0"/>
                    <a:pt x="0" y="250"/>
                    <a:pt x="0" y="560"/>
                  </a:cubicBezTo>
                  <a:cubicBezTo>
                    <a:pt x="12" y="881"/>
                    <a:pt x="262"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9" name="Google Shape;1019;p2"/>
            <p:cNvSpPr/>
            <p:nvPr/>
          </p:nvSpPr>
          <p:spPr>
            <a:xfrm>
              <a:off x="1370469" y="250174"/>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2"/>
            <p:cNvSpPr/>
            <p:nvPr/>
          </p:nvSpPr>
          <p:spPr>
            <a:xfrm>
              <a:off x="1242035" y="121706"/>
              <a:ext cx="38894" cy="38894"/>
            </a:xfrm>
            <a:custGeom>
              <a:avLst/>
              <a:gdLst/>
              <a:ahLst/>
              <a:cxnLst/>
              <a:rect l="l" t="t" r="r" b="b"/>
              <a:pathLst>
                <a:path w="1132" h="1132" extrusionOk="0">
                  <a:moveTo>
                    <a:pt x="560" y="1"/>
                  </a:moveTo>
                  <a:cubicBezTo>
                    <a:pt x="250" y="1"/>
                    <a:pt x="0" y="251"/>
                    <a:pt x="0" y="572"/>
                  </a:cubicBezTo>
                  <a:cubicBezTo>
                    <a:pt x="12" y="894"/>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1" name="Google Shape;1021;p2"/>
            <p:cNvSpPr/>
            <p:nvPr/>
          </p:nvSpPr>
          <p:spPr>
            <a:xfrm>
              <a:off x="1370469" y="121706"/>
              <a:ext cx="38894" cy="38894"/>
            </a:xfrm>
            <a:custGeom>
              <a:avLst/>
              <a:gdLst/>
              <a:ahLst/>
              <a:cxnLst/>
              <a:rect l="l" t="t" r="r" b="b"/>
              <a:pathLst>
                <a:path w="1132" h="1132" extrusionOk="0">
                  <a:moveTo>
                    <a:pt x="560" y="1"/>
                  </a:moveTo>
                  <a:cubicBezTo>
                    <a:pt x="251" y="1"/>
                    <a:pt x="1" y="251"/>
                    <a:pt x="1" y="572"/>
                  </a:cubicBezTo>
                  <a:cubicBezTo>
                    <a:pt x="1" y="894"/>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2" name="Google Shape;1022;p2"/>
            <p:cNvSpPr/>
            <p:nvPr/>
          </p:nvSpPr>
          <p:spPr>
            <a:xfrm>
              <a:off x="1434308" y="58314"/>
              <a:ext cx="38894" cy="38894"/>
            </a:xfrm>
            <a:custGeom>
              <a:avLst/>
              <a:gdLst/>
              <a:ahLst/>
              <a:cxnLst/>
              <a:rect l="l" t="t" r="r" b="b"/>
              <a:pathLst>
                <a:path w="1132" h="1132" extrusionOk="0">
                  <a:moveTo>
                    <a:pt x="560" y="0"/>
                  </a:moveTo>
                  <a:cubicBezTo>
                    <a:pt x="250" y="0"/>
                    <a:pt x="0" y="250"/>
                    <a:pt x="0" y="572"/>
                  </a:cubicBezTo>
                  <a:cubicBezTo>
                    <a:pt x="12" y="881"/>
                    <a:pt x="262" y="1131"/>
                    <a:pt x="560" y="1131"/>
                  </a:cubicBezTo>
                  <a:cubicBezTo>
                    <a:pt x="881" y="1131"/>
                    <a:pt x="1131" y="881"/>
                    <a:pt x="1131" y="572"/>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3" name="Google Shape;1023;p2"/>
            <p:cNvSpPr/>
            <p:nvPr/>
          </p:nvSpPr>
          <p:spPr>
            <a:xfrm>
              <a:off x="1306252" y="58314"/>
              <a:ext cx="38894" cy="38894"/>
            </a:xfrm>
            <a:custGeom>
              <a:avLst/>
              <a:gdLst/>
              <a:ahLst/>
              <a:cxnLst/>
              <a:rect l="l" t="t" r="r" b="b"/>
              <a:pathLst>
                <a:path w="1132" h="1132" extrusionOk="0">
                  <a:moveTo>
                    <a:pt x="572" y="0"/>
                  </a:moveTo>
                  <a:cubicBezTo>
                    <a:pt x="263" y="0"/>
                    <a:pt x="1" y="250"/>
                    <a:pt x="1" y="572"/>
                  </a:cubicBezTo>
                  <a:cubicBezTo>
                    <a:pt x="1" y="881"/>
                    <a:pt x="263"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2"/>
            <p:cNvSpPr/>
            <p:nvPr/>
          </p:nvSpPr>
          <p:spPr>
            <a:xfrm>
              <a:off x="1434308" y="442447"/>
              <a:ext cx="38894" cy="38894"/>
            </a:xfrm>
            <a:custGeom>
              <a:avLst/>
              <a:gdLst/>
              <a:ahLst/>
              <a:cxnLst/>
              <a:rect l="l" t="t" r="r" b="b"/>
              <a:pathLst>
                <a:path w="1132" h="1132" extrusionOk="0">
                  <a:moveTo>
                    <a:pt x="560" y="0"/>
                  </a:moveTo>
                  <a:cubicBezTo>
                    <a:pt x="250" y="0"/>
                    <a:pt x="0" y="250"/>
                    <a:pt x="0" y="560"/>
                  </a:cubicBezTo>
                  <a:cubicBezTo>
                    <a:pt x="12" y="881"/>
                    <a:pt x="262" y="1131"/>
                    <a:pt x="560" y="1131"/>
                  </a:cubicBezTo>
                  <a:cubicBezTo>
                    <a:pt x="881" y="1131"/>
                    <a:pt x="1131" y="881"/>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 name="Google Shape;1025;p2"/>
            <p:cNvSpPr/>
            <p:nvPr/>
          </p:nvSpPr>
          <p:spPr>
            <a:xfrm>
              <a:off x="1306252" y="442447"/>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 name="Google Shape;1026;p2"/>
            <p:cNvSpPr/>
            <p:nvPr/>
          </p:nvSpPr>
          <p:spPr>
            <a:xfrm>
              <a:off x="1242035" y="506252"/>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 name="Google Shape;1027;p2"/>
            <p:cNvSpPr/>
            <p:nvPr/>
          </p:nvSpPr>
          <p:spPr>
            <a:xfrm>
              <a:off x="1370469" y="50625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 name="Google Shape;1028;p2"/>
            <p:cNvSpPr/>
            <p:nvPr/>
          </p:nvSpPr>
          <p:spPr>
            <a:xfrm>
              <a:off x="1242035" y="377818"/>
              <a:ext cx="38894" cy="38894"/>
            </a:xfrm>
            <a:custGeom>
              <a:avLst/>
              <a:gdLst/>
              <a:ahLst/>
              <a:cxnLst/>
              <a:rect l="l" t="t" r="r" b="b"/>
              <a:pathLst>
                <a:path w="1132" h="1132" extrusionOk="0">
                  <a:moveTo>
                    <a:pt x="560" y="0"/>
                  </a:moveTo>
                  <a:cubicBezTo>
                    <a:pt x="250" y="0"/>
                    <a:pt x="0" y="262"/>
                    <a:pt x="0" y="572"/>
                  </a:cubicBezTo>
                  <a:cubicBezTo>
                    <a:pt x="12" y="893"/>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 name="Google Shape;1029;p2"/>
            <p:cNvSpPr/>
            <p:nvPr/>
          </p:nvSpPr>
          <p:spPr>
            <a:xfrm>
              <a:off x="1370469" y="377818"/>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 name="Google Shape;1030;p2"/>
            <p:cNvSpPr/>
            <p:nvPr/>
          </p:nvSpPr>
          <p:spPr>
            <a:xfrm>
              <a:off x="1434308" y="313979"/>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81" y="1132"/>
                    <a:pt x="1131" y="882"/>
                    <a:pt x="1131" y="572"/>
                  </a:cubicBezTo>
                  <a:cubicBezTo>
                    <a:pt x="1131" y="275"/>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2"/>
            <p:cNvSpPr/>
            <p:nvPr/>
          </p:nvSpPr>
          <p:spPr>
            <a:xfrm>
              <a:off x="1306252" y="314391"/>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 name="Google Shape;1032;p2"/>
            <p:cNvSpPr/>
            <p:nvPr/>
          </p:nvSpPr>
          <p:spPr>
            <a:xfrm>
              <a:off x="1434308" y="698525"/>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 name="Google Shape;1033;p2"/>
            <p:cNvSpPr/>
            <p:nvPr/>
          </p:nvSpPr>
          <p:spPr>
            <a:xfrm>
              <a:off x="1306252" y="698525"/>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2"/>
            <p:cNvSpPr/>
            <p:nvPr/>
          </p:nvSpPr>
          <p:spPr>
            <a:xfrm>
              <a:off x="1242035" y="762330"/>
              <a:ext cx="38894" cy="38929"/>
            </a:xfrm>
            <a:custGeom>
              <a:avLst/>
              <a:gdLst/>
              <a:ahLst/>
              <a:cxnLst/>
              <a:rect l="l" t="t" r="r" b="b"/>
              <a:pathLst>
                <a:path w="1132" h="1133" extrusionOk="0">
                  <a:moveTo>
                    <a:pt x="560" y="1"/>
                  </a:moveTo>
                  <a:cubicBezTo>
                    <a:pt x="250" y="1"/>
                    <a:pt x="0" y="263"/>
                    <a:pt x="0" y="572"/>
                  </a:cubicBezTo>
                  <a:cubicBezTo>
                    <a:pt x="12" y="882"/>
                    <a:pt x="262"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2"/>
            <p:cNvSpPr/>
            <p:nvPr/>
          </p:nvSpPr>
          <p:spPr>
            <a:xfrm>
              <a:off x="1370469" y="762330"/>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2"/>
            <p:cNvSpPr/>
            <p:nvPr/>
          </p:nvSpPr>
          <p:spPr>
            <a:xfrm>
              <a:off x="1242035" y="634308"/>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2"/>
            <p:cNvSpPr/>
            <p:nvPr/>
          </p:nvSpPr>
          <p:spPr>
            <a:xfrm>
              <a:off x="1370469" y="63430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2"/>
            <p:cNvSpPr/>
            <p:nvPr/>
          </p:nvSpPr>
          <p:spPr>
            <a:xfrm>
              <a:off x="1434308" y="570091"/>
              <a:ext cx="38894" cy="38894"/>
            </a:xfrm>
            <a:custGeom>
              <a:avLst/>
              <a:gdLst/>
              <a:ahLst/>
              <a:cxnLst/>
              <a:rect l="l" t="t" r="r" b="b"/>
              <a:pathLst>
                <a:path w="1132" h="1132" extrusionOk="0">
                  <a:moveTo>
                    <a:pt x="560" y="0"/>
                  </a:moveTo>
                  <a:cubicBezTo>
                    <a:pt x="250" y="0"/>
                    <a:pt x="0" y="262"/>
                    <a:pt x="0" y="572"/>
                  </a:cubicBezTo>
                  <a:cubicBezTo>
                    <a:pt x="12" y="893"/>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 name="Google Shape;1039;p2"/>
            <p:cNvSpPr/>
            <p:nvPr/>
          </p:nvSpPr>
          <p:spPr>
            <a:xfrm>
              <a:off x="1306252" y="570881"/>
              <a:ext cx="38894" cy="38482"/>
            </a:xfrm>
            <a:custGeom>
              <a:avLst/>
              <a:gdLst/>
              <a:ahLst/>
              <a:cxnLst/>
              <a:rect l="l" t="t" r="r" b="b"/>
              <a:pathLst>
                <a:path w="1132" h="1120" extrusionOk="0">
                  <a:moveTo>
                    <a:pt x="572" y="1"/>
                  </a:moveTo>
                  <a:cubicBezTo>
                    <a:pt x="263" y="1"/>
                    <a:pt x="1" y="251"/>
                    <a:pt x="1" y="560"/>
                  </a:cubicBezTo>
                  <a:cubicBezTo>
                    <a:pt x="1" y="870"/>
                    <a:pt x="263" y="1120"/>
                    <a:pt x="572" y="1120"/>
                  </a:cubicBezTo>
                  <a:cubicBezTo>
                    <a:pt x="882" y="1120"/>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 name="Google Shape;1040;p2"/>
            <p:cNvSpPr/>
            <p:nvPr/>
          </p:nvSpPr>
          <p:spPr>
            <a:xfrm>
              <a:off x="1434308" y="954603"/>
              <a:ext cx="38894" cy="38894"/>
            </a:xfrm>
            <a:custGeom>
              <a:avLst/>
              <a:gdLst/>
              <a:ahLst/>
              <a:cxnLst/>
              <a:rect l="l" t="t" r="r" b="b"/>
              <a:pathLst>
                <a:path w="1132" h="1132" extrusionOk="0">
                  <a:moveTo>
                    <a:pt x="560" y="1"/>
                  </a:moveTo>
                  <a:cubicBezTo>
                    <a:pt x="250" y="1"/>
                    <a:pt x="0" y="263"/>
                    <a:pt x="0" y="572"/>
                  </a:cubicBezTo>
                  <a:cubicBezTo>
                    <a:pt x="12" y="882"/>
                    <a:pt x="262"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 name="Google Shape;1041;p2"/>
            <p:cNvSpPr/>
            <p:nvPr/>
          </p:nvSpPr>
          <p:spPr>
            <a:xfrm>
              <a:off x="1306252" y="954603"/>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 name="Google Shape;1042;p2"/>
            <p:cNvSpPr/>
            <p:nvPr/>
          </p:nvSpPr>
          <p:spPr>
            <a:xfrm>
              <a:off x="1242035" y="1018854"/>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 name="Google Shape;1043;p2"/>
            <p:cNvSpPr/>
            <p:nvPr/>
          </p:nvSpPr>
          <p:spPr>
            <a:xfrm>
              <a:off x="1370469" y="1018854"/>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 name="Google Shape;1044;p2"/>
            <p:cNvSpPr/>
            <p:nvPr/>
          </p:nvSpPr>
          <p:spPr>
            <a:xfrm>
              <a:off x="1242035" y="890386"/>
              <a:ext cx="38894" cy="38894"/>
            </a:xfrm>
            <a:custGeom>
              <a:avLst/>
              <a:gdLst/>
              <a:ahLst/>
              <a:cxnLst/>
              <a:rect l="l" t="t" r="r" b="b"/>
              <a:pathLst>
                <a:path w="1132" h="1132" extrusionOk="0">
                  <a:moveTo>
                    <a:pt x="560" y="1"/>
                  </a:moveTo>
                  <a:cubicBezTo>
                    <a:pt x="250" y="1"/>
                    <a:pt x="0" y="251"/>
                    <a:pt x="0" y="560"/>
                  </a:cubicBezTo>
                  <a:cubicBezTo>
                    <a:pt x="0" y="882"/>
                    <a:pt x="262"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 name="Google Shape;1045;p2"/>
            <p:cNvSpPr/>
            <p:nvPr/>
          </p:nvSpPr>
          <p:spPr>
            <a:xfrm>
              <a:off x="1370469" y="89038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 name="Google Shape;1046;p2"/>
            <p:cNvSpPr/>
            <p:nvPr/>
          </p:nvSpPr>
          <p:spPr>
            <a:xfrm>
              <a:off x="1434308" y="826581"/>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 name="Google Shape;1047;p2"/>
            <p:cNvSpPr/>
            <p:nvPr/>
          </p:nvSpPr>
          <p:spPr>
            <a:xfrm>
              <a:off x="1306252" y="826993"/>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 name="Google Shape;1048;p2"/>
            <p:cNvSpPr/>
            <p:nvPr/>
          </p:nvSpPr>
          <p:spPr>
            <a:xfrm>
              <a:off x="1434308" y="1210302"/>
              <a:ext cx="38894" cy="38894"/>
            </a:xfrm>
            <a:custGeom>
              <a:avLst/>
              <a:gdLst/>
              <a:ahLst/>
              <a:cxnLst/>
              <a:rect l="l" t="t" r="r" b="b"/>
              <a:pathLst>
                <a:path w="1132" h="1132" extrusionOk="0">
                  <a:moveTo>
                    <a:pt x="560" y="0"/>
                  </a:moveTo>
                  <a:cubicBezTo>
                    <a:pt x="250" y="0"/>
                    <a:pt x="0" y="262"/>
                    <a:pt x="0" y="572"/>
                  </a:cubicBezTo>
                  <a:cubicBezTo>
                    <a:pt x="12" y="893"/>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 name="Google Shape;1049;p2"/>
            <p:cNvSpPr/>
            <p:nvPr/>
          </p:nvSpPr>
          <p:spPr>
            <a:xfrm>
              <a:off x="1306252" y="1210714"/>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 name="Google Shape;1050;p2"/>
            <p:cNvSpPr/>
            <p:nvPr/>
          </p:nvSpPr>
          <p:spPr>
            <a:xfrm>
              <a:off x="1242035" y="1274519"/>
              <a:ext cx="38894" cy="38894"/>
            </a:xfrm>
            <a:custGeom>
              <a:avLst/>
              <a:gdLst/>
              <a:ahLst/>
              <a:cxnLst/>
              <a:rect l="l" t="t" r="r" b="b"/>
              <a:pathLst>
                <a:path w="1132" h="1132" extrusionOk="0">
                  <a:moveTo>
                    <a:pt x="560" y="1"/>
                  </a:moveTo>
                  <a:cubicBezTo>
                    <a:pt x="250" y="1"/>
                    <a:pt x="0" y="251"/>
                    <a:pt x="0" y="560"/>
                  </a:cubicBezTo>
                  <a:cubicBezTo>
                    <a:pt x="12" y="894"/>
                    <a:pt x="262" y="1132"/>
                    <a:pt x="560" y="1132"/>
                  </a:cubicBezTo>
                  <a:cubicBezTo>
                    <a:pt x="881" y="1132"/>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 name="Google Shape;1051;p2"/>
            <p:cNvSpPr/>
            <p:nvPr/>
          </p:nvSpPr>
          <p:spPr>
            <a:xfrm>
              <a:off x="1370469" y="1274519"/>
              <a:ext cx="38894" cy="38894"/>
            </a:xfrm>
            <a:custGeom>
              <a:avLst/>
              <a:gdLst/>
              <a:ahLst/>
              <a:cxnLst/>
              <a:rect l="l" t="t" r="r" b="b"/>
              <a:pathLst>
                <a:path w="1132" h="1132" extrusionOk="0">
                  <a:moveTo>
                    <a:pt x="560" y="1"/>
                  </a:moveTo>
                  <a:cubicBezTo>
                    <a:pt x="251" y="1"/>
                    <a:pt x="1" y="251"/>
                    <a:pt x="1" y="560"/>
                  </a:cubicBezTo>
                  <a:cubicBezTo>
                    <a:pt x="1" y="894"/>
                    <a:pt x="251" y="1132"/>
                    <a:pt x="560" y="1132"/>
                  </a:cubicBezTo>
                  <a:cubicBezTo>
                    <a:pt x="870"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 name="Google Shape;1052;p2"/>
            <p:cNvSpPr/>
            <p:nvPr/>
          </p:nvSpPr>
          <p:spPr>
            <a:xfrm>
              <a:off x="1242035" y="1146463"/>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 name="Google Shape;1053;p2"/>
            <p:cNvSpPr/>
            <p:nvPr/>
          </p:nvSpPr>
          <p:spPr>
            <a:xfrm>
              <a:off x="1370469" y="1146463"/>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 name="Google Shape;1054;p2"/>
            <p:cNvSpPr/>
            <p:nvPr/>
          </p:nvSpPr>
          <p:spPr>
            <a:xfrm>
              <a:off x="1434308" y="1082659"/>
              <a:ext cx="38894" cy="38894"/>
            </a:xfrm>
            <a:custGeom>
              <a:avLst/>
              <a:gdLst/>
              <a:ahLst/>
              <a:cxnLst/>
              <a:rect l="l" t="t" r="r" b="b"/>
              <a:pathLst>
                <a:path w="1132" h="1132" extrusionOk="0">
                  <a:moveTo>
                    <a:pt x="560" y="1"/>
                  </a:moveTo>
                  <a:cubicBezTo>
                    <a:pt x="250" y="1"/>
                    <a:pt x="0" y="251"/>
                    <a:pt x="0" y="560"/>
                  </a:cubicBezTo>
                  <a:cubicBezTo>
                    <a:pt x="0" y="882"/>
                    <a:pt x="262"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 name="Google Shape;1055;p2"/>
            <p:cNvSpPr/>
            <p:nvPr/>
          </p:nvSpPr>
          <p:spPr>
            <a:xfrm>
              <a:off x="1306252" y="1082659"/>
              <a:ext cx="38894" cy="38894"/>
            </a:xfrm>
            <a:custGeom>
              <a:avLst/>
              <a:gdLst/>
              <a:ahLst/>
              <a:cxnLst/>
              <a:rect l="l" t="t" r="r" b="b"/>
              <a:pathLst>
                <a:path w="1132" h="1132" extrusionOk="0">
                  <a:moveTo>
                    <a:pt x="572" y="1"/>
                  </a:moveTo>
                  <a:cubicBezTo>
                    <a:pt x="263" y="1"/>
                    <a:pt x="1" y="251"/>
                    <a:pt x="1" y="560"/>
                  </a:cubicBezTo>
                  <a:cubicBezTo>
                    <a:pt x="1" y="870"/>
                    <a:pt x="263"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 name="Google Shape;1056;p2"/>
            <p:cNvSpPr/>
            <p:nvPr/>
          </p:nvSpPr>
          <p:spPr>
            <a:xfrm>
              <a:off x="1434308" y="1466792"/>
              <a:ext cx="38894" cy="38894"/>
            </a:xfrm>
            <a:custGeom>
              <a:avLst/>
              <a:gdLst/>
              <a:ahLst/>
              <a:cxnLst/>
              <a:rect l="l" t="t" r="r" b="b"/>
              <a:pathLst>
                <a:path w="1132" h="1132" extrusionOk="0">
                  <a:moveTo>
                    <a:pt x="560" y="0"/>
                  </a:moveTo>
                  <a:cubicBezTo>
                    <a:pt x="250" y="0"/>
                    <a:pt x="0" y="250"/>
                    <a:pt x="0" y="560"/>
                  </a:cubicBezTo>
                  <a:cubicBezTo>
                    <a:pt x="12" y="893"/>
                    <a:pt x="262" y="1132"/>
                    <a:pt x="560" y="1132"/>
                  </a:cubicBezTo>
                  <a:cubicBezTo>
                    <a:pt x="881" y="1132"/>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 name="Google Shape;1057;p2"/>
            <p:cNvSpPr/>
            <p:nvPr/>
          </p:nvSpPr>
          <p:spPr>
            <a:xfrm>
              <a:off x="1306252" y="1467204"/>
              <a:ext cx="38894" cy="38894"/>
            </a:xfrm>
            <a:custGeom>
              <a:avLst/>
              <a:gdLst/>
              <a:ahLst/>
              <a:cxnLst/>
              <a:rect l="l" t="t" r="r" b="b"/>
              <a:pathLst>
                <a:path w="1132" h="1132" extrusionOk="0">
                  <a:moveTo>
                    <a:pt x="572" y="0"/>
                  </a:moveTo>
                  <a:cubicBezTo>
                    <a:pt x="263" y="0"/>
                    <a:pt x="1" y="250"/>
                    <a:pt x="1" y="560"/>
                  </a:cubicBezTo>
                  <a:cubicBezTo>
                    <a:pt x="1" y="870"/>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 name="Google Shape;1058;p2"/>
            <p:cNvSpPr/>
            <p:nvPr/>
          </p:nvSpPr>
          <p:spPr>
            <a:xfrm>
              <a:off x="1242035" y="1531009"/>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 name="Google Shape;1059;p2"/>
            <p:cNvSpPr/>
            <p:nvPr/>
          </p:nvSpPr>
          <p:spPr>
            <a:xfrm>
              <a:off x="1370469" y="153100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 name="Google Shape;1060;p2"/>
            <p:cNvSpPr/>
            <p:nvPr/>
          </p:nvSpPr>
          <p:spPr>
            <a:xfrm>
              <a:off x="1242035" y="1402575"/>
              <a:ext cx="38894" cy="38894"/>
            </a:xfrm>
            <a:custGeom>
              <a:avLst/>
              <a:gdLst/>
              <a:ahLst/>
              <a:cxnLst/>
              <a:rect l="l" t="t" r="r" b="b"/>
              <a:pathLst>
                <a:path w="1132" h="1132" extrusionOk="0">
                  <a:moveTo>
                    <a:pt x="560" y="0"/>
                  </a:moveTo>
                  <a:cubicBezTo>
                    <a:pt x="250" y="0"/>
                    <a:pt x="0" y="262"/>
                    <a:pt x="0" y="572"/>
                  </a:cubicBezTo>
                  <a:cubicBezTo>
                    <a:pt x="12"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 name="Google Shape;1061;p2"/>
            <p:cNvSpPr/>
            <p:nvPr/>
          </p:nvSpPr>
          <p:spPr>
            <a:xfrm>
              <a:off x="1370469" y="14025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 name="Google Shape;1062;p2"/>
            <p:cNvSpPr/>
            <p:nvPr/>
          </p:nvSpPr>
          <p:spPr>
            <a:xfrm>
              <a:off x="1434308" y="1338736"/>
              <a:ext cx="38894" cy="38894"/>
            </a:xfrm>
            <a:custGeom>
              <a:avLst/>
              <a:gdLst/>
              <a:ahLst/>
              <a:cxnLst/>
              <a:rect l="l" t="t" r="r" b="b"/>
              <a:pathLst>
                <a:path w="1132" h="1132" extrusionOk="0">
                  <a:moveTo>
                    <a:pt x="560" y="1"/>
                  </a:moveTo>
                  <a:cubicBezTo>
                    <a:pt x="250" y="1"/>
                    <a:pt x="0" y="251"/>
                    <a:pt x="0" y="572"/>
                  </a:cubicBezTo>
                  <a:cubicBezTo>
                    <a:pt x="12" y="882"/>
                    <a:pt x="262" y="1132"/>
                    <a:pt x="560" y="1132"/>
                  </a:cubicBezTo>
                  <a:cubicBezTo>
                    <a:pt x="881" y="1132"/>
                    <a:pt x="1131" y="882"/>
                    <a:pt x="1131" y="572"/>
                  </a:cubicBezTo>
                  <a:cubicBezTo>
                    <a:pt x="1131" y="275"/>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 name="Google Shape;1063;p2"/>
            <p:cNvSpPr/>
            <p:nvPr/>
          </p:nvSpPr>
          <p:spPr>
            <a:xfrm>
              <a:off x="1306252" y="1338736"/>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2"/>
            <p:cNvSpPr/>
            <p:nvPr/>
          </p:nvSpPr>
          <p:spPr>
            <a:xfrm>
              <a:off x="1434308" y="1722870"/>
              <a:ext cx="38894" cy="38894"/>
            </a:xfrm>
            <a:custGeom>
              <a:avLst/>
              <a:gdLst/>
              <a:ahLst/>
              <a:cxnLst/>
              <a:rect l="l" t="t" r="r" b="b"/>
              <a:pathLst>
                <a:path w="1132" h="1132" extrusionOk="0">
                  <a:moveTo>
                    <a:pt x="560" y="1"/>
                  </a:moveTo>
                  <a:cubicBezTo>
                    <a:pt x="250" y="1"/>
                    <a:pt x="0" y="251"/>
                    <a:pt x="0" y="560"/>
                  </a:cubicBezTo>
                  <a:cubicBezTo>
                    <a:pt x="12" y="882"/>
                    <a:pt x="262"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 name="Google Shape;1065;p2"/>
            <p:cNvSpPr/>
            <p:nvPr/>
          </p:nvSpPr>
          <p:spPr>
            <a:xfrm>
              <a:off x="1306252" y="1723282"/>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 name="Google Shape;1066;p2"/>
            <p:cNvSpPr/>
            <p:nvPr/>
          </p:nvSpPr>
          <p:spPr>
            <a:xfrm>
              <a:off x="1242035" y="1787121"/>
              <a:ext cx="38894" cy="38894"/>
            </a:xfrm>
            <a:custGeom>
              <a:avLst/>
              <a:gdLst/>
              <a:ahLst/>
              <a:cxnLst/>
              <a:rect l="l" t="t" r="r" b="b"/>
              <a:pathLst>
                <a:path w="1132" h="1132" extrusionOk="0">
                  <a:moveTo>
                    <a:pt x="560" y="0"/>
                  </a:moveTo>
                  <a:cubicBezTo>
                    <a:pt x="250" y="0"/>
                    <a:pt x="0" y="262"/>
                    <a:pt x="0" y="572"/>
                  </a:cubicBezTo>
                  <a:cubicBezTo>
                    <a:pt x="0"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 name="Google Shape;1067;p2"/>
            <p:cNvSpPr/>
            <p:nvPr/>
          </p:nvSpPr>
          <p:spPr>
            <a:xfrm>
              <a:off x="1370469" y="1787121"/>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 name="Google Shape;1068;p2"/>
            <p:cNvSpPr/>
            <p:nvPr/>
          </p:nvSpPr>
          <p:spPr>
            <a:xfrm>
              <a:off x="1242035" y="1659065"/>
              <a:ext cx="38894" cy="38894"/>
            </a:xfrm>
            <a:custGeom>
              <a:avLst/>
              <a:gdLst/>
              <a:ahLst/>
              <a:cxnLst/>
              <a:rect l="l" t="t" r="r" b="b"/>
              <a:pathLst>
                <a:path w="1132" h="1132" extrusionOk="0">
                  <a:moveTo>
                    <a:pt x="560" y="0"/>
                  </a:moveTo>
                  <a:cubicBezTo>
                    <a:pt x="250" y="0"/>
                    <a:pt x="0" y="250"/>
                    <a:pt x="0" y="560"/>
                  </a:cubicBezTo>
                  <a:cubicBezTo>
                    <a:pt x="12" y="870"/>
                    <a:pt x="262"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 name="Google Shape;1069;p2"/>
            <p:cNvSpPr/>
            <p:nvPr/>
          </p:nvSpPr>
          <p:spPr>
            <a:xfrm>
              <a:off x="1370469" y="1659065"/>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2"/>
            <p:cNvSpPr/>
            <p:nvPr/>
          </p:nvSpPr>
          <p:spPr>
            <a:xfrm>
              <a:off x="1434308" y="1594848"/>
              <a:ext cx="38894" cy="38894"/>
            </a:xfrm>
            <a:custGeom>
              <a:avLst/>
              <a:gdLst/>
              <a:ahLst/>
              <a:cxnLst/>
              <a:rect l="l" t="t" r="r" b="b"/>
              <a:pathLst>
                <a:path w="1132" h="1132" extrusionOk="0">
                  <a:moveTo>
                    <a:pt x="560" y="0"/>
                  </a:moveTo>
                  <a:cubicBezTo>
                    <a:pt x="250" y="0"/>
                    <a:pt x="0" y="262"/>
                    <a:pt x="0" y="572"/>
                  </a:cubicBezTo>
                  <a:cubicBezTo>
                    <a:pt x="12"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2"/>
            <p:cNvSpPr/>
            <p:nvPr/>
          </p:nvSpPr>
          <p:spPr>
            <a:xfrm>
              <a:off x="1306252" y="1594848"/>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 name="Google Shape;1072;p2"/>
            <p:cNvSpPr/>
            <p:nvPr/>
          </p:nvSpPr>
          <p:spPr>
            <a:xfrm>
              <a:off x="1434308" y="1978982"/>
              <a:ext cx="38894" cy="38894"/>
            </a:xfrm>
            <a:custGeom>
              <a:avLst/>
              <a:gdLst/>
              <a:ahLst/>
              <a:cxnLst/>
              <a:rect l="l" t="t" r="r" b="b"/>
              <a:pathLst>
                <a:path w="1132" h="1132" extrusionOk="0">
                  <a:moveTo>
                    <a:pt x="560" y="0"/>
                  </a:moveTo>
                  <a:cubicBezTo>
                    <a:pt x="250" y="0"/>
                    <a:pt x="0" y="250"/>
                    <a:pt x="0" y="572"/>
                  </a:cubicBezTo>
                  <a:cubicBezTo>
                    <a:pt x="0" y="881"/>
                    <a:pt x="262" y="1131"/>
                    <a:pt x="560" y="1131"/>
                  </a:cubicBezTo>
                  <a:cubicBezTo>
                    <a:pt x="881" y="1131"/>
                    <a:pt x="1131" y="881"/>
                    <a:pt x="1131" y="572"/>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 name="Google Shape;1073;p2"/>
            <p:cNvSpPr/>
            <p:nvPr/>
          </p:nvSpPr>
          <p:spPr>
            <a:xfrm>
              <a:off x="1306252" y="1979359"/>
              <a:ext cx="38894" cy="38929"/>
            </a:xfrm>
            <a:custGeom>
              <a:avLst/>
              <a:gdLst/>
              <a:ahLst/>
              <a:cxnLst/>
              <a:rect l="l" t="t" r="r" b="b"/>
              <a:pathLst>
                <a:path w="1132" h="1133"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 name="Google Shape;1074;p2"/>
            <p:cNvSpPr/>
            <p:nvPr/>
          </p:nvSpPr>
          <p:spPr>
            <a:xfrm>
              <a:off x="1242035" y="2043611"/>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 name="Google Shape;1075;p2"/>
            <p:cNvSpPr/>
            <p:nvPr/>
          </p:nvSpPr>
          <p:spPr>
            <a:xfrm>
              <a:off x="1370469" y="204361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 name="Google Shape;1076;p2"/>
            <p:cNvSpPr/>
            <p:nvPr/>
          </p:nvSpPr>
          <p:spPr>
            <a:xfrm>
              <a:off x="1242035" y="1915143"/>
              <a:ext cx="38894" cy="38894"/>
            </a:xfrm>
            <a:custGeom>
              <a:avLst/>
              <a:gdLst/>
              <a:ahLst/>
              <a:cxnLst/>
              <a:rect l="l" t="t" r="r" b="b"/>
              <a:pathLst>
                <a:path w="1132" h="1132" extrusionOk="0">
                  <a:moveTo>
                    <a:pt x="560" y="1"/>
                  </a:moveTo>
                  <a:cubicBezTo>
                    <a:pt x="250" y="1"/>
                    <a:pt x="0" y="251"/>
                    <a:pt x="0" y="560"/>
                  </a:cubicBezTo>
                  <a:cubicBezTo>
                    <a:pt x="12" y="882"/>
                    <a:pt x="262"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 name="Google Shape;1077;p2"/>
            <p:cNvSpPr/>
            <p:nvPr/>
          </p:nvSpPr>
          <p:spPr>
            <a:xfrm>
              <a:off x="1370469" y="1915143"/>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 name="Google Shape;1078;p2"/>
            <p:cNvSpPr/>
            <p:nvPr/>
          </p:nvSpPr>
          <p:spPr>
            <a:xfrm>
              <a:off x="1434308" y="1851338"/>
              <a:ext cx="38894" cy="38894"/>
            </a:xfrm>
            <a:custGeom>
              <a:avLst/>
              <a:gdLst/>
              <a:ahLst/>
              <a:cxnLst/>
              <a:rect l="l" t="t" r="r" b="b"/>
              <a:pathLst>
                <a:path w="1132" h="1132" extrusionOk="0">
                  <a:moveTo>
                    <a:pt x="560" y="0"/>
                  </a:moveTo>
                  <a:cubicBezTo>
                    <a:pt x="250" y="0"/>
                    <a:pt x="0" y="250"/>
                    <a:pt x="0" y="560"/>
                  </a:cubicBezTo>
                  <a:cubicBezTo>
                    <a:pt x="0"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 name="Google Shape;1079;p2"/>
            <p:cNvSpPr/>
            <p:nvPr/>
          </p:nvSpPr>
          <p:spPr>
            <a:xfrm>
              <a:off x="1306252" y="185133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 name="Google Shape;1080;p2"/>
            <p:cNvSpPr/>
            <p:nvPr/>
          </p:nvSpPr>
          <p:spPr>
            <a:xfrm>
              <a:off x="986335" y="-5903"/>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 name="Google Shape;1081;p2"/>
            <p:cNvSpPr/>
            <p:nvPr/>
          </p:nvSpPr>
          <p:spPr>
            <a:xfrm>
              <a:off x="1113979" y="-5903"/>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2"/>
            <p:cNvSpPr/>
            <p:nvPr/>
          </p:nvSpPr>
          <p:spPr>
            <a:xfrm>
              <a:off x="1178196" y="186335"/>
              <a:ext cx="38894" cy="38516"/>
            </a:xfrm>
            <a:custGeom>
              <a:avLst/>
              <a:gdLst/>
              <a:ahLst/>
              <a:cxnLst/>
              <a:rect l="l" t="t" r="r" b="b"/>
              <a:pathLst>
                <a:path w="1132" h="1121" extrusionOk="0">
                  <a:moveTo>
                    <a:pt x="561" y="1"/>
                  </a:moveTo>
                  <a:cubicBezTo>
                    <a:pt x="251" y="1"/>
                    <a:pt x="1" y="251"/>
                    <a:pt x="1" y="561"/>
                  </a:cubicBezTo>
                  <a:cubicBezTo>
                    <a:pt x="1" y="870"/>
                    <a:pt x="263" y="1120"/>
                    <a:pt x="561" y="1120"/>
                  </a:cubicBezTo>
                  <a:cubicBezTo>
                    <a:pt x="870" y="1120"/>
                    <a:pt x="1132" y="870"/>
                    <a:pt x="1132" y="561"/>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2"/>
            <p:cNvSpPr/>
            <p:nvPr/>
          </p:nvSpPr>
          <p:spPr>
            <a:xfrm>
              <a:off x="1050174" y="186335"/>
              <a:ext cx="38894" cy="38929"/>
            </a:xfrm>
            <a:custGeom>
              <a:avLst/>
              <a:gdLst/>
              <a:ahLst/>
              <a:cxnLst/>
              <a:rect l="l" t="t" r="r" b="b"/>
              <a:pathLst>
                <a:path w="1132" h="1133" extrusionOk="0">
                  <a:moveTo>
                    <a:pt x="560" y="1"/>
                  </a:moveTo>
                  <a:cubicBezTo>
                    <a:pt x="250" y="1"/>
                    <a:pt x="0" y="251"/>
                    <a:pt x="0" y="561"/>
                  </a:cubicBezTo>
                  <a:cubicBezTo>
                    <a:pt x="0" y="870"/>
                    <a:pt x="250" y="1132"/>
                    <a:pt x="560" y="1132"/>
                  </a:cubicBezTo>
                  <a:cubicBezTo>
                    <a:pt x="881" y="1132"/>
                    <a:pt x="1131" y="870"/>
                    <a:pt x="1131" y="561"/>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 name="Google Shape;1084;p2"/>
            <p:cNvSpPr/>
            <p:nvPr/>
          </p:nvSpPr>
          <p:spPr>
            <a:xfrm>
              <a:off x="986335" y="250174"/>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82" y="1131"/>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2"/>
            <p:cNvSpPr/>
            <p:nvPr/>
          </p:nvSpPr>
          <p:spPr>
            <a:xfrm>
              <a:off x="1113979" y="250174"/>
              <a:ext cx="38894" cy="38894"/>
            </a:xfrm>
            <a:custGeom>
              <a:avLst/>
              <a:gdLst/>
              <a:ahLst/>
              <a:cxnLst/>
              <a:rect l="l" t="t" r="r" b="b"/>
              <a:pathLst>
                <a:path w="1132" h="1132" extrusionOk="0">
                  <a:moveTo>
                    <a:pt x="572" y="0"/>
                  </a:moveTo>
                  <a:cubicBezTo>
                    <a:pt x="263" y="0"/>
                    <a:pt x="1" y="250"/>
                    <a:pt x="1" y="560"/>
                  </a:cubicBezTo>
                  <a:cubicBezTo>
                    <a:pt x="1" y="881"/>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 name="Google Shape;1086;p2"/>
            <p:cNvSpPr/>
            <p:nvPr/>
          </p:nvSpPr>
          <p:spPr>
            <a:xfrm>
              <a:off x="986335" y="121706"/>
              <a:ext cx="38894" cy="38894"/>
            </a:xfrm>
            <a:custGeom>
              <a:avLst/>
              <a:gdLst/>
              <a:ahLst/>
              <a:cxnLst/>
              <a:rect l="l" t="t" r="r" b="b"/>
              <a:pathLst>
                <a:path w="1132" h="1132" extrusionOk="0">
                  <a:moveTo>
                    <a:pt x="560" y="1"/>
                  </a:moveTo>
                  <a:cubicBezTo>
                    <a:pt x="251" y="1"/>
                    <a:pt x="1" y="251"/>
                    <a:pt x="1" y="572"/>
                  </a:cubicBezTo>
                  <a:cubicBezTo>
                    <a:pt x="1" y="894"/>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2"/>
            <p:cNvSpPr/>
            <p:nvPr/>
          </p:nvSpPr>
          <p:spPr>
            <a:xfrm>
              <a:off x="1113979" y="121706"/>
              <a:ext cx="38894" cy="38894"/>
            </a:xfrm>
            <a:custGeom>
              <a:avLst/>
              <a:gdLst/>
              <a:ahLst/>
              <a:cxnLst/>
              <a:rect l="l" t="t" r="r" b="b"/>
              <a:pathLst>
                <a:path w="1132" h="1132" extrusionOk="0">
                  <a:moveTo>
                    <a:pt x="572" y="1"/>
                  </a:moveTo>
                  <a:cubicBezTo>
                    <a:pt x="263" y="1"/>
                    <a:pt x="1" y="251"/>
                    <a:pt x="1" y="572"/>
                  </a:cubicBezTo>
                  <a:cubicBezTo>
                    <a:pt x="1" y="894"/>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 name="Google Shape;1088;p2"/>
            <p:cNvSpPr/>
            <p:nvPr/>
          </p:nvSpPr>
          <p:spPr>
            <a:xfrm>
              <a:off x="1178196" y="58314"/>
              <a:ext cx="38894" cy="38894"/>
            </a:xfrm>
            <a:custGeom>
              <a:avLst/>
              <a:gdLst/>
              <a:ahLst/>
              <a:cxnLst/>
              <a:rect l="l" t="t" r="r" b="b"/>
              <a:pathLst>
                <a:path w="1132" h="1132" extrusionOk="0">
                  <a:moveTo>
                    <a:pt x="561" y="0"/>
                  </a:moveTo>
                  <a:cubicBezTo>
                    <a:pt x="251" y="0"/>
                    <a:pt x="1" y="250"/>
                    <a:pt x="1" y="572"/>
                  </a:cubicBezTo>
                  <a:cubicBezTo>
                    <a:pt x="13" y="881"/>
                    <a:pt x="263" y="1131"/>
                    <a:pt x="561" y="1131"/>
                  </a:cubicBezTo>
                  <a:cubicBezTo>
                    <a:pt x="870" y="1131"/>
                    <a:pt x="1132" y="881"/>
                    <a:pt x="1132" y="572"/>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 name="Google Shape;1089;p2"/>
            <p:cNvSpPr/>
            <p:nvPr/>
          </p:nvSpPr>
          <p:spPr>
            <a:xfrm>
              <a:off x="1050174"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81" y="1131"/>
                    <a:pt x="1131" y="881"/>
                    <a:pt x="1131" y="572"/>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 name="Google Shape;1090;p2"/>
            <p:cNvSpPr/>
            <p:nvPr/>
          </p:nvSpPr>
          <p:spPr>
            <a:xfrm>
              <a:off x="1178196" y="442447"/>
              <a:ext cx="38894" cy="38894"/>
            </a:xfrm>
            <a:custGeom>
              <a:avLst/>
              <a:gdLst/>
              <a:ahLst/>
              <a:cxnLst/>
              <a:rect l="l" t="t" r="r" b="b"/>
              <a:pathLst>
                <a:path w="1132" h="1132" extrusionOk="0">
                  <a:moveTo>
                    <a:pt x="561" y="0"/>
                  </a:moveTo>
                  <a:cubicBezTo>
                    <a:pt x="251" y="0"/>
                    <a:pt x="1" y="250"/>
                    <a:pt x="1" y="560"/>
                  </a:cubicBezTo>
                  <a:cubicBezTo>
                    <a:pt x="13" y="881"/>
                    <a:pt x="263" y="1131"/>
                    <a:pt x="561" y="1131"/>
                  </a:cubicBezTo>
                  <a:cubicBezTo>
                    <a:pt x="870" y="1131"/>
                    <a:pt x="1132" y="881"/>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 name="Google Shape;1091;p2"/>
            <p:cNvSpPr/>
            <p:nvPr/>
          </p:nvSpPr>
          <p:spPr>
            <a:xfrm>
              <a:off x="1050174" y="44244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 name="Google Shape;1092;p2"/>
            <p:cNvSpPr/>
            <p:nvPr/>
          </p:nvSpPr>
          <p:spPr>
            <a:xfrm>
              <a:off x="986335" y="50625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 name="Google Shape;1093;p2"/>
            <p:cNvSpPr/>
            <p:nvPr/>
          </p:nvSpPr>
          <p:spPr>
            <a:xfrm>
              <a:off x="1113979" y="506252"/>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 name="Google Shape;1094;p2"/>
            <p:cNvSpPr/>
            <p:nvPr/>
          </p:nvSpPr>
          <p:spPr>
            <a:xfrm>
              <a:off x="986335" y="377818"/>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 name="Google Shape;1095;p2"/>
            <p:cNvSpPr/>
            <p:nvPr/>
          </p:nvSpPr>
          <p:spPr>
            <a:xfrm>
              <a:off x="1113979" y="377818"/>
              <a:ext cx="38894" cy="38894"/>
            </a:xfrm>
            <a:custGeom>
              <a:avLst/>
              <a:gdLst/>
              <a:ahLst/>
              <a:cxnLst/>
              <a:rect l="l" t="t" r="r" b="b"/>
              <a:pathLst>
                <a:path w="1132" h="1132" extrusionOk="0">
                  <a:moveTo>
                    <a:pt x="572" y="0"/>
                  </a:moveTo>
                  <a:cubicBezTo>
                    <a:pt x="263" y="0"/>
                    <a:pt x="1" y="262"/>
                    <a:pt x="1" y="572"/>
                  </a:cubicBezTo>
                  <a:cubicBezTo>
                    <a:pt x="1" y="893"/>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2"/>
            <p:cNvSpPr/>
            <p:nvPr/>
          </p:nvSpPr>
          <p:spPr>
            <a:xfrm>
              <a:off x="1178196" y="313979"/>
              <a:ext cx="38894" cy="38894"/>
            </a:xfrm>
            <a:custGeom>
              <a:avLst/>
              <a:gdLst/>
              <a:ahLst/>
              <a:cxnLst/>
              <a:rect l="l" t="t" r="r" b="b"/>
              <a:pathLst>
                <a:path w="1132" h="1132" extrusionOk="0">
                  <a:moveTo>
                    <a:pt x="561" y="1"/>
                  </a:moveTo>
                  <a:cubicBezTo>
                    <a:pt x="251" y="1"/>
                    <a:pt x="1" y="251"/>
                    <a:pt x="1" y="572"/>
                  </a:cubicBezTo>
                  <a:cubicBezTo>
                    <a:pt x="13" y="882"/>
                    <a:pt x="263" y="1132"/>
                    <a:pt x="561" y="1132"/>
                  </a:cubicBezTo>
                  <a:cubicBezTo>
                    <a:pt x="870" y="1132"/>
                    <a:pt x="1132" y="882"/>
                    <a:pt x="1132" y="572"/>
                  </a:cubicBezTo>
                  <a:cubicBezTo>
                    <a:pt x="1132" y="275"/>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 name="Google Shape;1097;p2"/>
            <p:cNvSpPr/>
            <p:nvPr/>
          </p:nvSpPr>
          <p:spPr>
            <a:xfrm>
              <a:off x="1050174" y="314391"/>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 name="Google Shape;1098;p2"/>
            <p:cNvSpPr/>
            <p:nvPr/>
          </p:nvSpPr>
          <p:spPr>
            <a:xfrm>
              <a:off x="1178196" y="698525"/>
              <a:ext cx="38894" cy="38894"/>
            </a:xfrm>
            <a:custGeom>
              <a:avLst/>
              <a:gdLst/>
              <a:ahLst/>
              <a:cxnLst/>
              <a:rect l="l" t="t" r="r" b="b"/>
              <a:pathLst>
                <a:path w="1132" h="1132" extrusionOk="0">
                  <a:moveTo>
                    <a:pt x="561" y="1"/>
                  </a:moveTo>
                  <a:cubicBezTo>
                    <a:pt x="251" y="1"/>
                    <a:pt x="1" y="251"/>
                    <a:pt x="1" y="572"/>
                  </a:cubicBezTo>
                  <a:cubicBezTo>
                    <a:pt x="13" y="882"/>
                    <a:pt x="263" y="1132"/>
                    <a:pt x="561" y="1132"/>
                  </a:cubicBezTo>
                  <a:cubicBezTo>
                    <a:pt x="870" y="1132"/>
                    <a:pt x="1132" y="882"/>
                    <a:pt x="1132" y="572"/>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2"/>
            <p:cNvSpPr/>
            <p:nvPr/>
          </p:nvSpPr>
          <p:spPr>
            <a:xfrm>
              <a:off x="1050174"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 name="Google Shape;1100;p2"/>
            <p:cNvSpPr/>
            <p:nvPr/>
          </p:nvSpPr>
          <p:spPr>
            <a:xfrm>
              <a:off x="986335" y="762330"/>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82" y="1132"/>
                    <a:pt x="1132" y="882"/>
                    <a:pt x="1132" y="572"/>
                  </a:cubicBezTo>
                  <a:cubicBezTo>
                    <a:pt x="1132" y="263"/>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2"/>
            <p:cNvSpPr/>
            <p:nvPr/>
          </p:nvSpPr>
          <p:spPr>
            <a:xfrm>
              <a:off x="1113979" y="762330"/>
              <a:ext cx="38894" cy="38929"/>
            </a:xfrm>
            <a:custGeom>
              <a:avLst/>
              <a:gdLst/>
              <a:ahLst/>
              <a:cxnLst/>
              <a:rect l="l" t="t" r="r" b="b"/>
              <a:pathLst>
                <a:path w="1132" h="1133"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2"/>
            <p:cNvSpPr/>
            <p:nvPr/>
          </p:nvSpPr>
          <p:spPr>
            <a:xfrm>
              <a:off x="986335" y="63430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 name="Google Shape;1103;p2"/>
            <p:cNvSpPr/>
            <p:nvPr/>
          </p:nvSpPr>
          <p:spPr>
            <a:xfrm>
              <a:off x="1113979" y="634308"/>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 name="Google Shape;1104;p2"/>
            <p:cNvSpPr/>
            <p:nvPr/>
          </p:nvSpPr>
          <p:spPr>
            <a:xfrm>
              <a:off x="1178196" y="570091"/>
              <a:ext cx="38894" cy="38894"/>
            </a:xfrm>
            <a:custGeom>
              <a:avLst/>
              <a:gdLst/>
              <a:ahLst/>
              <a:cxnLst/>
              <a:rect l="l" t="t" r="r" b="b"/>
              <a:pathLst>
                <a:path w="1132" h="1132" extrusionOk="0">
                  <a:moveTo>
                    <a:pt x="561" y="0"/>
                  </a:moveTo>
                  <a:cubicBezTo>
                    <a:pt x="251" y="0"/>
                    <a:pt x="1" y="262"/>
                    <a:pt x="1" y="572"/>
                  </a:cubicBezTo>
                  <a:cubicBezTo>
                    <a:pt x="13" y="893"/>
                    <a:pt x="263" y="1131"/>
                    <a:pt x="561" y="1131"/>
                  </a:cubicBezTo>
                  <a:cubicBezTo>
                    <a:pt x="870" y="1131"/>
                    <a:pt x="1132" y="881"/>
                    <a:pt x="1132" y="572"/>
                  </a:cubicBezTo>
                  <a:cubicBezTo>
                    <a:pt x="1132" y="262"/>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2"/>
            <p:cNvSpPr/>
            <p:nvPr/>
          </p:nvSpPr>
          <p:spPr>
            <a:xfrm>
              <a:off x="1050174" y="570881"/>
              <a:ext cx="38894" cy="38482"/>
            </a:xfrm>
            <a:custGeom>
              <a:avLst/>
              <a:gdLst/>
              <a:ahLst/>
              <a:cxnLst/>
              <a:rect l="l" t="t" r="r" b="b"/>
              <a:pathLst>
                <a:path w="1132" h="1120" extrusionOk="0">
                  <a:moveTo>
                    <a:pt x="560" y="1"/>
                  </a:moveTo>
                  <a:cubicBezTo>
                    <a:pt x="250" y="1"/>
                    <a:pt x="0" y="251"/>
                    <a:pt x="0" y="560"/>
                  </a:cubicBezTo>
                  <a:cubicBezTo>
                    <a:pt x="0" y="870"/>
                    <a:pt x="250" y="1120"/>
                    <a:pt x="560" y="1120"/>
                  </a:cubicBezTo>
                  <a:cubicBezTo>
                    <a:pt x="881" y="1120"/>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 name="Google Shape;1106;p2"/>
            <p:cNvSpPr/>
            <p:nvPr/>
          </p:nvSpPr>
          <p:spPr>
            <a:xfrm>
              <a:off x="1178196" y="954603"/>
              <a:ext cx="38894" cy="38894"/>
            </a:xfrm>
            <a:custGeom>
              <a:avLst/>
              <a:gdLst/>
              <a:ahLst/>
              <a:cxnLst/>
              <a:rect l="l" t="t" r="r" b="b"/>
              <a:pathLst>
                <a:path w="1132" h="1132" extrusionOk="0">
                  <a:moveTo>
                    <a:pt x="561" y="1"/>
                  </a:moveTo>
                  <a:cubicBezTo>
                    <a:pt x="251" y="1"/>
                    <a:pt x="1" y="263"/>
                    <a:pt x="1" y="572"/>
                  </a:cubicBezTo>
                  <a:cubicBezTo>
                    <a:pt x="13" y="882"/>
                    <a:pt x="263" y="1132"/>
                    <a:pt x="561" y="1132"/>
                  </a:cubicBezTo>
                  <a:cubicBezTo>
                    <a:pt x="870" y="1132"/>
                    <a:pt x="1132" y="882"/>
                    <a:pt x="1132" y="572"/>
                  </a:cubicBezTo>
                  <a:cubicBezTo>
                    <a:pt x="1132" y="263"/>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 name="Google Shape;1107;p2"/>
            <p:cNvSpPr/>
            <p:nvPr/>
          </p:nvSpPr>
          <p:spPr>
            <a:xfrm>
              <a:off x="1050174"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2"/>
            <p:cNvSpPr/>
            <p:nvPr/>
          </p:nvSpPr>
          <p:spPr>
            <a:xfrm>
              <a:off x="986335" y="1018854"/>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 name="Google Shape;1109;p2"/>
            <p:cNvSpPr/>
            <p:nvPr/>
          </p:nvSpPr>
          <p:spPr>
            <a:xfrm>
              <a:off x="1113979" y="1018854"/>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2"/>
            <p:cNvSpPr/>
            <p:nvPr/>
          </p:nvSpPr>
          <p:spPr>
            <a:xfrm>
              <a:off x="986335" y="89038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 name="Google Shape;1111;p2"/>
            <p:cNvSpPr/>
            <p:nvPr/>
          </p:nvSpPr>
          <p:spPr>
            <a:xfrm>
              <a:off x="1113979" y="890386"/>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 name="Google Shape;1112;p2"/>
            <p:cNvSpPr/>
            <p:nvPr/>
          </p:nvSpPr>
          <p:spPr>
            <a:xfrm>
              <a:off x="1178196" y="826581"/>
              <a:ext cx="38894" cy="38894"/>
            </a:xfrm>
            <a:custGeom>
              <a:avLst/>
              <a:gdLst/>
              <a:ahLst/>
              <a:cxnLst/>
              <a:rect l="l" t="t" r="r" b="b"/>
              <a:pathLst>
                <a:path w="1132" h="1132" extrusionOk="0">
                  <a:moveTo>
                    <a:pt x="561" y="0"/>
                  </a:moveTo>
                  <a:cubicBezTo>
                    <a:pt x="251" y="0"/>
                    <a:pt x="1" y="250"/>
                    <a:pt x="1" y="560"/>
                  </a:cubicBezTo>
                  <a:cubicBezTo>
                    <a:pt x="1" y="869"/>
                    <a:pt x="263"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2"/>
            <p:cNvSpPr/>
            <p:nvPr/>
          </p:nvSpPr>
          <p:spPr>
            <a:xfrm>
              <a:off x="1050174" y="82699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 name="Google Shape;1114;p2"/>
            <p:cNvSpPr/>
            <p:nvPr/>
          </p:nvSpPr>
          <p:spPr>
            <a:xfrm>
              <a:off x="1178196" y="1210302"/>
              <a:ext cx="38894" cy="38894"/>
            </a:xfrm>
            <a:custGeom>
              <a:avLst/>
              <a:gdLst/>
              <a:ahLst/>
              <a:cxnLst/>
              <a:rect l="l" t="t" r="r" b="b"/>
              <a:pathLst>
                <a:path w="1132" h="1132" extrusionOk="0">
                  <a:moveTo>
                    <a:pt x="561" y="0"/>
                  </a:moveTo>
                  <a:cubicBezTo>
                    <a:pt x="251" y="0"/>
                    <a:pt x="1" y="262"/>
                    <a:pt x="1" y="572"/>
                  </a:cubicBezTo>
                  <a:cubicBezTo>
                    <a:pt x="13" y="893"/>
                    <a:pt x="263" y="1131"/>
                    <a:pt x="561" y="1131"/>
                  </a:cubicBezTo>
                  <a:cubicBezTo>
                    <a:pt x="870" y="1131"/>
                    <a:pt x="1132" y="881"/>
                    <a:pt x="1132" y="572"/>
                  </a:cubicBezTo>
                  <a:cubicBezTo>
                    <a:pt x="1132" y="262"/>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 name="Google Shape;1115;p2"/>
            <p:cNvSpPr/>
            <p:nvPr/>
          </p:nvSpPr>
          <p:spPr>
            <a:xfrm>
              <a:off x="1050174" y="1210714"/>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 name="Google Shape;1116;p2"/>
            <p:cNvSpPr/>
            <p:nvPr/>
          </p:nvSpPr>
          <p:spPr>
            <a:xfrm>
              <a:off x="986335" y="1274519"/>
              <a:ext cx="38894" cy="38894"/>
            </a:xfrm>
            <a:custGeom>
              <a:avLst/>
              <a:gdLst/>
              <a:ahLst/>
              <a:cxnLst/>
              <a:rect l="l" t="t" r="r" b="b"/>
              <a:pathLst>
                <a:path w="1132" h="1132" extrusionOk="0">
                  <a:moveTo>
                    <a:pt x="560" y="1"/>
                  </a:moveTo>
                  <a:cubicBezTo>
                    <a:pt x="251" y="1"/>
                    <a:pt x="1" y="251"/>
                    <a:pt x="1" y="560"/>
                  </a:cubicBezTo>
                  <a:cubicBezTo>
                    <a:pt x="1" y="894"/>
                    <a:pt x="251" y="1132"/>
                    <a:pt x="560" y="1132"/>
                  </a:cubicBezTo>
                  <a:cubicBezTo>
                    <a:pt x="882" y="1132"/>
                    <a:pt x="1132" y="870"/>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2"/>
            <p:cNvSpPr/>
            <p:nvPr/>
          </p:nvSpPr>
          <p:spPr>
            <a:xfrm>
              <a:off x="1113979" y="1274519"/>
              <a:ext cx="38894" cy="38894"/>
            </a:xfrm>
            <a:custGeom>
              <a:avLst/>
              <a:gdLst/>
              <a:ahLst/>
              <a:cxnLst/>
              <a:rect l="l" t="t" r="r" b="b"/>
              <a:pathLst>
                <a:path w="1132" h="1132" extrusionOk="0">
                  <a:moveTo>
                    <a:pt x="572" y="1"/>
                  </a:moveTo>
                  <a:cubicBezTo>
                    <a:pt x="263" y="1"/>
                    <a:pt x="1" y="251"/>
                    <a:pt x="1" y="560"/>
                  </a:cubicBezTo>
                  <a:cubicBezTo>
                    <a:pt x="1" y="894"/>
                    <a:pt x="263"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 name="Google Shape;1118;p2"/>
            <p:cNvSpPr/>
            <p:nvPr/>
          </p:nvSpPr>
          <p:spPr>
            <a:xfrm>
              <a:off x="986335" y="1146463"/>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 name="Google Shape;1119;p2"/>
            <p:cNvSpPr/>
            <p:nvPr/>
          </p:nvSpPr>
          <p:spPr>
            <a:xfrm>
              <a:off x="1113979" y="1146463"/>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2"/>
            <p:cNvSpPr/>
            <p:nvPr/>
          </p:nvSpPr>
          <p:spPr>
            <a:xfrm>
              <a:off x="1178196" y="1082659"/>
              <a:ext cx="38894" cy="38894"/>
            </a:xfrm>
            <a:custGeom>
              <a:avLst/>
              <a:gdLst/>
              <a:ahLst/>
              <a:cxnLst/>
              <a:rect l="l" t="t" r="r" b="b"/>
              <a:pathLst>
                <a:path w="1132" h="1132" extrusionOk="0">
                  <a:moveTo>
                    <a:pt x="561" y="1"/>
                  </a:moveTo>
                  <a:cubicBezTo>
                    <a:pt x="251" y="1"/>
                    <a:pt x="1" y="251"/>
                    <a:pt x="1" y="560"/>
                  </a:cubicBezTo>
                  <a:cubicBezTo>
                    <a:pt x="1" y="882"/>
                    <a:pt x="263" y="1132"/>
                    <a:pt x="561" y="1132"/>
                  </a:cubicBezTo>
                  <a:cubicBezTo>
                    <a:pt x="870" y="1132"/>
                    <a:pt x="1132" y="882"/>
                    <a:pt x="1132" y="560"/>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2"/>
            <p:cNvSpPr/>
            <p:nvPr/>
          </p:nvSpPr>
          <p:spPr>
            <a:xfrm>
              <a:off x="1050174" y="1082659"/>
              <a:ext cx="38894" cy="38894"/>
            </a:xfrm>
            <a:custGeom>
              <a:avLst/>
              <a:gdLst/>
              <a:ahLst/>
              <a:cxnLst/>
              <a:rect l="l" t="t" r="r" b="b"/>
              <a:pathLst>
                <a:path w="1132" h="1132" extrusionOk="0">
                  <a:moveTo>
                    <a:pt x="560" y="1"/>
                  </a:moveTo>
                  <a:cubicBezTo>
                    <a:pt x="250" y="1"/>
                    <a:pt x="0" y="251"/>
                    <a:pt x="0" y="560"/>
                  </a:cubicBezTo>
                  <a:cubicBezTo>
                    <a:pt x="0" y="870"/>
                    <a:pt x="250" y="1132"/>
                    <a:pt x="560" y="1132"/>
                  </a:cubicBezTo>
                  <a:cubicBezTo>
                    <a:pt x="881" y="1132"/>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 name="Google Shape;1122;p2"/>
            <p:cNvSpPr/>
            <p:nvPr/>
          </p:nvSpPr>
          <p:spPr>
            <a:xfrm>
              <a:off x="1178196" y="1466792"/>
              <a:ext cx="38894" cy="38894"/>
            </a:xfrm>
            <a:custGeom>
              <a:avLst/>
              <a:gdLst/>
              <a:ahLst/>
              <a:cxnLst/>
              <a:rect l="l" t="t" r="r" b="b"/>
              <a:pathLst>
                <a:path w="1132" h="1132" extrusionOk="0">
                  <a:moveTo>
                    <a:pt x="561" y="0"/>
                  </a:moveTo>
                  <a:cubicBezTo>
                    <a:pt x="251" y="0"/>
                    <a:pt x="1" y="250"/>
                    <a:pt x="1" y="560"/>
                  </a:cubicBezTo>
                  <a:cubicBezTo>
                    <a:pt x="13" y="893"/>
                    <a:pt x="263" y="1132"/>
                    <a:pt x="561" y="1132"/>
                  </a:cubicBezTo>
                  <a:cubicBezTo>
                    <a:pt x="870" y="1132"/>
                    <a:pt x="1132" y="870"/>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 name="Google Shape;1123;p2"/>
            <p:cNvSpPr/>
            <p:nvPr/>
          </p:nvSpPr>
          <p:spPr>
            <a:xfrm>
              <a:off x="1050174" y="1467204"/>
              <a:ext cx="38894" cy="38894"/>
            </a:xfrm>
            <a:custGeom>
              <a:avLst/>
              <a:gdLst/>
              <a:ahLst/>
              <a:cxnLst/>
              <a:rect l="l" t="t" r="r" b="b"/>
              <a:pathLst>
                <a:path w="1132" h="1132" extrusionOk="0">
                  <a:moveTo>
                    <a:pt x="560" y="0"/>
                  </a:moveTo>
                  <a:cubicBezTo>
                    <a:pt x="250" y="0"/>
                    <a:pt x="0" y="250"/>
                    <a:pt x="0" y="560"/>
                  </a:cubicBezTo>
                  <a:cubicBezTo>
                    <a:pt x="0" y="870"/>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2"/>
            <p:cNvSpPr/>
            <p:nvPr/>
          </p:nvSpPr>
          <p:spPr>
            <a:xfrm>
              <a:off x="986335" y="153100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 name="Google Shape;1125;p2"/>
            <p:cNvSpPr/>
            <p:nvPr/>
          </p:nvSpPr>
          <p:spPr>
            <a:xfrm>
              <a:off x="1113979" y="153100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2"/>
            <p:cNvSpPr/>
            <p:nvPr/>
          </p:nvSpPr>
          <p:spPr>
            <a:xfrm>
              <a:off x="986335" y="14025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2"/>
            <p:cNvSpPr/>
            <p:nvPr/>
          </p:nvSpPr>
          <p:spPr>
            <a:xfrm>
              <a:off x="1113979" y="1402575"/>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2"/>
            <p:cNvSpPr/>
            <p:nvPr/>
          </p:nvSpPr>
          <p:spPr>
            <a:xfrm>
              <a:off x="1178196" y="1338736"/>
              <a:ext cx="38894" cy="38894"/>
            </a:xfrm>
            <a:custGeom>
              <a:avLst/>
              <a:gdLst/>
              <a:ahLst/>
              <a:cxnLst/>
              <a:rect l="l" t="t" r="r" b="b"/>
              <a:pathLst>
                <a:path w="1132" h="1132" extrusionOk="0">
                  <a:moveTo>
                    <a:pt x="561" y="1"/>
                  </a:moveTo>
                  <a:cubicBezTo>
                    <a:pt x="251" y="1"/>
                    <a:pt x="1" y="251"/>
                    <a:pt x="1" y="572"/>
                  </a:cubicBezTo>
                  <a:cubicBezTo>
                    <a:pt x="13" y="882"/>
                    <a:pt x="263" y="1132"/>
                    <a:pt x="561" y="1132"/>
                  </a:cubicBezTo>
                  <a:cubicBezTo>
                    <a:pt x="870" y="1132"/>
                    <a:pt x="1132" y="882"/>
                    <a:pt x="1132" y="572"/>
                  </a:cubicBezTo>
                  <a:cubicBezTo>
                    <a:pt x="1132" y="275"/>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2"/>
            <p:cNvSpPr/>
            <p:nvPr/>
          </p:nvSpPr>
          <p:spPr>
            <a:xfrm>
              <a:off x="1050174" y="133873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 name="Google Shape;1130;p2"/>
            <p:cNvSpPr/>
            <p:nvPr/>
          </p:nvSpPr>
          <p:spPr>
            <a:xfrm>
              <a:off x="1178196" y="1722870"/>
              <a:ext cx="38894" cy="38894"/>
            </a:xfrm>
            <a:custGeom>
              <a:avLst/>
              <a:gdLst/>
              <a:ahLst/>
              <a:cxnLst/>
              <a:rect l="l" t="t" r="r" b="b"/>
              <a:pathLst>
                <a:path w="1132" h="1132" extrusionOk="0">
                  <a:moveTo>
                    <a:pt x="561" y="1"/>
                  </a:moveTo>
                  <a:cubicBezTo>
                    <a:pt x="251" y="1"/>
                    <a:pt x="1" y="251"/>
                    <a:pt x="1" y="560"/>
                  </a:cubicBezTo>
                  <a:cubicBezTo>
                    <a:pt x="13" y="882"/>
                    <a:pt x="263" y="1132"/>
                    <a:pt x="561" y="1132"/>
                  </a:cubicBezTo>
                  <a:cubicBezTo>
                    <a:pt x="870" y="1132"/>
                    <a:pt x="1132" y="882"/>
                    <a:pt x="1132" y="560"/>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 name="Google Shape;1131;p2"/>
            <p:cNvSpPr/>
            <p:nvPr/>
          </p:nvSpPr>
          <p:spPr>
            <a:xfrm>
              <a:off x="1050174" y="1723282"/>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2"/>
            <p:cNvSpPr/>
            <p:nvPr/>
          </p:nvSpPr>
          <p:spPr>
            <a:xfrm>
              <a:off x="986335" y="1787121"/>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 name="Google Shape;1133;p2"/>
            <p:cNvSpPr/>
            <p:nvPr/>
          </p:nvSpPr>
          <p:spPr>
            <a:xfrm>
              <a:off x="1113979" y="1787121"/>
              <a:ext cx="38894" cy="38894"/>
            </a:xfrm>
            <a:custGeom>
              <a:avLst/>
              <a:gdLst/>
              <a:ahLst/>
              <a:cxnLst/>
              <a:rect l="l" t="t" r="r" b="b"/>
              <a:pathLst>
                <a:path w="1132" h="1132" extrusionOk="0">
                  <a:moveTo>
                    <a:pt x="572" y="0"/>
                  </a:moveTo>
                  <a:cubicBezTo>
                    <a:pt x="263" y="0"/>
                    <a:pt x="1" y="262"/>
                    <a:pt x="1" y="572"/>
                  </a:cubicBezTo>
                  <a:cubicBezTo>
                    <a:pt x="1" y="869"/>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 name="Google Shape;1134;p2"/>
            <p:cNvSpPr/>
            <p:nvPr/>
          </p:nvSpPr>
          <p:spPr>
            <a:xfrm>
              <a:off x="986335" y="1659065"/>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82" y="1131"/>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2"/>
            <p:cNvSpPr/>
            <p:nvPr/>
          </p:nvSpPr>
          <p:spPr>
            <a:xfrm>
              <a:off x="1113979" y="1659065"/>
              <a:ext cx="38894" cy="38894"/>
            </a:xfrm>
            <a:custGeom>
              <a:avLst/>
              <a:gdLst/>
              <a:ahLst/>
              <a:cxnLst/>
              <a:rect l="l" t="t" r="r" b="b"/>
              <a:pathLst>
                <a:path w="1132" h="1132" extrusionOk="0">
                  <a:moveTo>
                    <a:pt x="572" y="0"/>
                  </a:moveTo>
                  <a:cubicBezTo>
                    <a:pt x="263" y="0"/>
                    <a:pt x="1" y="250"/>
                    <a:pt x="1" y="560"/>
                  </a:cubicBezTo>
                  <a:cubicBezTo>
                    <a:pt x="1" y="870"/>
                    <a:pt x="263"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 name="Google Shape;1136;p2"/>
            <p:cNvSpPr/>
            <p:nvPr/>
          </p:nvSpPr>
          <p:spPr>
            <a:xfrm>
              <a:off x="1178196" y="1594848"/>
              <a:ext cx="38894" cy="38894"/>
            </a:xfrm>
            <a:custGeom>
              <a:avLst/>
              <a:gdLst/>
              <a:ahLst/>
              <a:cxnLst/>
              <a:rect l="l" t="t" r="r" b="b"/>
              <a:pathLst>
                <a:path w="1132" h="1132" extrusionOk="0">
                  <a:moveTo>
                    <a:pt x="561" y="0"/>
                  </a:moveTo>
                  <a:cubicBezTo>
                    <a:pt x="251" y="0"/>
                    <a:pt x="1" y="262"/>
                    <a:pt x="1" y="572"/>
                  </a:cubicBezTo>
                  <a:cubicBezTo>
                    <a:pt x="13" y="881"/>
                    <a:pt x="263" y="1131"/>
                    <a:pt x="561" y="1131"/>
                  </a:cubicBezTo>
                  <a:cubicBezTo>
                    <a:pt x="870" y="1131"/>
                    <a:pt x="1132" y="881"/>
                    <a:pt x="1132" y="572"/>
                  </a:cubicBezTo>
                  <a:cubicBezTo>
                    <a:pt x="1132" y="262"/>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 name="Google Shape;1137;p2"/>
            <p:cNvSpPr/>
            <p:nvPr/>
          </p:nvSpPr>
          <p:spPr>
            <a:xfrm>
              <a:off x="1050174"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 name="Google Shape;1138;p2"/>
            <p:cNvSpPr/>
            <p:nvPr/>
          </p:nvSpPr>
          <p:spPr>
            <a:xfrm>
              <a:off x="1178196" y="1978982"/>
              <a:ext cx="38894" cy="38894"/>
            </a:xfrm>
            <a:custGeom>
              <a:avLst/>
              <a:gdLst/>
              <a:ahLst/>
              <a:cxnLst/>
              <a:rect l="l" t="t" r="r" b="b"/>
              <a:pathLst>
                <a:path w="1132" h="1132" extrusionOk="0">
                  <a:moveTo>
                    <a:pt x="561" y="0"/>
                  </a:moveTo>
                  <a:cubicBezTo>
                    <a:pt x="251" y="0"/>
                    <a:pt x="1" y="250"/>
                    <a:pt x="1" y="572"/>
                  </a:cubicBezTo>
                  <a:cubicBezTo>
                    <a:pt x="1" y="881"/>
                    <a:pt x="263" y="1131"/>
                    <a:pt x="561" y="1131"/>
                  </a:cubicBezTo>
                  <a:cubicBezTo>
                    <a:pt x="870" y="1131"/>
                    <a:pt x="1132" y="881"/>
                    <a:pt x="1132" y="572"/>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 name="Google Shape;1139;p2"/>
            <p:cNvSpPr/>
            <p:nvPr/>
          </p:nvSpPr>
          <p:spPr>
            <a:xfrm>
              <a:off x="1050174" y="1979359"/>
              <a:ext cx="38894" cy="38929"/>
            </a:xfrm>
            <a:custGeom>
              <a:avLst/>
              <a:gdLst/>
              <a:ahLst/>
              <a:cxnLst/>
              <a:rect l="l" t="t" r="r" b="b"/>
              <a:pathLst>
                <a:path w="1132" h="1133"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2"/>
            <p:cNvSpPr/>
            <p:nvPr/>
          </p:nvSpPr>
          <p:spPr>
            <a:xfrm>
              <a:off x="986335" y="204361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1" name="Google Shape;1141;p2"/>
            <p:cNvSpPr/>
            <p:nvPr/>
          </p:nvSpPr>
          <p:spPr>
            <a:xfrm>
              <a:off x="1113979" y="2043611"/>
              <a:ext cx="38894" cy="38894"/>
            </a:xfrm>
            <a:custGeom>
              <a:avLst/>
              <a:gdLst/>
              <a:ahLst/>
              <a:cxnLst/>
              <a:rect l="l" t="t" r="r" b="b"/>
              <a:pathLst>
                <a:path w="1132" h="1132" extrusionOk="0">
                  <a:moveTo>
                    <a:pt x="572" y="0"/>
                  </a:moveTo>
                  <a:cubicBezTo>
                    <a:pt x="263" y="0"/>
                    <a:pt x="1" y="250"/>
                    <a:pt x="1" y="560"/>
                  </a:cubicBezTo>
                  <a:cubicBezTo>
                    <a:pt x="1"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2"/>
            <p:cNvSpPr/>
            <p:nvPr/>
          </p:nvSpPr>
          <p:spPr>
            <a:xfrm>
              <a:off x="986335" y="1915143"/>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3" name="Google Shape;1143;p2"/>
            <p:cNvSpPr/>
            <p:nvPr/>
          </p:nvSpPr>
          <p:spPr>
            <a:xfrm>
              <a:off x="1113979" y="1915143"/>
              <a:ext cx="38894" cy="38894"/>
            </a:xfrm>
            <a:custGeom>
              <a:avLst/>
              <a:gdLst/>
              <a:ahLst/>
              <a:cxnLst/>
              <a:rect l="l" t="t" r="r" b="b"/>
              <a:pathLst>
                <a:path w="1132" h="1132" extrusionOk="0">
                  <a:moveTo>
                    <a:pt x="572" y="1"/>
                  </a:moveTo>
                  <a:cubicBezTo>
                    <a:pt x="263" y="1"/>
                    <a:pt x="1" y="251"/>
                    <a:pt x="1" y="560"/>
                  </a:cubicBezTo>
                  <a:cubicBezTo>
                    <a:pt x="1" y="882"/>
                    <a:pt x="263"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2"/>
            <p:cNvSpPr/>
            <p:nvPr/>
          </p:nvSpPr>
          <p:spPr>
            <a:xfrm>
              <a:off x="1178196" y="1851338"/>
              <a:ext cx="38894" cy="38894"/>
            </a:xfrm>
            <a:custGeom>
              <a:avLst/>
              <a:gdLst/>
              <a:ahLst/>
              <a:cxnLst/>
              <a:rect l="l" t="t" r="r" b="b"/>
              <a:pathLst>
                <a:path w="1132" h="1132" extrusionOk="0">
                  <a:moveTo>
                    <a:pt x="561" y="0"/>
                  </a:moveTo>
                  <a:cubicBezTo>
                    <a:pt x="251" y="0"/>
                    <a:pt x="1" y="250"/>
                    <a:pt x="1" y="560"/>
                  </a:cubicBezTo>
                  <a:cubicBezTo>
                    <a:pt x="1" y="869"/>
                    <a:pt x="263"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5" name="Google Shape;1145;p2"/>
            <p:cNvSpPr/>
            <p:nvPr/>
          </p:nvSpPr>
          <p:spPr>
            <a:xfrm>
              <a:off x="1050174"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2"/>
            <p:cNvSpPr/>
            <p:nvPr/>
          </p:nvSpPr>
          <p:spPr>
            <a:xfrm>
              <a:off x="729845" y="-5903"/>
              <a:ext cx="39307" cy="38894"/>
            </a:xfrm>
            <a:custGeom>
              <a:avLst/>
              <a:gdLst/>
              <a:ahLst/>
              <a:cxnLst/>
              <a:rect l="l" t="t" r="r" b="b"/>
              <a:pathLst>
                <a:path w="1144" h="1132" extrusionOk="0">
                  <a:moveTo>
                    <a:pt x="572" y="0"/>
                  </a:moveTo>
                  <a:cubicBezTo>
                    <a:pt x="263" y="0"/>
                    <a:pt x="1" y="250"/>
                    <a:pt x="1" y="560"/>
                  </a:cubicBezTo>
                  <a:cubicBezTo>
                    <a:pt x="1" y="869"/>
                    <a:pt x="263"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7" name="Google Shape;1147;p2"/>
            <p:cNvSpPr/>
            <p:nvPr/>
          </p:nvSpPr>
          <p:spPr>
            <a:xfrm>
              <a:off x="857901" y="-5903"/>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2"/>
            <p:cNvSpPr/>
            <p:nvPr/>
          </p:nvSpPr>
          <p:spPr>
            <a:xfrm>
              <a:off x="922531" y="186335"/>
              <a:ext cx="38894" cy="38516"/>
            </a:xfrm>
            <a:custGeom>
              <a:avLst/>
              <a:gdLst/>
              <a:ahLst/>
              <a:cxnLst/>
              <a:rect l="l" t="t" r="r" b="b"/>
              <a:pathLst>
                <a:path w="1132" h="1121" extrusionOk="0">
                  <a:moveTo>
                    <a:pt x="560" y="1"/>
                  </a:moveTo>
                  <a:cubicBezTo>
                    <a:pt x="251" y="1"/>
                    <a:pt x="1" y="251"/>
                    <a:pt x="1" y="561"/>
                  </a:cubicBezTo>
                  <a:cubicBezTo>
                    <a:pt x="1" y="870"/>
                    <a:pt x="251" y="1120"/>
                    <a:pt x="560" y="1120"/>
                  </a:cubicBezTo>
                  <a:cubicBezTo>
                    <a:pt x="870" y="1120"/>
                    <a:pt x="1132" y="870"/>
                    <a:pt x="1132" y="561"/>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9" name="Google Shape;1149;p2"/>
            <p:cNvSpPr/>
            <p:nvPr/>
          </p:nvSpPr>
          <p:spPr>
            <a:xfrm>
              <a:off x="794062" y="186335"/>
              <a:ext cx="38929" cy="38929"/>
            </a:xfrm>
            <a:custGeom>
              <a:avLst/>
              <a:gdLst/>
              <a:ahLst/>
              <a:cxnLst/>
              <a:rect l="l" t="t" r="r" b="b"/>
              <a:pathLst>
                <a:path w="1133" h="1133" extrusionOk="0">
                  <a:moveTo>
                    <a:pt x="561" y="1"/>
                  </a:moveTo>
                  <a:cubicBezTo>
                    <a:pt x="251" y="1"/>
                    <a:pt x="1" y="251"/>
                    <a:pt x="1" y="561"/>
                  </a:cubicBezTo>
                  <a:cubicBezTo>
                    <a:pt x="1" y="870"/>
                    <a:pt x="251" y="1132"/>
                    <a:pt x="561" y="1132"/>
                  </a:cubicBezTo>
                  <a:cubicBezTo>
                    <a:pt x="870" y="1132"/>
                    <a:pt x="1132" y="870"/>
                    <a:pt x="1132" y="561"/>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2"/>
            <p:cNvSpPr/>
            <p:nvPr/>
          </p:nvSpPr>
          <p:spPr>
            <a:xfrm>
              <a:off x="729845" y="250174"/>
              <a:ext cx="39307" cy="38894"/>
            </a:xfrm>
            <a:custGeom>
              <a:avLst/>
              <a:gdLst/>
              <a:ahLst/>
              <a:cxnLst/>
              <a:rect l="l" t="t" r="r" b="b"/>
              <a:pathLst>
                <a:path w="1144" h="1132" extrusionOk="0">
                  <a:moveTo>
                    <a:pt x="572" y="0"/>
                  </a:moveTo>
                  <a:cubicBezTo>
                    <a:pt x="263" y="0"/>
                    <a:pt x="1" y="250"/>
                    <a:pt x="1" y="560"/>
                  </a:cubicBezTo>
                  <a:cubicBezTo>
                    <a:pt x="13" y="881"/>
                    <a:pt x="263" y="1131"/>
                    <a:pt x="572" y="1131"/>
                  </a:cubicBezTo>
                  <a:cubicBezTo>
                    <a:pt x="882" y="1131"/>
                    <a:pt x="1144" y="870"/>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2"/>
            <p:cNvSpPr/>
            <p:nvPr/>
          </p:nvSpPr>
          <p:spPr>
            <a:xfrm>
              <a:off x="857901" y="250174"/>
              <a:ext cx="38894" cy="38894"/>
            </a:xfrm>
            <a:custGeom>
              <a:avLst/>
              <a:gdLst/>
              <a:ahLst/>
              <a:cxnLst/>
              <a:rect l="l" t="t" r="r" b="b"/>
              <a:pathLst>
                <a:path w="1132" h="1132" extrusionOk="0">
                  <a:moveTo>
                    <a:pt x="572" y="0"/>
                  </a:moveTo>
                  <a:cubicBezTo>
                    <a:pt x="250" y="0"/>
                    <a:pt x="0" y="250"/>
                    <a:pt x="0" y="560"/>
                  </a:cubicBezTo>
                  <a:cubicBezTo>
                    <a:pt x="12" y="881"/>
                    <a:pt x="250"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2" name="Google Shape;1152;p2"/>
            <p:cNvSpPr/>
            <p:nvPr/>
          </p:nvSpPr>
          <p:spPr>
            <a:xfrm>
              <a:off x="729845" y="121706"/>
              <a:ext cx="39307" cy="38894"/>
            </a:xfrm>
            <a:custGeom>
              <a:avLst/>
              <a:gdLst/>
              <a:ahLst/>
              <a:cxnLst/>
              <a:rect l="l" t="t" r="r" b="b"/>
              <a:pathLst>
                <a:path w="1144" h="1132" extrusionOk="0">
                  <a:moveTo>
                    <a:pt x="572" y="1"/>
                  </a:moveTo>
                  <a:cubicBezTo>
                    <a:pt x="263" y="1"/>
                    <a:pt x="1" y="251"/>
                    <a:pt x="1" y="572"/>
                  </a:cubicBezTo>
                  <a:cubicBezTo>
                    <a:pt x="13" y="894"/>
                    <a:pt x="263"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3" name="Google Shape;1153;p2"/>
            <p:cNvSpPr/>
            <p:nvPr/>
          </p:nvSpPr>
          <p:spPr>
            <a:xfrm>
              <a:off x="857901" y="121706"/>
              <a:ext cx="38894" cy="38894"/>
            </a:xfrm>
            <a:custGeom>
              <a:avLst/>
              <a:gdLst/>
              <a:ahLst/>
              <a:cxnLst/>
              <a:rect l="l" t="t" r="r" b="b"/>
              <a:pathLst>
                <a:path w="1132" h="1132" extrusionOk="0">
                  <a:moveTo>
                    <a:pt x="572" y="1"/>
                  </a:moveTo>
                  <a:cubicBezTo>
                    <a:pt x="250" y="1"/>
                    <a:pt x="0" y="251"/>
                    <a:pt x="0" y="572"/>
                  </a:cubicBezTo>
                  <a:cubicBezTo>
                    <a:pt x="12" y="894"/>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2"/>
            <p:cNvSpPr/>
            <p:nvPr/>
          </p:nvSpPr>
          <p:spPr>
            <a:xfrm>
              <a:off x="922531" y="58314"/>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5" name="Google Shape;1155;p2"/>
            <p:cNvSpPr/>
            <p:nvPr/>
          </p:nvSpPr>
          <p:spPr>
            <a:xfrm>
              <a:off x="794062" y="58314"/>
              <a:ext cx="38929" cy="38894"/>
            </a:xfrm>
            <a:custGeom>
              <a:avLst/>
              <a:gdLst/>
              <a:ahLst/>
              <a:cxnLst/>
              <a:rect l="l" t="t" r="r" b="b"/>
              <a:pathLst>
                <a:path w="1133" h="1132" extrusionOk="0">
                  <a:moveTo>
                    <a:pt x="561" y="0"/>
                  </a:moveTo>
                  <a:cubicBezTo>
                    <a:pt x="251" y="0"/>
                    <a:pt x="1" y="250"/>
                    <a:pt x="1" y="572"/>
                  </a:cubicBezTo>
                  <a:cubicBezTo>
                    <a:pt x="1" y="881"/>
                    <a:pt x="251" y="1131"/>
                    <a:pt x="561" y="1131"/>
                  </a:cubicBezTo>
                  <a:cubicBezTo>
                    <a:pt x="870" y="1131"/>
                    <a:pt x="1132" y="881"/>
                    <a:pt x="1132" y="572"/>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2"/>
            <p:cNvSpPr/>
            <p:nvPr/>
          </p:nvSpPr>
          <p:spPr>
            <a:xfrm>
              <a:off x="922531" y="442447"/>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70" y="1131"/>
                    <a:pt x="1132" y="881"/>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7" name="Google Shape;1157;p2"/>
            <p:cNvSpPr/>
            <p:nvPr/>
          </p:nvSpPr>
          <p:spPr>
            <a:xfrm>
              <a:off x="794062" y="442447"/>
              <a:ext cx="38929" cy="38894"/>
            </a:xfrm>
            <a:custGeom>
              <a:avLst/>
              <a:gdLst/>
              <a:ahLst/>
              <a:cxnLst/>
              <a:rect l="l" t="t" r="r" b="b"/>
              <a:pathLst>
                <a:path w="1133" h="1132" extrusionOk="0">
                  <a:moveTo>
                    <a:pt x="561" y="0"/>
                  </a:moveTo>
                  <a:cubicBezTo>
                    <a:pt x="251" y="0"/>
                    <a:pt x="1" y="250"/>
                    <a:pt x="1" y="560"/>
                  </a:cubicBezTo>
                  <a:cubicBezTo>
                    <a:pt x="1" y="869"/>
                    <a:pt x="251"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8" name="Google Shape;1158;p2"/>
            <p:cNvSpPr/>
            <p:nvPr/>
          </p:nvSpPr>
          <p:spPr>
            <a:xfrm>
              <a:off x="729845" y="506252"/>
              <a:ext cx="39307" cy="38894"/>
            </a:xfrm>
            <a:custGeom>
              <a:avLst/>
              <a:gdLst/>
              <a:ahLst/>
              <a:cxnLst/>
              <a:rect l="l" t="t" r="r" b="b"/>
              <a:pathLst>
                <a:path w="1144" h="1132" extrusionOk="0">
                  <a:moveTo>
                    <a:pt x="572" y="1"/>
                  </a:moveTo>
                  <a:cubicBezTo>
                    <a:pt x="263" y="1"/>
                    <a:pt x="1" y="251"/>
                    <a:pt x="1" y="572"/>
                  </a:cubicBezTo>
                  <a:cubicBezTo>
                    <a:pt x="13" y="882"/>
                    <a:pt x="263"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2"/>
            <p:cNvSpPr/>
            <p:nvPr/>
          </p:nvSpPr>
          <p:spPr>
            <a:xfrm>
              <a:off x="857901" y="506252"/>
              <a:ext cx="38894" cy="38894"/>
            </a:xfrm>
            <a:custGeom>
              <a:avLst/>
              <a:gdLst/>
              <a:ahLst/>
              <a:cxnLst/>
              <a:rect l="l" t="t" r="r" b="b"/>
              <a:pathLst>
                <a:path w="1132" h="1132" extrusionOk="0">
                  <a:moveTo>
                    <a:pt x="572" y="1"/>
                  </a:moveTo>
                  <a:cubicBezTo>
                    <a:pt x="250" y="1"/>
                    <a:pt x="0" y="251"/>
                    <a:pt x="0" y="572"/>
                  </a:cubicBezTo>
                  <a:cubicBezTo>
                    <a:pt x="12"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2"/>
            <p:cNvSpPr/>
            <p:nvPr/>
          </p:nvSpPr>
          <p:spPr>
            <a:xfrm>
              <a:off x="729845" y="377818"/>
              <a:ext cx="39307" cy="38894"/>
            </a:xfrm>
            <a:custGeom>
              <a:avLst/>
              <a:gdLst/>
              <a:ahLst/>
              <a:cxnLst/>
              <a:rect l="l" t="t" r="r" b="b"/>
              <a:pathLst>
                <a:path w="1144" h="1132" extrusionOk="0">
                  <a:moveTo>
                    <a:pt x="572" y="0"/>
                  </a:moveTo>
                  <a:cubicBezTo>
                    <a:pt x="263" y="0"/>
                    <a:pt x="1" y="262"/>
                    <a:pt x="1" y="572"/>
                  </a:cubicBezTo>
                  <a:cubicBezTo>
                    <a:pt x="13" y="893"/>
                    <a:pt x="263"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2"/>
            <p:cNvSpPr/>
            <p:nvPr/>
          </p:nvSpPr>
          <p:spPr>
            <a:xfrm>
              <a:off x="857901" y="377818"/>
              <a:ext cx="38894" cy="38894"/>
            </a:xfrm>
            <a:custGeom>
              <a:avLst/>
              <a:gdLst/>
              <a:ahLst/>
              <a:cxnLst/>
              <a:rect l="l" t="t" r="r" b="b"/>
              <a:pathLst>
                <a:path w="1132" h="1132" extrusionOk="0">
                  <a:moveTo>
                    <a:pt x="572" y="0"/>
                  </a:moveTo>
                  <a:cubicBezTo>
                    <a:pt x="250" y="0"/>
                    <a:pt x="0" y="262"/>
                    <a:pt x="0" y="572"/>
                  </a:cubicBezTo>
                  <a:cubicBezTo>
                    <a:pt x="12" y="893"/>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2"/>
            <p:cNvSpPr/>
            <p:nvPr/>
          </p:nvSpPr>
          <p:spPr>
            <a:xfrm>
              <a:off x="922531" y="31397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3" name="Google Shape;1163;p2"/>
            <p:cNvSpPr/>
            <p:nvPr/>
          </p:nvSpPr>
          <p:spPr>
            <a:xfrm>
              <a:off x="794062" y="314391"/>
              <a:ext cx="38929" cy="38894"/>
            </a:xfrm>
            <a:custGeom>
              <a:avLst/>
              <a:gdLst/>
              <a:ahLst/>
              <a:cxnLst/>
              <a:rect l="l" t="t" r="r" b="b"/>
              <a:pathLst>
                <a:path w="1133" h="1132" extrusionOk="0">
                  <a:moveTo>
                    <a:pt x="561" y="1"/>
                  </a:moveTo>
                  <a:cubicBezTo>
                    <a:pt x="251" y="1"/>
                    <a:pt x="1" y="263"/>
                    <a:pt x="1" y="572"/>
                  </a:cubicBezTo>
                  <a:cubicBezTo>
                    <a:pt x="1" y="882"/>
                    <a:pt x="251" y="1132"/>
                    <a:pt x="561" y="1132"/>
                  </a:cubicBezTo>
                  <a:cubicBezTo>
                    <a:pt x="870" y="1132"/>
                    <a:pt x="1132" y="882"/>
                    <a:pt x="1132" y="572"/>
                  </a:cubicBezTo>
                  <a:cubicBezTo>
                    <a:pt x="1132" y="263"/>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4" name="Google Shape;1164;p2"/>
            <p:cNvSpPr/>
            <p:nvPr/>
          </p:nvSpPr>
          <p:spPr>
            <a:xfrm>
              <a:off x="922531" y="698525"/>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5" name="Google Shape;1165;p2"/>
            <p:cNvSpPr/>
            <p:nvPr/>
          </p:nvSpPr>
          <p:spPr>
            <a:xfrm>
              <a:off x="794062" y="698525"/>
              <a:ext cx="38929" cy="38894"/>
            </a:xfrm>
            <a:custGeom>
              <a:avLst/>
              <a:gdLst/>
              <a:ahLst/>
              <a:cxnLst/>
              <a:rect l="l" t="t" r="r" b="b"/>
              <a:pathLst>
                <a:path w="1133" h="1132" extrusionOk="0">
                  <a:moveTo>
                    <a:pt x="561" y="1"/>
                  </a:moveTo>
                  <a:cubicBezTo>
                    <a:pt x="251" y="1"/>
                    <a:pt x="1" y="251"/>
                    <a:pt x="1" y="572"/>
                  </a:cubicBezTo>
                  <a:cubicBezTo>
                    <a:pt x="1" y="882"/>
                    <a:pt x="251" y="1132"/>
                    <a:pt x="561" y="1132"/>
                  </a:cubicBezTo>
                  <a:cubicBezTo>
                    <a:pt x="870" y="1132"/>
                    <a:pt x="1132" y="882"/>
                    <a:pt x="1132" y="572"/>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6" name="Google Shape;1166;p2"/>
            <p:cNvSpPr/>
            <p:nvPr/>
          </p:nvSpPr>
          <p:spPr>
            <a:xfrm>
              <a:off x="729845" y="762330"/>
              <a:ext cx="39307" cy="38929"/>
            </a:xfrm>
            <a:custGeom>
              <a:avLst/>
              <a:gdLst/>
              <a:ahLst/>
              <a:cxnLst/>
              <a:rect l="l" t="t" r="r" b="b"/>
              <a:pathLst>
                <a:path w="1144" h="1133" extrusionOk="0">
                  <a:moveTo>
                    <a:pt x="572" y="1"/>
                  </a:moveTo>
                  <a:cubicBezTo>
                    <a:pt x="263" y="1"/>
                    <a:pt x="1" y="263"/>
                    <a:pt x="1" y="572"/>
                  </a:cubicBezTo>
                  <a:cubicBezTo>
                    <a:pt x="13" y="882"/>
                    <a:pt x="263" y="1132"/>
                    <a:pt x="572" y="1132"/>
                  </a:cubicBezTo>
                  <a:cubicBezTo>
                    <a:pt x="882" y="1132"/>
                    <a:pt x="1144" y="882"/>
                    <a:pt x="1144" y="572"/>
                  </a:cubicBezTo>
                  <a:cubicBezTo>
                    <a:pt x="1144"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2"/>
            <p:cNvSpPr/>
            <p:nvPr/>
          </p:nvSpPr>
          <p:spPr>
            <a:xfrm>
              <a:off x="857901" y="762330"/>
              <a:ext cx="38894" cy="38929"/>
            </a:xfrm>
            <a:custGeom>
              <a:avLst/>
              <a:gdLst/>
              <a:ahLst/>
              <a:cxnLst/>
              <a:rect l="l" t="t" r="r" b="b"/>
              <a:pathLst>
                <a:path w="1132" h="1133" extrusionOk="0">
                  <a:moveTo>
                    <a:pt x="572" y="1"/>
                  </a:moveTo>
                  <a:cubicBezTo>
                    <a:pt x="250" y="1"/>
                    <a:pt x="0" y="263"/>
                    <a:pt x="0" y="572"/>
                  </a:cubicBezTo>
                  <a:cubicBezTo>
                    <a:pt x="12" y="882"/>
                    <a:pt x="250"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8" name="Google Shape;1168;p2"/>
            <p:cNvSpPr/>
            <p:nvPr/>
          </p:nvSpPr>
          <p:spPr>
            <a:xfrm>
              <a:off x="729845" y="634308"/>
              <a:ext cx="39307" cy="38894"/>
            </a:xfrm>
            <a:custGeom>
              <a:avLst/>
              <a:gdLst/>
              <a:ahLst/>
              <a:cxnLst/>
              <a:rect l="l" t="t" r="r" b="b"/>
              <a:pathLst>
                <a:path w="1144" h="1132" extrusionOk="0">
                  <a:moveTo>
                    <a:pt x="572" y="0"/>
                  </a:moveTo>
                  <a:cubicBezTo>
                    <a:pt x="263" y="0"/>
                    <a:pt x="1" y="250"/>
                    <a:pt x="1" y="560"/>
                  </a:cubicBezTo>
                  <a:cubicBezTo>
                    <a:pt x="1" y="869"/>
                    <a:pt x="263"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2"/>
            <p:cNvSpPr/>
            <p:nvPr/>
          </p:nvSpPr>
          <p:spPr>
            <a:xfrm>
              <a:off x="857901" y="634308"/>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2"/>
            <p:cNvSpPr/>
            <p:nvPr/>
          </p:nvSpPr>
          <p:spPr>
            <a:xfrm>
              <a:off x="922531" y="570091"/>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1" name="Google Shape;1171;p2"/>
            <p:cNvSpPr/>
            <p:nvPr/>
          </p:nvSpPr>
          <p:spPr>
            <a:xfrm>
              <a:off x="794062" y="570881"/>
              <a:ext cx="38929" cy="38482"/>
            </a:xfrm>
            <a:custGeom>
              <a:avLst/>
              <a:gdLst/>
              <a:ahLst/>
              <a:cxnLst/>
              <a:rect l="l" t="t" r="r" b="b"/>
              <a:pathLst>
                <a:path w="1133" h="1120" extrusionOk="0">
                  <a:moveTo>
                    <a:pt x="561" y="1"/>
                  </a:moveTo>
                  <a:cubicBezTo>
                    <a:pt x="251" y="1"/>
                    <a:pt x="1" y="251"/>
                    <a:pt x="1" y="560"/>
                  </a:cubicBezTo>
                  <a:cubicBezTo>
                    <a:pt x="1" y="870"/>
                    <a:pt x="251" y="1120"/>
                    <a:pt x="561" y="1120"/>
                  </a:cubicBezTo>
                  <a:cubicBezTo>
                    <a:pt x="870" y="1120"/>
                    <a:pt x="1132" y="870"/>
                    <a:pt x="1132" y="560"/>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2" name="Google Shape;1172;p2"/>
            <p:cNvSpPr/>
            <p:nvPr/>
          </p:nvSpPr>
          <p:spPr>
            <a:xfrm>
              <a:off x="922531" y="954603"/>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2"/>
            <p:cNvSpPr/>
            <p:nvPr/>
          </p:nvSpPr>
          <p:spPr>
            <a:xfrm>
              <a:off x="794062" y="954603"/>
              <a:ext cx="38929" cy="38894"/>
            </a:xfrm>
            <a:custGeom>
              <a:avLst/>
              <a:gdLst/>
              <a:ahLst/>
              <a:cxnLst/>
              <a:rect l="l" t="t" r="r" b="b"/>
              <a:pathLst>
                <a:path w="1133" h="1132" extrusionOk="0">
                  <a:moveTo>
                    <a:pt x="561" y="1"/>
                  </a:moveTo>
                  <a:cubicBezTo>
                    <a:pt x="251" y="1"/>
                    <a:pt x="1" y="263"/>
                    <a:pt x="1" y="572"/>
                  </a:cubicBezTo>
                  <a:cubicBezTo>
                    <a:pt x="1" y="882"/>
                    <a:pt x="251" y="1132"/>
                    <a:pt x="561" y="1132"/>
                  </a:cubicBezTo>
                  <a:cubicBezTo>
                    <a:pt x="870" y="1132"/>
                    <a:pt x="1132" y="882"/>
                    <a:pt x="1132" y="572"/>
                  </a:cubicBezTo>
                  <a:cubicBezTo>
                    <a:pt x="1132" y="263"/>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4" name="Google Shape;1174;p2"/>
            <p:cNvSpPr/>
            <p:nvPr/>
          </p:nvSpPr>
          <p:spPr>
            <a:xfrm>
              <a:off x="729845" y="1018854"/>
              <a:ext cx="39307" cy="38894"/>
            </a:xfrm>
            <a:custGeom>
              <a:avLst/>
              <a:gdLst/>
              <a:ahLst/>
              <a:cxnLst/>
              <a:rect l="l" t="t" r="r" b="b"/>
              <a:pathLst>
                <a:path w="1144" h="1132" extrusionOk="0">
                  <a:moveTo>
                    <a:pt x="572" y="0"/>
                  </a:moveTo>
                  <a:cubicBezTo>
                    <a:pt x="263" y="0"/>
                    <a:pt x="1" y="250"/>
                    <a:pt x="1" y="560"/>
                  </a:cubicBezTo>
                  <a:cubicBezTo>
                    <a:pt x="13" y="869"/>
                    <a:pt x="263"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5" name="Google Shape;1175;p2"/>
            <p:cNvSpPr/>
            <p:nvPr/>
          </p:nvSpPr>
          <p:spPr>
            <a:xfrm>
              <a:off x="857901" y="1018854"/>
              <a:ext cx="38894" cy="38894"/>
            </a:xfrm>
            <a:custGeom>
              <a:avLst/>
              <a:gdLst/>
              <a:ahLst/>
              <a:cxnLst/>
              <a:rect l="l" t="t" r="r" b="b"/>
              <a:pathLst>
                <a:path w="1132" h="1132" extrusionOk="0">
                  <a:moveTo>
                    <a:pt x="572" y="0"/>
                  </a:moveTo>
                  <a:cubicBezTo>
                    <a:pt x="250" y="0"/>
                    <a:pt x="0" y="250"/>
                    <a:pt x="0" y="560"/>
                  </a:cubicBezTo>
                  <a:cubicBezTo>
                    <a:pt x="12"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2"/>
            <p:cNvSpPr/>
            <p:nvPr/>
          </p:nvSpPr>
          <p:spPr>
            <a:xfrm>
              <a:off x="729845" y="890386"/>
              <a:ext cx="39307" cy="38894"/>
            </a:xfrm>
            <a:custGeom>
              <a:avLst/>
              <a:gdLst/>
              <a:ahLst/>
              <a:cxnLst/>
              <a:rect l="l" t="t" r="r" b="b"/>
              <a:pathLst>
                <a:path w="1144" h="1132" extrusionOk="0">
                  <a:moveTo>
                    <a:pt x="572" y="1"/>
                  </a:moveTo>
                  <a:cubicBezTo>
                    <a:pt x="263" y="1"/>
                    <a:pt x="1" y="251"/>
                    <a:pt x="1" y="560"/>
                  </a:cubicBezTo>
                  <a:cubicBezTo>
                    <a:pt x="1" y="882"/>
                    <a:pt x="263" y="1132"/>
                    <a:pt x="572" y="1132"/>
                  </a:cubicBezTo>
                  <a:cubicBezTo>
                    <a:pt x="882" y="1132"/>
                    <a:pt x="1144" y="882"/>
                    <a:pt x="1144" y="560"/>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7" name="Google Shape;1177;p2"/>
            <p:cNvSpPr/>
            <p:nvPr/>
          </p:nvSpPr>
          <p:spPr>
            <a:xfrm>
              <a:off x="857901" y="890386"/>
              <a:ext cx="38894" cy="38894"/>
            </a:xfrm>
            <a:custGeom>
              <a:avLst/>
              <a:gdLst/>
              <a:ahLst/>
              <a:cxnLst/>
              <a:rect l="l" t="t" r="r" b="b"/>
              <a:pathLst>
                <a:path w="1132" h="1132" extrusionOk="0">
                  <a:moveTo>
                    <a:pt x="572" y="1"/>
                  </a:moveTo>
                  <a:cubicBezTo>
                    <a:pt x="250" y="1"/>
                    <a:pt x="0" y="251"/>
                    <a:pt x="0" y="560"/>
                  </a:cubicBezTo>
                  <a:cubicBezTo>
                    <a:pt x="0" y="882"/>
                    <a:pt x="250"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8" name="Google Shape;1178;p2"/>
            <p:cNvSpPr/>
            <p:nvPr/>
          </p:nvSpPr>
          <p:spPr>
            <a:xfrm>
              <a:off x="922531" y="82658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9" name="Google Shape;1179;p2"/>
            <p:cNvSpPr/>
            <p:nvPr/>
          </p:nvSpPr>
          <p:spPr>
            <a:xfrm>
              <a:off x="794062" y="826993"/>
              <a:ext cx="38929" cy="38894"/>
            </a:xfrm>
            <a:custGeom>
              <a:avLst/>
              <a:gdLst/>
              <a:ahLst/>
              <a:cxnLst/>
              <a:rect l="l" t="t" r="r" b="b"/>
              <a:pathLst>
                <a:path w="1133" h="1132" extrusionOk="0">
                  <a:moveTo>
                    <a:pt x="561" y="0"/>
                  </a:moveTo>
                  <a:cubicBezTo>
                    <a:pt x="251" y="0"/>
                    <a:pt x="1" y="250"/>
                    <a:pt x="1" y="560"/>
                  </a:cubicBezTo>
                  <a:cubicBezTo>
                    <a:pt x="1" y="869"/>
                    <a:pt x="251"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0" name="Google Shape;1180;p2"/>
            <p:cNvSpPr/>
            <p:nvPr/>
          </p:nvSpPr>
          <p:spPr>
            <a:xfrm>
              <a:off x="922531" y="1210302"/>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1" name="Google Shape;1181;p2"/>
            <p:cNvSpPr/>
            <p:nvPr/>
          </p:nvSpPr>
          <p:spPr>
            <a:xfrm>
              <a:off x="794062" y="1210714"/>
              <a:ext cx="38929" cy="38894"/>
            </a:xfrm>
            <a:custGeom>
              <a:avLst/>
              <a:gdLst/>
              <a:ahLst/>
              <a:cxnLst/>
              <a:rect l="l" t="t" r="r" b="b"/>
              <a:pathLst>
                <a:path w="1133" h="1132" extrusionOk="0">
                  <a:moveTo>
                    <a:pt x="561" y="0"/>
                  </a:moveTo>
                  <a:cubicBezTo>
                    <a:pt x="251" y="0"/>
                    <a:pt x="1" y="262"/>
                    <a:pt x="1" y="572"/>
                  </a:cubicBezTo>
                  <a:cubicBezTo>
                    <a:pt x="1" y="881"/>
                    <a:pt x="251" y="1131"/>
                    <a:pt x="561" y="1131"/>
                  </a:cubicBezTo>
                  <a:cubicBezTo>
                    <a:pt x="870" y="1131"/>
                    <a:pt x="1132" y="881"/>
                    <a:pt x="1132" y="572"/>
                  </a:cubicBezTo>
                  <a:cubicBezTo>
                    <a:pt x="1132" y="262"/>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2" name="Google Shape;1182;p2"/>
            <p:cNvSpPr/>
            <p:nvPr/>
          </p:nvSpPr>
          <p:spPr>
            <a:xfrm>
              <a:off x="729845" y="1274519"/>
              <a:ext cx="39307" cy="38894"/>
            </a:xfrm>
            <a:custGeom>
              <a:avLst/>
              <a:gdLst/>
              <a:ahLst/>
              <a:cxnLst/>
              <a:rect l="l" t="t" r="r" b="b"/>
              <a:pathLst>
                <a:path w="1144" h="1132" extrusionOk="0">
                  <a:moveTo>
                    <a:pt x="572" y="1"/>
                  </a:moveTo>
                  <a:cubicBezTo>
                    <a:pt x="263" y="1"/>
                    <a:pt x="1" y="251"/>
                    <a:pt x="1" y="560"/>
                  </a:cubicBezTo>
                  <a:cubicBezTo>
                    <a:pt x="13" y="894"/>
                    <a:pt x="263" y="1132"/>
                    <a:pt x="572" y="1132"/>
                  </a:cubicBezTo>
                  <a:cubicBezTo>
                    <a:pt x="882" y="1132"/>
                    <a:pt x="1144" y="870"/>
                    <a:pt x="1144" y="560"/>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2"/>
            <p:cNvSpPr/>
            <p:nvPr/>
          </p:nvSpPr>
          <p:spPr>
            <a:xfrm>
              <a:off x="857901" y="1274519"/>
              <a:ext cx="38894" cy="38894"/>
            </a:xfrm>
            <a:custGeom>
              <a:avLst/>
              <a:gdLst/>
              <a:ahLst/>
              <a:cxnLst/>
              <a:rect l="l" t="t" r="r" b="b"/>
              <a:pathLst>
                <a:path w="1132" h="1132" extrusionOk="0">
                  <a:moveTo>
                    <a:pt x="572" y="1"/>
                  </a:moveTo>
                  <a:cubicBezTo>
                    <a:pt x="250" y="1"/>
                    <a:pt x="0" y="251"/>
                    <a:pt x="0" y="560"/>
                  </a:cubicBezTo>
                  <a:cubicBezTo>
                    <a:pt x="12" y="894"/>
                    <a:pt x="250"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2"/>
            <p:cNvSpPr/>
            <p:nvPr/>
          </p:nvSpPr>
          <p:spPr>
            <a:xfrm>
              <a:off x="729845" y="1146463"/>
              <a:ext cx="39307" cy="38894"/>
            </a:xfrm>
            <a:custGeom>
              <a:avLst/>
              <a:gdLst/>
              <a:ahLst/>
              <a:cxnLst/>
              <a:rect l="l" t="t" r="r" b="b"/>
              <a:pathLst>
                <a:path w="1144" h="1132" extrusionOk="0">
                  <a:moveTo>
                    <a:pt x="572" y="1"/>
                  </a:moveTo>
                  <a:cubicBezTo>
                    <a:pt x="263" y="1"/>
                    <a:pt x="1" y="251"/>
                    <a:pt x="1" y="572"/>
                  </a:cubicBezTo>
                  <a:cubicBezTo>
                    <a:pt x="13" y="882"/>
                    <a:pt x="263"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2"/>
            <p:cNvSpPr/>
            <p:nvPr/>
          </p:nvSpPr>
          <p:spPr>
            <a:xfrm>
              <a:off x="857901" y="1146463"/>
              <a:ext cx="38894" cy="38894"/>
            </a:xfrm>
            <a:custGeom>
              <a:avLst/>
              <a:gdLst/>
              <a:ahLst/>
              <a:cxnLst/>
              <a:rect l="l" t="t" r="r" b="b"/>
              <a:pathLst>
                <a:path w="1132" h="1132" extrusionOk="0">
                  <a:moveTo>
                    <a:pt x="572" y="1"/>
                  </a:moveTo>
                  <a:cubicBezTo>
                    <a:pt x="250" y="1"/>
                    <a:pt x="0" y="251"/>
                    <a:pt x="0" y="572"/>
                  </a:cubicBezTo>
                  <a:cubicBezTo>
                    <a:pt x="12"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2"/>
            <p:cNvSpPr/>
            <p:nvPr/>
          </p:nvSpPr>
          <p:spPr>
            <a:xfrm>
              <a:off x="922531" y="1082659"/>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7" name="Google Shape;1187;p2"/>
            <p:cNvSpPr/>
            <p:nvPr/>
          </p:nvSpPr>
          <p:spPr>
            <a:xfrm>
              <a:off x="794062" y="1082659"/>
              <a:ext cx="38929" cy="38894"/>
            </a:xfrm>
            <a:custGeom>
              <a:avLst/>
              <a:gdLst/>
              <a:ahLst/>
              <a:cxnLst/>
              <a:rect l="l" t="t" r="r" b="b"/>
              <a:pathLst>
                <a:path w="1133" h="1132" extrusionOk="0">
                  <a:moveTo>
                    <a:pt x="561" y="1"/>
                  </a:moveTo>
                  <a:cubicBezTo>
                    <a:pt x="251" y="1"/>
                    <a:pt x="1" y="251"/>
                    <a:pt x="1" y="560"/>
                  </a:cubicBezTo>
                  <a:cubicBezTo>
                    <a:pt x="1" y="870"/>
                    <a:pt x="251" y="1132"/>
                    <a:pt x="561" y="1132"/>
                  </a:cubicBezTo>
                  <a:cubicBezTo>
                    <a:pt x="870" y="1132"/>
                    <a:pt x="1132" y="870"/>
                    <a:pt x="1132" y="560"/>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8" name="Google Shape;1188;p2"/>
            <p:cNvSpPr/>
            <p:nvPr/>
          </p:nvSpPr>
          <p:spPr>
            <a:xfrm>
              <a:off x="922531" y="1466792"/>
              <a:ext cx="38894" cy="38894"/>
            </a:xfrm>
            <a:custGeom>
              <a:avLst/>
              <a:gdLst/>
              <a:ahLst/>
              <a:cxnLst/>
              <a:rect l="l" t="t" r="r" b="b"/>
              <a:pathLst>
                <a:path w="1132" h="1132" extrusionOk="0">
                  <a:moveTo>
                    <a:pt x="560" y="0"/>
                  </a:moveTo>
                  <a:cubicBezTo>
                    <a:pt x="251" y="0"/>
                    <a:pt x="1" y="250"/>
                    <a:pt x="1" y="560"/>
                  </a:cubicBezTo>
                  <a:cubicBezTo>
                    <a:pt x="1" y="893"/>
                    <a:pt x="251" y="1132"/>
                    <a:pt x="560" y="1132"/>
                  </a:cubicBezTo>
                  <a:cubicBezTo>
                    <a:pt x="870" y="1132"/>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2"/>
            <p:cNvSpPr/>
            <p:nvPr/>
          </p:nvSpPr>
          <p:spPr>
            <a:xfrm>
              <a:off x="794062" y="1467204"/>
              <a:ext cx="38929" cy="38894"/>
            </a:xfrm>
            <a:custGeom>
              <a:avLst/>
              <a:gdLst/>
              <a:ahLst/>
              <a:cxnLst/>
              <a:rect l="l" t="t" r="r" b="b"/>
              <a:pathLst>
                <a:path w="1133" h="1132" extrusionOk="0">
                  <a:moveTo>
                    <a:pt x="561" y="0"/>
                  </a:moveTo>
                  <a:cubicBezTo>
                    <a:pt x="251" y="0"/>
                    <a:pt x="1" y="250"/>
                    <a:pt x="1" y="560"/>
                  </a:cubicBezTo>
                  <a:cubicBezTo>
                    <a:pt x="1" y="870"/>
                    <a:pt x="251" y="1131"/>
                    <a:pt x="561" y="1131"/>
                  </a:cubicBezTo>
                  <a:cubicBezTo>
                    <a:pt x="870" y="1131"/>
                    <a:pt x="1132" y="870"/>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0" name="Google Shape;1190;p2"/>
            <p:cNvSpPr/>
            <p:nvPr/>
          </p:nvSpPr>
          <p:spPr>
            <a:xfrm>
              <a:off x="729845" y="1531009"/>
              <a:ext cx="39307" cy="38894"/>
            </a:xfrm>
            <a:custGeom>
              <a:avLst/>
              <a:gdLst/>
              <a:ahLst/>
              <a:cxnLst/>
              <a:rect l="l" t="t" r="r" b="b"/>
              <a:pathLst>
                <a:path w="1144" h="1132" extrusionOk="0">
                  <a:moveTo>
                    <a:pt x="572" y="1"/>
                  </a:moveTo>
                  <a:cubicBezTo>
                    <a:pt x="263" y="1"/>
                    <a:pt x="1" y="251"/>
                    <a:pt x="1" y="572"/>
                  </a:cubicBezTo>
                  <a:cubicBezTo>
                    <a:pt x="13" y="882"/>
                    <a:pt x="263"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1" name="Google Shape;1191;p2"/>
            <p:cNvSpPr/>
            <p:nvPr/>
          </p:nvSpPr>
          <p:spPr>
            <a:xfrm>
              <a:off x="857901" y="1531009"/>
              <a:ext cx="38894" cy="38894"/>
            </a:xfrm>
            <a:custGeom>
              <a:avLst/>
              <a:gdLst/>
              <a:ahLst/>
              <a:cxnLst/>
              <a:rect l="l" t="t" r="r" b="b"/>
              <a:pathLst>
                <a:path w="1132" h="1132" extrusionOk="0">
                  <a:moveTo>
                    <a:pt x="572" y="1"/>
                  </a:moveTo>
                  <a:cubicBezTo>
                    <a:pt x="250" y="1"/>
                    <a:pt x="0" y="251"/>
                    <a:pt x="0" y="572"/>
                  </a:cubicBezTo>
                  <a:cubicBezTo>
                    <a:pt x="12"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2" name="Google Shape;1192;p2"/>
            <p:cNvSpPr/>
            <p:nvPr/>
          </p:nvSpPr>
          <p:spPr>
            <a:xfrm>
              <a:off x="729845" y="1402575"/>
              <a:ext cx="39307" cy="38894"/>
            </a:xfrm>
            <a:custGeom>
              <a:avLst/>
              <a:gdLst/>
              <a:ahLst/>
              <a:cxnLst/>
              <a:rect l="l" t="t" r="r" b="b"/>
              <a:pathLst>
                <a:path w="1144" h="1132" extrusionOk="0">
                  <a:moveTo>
                    <a:pt x="572" y="0"/>
                  </a:moveTo>
                  <a:cubicBezTo>
                    <a:pt x="263" y="0"/>
                    <a:pt x="1" y="262"/>
                    <a:pt x="1" y="572"/>
                  </a:cubicBezTo>
                  <a:cubicBezTo>
                    <a:pt x="13" y="881"/>
                    <a:pt x="263"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2"/>
            <p:cNvSpPr/>
            <p:nvPr/>
          </p:nvSpPr>
          <p:spPr>
            <a:xfrm>
              <a:off x="857901" y="1402575"/>
              <a:ext cx="38894" cy="38894"/>
            </a:xfrm>
            <a:custGeom>
              <a:avLst/>
              <a:gdLst/>
              <a:ahLst/>
              <a:cxnLst/>
              <a:rect l="l" t="t" r="r" b="b"/>
              <a:pathLst>
                <a:path w="1132" h="1132" extrusionOk="0">
                  <a:moveTo>
                    <a:pt x="572" y="0"/>
                  </a:moveTo>
                  <a:cubicBezTo>
                    <a:pt x="250" y="0"/>
                    <a:pt x="0" y="262"/>
                    <a:pt x="0" y="572"/>
                  </a:cubicBezTo>
                  <a:cubicBezTo>
                    <a:pt x="12" y="881"/>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2"/>
            <p:cNvSpPr/>
            <p:nvPr/>
          </p:nvSpPr>
          <p:spPr>
            <a:xfrm>
              <a:off x="922531" y="1338736"/>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2"/>
            <p:cNvSpPr/>
            <p:nvPr/>
          </p:nvSpPr>
          <p:spPr>
            <a:xfrm>
              <a:off x="794062" y="1338736"/>
              <a:ext cx="38929" cy="38894"/>
            </a:xfrm>
            <a:custGeom>
              <a:avLst/>
              <a:gdLst/>
              <a:ahLst/>
              <a:cxnLst/>
              <a:rect l="l" t="t" r="r" b="b"/>
              <a:pathLst>
                <a:path w="1133" h="1132" extrusionOk="0">
                  <a:moveTo>
                    <a:pt x="561" y="1"/>
                  </a:moveTo>
                  <a:cubicBezTo>
                    <a:pt x="251" y="1"/>
                    <a:pt x="1" y="251"/>
                    <a:pt x="1" y="560"/>
                  </a:cubicBezTo>
                  <a:cubicBezTo>
                    <a:pt x="1" y="882"/>
                    <a:pt x="251" y="1132"/>
                    <a:pt x="561" y="1132"/>
                  </a:cubicBezTo>
                  <a:cubicBezTo>
                    <a:pt x="870" y="1132"/>
                    <a:pt x="1132" y="882"/>
                    <a:pt x="1132" y="560"/>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6" name="Google Shape;1196;p2"/>
            <p:cNvSpPr/>
            <p:nvPr/>
          </p:nvSpPr>
          <p:spPr>
            <a:xfrm>
              <a:off x="922531" y="1722870"/>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7" name="Google Shape;1197;p2"/>
            <p:cNvSpPr/>
            <p:nvPr/>
          </p:nvSpPr>
          <p:spPr>
            <a:xfrm>
              <a:off x="794062" y="1723282"/>
              <a:ext cx="38929" cy="38894"/>
            </a:xfrm>
            <a:custGeom>
              <a:avLst/>
              <a:gdLst/>
              <a:ahLst/>
              <a:cxnLst/>
              <a:rect l="l" t="t" r="r" b="b"/>
              <a:pathLst>
                <a:path w="1133" h="1132" extrusionOk="0">
                  <a:moveTo>
                    <a:pt x="561" y="1"/>
                  </a:moveTo>
                  <a:cubicBezTo>
                    <a:pt x="251" y="1"/>
                    <a:pt x="1" y="251"/>
                    <a:pt x="1" y="572"/>
                  </a:cubicBezTo>
                  <a:cubicBezTo>
                    <a:pt x="1" y="882"/>
                    <a:pt x="251" y="1132"/>
                    <a:pt x="561" y="1132"/>
                  </a:cubicBezTo>
                  <a:cubicBezTo>
                    <a:pt x="870" y="1132"/>
                    <a:pt x="1132" y="882"/>
                    <a:pt x="1132" y="572"/>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2"/>
            <p:cNvSpPr/>
            <p:nvPr/>
          </p:nvSpPr>
          <p:spPr>
            <a:xfrm>
              <a:off x="729845" y="1787121"/>
              <a:ext cx="39307" cy="38894"/>
            </a:xfrm>
            <a:custGeom>
              <a:avLst/>
              <a:gdLst/>
              <a:ahLst/>
              <a:cxnLst/>
              <a:rect l="l" t="t" r="r" b="b"/>
              <a:pathLst>
                <a:path w="1144" h="1132" extrusionOk="0">
                  <a:moveTo>
                    <a:pt x="572" y="0"/>
                  </a:moveTo>
                  <a:cubicBezTo>
                    <a:pt x="263" y="0"/>
                    <a:pt x="1" y="262"/>
                    <a:pt x="1" y="572"/>
                  </a:cubicBezTo>
                  <a:cubicBezTo>
                    <a:pt x="1" y="881"/>
                    <a:pt x="263"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2"/>
            <p:cNvSpPr/>
            <p:nvPr/>
          </p:nvSpPr>
          <p:spPr>
            <a:xfrm>
              <a:off x="857901" y="1787121"/>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0" name="Google Shape;1200;p2"/>
            <p:cNvSpPr/>
            <p:nvPr/>
          </p:nvSpPr>
          <p:spPr>
            <a:xfrm>
              <a:off x="729845" y="1659065"/>
              <a:ext cx="39307" cy="38894"/>
            </a:xfrm>
            <a:custGeom>
              <a:avLst/>
              <a:gdLst/>
              <a:ahLst/>
              <a:cxnLst/>
              <a:rect l="l" t="t" r="r" b="b"/>
              <a:pathLst>
                <a:path w="1144" h="1132" extrusionOk="0">
                  <a:moveTo>
                    <a:pt x="572" y="0"/>
                  </a:moveTo>
                  <a:cubicBezTo>
                    <a:pt x="263" y="0"/>
                    <a:pt x="1" y="250"/>
                    <a:pt x="1" y="560"/>
                  </a:cubicBezTo>
                  <a:cubicBezTo>
                    <a:pt x="13" y="870"/>
                    <a:pt x="263" y="1131"/>
                    <a:pt x="572" y="1131"/>
                  </a:cubicBezTo>
                  <a:cubicBezTo>
                    <a:pt x="882" y="1131"/>
                    <a:pt x="1144" y="870"/>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1" name="Google Shape;1201;p2"/>
            <p:cNvSpPr/>
            <p:nvPr/>
          </p:nvSpPr>
          <p:spPr>
            <a:xfrm>
              <a:off x="857901" y="1659065"/>
              <a:ext cx="38894" cy="38894"/>
            </a:xfrm>
            <a:custGeom>
              <a:avLst/>
              <a:gdLst/>
              <a:ahLst/>
              <a:cxnLst/>
              <a:rect l="l" t="t" r="r" b="b"/>
              <a:pathLst>
                <a:path w="1132" h="1132" extrusionOk="0">
                  <a:moveTo>
                    <a:pt x="572" y="0"/>
                  </a:moveTo>
                  <a:cubicBezTo>
                    <a:pt x="250" y="0"/>
                    <a:pt x="0" y="250"/>
                    <a:pt x="0" y="560"/>
                  </a:cubicBezTo>
                  <a:cubicBezTo>
                    <a:pt x="12" y="870"/>
                    <a:pt x="250"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2" name="Google Shape;1202;p2"/>
            <p:cNvSpPr/>
            <p:nvPr/>
          </p:nvSpPr>
          <p:spPr>
            <a:xfrm>
              <a:off x="922531" y="1594848"/>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3" name="Google Shape;1203;p2"/>
            <p:cNvSpPr/>
            <p:nvPr/>
          </p:nvSpPr>
          <p:spPr>
            <a:xfrm>
              <a:off x="794062" y="1594848"/>
              <a:ext cx="38929" cy="38894"/>
            </a:xfrm>
            <a:custGeom>
              <a:avLst/>
              <a:gdLst/>
              <a:ahLst/>
              <a:cxnLst/>
              <a:rect l="l" t="t" r="r" b="b"/>
              <a:pathLst>
                <a:path w="1133" h="1132" extrusionOk="0">
                  <a:moveTo>
                    <a:pt x="561" y="0"/>
                  </a:moveTo>
                  <a:cubicBezTo>
                    <a:pt x="251" y="0"/>
                    <a:pt x="1" y="262"/>
                    <a:pt x="1" y="572"/>
                  </a:cubicBezTo>
                  <a:cubicBezTo>
                    <a:pt x="1" y="881"/>
                    <a:pt x="251" y="1131"/>
                    <a:pt x="561" y="1131"/>
                  </a:cubicBezTo>
                  <a:cubicBezTo>
                    <a:pt x="870" y="1131"/>
                    <a:pt x="1132" y="881"/>
                    <a:pt x="1132" y="572"/>
                  </a:cubicBezTo>
                  <a:cubicBezTo>
                    <a:pt x="1132" y="262"/>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4" name="Google Shape;1204;p2"/>
            <p:cNvSpPr/>
            <p:nvPr/>
          </p:nvSpPr>
          <p:spPr>
            <a:xfrm>
              <a:off x="922531" y="1978982"/>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5" name="Google Shape;1205;p2"/>
            <p:cNvSpPr/>
            <p:nvPr/>
          </p:nvSpPr>
          <p:spPr>
            <a:xfrm>
              <a:off x="794062" y="1979359"/>
              <a:ext cx="38929" cy="38929"/>
            </a:xfrm>
            <a:custGeom>
              <a:avLst/>
              <a:gdLst/>
              <a:ahLst/>
              <a:cxnLst/>
              <a:rect l="l" t="t" r="r" b="b"/>
              <a:pathLst>
                <a:path w="1133" h="1133" extrusionOk="0">
                  <a:moveTo>
                    <a:pt x="561" y="1"/>
                  </a:moveTo>
                  <a:cubicBezTo>
                    <a:pt x="251" y="1"/>
                    <a:pt x="1" y="263"/>
                    <a:pt x="1" y="572"/>
                  </a:cubicBezTo>
                  <a:cubicBezTo>
                    <a:pt x="1" y="882"/>
                    <a:pt x="251" y="1132"/>
                    <a:pt x="561" y="1132"/>
                  </a:cubicBezTo>
                  <a:cubicBezTo>
                    <a:pt x="870" y="1132"/>
                    <a:pt x="1132" y="882"/>
                    <a:pt x="1132" y="572"/>
                  </a:cubicBezTo>
                  <a:cubicBezTo>
                    <a:pt x="1132" y="263"/>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6" name="Google Shape;1206;p2"/>
            <p:cNvSpPr/>
            <p:nvPr/>
          </p:nvSpPr>
          <p:spPr>
            <a:xfrm>
              <a:off x="729845" y="2043611"/>
              <a:ext cx="39307" cy="38894"/>
            </a:xfrm>
            <a:custGeom>
              <a:avLst/>
              <a:gdLst/>
              <a:ahLst/>
              <a:cxnLst/>
              <a:rect l="l" t="t" r="r" b="b"/>
              <a:pathLst>
                <a:path w="1144" h="1132" extrusionOk="0">
                  <a:moveTo>
                    <a:pt x="572" y="0"/>
                  </a:moveTo>
                  <a:cubicBezTo>
                    <a:pt x="263" y="0"/>
                    <a:pt x="1" y="250"/>
                    <a:pt x="1" y="560"/>
                  </a:cubicBezTo>
                  <a:cubicBezTo>
                    <a:pt x="13" y="869"/>
                    <a:pt x="263"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7" name="Google Shape;1207;p2"/>
            <p:cNvSpPr/>
            <p:nvPr/>
          </p:nvSpPr>
          <p:spPr>
            <a:xfrm>
              <a:off x="857901" y="2043611"/>
              <a:ext cx="38894" cy="38894"/>
            </a:xfrm>
            <a:custGeom>
              <a:avLst/>
              <a:gdLst/>
              <a:ahLst/>
              <a:cxnLst/>
              <a:rect l="l" t="t" r="r" b="b"/>
              <a:pathLst>
                <a:path w="1132" h="1132" extrusionOk="0">
                  <a:moveTo>
                    <a:pt x="572" y="0"/>
                  </a:moveTo>
                  <a:cubicBezTo>
                    <a:pt x="250" y="0"/>
                    <a:pt x="0" y="250"/>
                    <a:pt x="0" y="560"/>
                  </a:cubicBezTo>
                  <a:cubicBezTo>
                    <a:pt x="12"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8" name="Google Shape;1208;p2"/>
            <p:cNvSpPr/>
            <p:nvPr/>
          </p:nvSpPr>
          <p:spPr>
            <a:xfrm>
              <a:off x="729845" y="1915143"/>
              <a:ext cx="39307" cy="38894"/>
            </a:xfrm>
            <a:custGeom>
              <a:avLst/>
              <a:gdLst/>
              <a:ahLst/>
              <a:cxnLst/>
              <a:rect l="l" t="t" r="r" b="b"/>
              <a:pathLst>
                <a:path w="1144" h="1132" extrusionOk="0">
                  <a:moveTo>
                    <a:pt x="572" y="1"/>
                  </a:moveTo>
                  <a:cubicBezTo>
                    <a:pt x="263" y="1"/>
                    <a:pt x="1" y="251"/>
                    <a:pt x="1" y="560"/>
                  </a:cubicBezTo>
                  <a:cubicBezTo>
                    <a:pt x="13" y="882"/>
                    <a:pt x="263" y="1132"/>
                    <a:pt x="572" y="1132"/>
                  </a:cubicBezTo>
                  <a:cubicBezTo>
                    <a:pt x="882" y="1132"/>
                    <a:pt x="1144" y="882"/>
                    <a:pt x="1144" y="560"/>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9" name="Google Shape;1209;p2"/>
            <p:cNvSpPr/>
            <p:nvPr/>
          </p:nvSpPr>
          <p:spPr>
            <a:xfrm>
              <a:off x="857901" y="1915143"/>
              <a:ext cx="38894" cy="38894"/>
            </a:xfrm>
            <a:custGeom>
              <a:avLst/>
              <a:gdLst/>
              <a:ahLst/>
              <a:cxnLst/>
              <a:rect l="l" t="t" r="r" b="b"/>
              <a:pathLst>
                <a:path w="1132" h="1132" extrusionOk="0">
                  <a:moveTo>
                    <a:pt x="572" y="1"/>
                  </a:moveTo>
                  <a:cubicBezTo>
                    <a:pt x="250" y="1"/>
                    <a:pt x="0" y="251"/>
                    <a:pt x="0" y="560"/>
                  </a:cubicBezTo>
                  <a:cubicBezTo>
                    <a:pt x="12" y="882"/>
                    <a:pt x="250"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0" name="Google Shape;1210;p2"/>
            <p:cNvSpPr/>
            <p:nvPr/>
          </p:nvSpPr>
          <p:spPr>
            <a:xfrm>
              <a:off x="922531" y="185133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1" name="Google Shape;1211;p2"/>
            <p:cNvSpPr/>
            <p:nvPr/>
          </p:nvSpPr>
          <p:spPr>
            <a:xfrm>
              <a:off x="794062" y="1851338"/>
              <a:ext cx="38929" cy="38894"/>
            </a:xfrm>
            <a:custGeom>
              <a:avLst/>
              <a:gdLst/>
              <a:ahLst/>
              <a:cxnLst/>
              <a:rect l="l" t="t" r="r" b="b"/>
              <a:pathLst>
                <a:path w="1133" h="1132" extrusionOk="0">
                  <a:moveTo>
                    <a:pt x="561" y="0"/>
                  </a:moveTo>
                  <a:cubicBezTo>
                    <a:pt x="251" y="0"/>
                    <a:pt x="1" y="250"/>
                    <a:pt x="1" y="560"/>
                  </a:cubicBezTo>
                  <a:cubicBezTo>
                    <a:pt x="1" y="869"/>
                    <a:pt x="251"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2" name="Google Shape;1212;p2"/>
            <p:cNvSpPr/>
            <p:nvPr/>
          </p:nvSpPr>
          <p:spPr>
            <a:xfrm>
              <a:off x="473768" y="-590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3" name="Google Shape;1213;p2"/>
            <p:cNvSpPr/>
            <p:nvPr/>
          </p:nvSpPr>
          <p:spPr>
            <a:xfrm>
              <a:off x="601824" y="-5903"/>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4" name="Google Shape;1214;p2"/>
            <p:cNvSpPr/>
            <p:nvPr/>
          </p:nvSpPr>
          <p:spPr>
            <a:xfrm>
              <a:off x="666041" y="186335"/>
              <a:ext cx="38894" cy="38516"/>
            </a:xfrm>
            <a:custGeom>
              <a:avLst/>
              <a:gdLst/>
              <a:ahLst/>
              <a:cxnLst/>
              <a:rect l="l" t="t" r="r" b="b"/>
              <a:pathLst>
                <a:path w="1132" h="1121" extrusionOk="0">
                  <a:moveTo>
                    <a:pt x="572" y="1"/>
                  </a:moveTo>
                  <a:cubicBezTo>
                    <a:pt x="262" y="1"/>
                    <a:pt x="0" y="251"/>
                    <a:pt x="0" y="561"/>
                  </a:cubicBezTo>
                  <a:cubicBezTo>
                    <a:pt x="0" y="870"/>
                    <a:pt x="262" y="1120"/>
                    <a:pt x="572" y="1120"/>
                  </a:cubicBezTo>
                  <a:cubicBezTo>
                    <a:pt x="881" y="1120"/>
                    <a:pt x="1131" y="870"/>
                    <a:pt x="1131" y="561"/>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5" name="Google Shape;1215;p2"/>
            <p:cNvSpPr/>
            <p:nvPr/>
          </p:nvSpPr>
          <p:spPr>
            <a:xfrm>
              <a:off x="537985" y="186335"/>
              <a:ext cx="38894" cy="38929"/>
            </a:xfrm>
            <a:custGeom>
              <a:avLst/>
              <a:gdLst/>
              <a:ahLst/>
              <a:cxnLst/>
              <a:rect l="l" t="t" r="r" b="b"/>
              <a:pathLst>
                <a:path w="1132" h="1133" extrusionOk="0">
                  <a:moveTo>
                    <a:pt x="560" y="1"/>
                  </a:moveTo>
                  <a:cubicBezTo>
                    <a:pt x="251" y="1"/>
                    <a:pt x="1" y="251"/>
                    <a:pt x="1" y="561"/>
                  </a:cubicBezTo>
                  <a:cubicBezTo>
                    <a:pt x="1" y="870"/>
                    <a:pt x="251" y="1132"/>
                    <a:pt x="560" y="1132"/>
                  </a:cubicBezTo>
                  <a:cubicBezTo>
                    <a:pt x="870" y="1132"/>
                    <a:pt x="1132" y="870"/>
                    <a:pt x="1132" y="561"/>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6" name="Google Shape;1216;p2"/>
            <p:cNvSpPr/>
            <p:nvPr/>
          </p:nvSpPr>
          <p:spPr>
            <a:xfrm>
              <a:off x="473768" y="250174"/>
              <a:ext cx="38894" cy="38894"/>
            </a:xfrm>
            <a:custGeom>
              <a:avLst/>
              <a:gdLst/>
              <a:ahLst/>
              <a:cxnLst/>
              <a:rect l="l" t="t" r="r" b="b"/>
              <a:pathLst>
                <a:path w="1132" h="1132" extrusionOk="0">
                  <a:moveTo>
                    <a:pt x="572" y="0"/>
                  </a:moveTo>
                  <a:cubicBezTo>
                    <a:pt x="262" y="0"/>
                    <a:pt x="0" y="250"/>
                    <a:pt x="0" y="560"/>
                  </a:cubicBezTo>
                  <a:cubicBezTo>
                    <a:pt x="0" y="881"/>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7" name="Google Shape;1217;p2"/>
            <p:cNvSpPr/>
            <p:nvPr/>
          </p:nvSpPr>
          <p:spPr>
            <a:xfrm>
              <a:off x="601824" y="250174"/>
              <a:ext cx="38894" cy="38894"/>
            </a:xfrm>
            <a:custGeom>
              <a:avLst/>
              <a:gdLst/>
              <a:ahLst/>
              <a:cxnLst/>
              <a:rect l="l" t="t" r="r" b="b"/>
              <a:pathLst>
                <a:path w="1132" h="1132" extrusionOk="0">
                  <a:moveTo>
                    <a:pt x="560" y="0"/>
                  </a:moveTo>
                  <a:cubicBezTo>
                    <a:pt x="250" y="0"/>
                    <a:pt x="0" y="250"/>
                    <a:pt x="0" y="560"/>
                  </a:cubicBezTo>
                  <a:cubicBezTo>
                    <a:pt x="12" y="881"/>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8" name="Google Shape;1218;p2"/>
            <p:cNvSpPr/>
            <p:nvPr/>
          </p:nvSpPr>
          <p:spPr>
            <a:xfrm>
              <a:off x="473768" y="121706"/>
              <a:ext cx="38894" cy="38894"/>
            </a:xfrm>
            <a:custGeom>
              <a:avLst/>
              <a:gdLst/>
              <a:ahLst/>
              <a:cxnLst/>
              <a:rect l="l" t="t" r="r" b="b"/>
              <a:pathLst>
                <a:path w="1132" h="1132" extrusionOk="0">
                  <a:moveTo>
                    <a:pt x="572" y="1"/>
                  </a:moveTo>
                  <a:cubicBezTo>
                    <a:pt x="262" y="1"/>
                    <a:pt x="0" y="251"/>
                    <a:pt x="0" y="572"/>
                  </a:cubicBezTo>
                  <a:cubicBezTo>
                    <a:pt x="0" y="894"/>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9" name="Google Shape;1219;p2"/>
            <p:cNvSpPr/>
            <p:nvPr/>
          </p:nvSpPr>
          <p:spPr>
            <a:xfrm>
              <a:off x="601824" y="121706"/>
              <a:ext cx="38894" cy="38894"/>
            </a:xfrm>
            <a:custGeom>
              <a:avLst/>
              <a:gdLst/>
              <a:ahLst/>
              <a:cxnLst/>
              <a:rect l="l" t="t" r="r" b="b"/>
              <a:pathLst>
                <a:path w="1132" h="1132" extrusionOk="0">
                  <a:moveTo>
                    <a:pt x="560" y="1"/>
                  </a:moveTo>
                  <a:cubicBezTo>
                    <a:pt x="250" y="1"/>
                    <a:pt x="0" y="251"/>
                    <a:pt x="0" y="572"/>
                  </a:cubicBezTo>
                  <a:cubicBezTo>
                    <a:pt x="12" y="894"/>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0" name="Google Shape;1220;p2"/>
            <p:cNvSpPr/>
            <p:nvPr/>
          </p:nvSpPr>
          <p:spPr>
            <a:xfrm>
              <a:off x="666041" y="58314"/>
              <a:ext cx="38894" cy="38894"/>
            </a:xfrm>
            <a:custGeom>
              <a:avLst/>
              <a:gdLst/>
              <a:ahLst/>
              <a:cxnLst/>
              <a:rect l="l" t="t" r="r" b="b"/>
              <a:pathLst>
                <a:path w="1132" h="1132" extrusionOk="0">
                  <a:moveTo>
                    <a:pt x="572" y="0"/>
                  </a:moveTo>
                  <a:cubicBezTo>
                    <a:pt x="262" y="0"/>
                    <a:pt x="0" y="250"/>
                    <a:pt x="0" y="572"/>
                  </a:cubicBezTo>
                  <a:cubicBezTo>
                    <a:pt x="0" y="881"/>
                    <a:pt x="262"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1" name="Google Shape;1221;p2"/>
            <p:cNvSpPr/>
            <p:nvPr/>
          </p:nvSpPr>
          <p:spPr>
            <a:xfrm>
              <a:off x="537985" y="58314"/>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70" y="1131"/>
                    <a:pt x="1132" y="881"/>
                    <a:pt x="1132" y="572"/>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2" name="Google Shape;1222;p2"/>
            <p:cNvSpPr/>
            <p:nvPr/>
          </p:nvSpPr>
          <p:spPr>
            <a:xfrm>
              <a:off x="666041" y="442447"/>
              <a:ext cx="38894" cy="38894"/>
            </a:xfrm>
            <a:custGeom>
              <a:avLst/>
              <a:gdLst/>
              <a:ahLst/>
              <a:cxnLst/>
              <a:rect l="l" t="t" r="r" b="b"/>
              <a:pathLst>
                <a:path w="1132" h="1132" extrusionOk="0">
                  <a:moveTo>
                    <a:pt x="572" y="0"/>
                  </a:moveTo>
                  <a:cubicBezTo>
                    <a:pt x="262" y="0"/>
                    <a:pt x="0" y="250"/>
                    <a:pt x="0" y="560"/>
                  </a:cubicBezTo>
                  <a:cubicBezTo>
                    <a:pt x="0" y="881"/>
                    <a:pt x="262" y="1131"/>
                    <a:pt x="572" y="1131"/>
                  </a:cubicBezTo>
                  <a:cubicBezTo>
                    <a:pt x="881" y="1131"/>
                    <a:pt x="1131" y="881"/>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3" name="Google Shape;1223;p2"/>
            <p:cNvSpPr/>
            <p:nvPr/>
          </p:nvSpPr>
          <p:spPr>
            <a:xfrm>
              <a:off x="537985" y="442447"/>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4" name="Google Shape;1224;p2"/>
            <p:cNvSpPr/>
            <p:nvPr/>
          </p:nvSpPr>
          <p:spPr>
            <a:xfrm>
              <a:off x="473768" y="50625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5" name="Google Shape;1225;p2"/>
            <p:cNvSpPr/>
            <p:nvPr/>
          </p:nvSpPr>
          <p:spPr>
            <a:xfrm>
              <a:off x="601824" y="506252"/>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6" name="Google Shape;1226;p2"/>
            <p:cNvSpPr/>
            <p:nvPr/>
          </p:nvSpPr>
          <p:spPr>
            <a:xfrm>
              <a:off x="473768" y="377818"/>
              <a:ext cx="38894" cy="38894"/>
            </a:xfrm>
            <a:custGeom>
              <a:avLst/>
              <a:gdLst/>
              <a:ahLst/>
              <a:cxnLst/>
              <a:rect l="l" t="t" r="r" b="b"/>
              <a:pathLst>
                <a:path w="1132" h="1132" extrusionOk="0">
                  <a:moveTo>
                    <a:pt x="572" y="0"/>
                  </a:moveTo>
                  <a:cubicBezTo>
                    <a:pt x="262" y="0"/>
                    <a:pt x="0" y="262"/>
                    <a:pt x="0" y="572"/>
                  </a:cubicBezTo>
                  <a:cubicBezTo>
                    <a:pt x="0" y="893"/>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7" name="Google Shape;1227;p2"/>
            <p:cNvSpPr/>
            <p:nvPr/>
          </p:nvSpPr>
          <p:spPr>
            <a:xfrm>
              <a:off x="601824" y="377818"/>
              <a:ext cx="38894" cy="38894"/>
            </a:xfrm>
            <a:custGeom>
              <a:avLst/>
              <a:gdLst/>
              <a:ahLst/>
              <a:cxnLst/>
              <a:rect l="l" t="t" r="r" b="b"/>
              <a:pathLst>
                <a:path w="1132" h="1132" extrusionOk="0">
                  <a:moveTo>
                    <a:pt x="560" y="0"/>
                  </a:moveTo>
                  <a:cubicBezTo>
                    <a:pt x="250" y="0"/>
                    <a:pt x="0" y="262"/>
                    <a:pt x="0" y="572"/>
                  </a:cubicBezTo>
                  <a:cubicBezTo>
                    <a:pt x="12" y="893"/>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8" name="Google Shape;1228;p2"/>
            <p:cNvSpPr/>
            <p:nvPr/>
          </p:nvSpPr>
          <p:spPr>
            <a:xfrm>
              <a:off x="666041" y="31397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75"/>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9" name="Google Shape;1229;p2"/>
            <p:cNvSpPr/>
            <p:nvPr/>
          </p:nvSpPr>
          <p:spPr>
            <a:xfrm>
              <a:off x="537985" y="314391"/>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0" name="Google Shape;1230;p2"/>
            <p:cNvSpPr/>
            <p:nvPr/>
          </p:nvSpPr>
          <p:spPr>
            <a:xfrm>
              <a:off x="666041" y="698525"/>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1" name="Google Shape;1231;p2"/>
            <p:cNvSpPr/>
            <p:nvPr/>
          </p:nvSpPr>
          <p:spPr>
            <a:xfrm>
              <a:off x="537985" y="698525"/>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2" name="Google Shape;1232;p2"/>
            <p:cNvSpPr/>
            <p:nvPr/>
          </p:nvSpPr>
          <p:spPr>
            <a:xfrm>
              <a:off x="473768" y="762330"/>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3" name="Google Shape;1233;p2"/>
            <p:cNvSpPr/>
            <p:nvPr/>
          </p:nvSpPr>
          <p:spPr>
            <a:xfrm>
              <a:off x="601824" y="762330"/>
              <a:ext cx="38894" cy="38929"/>
            </a:xfrm>
            <a:custGeom>
              <a:avLst/>
              <a:gdLst/>
              <a:ahLst/>
              <a:cxnLst/>
              <a:rect l="l" t="t" r="r" b="b"/>
              <a:pathLst>
                <a:path w="1132" h="1133" extrusionOk="0">
                  <a:moveTo>
                    <a:pt x="560" y="1"/>
                  </a:moveTo>
                  <a:cubicBezTo>
                    <a:pt x="250" y="1"/>
                    <a:pt x="0" y="263"/>
                    <a:pt x="0" y="572"/>
                  </a:cubicBezTo>
                  <a:cubicBezTo>
                    <a:pt x="12"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4" name="Google Shape;1234;p2"/>
            <p:cNvSpPr/>
            <p:nvPr/>
          </p:nvSpPr>
          <p:spPr>
            <a:xfrm>
              <a:off x="473768" y="63430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5" name="Google Shape;1235;p2"/>
            <p:cNvSpPr/>
            <p:nvPr/>
          </p:nvSpPr>
          <p:spPr>
            <a:xfrm>
              <a:off x="601824" y="63430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6" name="Google Shape;1236;p2"/>
            <p:cNvSpPr/>
            <p:nvPr/>
          </p:nvSpPr>
          <p:spPr>
            <a:xfrm>
              <a:off x="666041" y="570091"/>
              <a:ext cx="38894" cy="38894"/>
            </a:xfrm>
            <a:custGeom>
              <a:avLst/>
              <a:gdLst/>
              <a:ahLst/>
              <a:cxnLst/>
              <a:rect l="l" t="t" r="r" b="b"/>
              <a:pathLst>
                <a:path w="1132" h="1132" extrusionOk="0">
                  <a:moveTo>
                    <a:pt x="572" y="0"/>
                  </a:moveTo>
                  <a:cubicBezTo>
                    <a:pt x="262" y="0"/>
                    <a:pt x="0" y="262"/>
                    <a:pt x="0" y="572"/>
                  </a:cubicBezTo>
                  <a:cubicBezTo>
                    <a:pt x="0" y="893"/>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7" name="Google Shape;1237;p2"/>
            <p:cNvSpPr/>
            <p:nvPr/>
          </p:nvSpPr>
          <p:spPr>
            <a:xfrm>
              <a:off x="537985" y="570881"/>
              <a:ext cx="38894" cy="38482"/>
            </a:xfrm>
            <a:custGeom>
              <a:avLst/>
              <a:gdLst/>
              <a:ahLst/>
              <a:cxnLst/>
              <a:rect l="l" t="t" r="r" b="b"/>
              <a:pathLst>
                <a:path w="1132" h="1120" extrusionOk="0">
                  <a:moveTo>
                    <a:pt x="560" y="1"/>
                  </a:moveTo>
                  <a:cubicBezTo>
                    <a:pt x="251" y="1"/>
                    <a:pt x="1" y="251"/>
                    <a:pt x="1" y="560"/>
                  </a:cubicBezTo>
                  <a:cubicBezTo>
                    <a:pt x="1" y="870"/>
                    <a:pt x="251" y="1120"/>
                    <a:pt x="560" y="1120"/>
                  </a:cubicBezTo>
                  <a:cubicBezTo>
                    <a:pt x="870" y="1120"/>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2"/>
            <p:cNvSpPr/>
            <p:nvPr/>
          </p:nvSpPr>
          <p:spPr>
            <a:xfrm>
              <a:off x="666041" y="954603"/>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2"/>
            <p:cNvSpPr/>
            <p:nvPr/>
          </p:nvSpPr>
          <p:spPr>
            <a:xfrm>
              <a:off x="537985" y="954603"/>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2"/>
            <p:cNvSpPr/>
            <p:nvPr/>
          </p:nvSpPr>
          <p:spPr>
            <a:xfrm>
              <a:off x="473768" y="1018854"/>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2"/>
            <p:cNvSpPr/>
            <p:nvPr/>
          </p:nvSpPr>
          <p:spPr>
            <a:xfrm>
              <a:off x="601824" y="1018854"/>
              <a:ext cx="38894" cy="38894"/>
            </a:xfrm>
            <a:custGeom>
              <a:avLst/>
              <a:gdLst/>
              <a:ahLst/>
              <a:cxnLst/>
              <a:rect l="l" t="t" r="r" b="b"/>
              <a:pathLst>
                <a:path w="1132" h="1132" extrusionOk="0">
                  <a:moveTo>
                    <a:pt x="560" y="0"/>
                  </a:moveTo>
                  <a:cubicBezTo>
                    <a:pt x="250" y="0"/>
                    <a:pt x="0" y="250"/>
                    <a:pt x="0" y="560"/>
                  </a:cubicBezTo>
                  <a:cubicBezTo>
                    <a:pt x="12"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2"/>
            <p:cNvSpPr/>
            <p:nvPr/>
          </p:nvSpPr>
          <p:spPr>
            <a:xfrm>
              <a:off x="473768" y="89038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2"/>
            <p:cNvSpPr/>
            <p:nvPr/>
          </p:nvSpPr>
          <p:spPr>
            <a:xfrm>
              <a:off x="601824" y="890386"/>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2"/>
            <p:cNvSpPr/>
            <p:nvPr/>
          </p:nvSpPr>
          <p:spPr>
            <a:xfrm>
              <a:off x="666041" y="826581"/>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2"/>
            <p:cNvSpPr/>
            <p:nvPr/>
          </p:nvSpPr>
          <p:spPr>
            <a:xfrm>
              <a:off x="537985" y="826993"/>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2"/>
            <p:cNvSpPr/>
            <p:nvPr/>
          </p:nvSpPr>
          <p:spPr>
            <a:xfrm>
              <a:off x="666041" y="1210302"/>
              <a:ext cx="38894" cy="38894"/>
            </a:xfrm>
            <a:custGeom>
              <a:avLst/>
              <a:gdLst/>
              <a:ahLst/>
              <a:cxnLst/>
              <a:rect l="l" t="t" r="r" b="b"/>
              <a:pathLst>
                <a:path w="1132" h="1132" extrusionOk="0">
                  <a:moveTo>
                    <a:pt x="572" y="0"/>
                  </a:moveTo>
                  <a:cubicBezTo>
                    <a:pt x="262" y="0"/>
                    <a:pt x="0" y="262"/>
                    <a:pt x="0" y="572"/>
                  </a:cubicBezTo>
                  <a:cubicBezTo>
                    <a:pt x="0" y="893"/>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2"/>
            <p:cNvSpPr/>
            <p:nvPr/>
          </p:nvSpPr>
          <p:spPr>
            <a:xfrm>
              <a:off x="537985" y="1210714"/>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2"/>
            <p:cNvSpPr/>
            <p:nvPr/>
          </p:nvSpPr>
          <p:spPr>
            <a:xfrm>
              <a:off x="473768" y="1274519"/>
              <a:ext cx="38894" cy="38894"/>
            </a:xfrm>
            <a:custGeom>
              <a:avLst/>
              <a:gdLst/>
              <a:ahLst/>
              <a:cxnLst/>
              <a:rect l="l" t="t" r="r" b="b"/>
              <a:pathLst>
                <a:path w="1132" h="1132" extrusionOk="0">
                  <a:moveTo>
                    <a:pt x="572" y="1"/>
                  </a:moveTo>
                  <a:cubicBezTo>
                    <a:pt x="262" y="1"/>
                    <a:pt x="0" y="251"/>
                    <a:pt x="0" y="560"/>
                  </a:cubicBezTo>
                  <a:cubicBezTo>
                    <a:pt x="0" y="894"/>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2"/>
            <p:cNvSpPr/>
            <p:nvPr/>
          </p:nvSpPr>
          <p:spPr>
            <a:xfrm>
              <a:off x="601824" y="1274519"/>
              <a:ext cx="38894" cy="38894"/>
            </a:xfrm>
            <a:custGeom>
              <a:avLst/>
              <a:gdLst/>
              <a:ahLst/>
              <a:cxnLst/>
              <a:rect l="l" t="t" r="r" b="b"/>
              <a:pathLst>
                <a:path w="1132" h="1132" extrusionOk="0">
                  <a:moveTo>
                    <a:pt x="560" y="1"/>
                  </a:moveTo>
                  <a:cubicBezTo>
                    <a:pt x="250" y="1"/>
                    <a:pt x="0" y="251"/>
                    <a:pt x="0" y="560"/>
                  </a:cubicBezTo>
                  <a:cubicBezTo>
                    <a:pt x="12" y="894"/>
                    <a:pt x="250" y="1132"/>
                    <a:pt x="560" y="1132"/>
                  </a:cubicBezTo>
                  <a:cubicBezTo>
                    <a:pt x="881" y="1132"/>
                    <a:pt x="1131" y="870"/>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2"/>
            <p:cNvSpPr/>
            <p:nvPr/>
          </p:nvSpPr>
          <p:spPr>
            <a:xfrm>
              <a:off x="473768" y="1146463"/>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2"/>
            <p:cNvSpPr/>
            <p:nvPr/>
          </p:nvSpPr>
          <p:spPr>
            <a:xfrm>
              <a:off x="601824" y="1146463"/>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2"/>
            <p:cNvSpPr/>
            <p:nvPr/>
          </p:nvSpPr>
          <p:spPr>
            <a:xfrm>
              <a:off x="666041" y="1082659"/>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2"/>
            <p:cNvSpPr/>
            <p:nvPr/>
          </p:nvSpPr>
          <p:spPr>
            <a:xfrm>
              <a:off x="537985" y="1082659"/>
              <a:ext cx="38894" cy="38894"/>
            </a:xfrm>
            <a:custGeom>
              <a:avLst/>
              <a:gdLst/>
              <a:ahLst/>
              <a:cxnLst/>
              <a:rect l="l" t="t" r="r" b="b"/>
              <a:pathLst>
                <a:path w="1132" h="1132" extrusionOk="0">
                  <a:moveTo>
                    <a:pt x="560" y="1"/>
                  </a:moveTo>
                  <a:cubicBezTo>
                    <a:pt x="251" y="1"/>
                    <a:pt x="1" y="251"/>
                    <a:pt x="1" y="560"/>
                  </a:cubicBezTo>
                  <a:cubicBezTo>
                    <a:pt x="1" y="870"/>
                    <a:pt x="251" y="1132"/>
                    <a:pt x="560" y="1132"/>
                  </a:cubicBezTo>
                  <a:cubicBezTo>
                    <a:pt x="870" y="1132"/>
                    <a:pt x="1132" y="870"/>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2"/>
            <p:cNvSpPr/>
            <p:nvPr/>
          </p:nvSpPr>
          <p:spPr>
            <a:xfrm>
              <a:off x="666041" y="1466792"/>
              <a:ext cx="38894" cy="38894"/>
            </a:xfrm>
            <a:custGeom>
              <a:avLst/>
              <a:gdLst/>
              <a:ahLst/>
              <a:cxnLst/>
              <a:rect l="l" t="t" r="r" b="b"/>
              <a:pathLst>
                <a:path w="1132" h="1132" extrusionOk="0">
                  <a:moveTo>
                    <a:pt x="572" y="0"/>
                  </a:moveTo>
                  <a:cubicBezTo>
                    <a:pt x="262" y="0"/>
                    <a:pt x="0" y="250"/>
                    <a:pt x="0" y="560"/>
                  </a:cubicBezTo>
                  <a:cubicBezTo>
                    <a:pt x="0" y="893"/>
                    <a:pt x="262"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2"/>
            <p:cNvSpPr/>
            <p:nvPr/>
          </p:nvSpPr>
          <p:spPr>
            <a:xfrm>
              <a:off x="537985" y="1467204"/>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70" y="1131"/>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2"/>
            <p:cNvSpPr/>
            <p:nvPr/>
          </p:nvSpPr>
          <p:spPr>
            <a:xfrm>
              <a:off x="473768" y="153100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2"/>
            <p:cNvSpPr/>
            <p:nvPr/>
          </p:nvSpPr>
          <p:spPr>
            <a:xfrm>
              <a:off x="601824" y="1531009"/>
              <a:ext cx="38894" cy="38894"/>
            </a:xfrm>
            <a:custGeom>
              <a:avLst/>
              <a:gdLst/>
              <a:ahLst/>
              <a:cxnLst/>
              <a:rect l="l" t="t" r="r" b="b"/>
              <a:pathLst>
                <a:path w="1132" h="1132" extrusionOk="0">
                  <a:moveTo>
                    <a:pt x="560" y="1"/>
                  </a:moveTo>
                  <a:cubicBezTo>
                    <a:pt x="250" y="1"/>
                    <a:pt x="0" y="251"/>
                    <a:pt x="0" y="572"/>
                  </a:cubicBezTo>
                  <a:cubicBezTo>
                    <a:pt x="12"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2"/>
            <p:cNvSpPr/>
            <p:nvPr/>
          </p:nvSpPr>
          <p:spPr>
            <a:xfrm>
              <a:off x="473768" y="14025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2"/>
            <p:cNvSpPr/>
            <p:nvPr/>
          </p:nvSpPr>
          <p:spPr>
            <a:xfrm>
              <a:off x="601824" y="1402575"/>
              <a:ext cx="38894" cy="38894"/>
            </a:xfrm>
            <a:custGeom>
              <a:avLst/>
              <a:gdLst/>
              <a:ahLst/>
              <a:cxnLst/>
              <a:rect l="l" t="t" r="r" b="b"/>
              <a:pathLst>
                <a:path w="1132" h="1132" extrusionOk="0">
                  <a:moveTo>
                    <a:pt x="560" y="0"/>
                  </a:moveTo>
                  <a:cubicBezTo>
                    <a:pt x="250" y="0"/>
                    <a:pt x="0" y="262"/>
                    <a:pt x="0" y="572"/>
                  </a:cubicBezTo>
                  <a:cubicBezTo>
                    <a:pt x="12"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2"/>
            <p:cNvSpPr/>
            <p:nvPr/>
          </p:nvSpPr>
          <p:spPr>
            <a:xfrm>
              <a:off x="666041" y="1338736"/>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75"/>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2"/>
            <p:cNvSpPr/>
            <p:nvPr/>
          </p:nvSpPr>
          <p:spPr>
            <a:xfrm>
              <a:off x="537985" y="133873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70" y="1132"/>
                    <a:pt x="1132" y="882"/>
                    <a:pt x="1132" y="560"/>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2"/>
            <p:cNvSpPr/>
            <p:nvPr/>
          </p:nvSpPr>
          <p:spPr>
            <a:xfrm>
              <a:off x="666041" y="1722870"/>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2"/>
            <p:cNvSpPr/>
            <p:nvPr/>
          </p:nvSpPr>
          <p:spPr>
            <a:xfrm>
              <a:off x="537985" y="172328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2"/>
            <p:cNvSpPr/>
            <p:nvPr/>
          </p:nvSpPr>
          <p:spPr>
            <a:xfrm>
              <a:off x="473768" y="1787121"/>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2"/>
            <p:cNvSpPr/>
            <p:nvPr/>
          </p:nvSpPr>
          <p:spPr>
            <a:xfrm>
              <a:off x="601824" y="1787121"/>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2"/>
            <p:cNvSpPr/>
            <p:nvPr/>
          </p:nvSpPr>
          <p:spPr>
            <a:xfrm>
              <a:off x="473768" y="1659065"/>
              <a:ext cx="38894" cy="38894"/>
            </a:xfrm>
            <a:custGeom>
              <a:avLst/>
              <a:gdLst/>
              <a:ahLst/>
              <a:cxnLst/>
              <a:rect l="l" t="t" r="r" b="b"/>
              <a:pathLst>
                <a:path w="1132" h="1132" extrusionOk="0">
                  <a:moveTo>
                    <a:pt x="572" y="0"/>
                  </a:moveTo>
                  <a:cubicBezTo>
                    <a:pt x="262" y="0"/>
                    <a:pt x="0" y="250"/>
                    <a:pt x="0" y="560"/>
                  </a:cubicBezTo>
                  <a:cubicBezTo>
                    <a:pt x="0"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2"/>
            <p:cNvSpPr/>
            <p:nvPr/>
          </p:nvSpPr>
          <p:spPr>
            <a:xfrm>
              <a:off x="601824" y="1659065"/>
              <a:ext cx="38894" cy="38894"/>
            </a:xfrm>
            <a:custGeom>
              <a:avLst/>
              <a:gdLst/>
              <a:ahLst/>
              <a:cxnLst/>
              <a:rect l="l" t="t" r="r" b="b"/>
              <a:pathLst>
                <a:path w="1132" h="1132" extrusionOk="0">
                  <a:moveTo>
                    <a:pt x="560" y="0"/>
                  </a:moveTo>
                  <a:cubicBezTo>
                    <a:pt x="250" y="0"/>
                    <a:pt x="0" y="250"/>
                    <a:pt x="0" y="560"/>
                  </a:cubicBezTo>
                  <a:cubicBezTo>
                    <a:pt x="12" y="870"/>
                    <a:pt x="250" y="1131"/>
                    <a:pt x="560" y="1131"/>
                  </a:cubicBezTo>
                  <a:cubicBezTo>
                    <a:pt x="881" y="1131"/>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2"/>
            <p:cNvSpPr/>
            <p:nvPr/>
          </p:nvSpPr>
          <p:spPr>
            <a:xfrm>
              <a:off x="666041" y="1594848"/>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2"/>
            <p:cNvSpPr/>
            <p:nvPr/>
          </p:nvSpPr>
          <p:spPr>
            <a:xfrm>
              <a:off x="537985" y="1594848"/>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2"/>
            <p:cNvSpPr/>
            <p:nvPr/>
          </p:nvSpPr>
          <p:spPr>
            <a:xfrm>
              <a:off x="666041" y="1978982"/>
              <a:ext cx="38894" cy="38894"/>
            </a:xfrm>
            <a:custGeom>
              <a:avLst/>
              <a:gdLst/>
              <a:ahLst/>
              <a:cxnLst/>
              <a:rect l="l" t="t" r="r" b="b"/>
              <a:pathLst>
                <a:path w="1132" h="1132" extrusionOk="0">
                  <a:moveTo>
                    <a:pt x="572" y="0"/>
                  </a:moveTo>
                  <a:cubicBezTo>
                    <a:pt x="262" y="0"/>
                    <a:pt x="0" y="250"/>
                    <a:pt x="0" y="572"/>
                  </a:cubicBezTo>
                  <a:cubicBezTo>
                    <a:pt x="0" y="881"/>
                    <a:pt x="262"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2"/>
            <p:cNvSpPr/>
            <p:nvPr/>
          </p:nvSpPr>
          <p:spPr>
            <a:xfrm>
              <a:off x="537985" y="1979359"/>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2"/>
            <p:cNvSpPr/>
            <p:nvPr/>
          </p:nvSpPr>
          <p:spPr>
            <a:xfrm>
              <a:off x="473768" y="2043611"/>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2"/>
            <p:cNvSpPr/>
            <p:nvPr/>
          </p:nvSpPr>
          <p:spPr>
            <a:xfrm>
              <a:off x="601824" y="2043611"/>
              <a:ext cx="38894" cy="38894"/>
            </a:xfrm>
            <a:custGeom>
              <a:avLst/>
              <a:gdLst/>
              <a:ahLst/>
              <a:cxnLst/>
              <a:rect l="l" t="t" r="r" b="b"/>
              <a:pathLst>
                <a:path w="1132" h="1132" extrusionOk="0">
                  <a:moveTo>
                    <a:pt x="560" y="0"/>
                  </a:moveTo>
                  <a:cubicBezTo>
                    <a:pt x="250" y="0"/>
                    <a:pt x="0" y="250"/>
                    <a:pt x="0" y="560"/>
                  </a:cubicBezTo>
                  <a:cubicBezTo>
                    <a:pt x="12" y="869"/>
                    <a:pt x="250"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2"/>
            <p:cNvSpPr/>
            <p:nvPr/>
          </p:nvSpPr>
          <p:spPr>
            <a:xfrm>
              <a:off x="473768" y="1915143"/>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2"/>
            <p:cNvSpPr/>
            <p:nvPr/>
          </p:nvSpPr>
          <p:spPr>
            <a:xfrm>
              <a:off x="601824" y="1915143"/>
              <a:ext cx="38894" cy="38894"/>
            </a:xfrm>
            <a:custGeom>
              <a:avLst/>
              <a:gdLst/>
              <a:ahLst/>
              <a:cxnLst/>
              <a:rect l="l" t="t" r="r" b="b"/>
              <a:pathLst>
                <a:path w="1132" h="1132" extrusionOk="0">
                  <a:moveTo>
                    <a:pt x="560" y="1"/>
                  </a:moveTo>
                  <a:cubicBezTo>
                    <a:pt x="250" y="1"/>
                    <a:pt x="0" y="251"/>
                    <a:pt x="0" y="560"/>
                  </a:cubicBezTo>
                  <a:cubicBezTo>
                    <a:pt x="12" y="882"/>
                    <a:pt x="250" y="1132"/>
                    <a:pt x="560" y="1132"/>
                  </a:cubicBezTo>
                  <a:cubicBezTo>
                    <a:pt x="881" y="1132"/>
                    <a:pt x="1131" y="882"/>
                    <a:pt x="1131" y="560"/>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2"/>
            <p:cNvSpPr/>
            <p:nvPr/>
          </p:nvSpPr>
          <p:spPr>
            <a:xfrm>
              <a:off x="666041" y="185133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2"/>
            <p:cNvSpPr/>
            <p:nvPr/>
          </p:nvSpPr>
          <p:spPr>
            <a:xfrm>
              <a:off x="537985" y="185133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2"/>
            <p:cNvSpPr/>
            <p:nvPr/>
          </p:nvSpPr>
          <p:spPr>
            <a:xfrm>
              <a:off x="217690" y="-5903"/>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2"/>
            <p:cNvSpPr/>
            <p:nvPr/>
          </p:nvSpPr>
          <p:spPr>
            <a:xfrm>
              <a:off x="345300" y="-5903"/>
              <a:ext cx="39307" cy="38894"/>
            </a:xfrm>
            <a:custGeom>
              <a:avLst/>
              <a:gdLst/>
              <a:ahLst/>
              <a:cxnLst/>
              <a:rect l="l" t="t" r="r" b="b"/>
              <a:pathLst>
                <a:path w="1144" h="1132" extrusionOk="0">
                  <a:moveTo>
                    <a:pt x="572" y="0"/>
                  </a:moveTo>
                  <a:cubicBezTo>
                    <a:pt x="263" y="0"/>
                    <a:pt x="1" y="250"/>
                    <a:pt x="1" y="560"/>
                  </a:cubicBezTo>
                  <a:cubicBezTo>
                    <a:pt x="1" y="869"/>
                    <a:pt x="275"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2"/>
            <p:cNvSpPr/>
            <p:nvPr/>
          </p:nvSpPr>
          <p:spPr>
            <a:xfrm>
              <a:off x="409929" y="186335"/>
              <a:ext cx="38929" cy="38516"/>
            </a:xfrm>
            <a:custGeom>
              <a:avLst/>
              <a:gdLst/>
              <a:ahLst/>
              <a:cxnLst/>
              <a:rect l="l" t="t" r="r" b="b"/>
              <a:pathLst>
                <a:path w="1133" h="1121" extrusionOk="0">
                  <a:moveTo>
                    <a:pt x="572" y="1"/>
                  </a:moveTo>
                  <a:cubicBezTo>
                    <a:pt x="251" y="1"/>
                    <a:pt x="1" y="251"/>
                    <a:pt x="1" y="561"/>
                  </a:cubicBezTo>
                  <a:cubicBezTo>
                    <a:pt x="1" y="870"/>
                    <a:pt x="251" y="1120"/>
                    <a:pt x="572" y="1120"/>
                  </a:cubicBezTo>
                  <a:cubicBezTo>
                    <a:pt x="882" y="1120"/>
                    <a:pt x="1132" y="870"/>
                    <a:pt x="1132" y="561"/>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2"/>
            <p:cNvSpPr/>
            <p:nvPr/>
          </p:nvSpPr>
          <p:spPr>
            <a:xfrm>
              <a:off x="281495" y="186335"/>
              <a:ext cx="38894" cy="38929"/>
            </a:xfrm>
            <a:custGeom>
              <a:avLst/>
              <a:gdLst/>
              <a:ahLst/>
              <a:cxnLst/>
              <a:rect l="l" t="t" r="r" b="b"/>
              <a:pathLst>
                <a:path w="1132" h="1133" extrusionOk="0">
                  <a:moveTo>
                    <a:pt x="572" y="1"/>
                  </a:moveTo>
                  <a:cubicBezTo>
                    <a:pt x="262" y="1"/>
                    <a:pt x="0" y="251"/>
                    <a:pt x="0" y="561"/>
                  </a:cubicBezTo>
                  <a:cubicBezTo>
                    <a:pt x="0" y="870"/>
                    <a:pt x="262" y="1132"/>
                    <a:pt x="572" y="1132"/>
                  </a:cubicBezTo>
                  <a:cubicBezTo>
                    <a:pt x="881" y="1132"/>
                    <a:pt x="1132" y="870"/>
                    <a:pt x="1132" y="561"/>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2"/>
            <p:cNvSpPr/>
            <p:nvPr/>
          </p:nvSpPr>
          <p:spPr>
            <a:xfrm>
              <a:off x="217690" y="250174"/>
              <a:ext cx="38894" cy="38894"/>
            </a:xfrm>
            <a:custGeom>
              <a:avLst/>
              <a:gdLst/>
              <a:ahLst/>
              <a:cxnLst/>
              <a:rect l="l" t="t" r="r" b="b"/>
              <a:pathLst>
                <a:path w="1132" h="1132" extrusionOk="0">
                  <a:moveTo>
                    <a:pt x="572" y="0"/>
                  </a:moveTo>
                  <a:cubicBezTo>
                    <a:pt x="250" y="0"/>
                    <a:pt x="0" y="250"/>
                    <a:pt x="0" y="560"/>
                  </a:cubicBezTo>
                  <a:cubicBezTo>
                    <a:pt x="0" y="881"/>
                    <a:pt x="250"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2"/>
            <p:cNvSpPr/>
            <p:nvPr/>
          </p:nvSpPr>
          <p:spPr>
            <a:xfrm>
              <a:off x="345300" y="250174"/>
              <a:ext cx="39307" cy="38894"/>
            </a:xfrm>
            <a:custGeom>
              <a:avLst/>
              <a:gdLst/>
              <a:ahLst/>
              <a:cxnLst/>
              <a:rect l="l" t="t" r="r" b="b"/>
              <a:pathLst>
                <a:path w="1144" h="1132" extrusionOk="0">
                  <a:moveTo>
                    <a:pt x="572" y="0"/>
                  </a:moveTo>
                  <a:cubicBezTo>
                    <a:pt x="263" y="0"/>
                    <a:pt x="1" y="250"/>
                    <a:pt x="1" y="560"/>
                  </a:cubicBezTo>
                  <a:cubicBezTo>
                    <a:pt x="25" y="881"/>
                    <a:pt x="275" y="1131"/>
                    <a:pt x="572" y="1131"/>
                  </a:cubicBezTo>
                  <a:cubicBezTo>
                    <a:pt x="882" y="1131"/>
                    <a:pt x="1144" y="870"/>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2"/>
            <p:cNvSpPr/>
            <p:nvPr/>
          </p:nvSpPr>
          <p:spPr>
            <a:xfrm>
              <a:off x="217690" y="121706"/>
              <a:ext cx="38894" cy="38894"/>
            </a:xfrm>
            <a:custGeom>
              <a:avLst/>
              <a:gdLst/>
              <a:ahLst/>
              <a:cxnLst/>
              <a:rect l="l" t="t" r="r" b="b"/>
              <a:pathLst>
                <a:path w="1132" h="1132" extrusionOk="0">
                  <a:moveTo>
                    <a:pt x="572" y="1"/>
                  </a:moveTo>
                  <a:cubicBezTo>
                    <a:pt x="250" y="1"/>
                    <a:pt x="0" y="251"/>
                    <a:pt x="0" y="572"/>
                  </a:cubicBezTo>
                  <a:cubicBezTo>
                    <a:pt x="0" y="894"/>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2"/>
            <p:cNvSpPr/>
            <p:nvPr/>
          </p:nvSpPr>
          <p:spPr>
            <a:xfrm>
              <a:off x="345300" y="121706"/>
              <a:ext cx="39307" cy="38894"/>
            </a:xfrm>
            <a:custGeom>
              <a:avLst/>
              <a:gdLst/>
              <a:ahLst/>
              <a:cxnLst/>
              <a:rect l="l" t="t" r="r" b="b"/>
              <a:pathLst>
                <a:path w="1144" h="1132" extrusionOk="0">
                  <a:moveTo>
                    <a:pt x="572" y="1"/>
                  </a:moveTo>
                  <a:cubicBezTo>
                    <a:pt x="263" y="1"/>
                    <a:pt x="1" y="251"/>
                    <a:pt x="1" y="572"/>
                  </a:cubicBezTo>
                  <a:cubicBezTo>
                    <a:pt x="25" y="894"/>
                    <a:pt x="275"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2"/>
            <p:cNvSpPr/>
            <p:nvPr/>
          </p:nvSpPr>
          <p:spPr>
            <a:xfrm>
              <a:off x="409929" y="58314"/>
              <a:ext cx="38929" cy="38894"/>
            </a:xfrm>
            <a:custGeom>
              <a:avLst/>
              <a:gdLst/>
              <a:ahLst/>
              <a:cxnLst/>
              <a:rect l="l" t="t" r="r" b="b"/>
              <a:pathLst>
                <a:path w="1133"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2"/>
            <p:cNvSpPr/>
            <p:nvPr/>
          </p:nvSpPr>
          <p:spPr>
            <a:xfrm>
              <a:off x="281495" y="58314"/>
              <a:ext cx="38894" cy="38894"/>
            </a:xfrm>
            <a:custGeom>
              <a:avLst/>
              <a:gdLst/>
              <a:ahLst/>
              <a:cxnLst/>
              <a:rect l="l" t="t" r="r" b="b"/>
              <a:pathLst>
                <a:path w="1132" h="1132" extrusionOk="0">
                  <a:moveTo>
                    <a:pt x="572" y="0"/>
                  </a:moveTo>
                  <a:cubicBezTo>
                    <a:pt x="262" y="0"/>
                    <a:pt x="0" y="250"/>
                    <a:pt x="0" y="572"/>
                  </a:cubicBezTo>
                  <a:cubicBezTo>
                    <a:pt x="0" y="881"/>
                    <a:pt x="262" y="1131"/>
                    <a:pt x="572" y="1131"/>
                  </a:cubicBezTo>
                  <a:cubicBezTo>
                    <a:pt x="881" y="1131"/>
                    <a:pt x="1132" y="881"/>
                    <a:pt x="1132" y="572"/>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8" name="Google Shape;1288;p2"/>
            <p:cNvSpPr/>
            <p:nvPr/>
          </p:nvSpPr>
          <p:spPr>
            <a:xfrm>
              <a:off x="409929" y="442447"/>
              <a:ext cx="38929" cy="38894"/>
            </a:xfrm>
            <a:custGeom>
              <a:avLst/>
              <a:gdLst/>
              <a:ahLst/>
              <a:cxnLst/>
              <a:rect l="l" t="t" r="r" b="b"/>
              <a:pathLst>
                <a:path w="1133" h="1132" extrusionOk="0">
                  <a:moveTo>
                    <a:pt x="572" y="0"/>
                  </a:moveTo>
                  <a:cubicBezTo>
                    <a:pt x="251" y="0"/>
                    <a:pt x="1" y="250"/>
                    <a:pt x="1" y="560"/>
                  </a:cubicBezTo>
                  <a:cubicBezTo>
                    <a:pt x="1" y="881"/>
                    <a:pt x="251" y="1131"/>
                    <a:pt x="572" y="1131"/>
                  </a:cubicBezTo>
                  <a:cubicBezTo>
                    <a:pt x="882" y="1131"/>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2"/>
            <p:cNvSpPr/>
            <p:nvPr/>
          </p:nvSpPr>
          <p:spPr>
            <a:xfrm>
              <a:off x="281495" y="442447"/>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2" y="869"/>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2"/>
            <p:cNvSpPr/>
            <p:nvPr/>
          </p:nvSpPr>
          <p:spPr>
            <a:xfrm>
              <a:off x="217690" y="506252"/>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2"/>
            <p:cNvSpPr/>
            <p:nvPr/>
          </p:nvSpPr>
          <p:spPr>
            <a:xfrm>
              <a:off x="345300" y="506252"/>
              <a:ext cx="39307" cy="38894"/>
            </a:xfrm>
            <a:custGeom>
              <a:avLst/>
              <a:gdLst/>
              <a:ahLst/>
              <a:cxnLst/>
              <a:rect l="l" t="t" r="r" b="b"/>
              <a:pathLst>
                <a:path w="1144" h="1132" extrusionOk="0">
                  <a:moveTo>
                    <a:pt x="572" y="1"/>
                  </a:moveTo>
                  <a:cubicBezTo>
                    <a:pt x="263" y="1"/>
                    <a:pt x="1" y="251"/>
                    <a:pt x="1" y="572"/>
                  </a:cubicBezTo>
                  <a:cubicBezTo>
                    <a:pt x="25" y="882"/>
                    <a:pt x="275"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2"/>
            <p:cNvSpPr/>
            <p:nvPr/>
          </p:nvSpPr>
          <p:spPr>
            <a:xfrm>
              <a:off x="217690" y="377818"/>
              <a:ext cx="38894" cy="38894"/>
            </a:xfrm>
            <a:custGeom>
              <a:avLst/>
              <a:gdLst/>
              <a:ahLst/>
              <a:cxnLst/>
              <a:rect l="l" t="t" r="r" b="b"/>
              <a:pathLst>
                <a:path w="1132" h="1132" extrusionOk="0">
                  <a:moveTo>
                    <a:pt x="572" y="0"/>
                  </a:moveTo>
                  <a:cubicBezTo>
                    <a:pt x="250" y="0"/>
                    <a:pt x="0" y="262"/>
                    <a:pt x="0" y="572"/>
                  </a:cubicBezTo>
                  <a:cubicBezTo>
                    <a:pt x="0" y="893"/>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2"/>
            <p:cNvSpPr/>
            <p:nvPr/>
          </p:nvSpPr>
          <p:spPr>
            <a:xfrm>
              <a:off x="345300" y="377818"/>
              <a:ext cx="39307" cy="38894"/>
            </a:xfrm>
            <a:custGeom>
              <a:avLst/>
              <a:gdLst/>
              <a:ahLst/>
              <a:cxnLst/>
              <a:rect l="l" t="t" r="r" b="b"/>
              <a:pathLst>
                <a:path w="1144" h="1132" extrusionOk="0">
                  <a:moveTo>
                    <a:pt x="572" y="0"/>
                  </a:moveTo>
                  <a:cubicBezTo>
                    <a:pt x="263" y="0"/>
                    <a:pt x="1" y="262"/>
                    <a:pt x="1" y="572"/>
                  </a:cubicBezTo>
                  <a:cubicBezTo>
                    <a:pt x="25" y="893"/>
                    <a:pt x="275"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2"/>
            <p:cNvSpPr/>
            <p:nvPr/>
          </p:nvSpPr>
          <p:spPr>
            <a:xfrm>
              <a:off x="409929" y="313979"/>
              <a:ext cx="38929" cy="38894"/>
            </a:xfrm>
            <a:custGeom>
              <a:avLst/>
              <a:gdLst/>
              <a:ahLst/>
              <a:cxnLst/>
              <a:rect l="l" t="t" r="r" b="b"/>
              <a:pathLst>
                <a:path w="1133" h="1132" extrusionOk="0">
                  <a:moveTo>
                    <a:pt x="572" y="1"/>
                  </a:moveTo>
                  <a:cubicBezTo>
                    <a:pt x="251" y="1"/>
                    <a:pt x="1" y="251"/>
                    <a:pt x="1" y="572"/>
                  </a:cubicBezTo>
                  <a:cubicBezTo>
                    <a:pt x="1"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2"/>
            <p:cNvSpPr/>
            <p:nvPr/>
          </p:nvSpPr>
          <p:spPr>
            <a:xfrm>
              <a:off x="281495" y="314391"/>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2"/>
            <p:cNvSpPr/>
            <p:nvPr/>
          </p:nvSpPr>
          <p:spPr>
            <a:xfrm>
              <a:off x="409929" y="698525"/>
              <a:ext cx="38929" cy="38894"/>
            </a:xfrm>
            <a:custGeom>
              <a:avLst/>
              <a:gdLst/>
              <a:ahLst/>
              <a:cxnLst/>
              <a:rect l="l" t="t" r="r" b="b"/>
              <a:pathLst>
                <a:path w="1133"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2"/>
            <p:cNvSpPr/>
            <p:nvPr/>
          </p:nvSpPr>
          <p:spPr>
            <a:xfrm>
              <a:off x="281495" y="698525"/>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2" y="882"/>
                    <a:pt x="1132" y="572"/>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2"/>
            <p:cNvSpPr/>
            <p:nvPr/>
          </p:nvSpPr>
          <p:spPr>
            <a:xfrm>
              <a:off x="217690" y="762330"/>
              <a:ext cx="38894" cy="38929"/>
            </a:xfrm>
            <a:custGeom>
              <a:avLst/>
              <a:gdLst/>
              <a:ahLst/>
              <a:cxnLst/>
              <a:rect l="l" t="t" r="r" b="b"/>
              <a:pathLst>
                <a:path w="1132" h="1133" extrusionOk="0">
                  <a:moveTo>
                    <a:pt x="572" y="1"/>
                  </a:moveTo>
                  <a:cubicBezTo>
                    <a:pt x="250" y="1"/>
                    <a:pt x="0" y="263"/>
                    <a:pt x="0" y="572"/>
                  </a:cubicBezTo>
                  <a:cubicBezTo>
                    <a:pt x="0" y="882"/>
                    <a:pt x="250"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2"/>
            <p:cNvSpPr/>
            <p:nvPr/>
          </p:nvSpPr>
          <p:spPr>
            <a:xfrm>
              <a:off x="345300" y="762330"/>
              <a:ext cx="39307" cy="38929"/>
            </a:xfrm>
            <a:custGeom>
              <a:avLst/>
              <a:gdLst/>
              <a:ahLst/>
              <a:cxnLst/>
              <a:rect l="l" t="t" r="r" b="b"/>
              <a:pathLst>
                <a:path w="1144" h="1133" extrusionOk="0">
                  <a:moveTo>
                    <a:pt x="572" y="1"/>
                  </a:moveTo>
                  <a:cubicBezTo>
                    <a:pt x="263" y="1"/>
                    <a:pt x="1" y="263"/>
                    <a:pt x="1" y="572"/>
                  </a:cubicBezTo>
                  <a:cubicBezTo>
                    <a:pt x="25" y="882"/>
                    <a:pt x="275" y="1132"/>
                    <a:pt x="572" y="1132"/>
                  </a:cubicBezTo>
                  <a:cubicBezTo>
                    <a:pt x="882" y="1132"/>
                    <a:pt x="1144" y="882"/>
                    <a:pt x="1144" y="572"/>
                  </a:cubicBezTo>
                  <a:cubicBezTo>
                    <a:pt x="1144"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2"/>
            <p:cNvSpPr/>
            <p:nvPr/>
          </p:nvSpPr>
          <p:spPr>
            <a:xfrm>
              <a:off x="217690" y="634308"/>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2"/>
            <p:cNvSpPr/>
            <p:nvPr/>
          </p:nvSpPr>
          <p:spPr>
            <a:xfrm>
              <a:off x="345300" y="634308"/>
              <a:ext cx="39307" cy="38894"/>
            </a:xfrm>
            <a:custGeom>
              <a:avLst/>
              <a:gdLst/>
              <a:ahLst/>
              <a:cxnLst/>
              <a:rect l="l" t="t" r="r" b="b"/>
              <a:pathLst>
                <a:path w="1144" h="1132" extrusionOk="0">
                  <a:moveTo>
                    <a:pt x="572" y="0"/>
                  </a:moveTo>
                  <a:cubicBezTo>
                    <a:pt x="263" y="0"/>
                    <a:pt x="1" y="250"/>
                    <a:pt x="1" y="560"/>
                  </a:cubicBezTo>
                  <a:cubicBezTo>
                    <a:pt x="1" y="869"/>
                    <a:pt x="275"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2"/>
            <p:cNvSpPr/>
            <p:nvPr/>
          </p:nvSpPr>
          <p:spPr>
            <a:xfrm>
              <a:off x="409929" y="570091"/>
              <a:ext cx="38929" cy="38894"/>
            </a:xfrm>
            <a:custGeom>
              <a:avLst/>
              <a:gdLst/>
              <a:ahLst/>
              <a:cxnLst/>
              <a:rect l="l" t="t" r="r" b="b"/>
              <a:pathLst>
                <a:path w="1133"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2"/>
            <p:cNvSpPr/>
            <p:nvPr/>
          </p:nvSpPr>
          <p:spPr>
            <a:xfrm>
              <a:off x="281495" y="570881"/>
              <a:ext cx="38894" cy="38482"/>
            </a:xfrm>
            <a:custGeom>
              <a:avLst/>
              <a:gdLst/>
              <a:ahLst/>
              <a:cxnLst/>
              <a:rect l="l" t="t" r="r" b="b"/>
              <a:pathLst>
                <a:path w="1132" h="1120" extrusionOk="0">
                  <a:moveTo>
                    <a:pt x="572" y="1"/>
                  </a:moveTo>
                  <a:cubicBezTo>
                    <a:pt x="262" y="1"/>
                    <a:pt x="0" y="251"/>
                    <a:pt x="0" y="560"/>
                  </a:cubicBezTo>
                  <a:cubicBezTo>
                    <a:pt x="0" y="870"/>
                    <a:pt x="262" y="1120"/>
                    <a:pt x="572" y="1120"/>
                  </a:cubicBezTo>
                  <a:cubicBezTo>
                    <a:pt x="881" y="1120"/>
                    <a:pt x="1132" y="870"/>
                    <a:pt x="1132" y="560"/>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2"/>
            <p:cNvSpPr/>
            <p:nvPr/>
          </p:nvSpPr>
          <p:spPr>
            <a:xfrm>
              <a:off x="409929" y="954603"/>
              <a:ext cx="38929" cy="38894"/>
            </a:xfrm>
            <a:custGeom>
              <a:avLst/>
              <a:gdLst/>
              <a:ahLst/>
              <a:cxnLst/>
              <a:rect l="l" t="t" r="r" b="b"/>
              <a:pathLst>
                <a:path w="1133"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2"/>
            <p:cNvSpPr/>
            <p:nvPr/>
          </p:nvSpPr>
          <p:spPr>
            <a:xfrm>
              <a:off x="281495" y="954603"/>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2"/>
            <p:cNvSpPr/>
            <p:nvPr/>
          </p:nvSpPr>
          <p:spPr>
            <a:xfrm>
              <a:off x="217690" y="1018854"/>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2"/>
            <p:cNvSpPr/>
            <p:nvPr/>
          </p:nvSpPr>
          <p:spPr>
            <a:xfrm>
              <a:off x="345300" y="1018854"/>
              <a:ext cx="39307" cy="38894"/>
            </a:xfrm>
            <a:custGeom>
              <a:avLst/>
              <a:gdLst/>
              <a:ahLst/>
              <a:cxnLst/>
              <a:rect l="l" t="t" r="r" b="b"/>
              <a:pathLst>
                <a:path w="1144" h="1132" extrusionOk="0">
                  <a:moveTo>
                    <a:pt x="572" y="0"/>
                  </a:moveTo>
                  <a:cubicBezTo>
                    <a:pt x="263" y="0"/>
                    <a:pt x="1" y="250"/>
                    <a:pt x="1" y="560"/>
                  </a:cubicBezTo>
                  <a:cubicBezTo>
                    <a:pt x="25" y="869"/>
                    <a:pt x="275"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2"/>
            <p:cNvSpPr/>
            <p:nvPr/>
          </p:nvSpPr>
          <p:spPr>
            <a:xfrm>
              <a:off x="217690" y="890386"/>
              <a:ext cx="38894" cy="38894"/>
            </a:xfrm>
            <a:custGeom>
              <a:avLst/>
              <a:gdLst/>
              <a:ahLst/>
              <a:cxnLst/>
              <a:rect l="l" t="t" r="r" b="b"/>
              <a:pathLst>
                <a:path w="1132" h="1132" extrusionOk="0">
                  <a:moveTo>
                    <a:pt x="572" y="1"/>
                  </a:moveTo>
                  <a:cubicBezTo>
                    <a:pt x="250" y="1"/>
                    <a:pt x="0" y="251"/>
                    <a:pt x="0" y="560"/>
                  </a:cubicBezTo>
                  <a:cubicBezTo>
                    <a:pt x="0" y="882"/>
                    <a:pt x="250"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2"/>
            <p:cNvSpPr/>
            <p:nvPr/>
          </p:nvSpPr>
          <p:spPr>
            <a:xfrm>
              <a:off x="345300" y="890386"/>
              <a:ext cx="39307" cy="38894"/>
            </a:xfrm>
            <a:custGeom>
              <a:avLst/>
              <a:gdLst/>
              <a:ahLst/>
              <a:cxnLst/>
              <a:rect l="l" t="t" r="r" b="b"/>
              <a:pathLst>
                <a:path w="1144" h="1132" extrusionOk="0">
                  <a:moveTo>
                    <a:pt x="572" y="1"/>
                  </a:moveTo>
                  <a:cubicBezTo>
                    <a:pt x="263" y="1"/>
                    <a:pt x="1" y="251"/>
                    <a:pt x="1" y="560"/>
                  </a:cubicBezTo>
                  <a:cubicBezTo>
                    <a:pt x="1" y="882"/>
                    <a:pt x="275" y="1132"/>
                    <a:pt x="572" y="1132"/>
                  </a:cubicBezTo>
                  <a:cubicBezTo>
                    <a:pt x="882" y="1132"/>
                    <a:pt x="1144" y="882"/>
                    <a:pt x="1144" y="560"/>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0" name="Google Shape;1310;p2"/>
            <p:cNvSpPr/>
            <p:nvPr/>
          </p:nvSpPr>
          <p:spPr>
            <a:xfrm>
              <a:off x="409929" y="826581"/>
              <a:ext cx="38929" cy="38894"/>
            </a:xfrm>
            <a:custGeom>
              <a:avLst/>
              <a:gdLst/>
              <a:ahLst/>
              <a:cxnLst/>
              <a:rect l="l" t="t" r="r" b="b"/>
              <a:pathLst>
                <a:path w="1133"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1" name="Google Shape;1311;p2"/>
            <p:cNvSpPr/>
            <p:nvPr/>
          </p:nvSpPr>
          <p:spPr>
            <a:xfrm>
              <a:off x="281495" y="82699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2" y="869"/>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2" name="Google Shape;1312;p2"/>
            <p:cNvSpPr/>
            <p:nvPr/>
          </p:nvSpPr>
          <p:spPr>
            <a:xfrm>
              <a:off x="409929" y="1210302"/>
              <a:ext cx="38929" cy="38894"/>
            </a:xfrm>
            <a:custGeom>
              <a:avLst/>
              <a:gdLst/>
              <a:ahLst/>
              <a:cxnLst/>
              <a:rect l="l" t="t" r="r" b="b"/>
              <a:pathLst>
                <a:path w="1133" h="1132" extrusionOk="0">
                  <a:moveTo>
                    <a:pt x="572" y="0"/>
                  </a:moveTo>
                  <a:cubicBezTo>
                    <a:pt x="251" y="0"/>
                    <a:pt x="1" y="262"/>
                    <a:pt x="1" y="572"/>
                  </a:cubicBezTo>
                  <a:cubicBezTo>
                    <a:pt x="1" y="893"/>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3" name="Google Shape;1313;p2"/>
            <p:cNvSpPr/>
            <p:nvPr/>
          </p:nvSpPr>
          <p:spPr>
            <a:xfrm>
              <a:off x="281495" y="1210714"/>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2" y="881"/>
                    <a:pt x="1132" y="572"/>
                  </a:cubicBezTo>
                  <a:cubicBezTo>
                    <a:pt x="1132"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2"/>
            <p:cNvSpPr/>
            <p:nvPr/>
          </p:nvSpPr>
          <p:spPr>
            <a:xfrm>
              <a:off x="217690" y="1274519"/>
              <a:ext cx="38894" cy="38894"/>
            </a:xfrm>
            <a:custGeom>
              <a:avLst/>
              <a:gdLst/>
              <a:ahLst/>
              <a:cxnLst/>
              <a:rect l="l" t="t" r="r" b="b"/>
              <a:pathLst>
                <a:path w="1132" h="1132" extrusionOk="0">
                  <a:moveTo>
                    <a:pt x="572" y="1"/>
                  </a:moveTo>
                  <a:cubicBezTo>
                    <a:pt x="250" y="1"/>
                    <a:pt x="0" y="251"/>
                    <a:pt x="0" y="560"/>
                  </a:cubicBezTo>
                  <a:cubicBezTo>
                    <a:pt x="0" y="894"/>
                    <a:pt x="250"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2"/>
            <p:cNvSpPr/>
            <p:nvPr/>
          </p:nvSpPr>
          <p:spPr>
            <a:xfrm>
              <a:off x="345300" y="1274519"/>
              <a:ext cx="39307" cy="38894"/>
            </a:xfrm>
            <a:custGeom>
              <a:avLst/>
              <a:gdLst/>
              <a:ahLst/>
              <a:cxnLst/>
              <a:rect l="l" t="t" r="r" b="b"/>
              <a:pathLst>
                <a:path w="1144" h="1132" extrusionOk="0">
                  <a:moveTo>
                    <a:pt x="572" y="1"/>
                  </a:moveTo>
                  <a:cubicBezTo>
                    <a:pt x="263" y="1"/>
                    <a:pt x="1" y="251"/>
                    <a:pt x="1" y="560"/>
                  </a:cubicBezTo>
                  <a:cubicBezTo>
                    <a:pt x="25" y="894"/>
                    <a:pt x="275" y="1132"/>
                    <a:pt x="572" y="1132"/>
                  </a:cubicBezTo>
                  <a:cubicBezTo>
                    <a:pt x="882" y="1132"/>
                    <a:pt x="1144" y="870"/>
                    <a:pt x="1144" y="560"/>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2"/>
            <p:cNvSpPr/>
            <p:nvPr/>
          </p:nvSpPr>
          <p:spPr>
            <a:xfrm>
              <a:off x="217690" y="1146463"/>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2"/>
            <p:cNvSpPr/>
            <p:nvPr/>
          </p:nvSpPr>
          <p:spPr>
            <a:xfrm>
              <a:off x="345300" y="1146463"/>
              <a:ext cx="39307" cy="38894"/>
            </a:xfrm>
            <a:custGeom>
              <a:avLst/>
              <a:gdLst/>
              <a:ahLst/>
              <a:cxnLst/>
              <a:rect l="l" t="t" r="r" b="b"/>
              <a:pathLst>
                <a:path w="1144" h="1132" extrusionOk="0">
                  <a:moveTo>
                    <a:pt x="572" y="1"/>
                  </a:moveTo>
                  <a:cubicBezTo>
                    <a:pt x="263" y="1"/>
                    <a:pt x="1" y="251"/>
                    <a:pt x="1" y="572"/>
                  </a:cubicBezTo>
                  <a:cubicBezTo>
                    <a:pt x="25" y="882"/>
                    <a:pt x="275"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2"/>
            <p:cNvSpPr/>
            <p:nvPr/>
          </p:nvSpPr>
          <p:spPr>
            <a:xfrm>
              <a:off x="409929" y="1082659"/>
              <a:ext cx="38929" cy="38894"/>
            </a:xfrm>
            <a:custGeom>
              <a:avLst/>
              <a:gdLst/>
              <a:ahLst/>
              <a:cxnLst/>
              <a:rect l="l" t="t" r="r" b="b"/>
              <a:pathLst>
                <a:path w="1133"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2"/>
            <p:cNvSpPr/>
            <p:nvPr/>
          </p:nvSpPr>
          <p:spPr>
            <a:xfrm>
              <a:off x="281495" y="1082659"/>
              <a:ext cx="38894" cy="38894"/>
            </a:xfrm>
            <a:custGeom>
              <a:avLst/>
              <a:gdLst/>
              <a:ahLst/>
              <a:cxnLst/>
              <a:rect l="l" t="t" r="r" b="b"/>
              <a:pathLst>
                <a:path w="1132" h="1132" extrusionOk="0">
                  <a:moveTo>
                    <a:pt x="572" y="1"/>
                  </a:moveTo>
                  <a:cubicBezTo>
                    <a:pt x="262" y="1"/>
                    <a:pt x="0" y="251"/>
                    <a:pt x="0" y="560"/>
                  </a:cubicBezTo>
                  <a:cubicBezTo>
                    <a:pt x="0" y="870"/>
                    <a:pt x="262" y="1132"/>
                    <a:pt x="572" y="1132"/>
                  </a:cubicBezTo>
                  <a:cubicBezTo>
                    <a:pt x="881" y="1132"/>
                    <a:pt x="1132" y="870"/>
                    <a:pt x="1132" y="560"/>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2"/>
            <p:cNvSpPr/>
            <p:nvPr/>
          </p:nvSpPr>
          <p:spPr>
            <a:xfrm>
              <a:off x="409929" y="1466792"/>
              <a:ext cx="38929" cy="38894"/>
            </a:xfrm>
            <a:custGeom>
              <a:avLst/>
              <a:gdLst/>
              <a:ahLst/>
              <a:cxnLst/>
              <a:rect l="l" t="t" r="r" b="b"/>
              <a:pathLst>
                <a:path w="1133" h="1132" extrusionOk="0">
                  <a:moveTo>
                    <a:pt x="572" y="0"/>
                  </a:moveTo>
                  <a:cubicBezTo>
                    <a:pt x="251" y="0"/>
                    <a:pt x="1" y="250"/>
                    <a:pt x="1" y="560"/>
                  </a:cubicBezTo>
                  <a:cubicBezTo>
                    <a:pt x="1" y="893"/>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2"/>
            <p:cNvSpPr/>
            <p:nvPr/>
          </p:nvSpPr>
          <p:spPr>
            <a:xfrm>
              <a:off x="281495" y="1467204"/>
              <a:ext cx="38894" cy="38894"/>
            </a:xfrm>
            <a:custGeom>
              <a:avLst/>
              <a:gdLst/>
              <a:ahLst/>
              <a:cxnLst/>
              <a:rect l="l" t="t" r="r" b="b"/>
              <a:pathLst>
                <a:path w="1132" h="1132" extrusionOk="0">
                  <a:moveTo>
                    <a:pt x="572" y="0"/>
                  </a:moveTo>
                  <a:cubicBezTo>
                    <a:pt x="262" y="0"/>
                    <a:pt x="0" y="250"/>
                    <a:pt x="0" y="560"/>
                  </a:cubicBezTo>
                  <a:cubicBezTo>
                    <a:pt x="0" y="870"/>
                    <a:pt x="262" y="1131"/>
                    <a:pt x="572" y="1131"/>
                  </a:cubicBezTo>
                  <a:cubicBezTo>
                    <a:pt x="881" y="1131"/>
                    <a:pt x="1132" y="870"/>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2"/>
            <p:cNvSpPr/>
            <p:nvPr/>
          </p:nvSpPr>
          <p:spPr>
            <a:xfrm>
              <a:off x="217690" y="1531009"/>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2"/>
            <p:cNvSpPr/>
            <p:nvPr/>
          </p:nvSpPr>
          <p:spPr>
            <a:xfrm>
              <a:off x="345300" y="1531009"/>
              <a:ext cx="39307" cy="38894"/>
            </a:xfrm>
            <a:custGeom>
              <a:avLst/>
              <a:gdLst/>
              <a:ahLst/>
              <a:cxnLst/>
              <a:rect l="l" t="t" r="r" b="b"/>
              <a:pathLst>
                <a:path w="1144" h="1132" extrusionOk="0">
                  <a:moveTo>
                    <a:pt x="572" y="1"/>
                  </a:moveTo>
                  <a:cubicBezTo>
                    <a:pt x="263" y="1"/>
                    <a:pt x="1" y="251"/>
                    <a:pt x="1" y="572"/>
                  </a:cubicBezTo>
                  <a:cubicBezTo>
                    <a:pt x="25" y="882"/>
                    <a:pt x="275"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2"/>
            <p:cNvSpPr/>
            <p:nvPr/>
          </p:nvSpPr>
          <p:spPr>
            <a:xfrm>
              <a:off x="217690" y="1402575"/>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2"/>
            <p:cNvSpPr/>
            <p:nvPr/>
          </p:nvSpPr>
          <p:spPr>
            <a:xfrm>
              <a:off x="345300" y="1402575"/>
              <a:ext cx="39307" cy="38894"/>
            </a:xfrm>
            <a:custGeom>
              <a:avLst/>
              <a:gdLst/>
              <a:ahLst/>
              <a:cxnLst/>
              <a:rect l="l" t="t" r="r" b="b"/>
              <a:pathLst>
                <a:path w="1144" h="1132" extrusionOk="0">
                  <a:moveTo>
                    <a:pt x="572" y="0"/>
                  </a:moveTo>
                  <a:cubicBezTo>
                    <a:pt x="263" y="0"/>
                    <a:pt x="1" y="262"/>
                    <a:pt x="1" y="572"/>
                  </a:cubicBezTo>
                  <a:cubicBezTo>
                    <a:pt x="25" y="881"/>
                    <a:pt x="275"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2"/>
            <p:cNvSpPr/>
            <p:nvPr/>
          </p:nvSpPr>
          <p:spPr>
            <a:xfrm>
              <a:off x="409929" y="1338736"/>
              <a:ext cx="38929" cy="38894"/>
            </a:xfrm>
            <a:custGeom>
              <a:avLst/>
              <a:gdLst/>
              <a:ahLst/>
              <a:cxnLst/>
              <a:rect l="l" t="t" r="r" b="b"/>
              <a:pathLst>
                <a:path w="1133" h="1132" extrusionOk="0">
                  <a:moveTo>
                    <a:pt x="572" y="1"/>
                  </a:moveTo>
                  <a:cubicBezTo>
                    <a:pt x="251" y="1"/>
                    <a:pt x="1" y="251"/>
                    <a:pt x="1" y="572"/>
                  </a:cubicBezTo>
                  <a:cubicBezTo>
                    <a:pt x="1" y="882"/>
                    <a:pt x="251" y="1132"/>
                    <a:pt x="572" y="1132"/>
                  </a:cubicBezTo>
                  <a:cubicBezTo>
                    <a:pt x="882" y="1132"/>
                    <a:pt x="1132" y="882"/>
                    <a:pt x="1132" y="572"/>
                  </a:cubicBezTo>
                  <a:cubicBezTo>
                    <a:pt x="1132" y="275"/>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2"/>
            <p:cNvSpPr/>
            <p:nvPr/>
          </p:nvSpPr>
          <p:spPr>
            <a:xfrm>
              <a:off x="281495" y="133873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2" y="882"/>
                    <a:pt x="1132" y="560"/>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2"/>
            <p:cNvSpPr/>
            <p:nvPr/>
          </p:nvSpPr>
          <p:spPr>
            <a:xfrm>
              <a:off x="409929" y="1722870"/>
              <a:ext cx="38929" cy="38894"/>
            </a:xfrm>
            <a:custGeom>
              <a:avLst/>
              <a:gdLst/>
              <a:ahLst/>
              <a:cxnLst/>
              <a:rect l="l" t="t" r="r" b="b"/>
              <a:pathLst>
                <a:path w="1133" h="1132" extrusionOk="0">
                  <a:moveTo>
                    <a:pt x="572" y="1"/>
                  </a:moveTo>
                  <a:cubicBezTo>
                    <a:pt x="251" y="1"/>
                    <a:pt x="1" y="251"/>
                    <a:pt x="1" y="560"/>
                  </a:cubicBezTo>
                  <a:cubicBezTo>
                    <a:pt x="1" y="882"/>
                    <a:pt x="251"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2"/>
            <p:cNvSpPr/>
            <p:nvPr/>
          </p:nvSpPr>
          <p:spPr>
            <a:xfrm>
              <a:off x="281495" y="172328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2" y="882"/>
                    <a:pt x="1132" y="572"/>
                  </a:cubicBezTo>
                  <a:cubicBezTo>
                    <a:pt x="1132"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2"/>
            <p:cNvSpPr/>
            <p:nvPr/>
          </p:nvSpPr>
          <p:spPr>
            <a:xfrm>
              <a:off x="217690" y="1787121"/>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2"/>
            <p:cNvSpPr/>
            <p:nvPr/>
          </p:nvSpPr>
          <p:spPr>
            <a:xfrm>
              <a:off x="345300" y="1787121"/>
              <a:ext cx="39307" cy="38894"/>
            </a:xfrm>
            <a:custGeom>
              <a:avLst/>
              <a:gdLst/>
              <a:ahLst/>
              <a:cxnLst/>
              <a:rect l="l" t="t" r="r" b="b"/>
              <a:pathLst>
                <a:path w="1144" h="1132" extrusionOk="0">
                  <a:moveTo>
                    <a:pt x="572" y="0"/>
                  </a:moveTo>
                  <a:cubicBezTo>
                    <a:pt x="263" y="0"/>
                    <a:pt x="1" y="262"/>
                    <a:pt x="1" y="572"/>
                  </a:cubicBezTo>
                  <a:cubicBezTo>
                    <a:pt x="1" y="881"/>
                    <a:pt x="275"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2"/>
            <p:cNvSpPr/>
            <p:nvPr/>
          </p:nvSpPr>
          <p:spPr>
            <a:xfrm>
              <a:off x="217690" y="1659065"/>
              <a:ext cx="38894" cy="38894"/>
            </a:xfrm>
            <a:custGeom>
              <a:avLst/>
              <a:gdLst/>
              <a:ahLst/>
              <a:cxnLst/>
              <a:rect l="l" t="t" r="r" b="b"/>
              <a:pathLst>
                <a:path w="1132" h="1132" extrusionOk="0">
                  <a:moveTo>
                    <a:pt x="572" y="0"/>
                  </a:moveTo>
                  <a:cubicBezTo>
                    <a:pt x="250" y="0"/>
                    <a:pt x="0" y="250"/>
                    <a:pt x="0" y="560"/>
                  </a:cubicBezTo>
                  <a:cubicBezTo>
                    <a:pt x="0" y="870"/>
                    <a:pt x="250"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2"/>
            <p:cNvSpPr/>
            <p:nvPr/>
          </p:nvSpPr>
          <p:spPr>
            <a:xfrm>
              <a:off x="345300" y="1659065"/>
              <a:ext cx="39307" cy="38894"/>
            </a:xfrm>
            <a:custGeom>
              <a:avLst/>
              <a:gdLst/>
              <a:ahLst/>
              <a:cxnLst/>
              <a:rect l="l" t="t" r="r" b="b"/>
              <a:pathLst>
                <a:path w="1144" h="1132" extrusionOk="0">
                  <a:moveTo>
                    <a:pt x="572" y="0"/>
                  </a:moveTo>
                  <a:cubicBezTo>
                    <a:pt x="263" y="0"/>
                    <a:pt x="1" y="250"/>
                    <a:pt x="1" y="560"/>
                  </a:cubicBezTo>
                  <a:cubicBezTo>
                    <a:pt x="25" y="870"/>
                    <a:pt x="275" y="1131"/>
                    <a:pt x="572" y="1131"/>
                  </a:cubicBezTo>
                  <a:cubicBezTo>
                    <a:pt x="882" y="1131"/>
                    <a:pt x="1144" y="870"/>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2"/>
            <p:cNvSpPr/>
            <p:nvPr/>
          </p:nvSpPr>
          <p:spPr>
            <a:xfrm>
              <a:off x="409929" y="1594848"/>
              <a:ext cx="38929" cy="38894"/>
            </a:xfrm>
            <a:custGeom>
              <a:avLst/>
              <a:gdLst/>
              <a:ahLst/>
              <a:cxnLst/>
              <a:rect l="l" t="t" r="r" b="b"/>
              <a:pathLst>
                <a:path w="1133"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2"/>
            <p:cNvSpPr/>
            <p:nvPr/>
          </p:nvSpPr>
          <p:spPr>
            <a:xfrm>
              <a:off x="281495" y="1594848"/>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2" y="881"/>
                    <a:pt x="1132" y="572"/>
                  </a:cubicBezTo>
                  <a:cubicBezTo>
                    <a:pt x="1132"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2"/>
            <p:cNvSpPr/>
            <p:nvPr/>
          </p:nvSpPr>
          <p:spPr>
            <a:xfrm>
              <a:off x="409929" y="1978982"/>
              <a:ext cx="38929" cy="38894"/>
            </a:xfrm>
            <a:custGeom>
              <a:avLst/>
              <a:gdLst/>
              <a:ahLst/>
              <a:cxnLst/>
              <a:rect l="l" t="t" r="r" b="b"/>
              <a:pathLst>
                <a:path w="1133" h="1132" extrusionOk="0">
                  <a:moveTo>
                    <a:pt x="572" y="0"/>
                  </a:moveTo>
                  <a:cubicBezTo>
                    <a:pt x="251" y="0"/>
                    <a:pt x="1" y="250"/>
                    <a:pt x="1" y="572"/>
                  </a:cubicBezTo>
                  <a:cubicBezTo>
                    <a:pt x="1" y="881"/>
                    <a:pt x="251" y="1131"/>
                    <a:pt x="572" y="1131"/>
                  </a:cubicBezTo>
                  <a:cubicBezTo>
                    <a:pt x="882" y="1131"/>
                    <a:pt x="1132" y="881"/>
                    <a:pt x="1132" y="572"/>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2"/>
            <p:cNvSpPr/>
            <p:nvPr/>
          </p:nvSpPr>
          <p:spPr>
            <a:xfrm>
              <a:off x="281495" y="1979359"/>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2"/>
            <p:cNvSpPr/>
            <p:nvPr/>
          </p:nvSpPr>
          <p:spPr>
            <a:xfrm>
              <a:off x="217690" y="2043611"/>
              <a:ext cx="38894" cy="38894"/>
            </a:xfrm>
            <a:custGeom>
              <a:avLst/>
              <a:gdLst/>
              <a:ahLst/>
              <a:cxnLst/>
              <a:rect l="l" t="t" r="r" b="b"/>
              <a:pathLst>
                <a:path w="1132" h="1132" extrusionOk="0">
                  <a:moveTo>
                    <a:pt x="572" y="0"/>
                  </a:moveTo>
                  <a:cubicBezTo>
                    <a:pt x="250" y="0"/>
                    <a:pt x="0" y="250"/>
                    <a:pt x="0" y="560"/>
                  </a:cubicBezTo>
                  <a:cubicBezTo>
                    <a:pt x="0" y="869"/>
                    <a:pt x="250"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2"/>
            <p:cNvSpPr/>
            <p:nvPr/>
          </p:nvSpPr>
          <p:spPr>
            <a:xfrm>
              <a:off x="345300" y="2043611"/>
              <a:ext cx="39307" cy="38894"/>
            </a:xfrm>
            <a:custGeom>
              <a:avLst/>
              <a:gdLst/>
              <a:ahLst/>
              <a:cxnLst/>
              <a:rect l="l" t="t" r="r" b="b"/>
              <a:pathLst>
                <a:path w="1144" h="1132" extrusionOk="0">
                  <a:moveTo>
                    <a:pt x="572" y="0"/>
                  </a:moveTo>
                  <a:cubicBezTo>
                    <a:pt x="263" y="0"/>
                    <a:pt x="1" y="250"/>
                    <a:pt x="1" y="560"/>
                  </a:cubicBezTo>
                  <a:cubicBezTo>
                    <a:pt x="25" y="869"/>
                    <a:pt x="275" y="1131"/>
                    <a:pt x="572" y="1131"/>
                  </a:cubicBezTo>
                  <a:cubicBezTo>
                    <a:pt x="882" y="1131"/>
                    <a:pt x="1144" y="869"/>
                    <a:pt x="1144" y="560"/>
                  </a:cubicBezTo>
                  <a:cubicBezTo>
                    <a:pt x="1144"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0" name="Google Shape;1340;p2"/>
            <p:cNvSpPr/>
            <p:nvPr/>
          </p:nvSpPr>
          <p:spPr>
            <a:xfrm>
              <a:off x="217690" y="1915143"/>
              <a:ext cx="38894" cy="38894"/>
            </a:xfrm>
            <a:custGeom>
              <a:avLst/>
              <a:gdLst/>
              <a:ahLst/>
              <a:cxnLst/>
              <a:rect l="l" t="t" r="r" b="b"/>
              <a:pathLst>
                <a:path w="1132" h="1132" extrusionOk="0">
                  <a:moveTo>
                    <a:pt x="572" y="1"/>
                  </a:moveTo>
                  <a:cubicBezTo>
                    <a:pt x="250" y="1"/>
                    <a:pt x="0" y="251"/>
                    <a:pt x="0" y="560"/>
                  </a:cubicBezTo>
                  <a:cubicBezTo>
                    <a:pt x="0" y="882"/>
                    <a:pt x="250"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1" name="Google Shape;1341;p2"/>
            <p:cNvSpPr/>
            <p:nvPr/>
          </p:nvSpPr>
          <p:spPr>
            <a:xfrm>
              <a:off x="345300" y="1915143"/>
              <a:ext cx="39307" cy="38894"/>
            </a:xfrm>
            <a:custGeom>
              <a:avLst/>
              <a:gdLst/>
              <a:ahLst/>
              <a:cxnLst/>
              <a:rect l="l" t="t" r="r" b="b"/>
              <a:pathLst>
                <a:path w="1144" h="1132" extrusionOk="0">
                  <a:moveTo>
                    <a:pt x="572" y="1"/>
                  </a:moveTo>
                  <a:cubicBezTo>
                    <a:pt x="263" y="1"/>
                    <a:pt x="1" y="251"/>
                    <a:pt x="1" y="560"/>
                  </a:cubicBezTo>
                  <a:cubicBezTo>
                    <a:pt x="25" y="882"/>
                    <a:pt x="275" y="1132"/>
                    <a:pt x="572" y="1132"/>
                  </a:cubicBezTo>
                  <a:cubicBezTo>
                    <a:pt x="882" y="1132"/>
                    <a:pt x="1144" y="882"/>
                    <a:pt x="1144" y="560"/>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2"/>
            <p:cNvSpPr/>
            <p:nvPr/>
          </p:nvSpPr>
          <p:spPr>
            <a:xfrm>
              <a:off x="409929" y="1851338"/>
              <a:ext cx="38929" cy="38894"/>
            </a:xfrm>
            <a:custGeom>
              <a:avLst/>
              <a:gdLst/>
              <a:ahLst/>
              <a:cxnLst/>
              <a:rect l="l" t="t" r="r" b="b"/>
              <a:pathLst>
                <a:path w="1133"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3" name="Google Shape;1343;p2"/>
            <p:cNvSpPr/>
            <p:nvPr/>
          </p:nvSpPr>
          <p:spPr>
            <a:xfrm>
              <a:off x="281495" y="185133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2" y="869"/>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344;p2"/>
            <p:cNvSpPr/>
            <p:nvPr/>
          </p:nvSpPr>
          <p:spPr>
            <a:xfrm>
              <a:off x="-38422" y="-5903"/>
              <a:ext cx="38896" cy="38896"/>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345;p2"/>
            <p:cNvSpPr/>
            <p:nvPr/>
          </p:nvSpPr>
          <p:spPr>
            <a:xfrm>
              <a:off x="89222" y="-5903"/>
              <a:ext cx="38894" cy="38894"/>
            </a:xfrm>
            <a:custGeom>
              <a:avLst/>
              <a:gdLst/>
              <a:ahLst/>
              <a:cxnLst/>
              <a:rect l="l" t="t" r="r" b="b"/>
              <a:pathLst>
                <a:path w="1132" h="1132" extrusionOk="0">
                  <a:moveTo>
                    <a:pt x="572" y="0"/>
                  </a:moveTo>
                  <a:cubicBezTo>
                    <a:pt x="262" y="0"/>
                    <a:pt x="0" y="250"/>
                    <a:pt x="0" y="560"/>
                  </a:cubicBezTo>
                  <a:cubicBezTo>
                    <a:pt x="0"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2"/>
            <p:cNvSpPr/>
            <p:nvPr/>
          </p:nvSpPr>
          <p:spPr>
            <a:xfrm>
              <a:off x="153851" y="186335"/>
              <a:ext cx="38894" cy="38516"/>
            </a:xfrm>
            <a:custGeom>
              <a:avLst/>
              <a:gdLst/>
              <a:ahLst/>
              <a:cxnLst/>
              <a:rect l="l" t="t" r="r" b="b"/>
              <a:pathLst>
                <a:path w="1132" h="1121" extrusionOk="0">
                  <a:moveTo>
                    <a:pt x="560" y="1"/>
                  </a:moveTo>
                  <a:cubicBezTo>
                    <a:pt x="251" y="1"/>
                    <a:pt x="1" y="251"/>
                    <a:pt x="1" y="561"/>
                  </a:cubicBezTo>
                  <a:cubicBezTo>
                    <a:pt x="1" y="870"/>
                    <a:pt x="251" y="1120"/>
                    <a:pt x="560" y="1120"/>
                  </a:cubicBezTo>
                  <a:cubicBezTo>
                    <a:pt x="882" y="1120"/>
                    <a:pt x="1132" y="870"/>
                    <a:pt x="1132" y="561"/>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347;p2"/>
            <p:cNvSpPr/>
            <p:nvPr/>
          </p:nvSpPr>
          <p:spPr>
            <a:xfrm>
              <a:off x="25830" y="186335"/>
              <a:ext cx="38894" cy="38929"/>
            </a:xfrm>
            <a:custGeom>
              <a:avLst/>
              <a:gdLst/>
              <a:ahLst/>
              <a:cxnLst/>
              <a:rect l="l" t="t" r="r" b="b"/>
              <a:pathLst>
                <a:path w="1132" h="1133" extrusionOk="0">
                  <a:moveTo>
                    <a:pt x="572" y="1"/>
                  </a:moveTo>
                  <a:cubicBezTo>
                    <a:pt x="262" y="1"/>
                    <a:pt x="0" y="251"/>
                    <a:pt x="0" y="561"/>
                  </a:cubicBezTo>
                  <a:cubicBezTo>
                    <a:pt x="0" y="870"/>
                    <a:pt x="262" y="1132"/>
                    <a:pt x="572" y="1132"/>
                  </a:cubicBezTo>
                  <a:cubicBezTo>
                    <a:pt x="881" y="1132"/>
                    <a:pt x="1131" y="870"/>
                    <a:pt x="1131" y="561"/>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348;p2"/>
            <p:cNvSpPr/>
            <p:nvPr/>
          </p:nvSpPr>
          <p:spPr>
            <a:xfrm>
              <a:off x="-38422" y="250174"/>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82" y="1131"/>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349;p2"/>
            <p:cNvSpPr/>
            <p:nvPr/>
          </p:nvSpPr>
          <p:spPr>
            <a:xfrm>
              <a:off x="89222" y="250174"/>
              <a:ext cx="38894" cy="38894"/>
            </a:xfrm>
            <a:custGeom>
              <a:avLst/>
              <a:gdLst/>
              <a:ahLst/>
              <a:cxnLst/>
              <a:rect l="l" t="t" r="r" b="b"/>
              <a:pathLst>
                <a:path w="1132" h="1132" extrusionOk="0">
                  <a:moveTo>
                    <a:pt x="572" y="0"/>
                  </a:moveTo>
                  <a:cubicBezTo>
                    <a:pt x="262" y="0"/>
                    <a:pt x="0" y="250"/>
                    <a:pt x="0" y="560"/>
                  </a:cubicBezTo>
                  <a:cubicBezTo>
                    <a:pt x="24" y="881"/>
                    <a:pt x="274"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2"/>
            <p:cNvSpPr/>
            <p:nvPr/>
          </p:nvSpPr>
          <p:spPr>
            <a:xfrm>
              <a:off x="-38422" y="121706"/>
              <a:ext cx="38894" cy="38894"/>
            </a:xfrm>
            <a:custGeom>
              <a:avLst/>
              <a:gdLst/>
              <a:ahLst/>
              <a:cxnLst/>
              <a:rect l="l" t="t" r="r" b="b"/>
              <a:pathLst>
                <a:path w="1132" h="1132" extrusionOk="0">
                  <a:moveTo>
                    <a:pt x="560" y="1"/>
                  </a:moveTo>
                  <a:cubicBezTo>
                    <a:pt x="251" y="1"/>
                    <a:pt x="1" y="251"/>
                    <a:pt x="1" y="572"/>
                  </a:cubicBezTo>
                  <a:cubicBezTo>
                    <a:pt x="1" y="894"/>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351;p2"/>
            <p:cNvSpPr/>
            <p:nvPr/>
          </p:nvSpPr>
          <p:spPr>
            <a:xfrm>
              <a:off x="89222" y="121706"/>
              <a:ext cx="38894" cy="38894"/>
            </a:xfrm>
            <a:custGeom>
              <a:avLst/>
              <a:gdLst/>
              <a:ahLst/>
              <a:cxnLst/>
              <a:rect l="l" t="t" r="r" b="b"/>
              <a:pathLst>
                <a:path w="1132" h="1132" extrusionOk="0">
                  <a:moveTo>
                    <a:pt x="572" y="1"/>
                  </a:moveTo>
                  <a:cubicBezTo>
                    <a:pt x="262" y="1"/>
                    <a:pt x="0" y="251"/>
                    <a:pt x="0" y="572"/>
                  </a:cubicBezTo>
                  <a:cubicBezTo>
                    <a:pt x="24" y="894"/>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352;p2"/>
            <p:cNvSpPr/>
            <p:nvPr/>
          </p:nvSpPr>
          <p:spPr>
            <a:xfrm>
              <a:off x="153851" y="58314"/>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2"/>
            <p:cNvSpPr/>
            <p:nvPr/>
          </p:nvSpPr>
          <p:spPr>
            <a:xfrm>
              <a:off x="25830" y="58314"/>
              <a:ext cx="38894" cy="38894"/>
            </a:xfrm>
            <a:custGeom>
              <a:avLst/>
              <a:gdLst/>
              <a:ahLst/>
              <a:cxnLst/>
              <a:rect l="l" t="t" r="r" b="b"/>
              <a:pathLst>
                <a:path w="1132" h="1132" extrusionOk="0">
                  <a:moveTo>
                    <a:pt x="572" y="0"/>
                  </a:moveTo>
                  <a:cubicBezTo>
                    <a:pt x="262" y="0"/>
                    <a:pt x="0" y="250"/>
                    <a:pt x="0" y="572"/>
                  </a:cubicBezTo>
                  <a:cubicBezTo>
                    <a:pt x="0" y="881"/>
                    <a:pt x="262" y="1131"/>
                    <a:pt x="572" y="1131"/>
                  </a:cubicBezTo>
                  <a:cubicBezTo>
                    <a:pt x="881" y="1131"/>
                    <a:pt x="1131" y="881"/>
                    <a:pt x="1131" y="572"/>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2"/>
            <p:cNvSpPr/>
            <p:nvPr/>
          </p:nvSpPr>
          <p:spPr>
            <a:xfrm>
              <a:off x="153851" y="442447"/>
              <a:ext cx="38894" cy="38894"/>
            </a:xfrm>
            <a:custGeom>
              <a:avLst/>
              <a:gdLst/>
              <a:ahLst/>
              <a:cxnLst/>
              <a:rect l="l" t="t" r="r" b="b"/>
              <a:pathLst>
                <a:path w="1132" h="1132" extrusionOk="0">
                  <a:moveTo>
                    <a:pt x="560" y="0"/>
                  </a:moveTo>
                  <a:cubicBezTo>
                    <a:pt x="251" y="0"/>
                    <a:pt x="1" y="250"/>
                    <a:pt x="1" y="560"/>
                  </a:cubicBezTo>
                  <a:cubicBezTo>
                    <a:pt x="1" y="881"/>
                    <a:pt x="251" y="1131"/>
                    <a:pt x="560" y="1131"/>
                  </a:cubicBezTo>
                  <a:cubicBezTo>
                    <a:pt x="882" y="1131"/>
                    <a:pt x="1132" y="881"/>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2"/>
            <p:cNvSpPr/>
            <p:nvPr/>
          </p:nvSpPr>
          <p:spPr>
            <a:xfrm>
              <a:off x="25830" y="442447"/>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2"/>
            <p:cNvSpPr/>
            <p:nvPr/>
          </p:nvSpPr>
          <p:spPr>
            <a:xfrm>
              <a:off x="-38422" y="506252"/>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2"/>
            <p:cNvSpPr/>
            <p:nvPr/>
          </p:nvSpPr>
          <p:spPr>
            <a:xfrm>
              <a:off x="89222" y="506252"/>
              <a:ext cx="38894" cy="38894"/>
            </a:xfrm>
            <a:custGeom>
              <a:avLst/>
              <a:gdLst/>
              <a:ahLst/>
              <a:cxnLst/>
              <a:rect l="l" t="t" r="r" b="b"/>
              <a:pathLst>
                <a:path w="1132" h="1132" extrusionOk="0">
                  <a:moveTo>
                    <a:pt x="572" y="1"/>
                  </a:moveTo>
                  <a:cubicBezTo>
                    <a:pt x="262" y="1"/>
                    <a:pt x="0" y="251"/>
                    <a:pt x="0" y="572"/>
                  </a:cubicBezTo>
                  <a:cubicBezTo>
                    <a:pt x="24"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358;p2"/>
            <p:cNvSpPr/>
            <p:nvPr/>
          </p:nvSpPr>
          <p:spPr>
            <a:xfrm>
              <a:off x="-38422" y="377818"/>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359;p2"/>
            <p:cNvSpPr/>
            <p:nvPr/>
          </p:nvSpPr>
          <p:spPr>
            <a:xfrm>
              <a:off x="89222" y="377818"/>
              <a:ext cx="38894" cy="38894"/>
            </a:xfrm>
            <a:custGeom>
              <a:avLst/>
              <a:gdLst/>
              <a:ahLst/>
              <a:cxnLst/>
              <a:rect l="l" t="t" r="r" b="b"/>
              <a:pathLst>
                <a:path w="1132" h="1132" extrusionOk="0">
                  <a:moveTo>
                    <a:pt x="572" y="0"/>
                  </a:moveTo>
                  <a:cubicBezTo>
                    <a:pt x="262" y="0"/>
                    <a:pt x="0" y="262"/>
                    <a:pt x="0" y="572"/>
                  </a:cubicBezTo>
                  <a:cubicBezTo>
                    <a:pt x="24" y="893"/>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2"/>
            <p:cNvSpPr/>
            <p:nvPr/>
          </p:nvSpPr>
          <p:spPr>
            <a:xfrm>
              <a:off x="153851" y="31397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75"/>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1" name="Google Shape;1361;p2"/>
            <p:cNvSpPr/>
            <p:nvPr/>
          </p:nvSpPr>
          <p:spPr>
            <a:xfrm>
              <a:off x="25830" y="314391"/>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2" name="Google Shape;1362;p2"/>
            <p:cNvSpPr/>
            <p:nvPr/>
          </p:nvSpPr>
          <p:spPr>
            <a:xfrm>
              <a:off x="153851" y="698525"/>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2"/>
            <p:cNvSpPr/>
            <p:nvPr/>
          </p:nvSpPr>
          <p:spPr>
            <a:xfrm>
              <a:off x="25830" y="698525"/>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2"/>
            <p:cNvSpPr/>
            <p:nvPr/>
          </p:nvSpPr>
          <p:spPr>
            <a:xfrm>
              <a:off x="-38422" y="762330"/>
              <a:ext cx="38894" cy="38929"/>
            </a:xfrm>
            <a:custGeom>
              <a:avLst/>
              <a:gdLst/>
              <a:ahLst/>
              <a:cxnLst/>
              <a:rect l="l" t="t" r="r" b="b"/>
              <a:pathLst>
                <a:path w="1132" h="1133" extrusionOk="0">
                  <a:moveTo>
                    <a:pt x="560" y="1"/>
                  </a:moveTo>
                  <a:cubicBezTo>
                    <a:pt x="251" y="1"/>
                    <a:pt x="1" y="263"/>
                    <a:pt x="1" y="572"/>
                  </a:cubicBezTo>
                  <a:cubicBezTo>
                    <a:pt x="1" y="882"/>
                    <a:pt x="251" y="1132"/>
                    <a:pt x="560" y="1132"/>
                  </a:cubicBezTo>
                  <a:cubicBezTo>
                    <a:pt x="882" y="1132"/>
                    <a:pt x="1132" y="882"/>
                    <a:pt x="1132" y="572"/>
                  </a:cubicBezTo>
                  <a:cubicBezTo>
                    <a:pt x="1132" y="263"/>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2"/>
            <p:cNvSpPr/>
            <p:nvPr/>
          </p:nvSpPr>
          <p:spPr>
            <a:xfrm>
              <a:off x="89222" y="762330"/>
              <a:ext cx="38894" cy="38929"/>
            </a:xfrm>
            <a:custGeom>
              <a:avLst/>
              <a:gdLst/>
              <a:ahLst/>
              <a:cxnLst/>
              <a:rect l="l" t="t" r="r" b="b"/>
              <a:pathLst>
                <a:path w="1132" h="1133" extrusionOk="0">
                  <a:moveTo>
                    <a:pt x="572" y="1"/>
                  </a:moveTo>
                  <a:cubicBezTo>
                    <a:pt x="262" y="1"/>
                    <a:pt x="0" y="263"/>
                    <a:pt x="0" y="572"/>
                  </a:cubicBezTo>
                  <a:cubicBezTo>
                    <a:pt x="24" y="882"/>
                    <a:pt x="274"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2"/>
            <p:cNvSpPr/>
            <p:nvPr/>
          </p:nvSpPr>
          <p:spPr>
            <a:xfrm>
              <a:off x="-38422" y="63430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2"/>
            <p:cNvSpPr/>
            <p:nvPr/>
          </p:nvSpPr>
          <p:spPr>
            <a:xfrm>
              <a:off x="89222" y="634308"/>
              <a:ext cx="38894" cy="38894"/>
            </a:xfrm>
            <a:custGeom>
              <a:avLst/>
              <a:gdLst/>
              <a:ahLst/>
              <a:cxnLst/>
              <a:rect l="l" t="t" r="r" b="b"/>
              <a:pathLst>
                <a:path w="1132" h="1132" extrusionOk="0">
                  <a:moveTo>
                    <a:pt x="572" y="0"/>
                  </a:moveTo>
                  <a:cubicBezTo>
                    <a:pt x="262" y="0"/>
                    <a:pt x="0" y="250"/>
                    <a:pt x="0" y="560"/>
                  </a:cubicBezTo>
                  <a:cubicBezTo>
                    <a:pt x="0"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2"/>
            <p:cNvSpPr/>
            <p:nvPr/>
          </p:nvSpPr>
          <p:spPr>
            <a:xfrm>
              <a:off x="153851" y="570091"/>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2"/>
            <p:cNvSpPr/>
            <p:nvPr/>
          </p:nvSpPr>
          <p:spPr>
            <a:xfrm>
              <a:off x="25830" y="570881"/>
              <a:ext cx="38894" cy="38482"/>
            </a:xfrm>
            <a:custGeom>
              <a:avLst/>
              <a:gdLst/>
              <a:ahLst/>
              <a:cxnLst/>
              <a:rect l="l" t="t" r="r" b="b"/>
              <a:pathLst>
                <a:path w="1132" h="1120" extrusionOk="0">
                  <a:moveTo>
                    <a:pt x="572" y="1"/>
                  </a:moveTo>
                  <a:cubicBezTo>
                    <a:pt x="262" y="1"/>
                    <a:pt x="0" y="251"/>
                    <a:pt x="0" y="560"/>
                  </a:cubicBezTo>
                  <a:cubicBezTo>
                    <a:pt x="0" y="870"/>
                    <a:pt x="262" y="1120"/>
                    <a:pt x="572" y="1120"/>
                  </a:cubicBezTo>
                  <a:cubicBezTo>
                    <a:pt x="881" y="1120"/>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2"/>
            <p:cNvSpPr/>
            <p:nvPr/>
          </p:nvSpPr>
          <p:spPr>
            <a:xfrm>
              <a:off x="153851" y="954603"/>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82" y="1132"/>
                    <a:pt x="1132" y="882"/>
                    <a:pt x="1132" y="572"/>
                  </a:cubicBezTo>
                  <a:cubicBezTo>
                    <a:pt x="1132" y="263"/>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2"/>
            <p:cNvSpPr/>
            <p:nvPr/>
          </p:nvSpPr>
          <p:spPr>
            <a:xfrm>
              <a:off x="25830" y="954603"/>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2"/>
            <p:cNvSpPr/>
            <p:nvPr/>
          </p:nvSpPr>
          <p:spPr>
            <a:xfrm>
              <a:off x="-38422" y="1018854"/>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2"/>
            <p:cNvSpPr/>
            <p:nvPr/>
          </p:nvSpPr>
          <p:spPr>
            <a:xfrm>
              <a:off x="89222" y="1018854"/>
              <a:ext cx="38894" cy="38894"/>
            </a:xfrm>
            <a:custGeom>
              <a:avLst/>
              <a:gdLst/>
              <a:ahLst/>
              <a:cxnLst/>
              <a:rect l="l" t="t" r="r" b="b"/>
              <a:pathLst>
                <a:path w="1132" h="1132" extrusionOk="0">
                  <a:moveTo>
                    <a:pt x="572" y="0"/>
                  </a:moveTo>
                  <a:cubicBezTo>
                    <a:pt x="262" y="0"/>
                    <a:pt x="0" y="250"/>
                    <a:pt x="0" y="560"/>
                  </a:cubicBezTo>
                  <a:cubicBezTo>
                    <a:pt x="24"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2"/>
            <p:cNvSpPr/>
            <p:nvPr/>
          </p:nvSpPr>
          <p:spPr>
            <a:xfrm>
              <a:off x="-38422" y="890386"/>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2"/>
            <p:cNvSpPr/>
            <p:nvPr/>
          </p:nvSpPr>
          <p:spPr>
            <a:xfrm>
              <a:off x="89222" y="890386"/>
              <a:ext cx="38894" cy="38894"/>
            </a:xfrm>
            <a:custGeom>
              <a:avLst/>
              <a:gdLst/>
              <a:ahLst/>
              <a:cxnLst/>
              <a:rect l="l" t="t" r="r" b="b"/>
              <a:pathLst>
                <a:path w="1132" h="1132" extrusionOk="0">
                  <a:moveTo>
                    <a:pt x="572" y="1"/>
                  </a:moveTo>
                  <a:cubicBezTo>
                    <a:pt x="262" y="1"/>
                    <a:pt x="0" y="251"/>
                    <a:pt x="0" y="560"/>
                  </a:cubicBezTo>
                  <a:cubicBezTo>
                    <a:pt x="0" y="882"/>
                    <a:pt x="274"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376;p2"/>
            <p:cNvSpPr/>
            <p:nvPr/>
          </p:nvSpPr>
          <p:spPr>
            <a:xfrm>
              <a:off x="153851" y="82658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2"/>
            <p:cNvSpPr/>
            <p:nvPr/>
          </p:nvSpPr>
          <p:spPr>
            <a:xfrm>
              <a:off x="25830" y="826993"/>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2"/>
            <p:cNvSpPr/>
            <p:nvPr/>
          </p:nvSpPr>
          <p:spPr>
            <a:xfrm>
              <a:off x="153851" y="1210302"/>
              <a:ext cx="38894" cy="38894"/>
            </a:xfrm>
            <a:custGeom>
              <a:avLst/>
              <a:gdLst/>
              <a:ahLst/>
              <a:cxnLst/>
              <a:rect l="l" t="t" r="r" b="b"/>
              <a:pathLst>
                <a:path w="1132" h="1132" extrusionOk="0">
                  <a:moveTo>
                    <a:pt x="560" y="0"/>
                  </a:moveTo>
                  <a:cubicBezTo>
                    <a:pt x="251" y="0"/>
                    <a:pt x="1" y="262"/>
                    <a:pt x="1" y="572"/>
                  </a:cubicBezTo>
                  <a:cubicBezTo>
                    <a:pt x="1" y="893"/>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2"/>
            <p:cNvSpPr/>
            <p:nvPr/>
          </p:nvSpPr>
          <p:spPr>
            <a:xfrm>
              <a:off x="25830" y="1210714"/>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2"/>
            <p:cNvSpPr/>
            <p:nvPr/>
          </p:nvSpPr>
          <p:spPr>
            <a:xfrm>
              <a:off x="-38422" y="1274519"/>
              <a:ext cx="38894" cy="38894"/>
            </a:xfrm>
            <a:custGeom>
              <a:avLst/>
              <a:gdLst/>
              <a:ahLst/>
              <a:cxnLst/>
              <a:rect l="l" t="t" r="r" b="b"/>
              <a:pathLst>
                <a:path w="1132" h="1132" extrusionOk="0">
                  <a:moveTo>
                    <a:pt x="560" y="1"/>
                  </a:moveTo>
                  <a:cubicBezTo>
                    <a:pt x="251" y="1"/>
                    <a:pt x="1" y="251"/>
                    <a:pt x="1" y="560"/>
                  </a:cubicBezTo>
                  <a:cubicBezTo>
                    <a:pt x="1" y="894"/>
                    <a:pt x="251" y="1132"/>
                    <a:pt x="560" y="1132"/>
                  </a:cubicBezTo>
                  <a:cubicBezTo>
                    <a:pt x="882" y="1132"/>
                    <a:pt x="1132" y="870"/>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2"/>
            <p:cNvSpPr/>
            <p:nvPr/>
          </p:nvSpPr>
          <p:spPr>
            <a:xfrm>
              <a:off x="89222" y="1274519"/>
              <a:ext cx="38894" cy="38894"/>
            </a:xfrm>
            <a:custGeom>
              <a:avLst/>
              <a:gdLst/>
              <a:ahLst/>
              <a:cxnLst/>
              <a:rect l="l" t="t" r="r" b="b"/>
              <a:pathLst>
                <a:path w="1132" h="1132" extrusionOk="0">
                  <a:moveTo>
                    <a:pt x="572" y="1"/>
                  </a:moveTo>
                  <a:cubicBezTo>
                    <a:pt x="262" y="1"/>
                    <a:pt x="0" y="251"/>
                    <a:pt x="0" y="560"/>
                  </a:cubicBezTo>
                  <a:cubicBezTo>
                    <a:pt x="24" y="894"/>
                    <a:pt x="274" y="1132"/>
                    <a:pt x="572" y="1132"/>
                  </a:cubicBezTo>
                  <a:cubicBezTo>
                    <a:pt x="882" y="1132"/>
                    <a:pt x="1132" y="870"/>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2"/>
            <p:cNvSpPr/>
            <p:nvPr/>
          </p:nvSpPr>
          <p:spPr>
            <a:xfrm>
              <a:off x="-38422" y="1146463"/>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2"/>
            <p:cNvSpPr/>
            <p:nvPr/>
          </p:nvSpPr>
          <p:spPr>
            <a:xfrm>
              <a:off x="89222" y="1146463"/>
              <a:ext cx="38894" cy="38894"/>
            </a:xfrm>
            <a:custGeom>
              <a:avLst/>
              <a:gdLst/>
              <a:ahLst/>
              <a:cxnLst/>
              <a:rect l="l" t="t" r="r" b="b"/>
              <a:pathLst>
                <a:path w="1132" h="1132" extrusionOk="0">
                  <a:moveTo>
                    <a:pt x="572" y="1"/>
                  </a:moveTo>
                  <a:cubicBezTo>
                    <a:pt x="262" y="1"/>
                    <a:pt x="0" y="251"/>
                    <a:pt x="0" y="572"/>
                  </a:cubicBezTo>
                  <a:cubicBezTo>
                    <a:pt x="24"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2"/>
            <p:cNvSpPr/>
            <p:nvPr/>
          </p:nvSpPr>
          <p:spPr>
            <a:xfrm>
              <a:off x="153851" y="1082659"/>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2"/>
            <p:cNvSpPr/>
            <p:nvPr/>
          </p:nvSpPr>
          <p:spPr>
            <a:xfrm>
              <a:off x="25830" y="1082659"/>
              <a:ext cx="38894" cy="38894"/>
            </a:xfrm>
            <a:custGeom>
              <a:avLst/>
              <a:gdLst/>
              <a:ahLst/>
              <a:cxnLst/>
              <a:rect l="l" t="t" r="r" b="b"/>
              <a:pathLst>
                <a:path w="1132" h="1132" extrusionOk="0">
                  <a:moveTo>
                    <a:pt x="572" y="1"/>
                  </a:moveTo>
                  <a:cubicBezTo>
                    <a:pt x="262" y="1"/>
                    <a:pt x="0" y="251"/>
                    <a:pt x="0" y="560"/>
                  </a:cubicBezTo>
                  <a:cubicBezTo>
                    <a:pt x="0" y="870"/>
                    <a:pt x="262" y="1132"/>
                    <a:pt x="572" y="1132"/>
                  </a:cubicBezTo>
                  <a:cubicBezTo>
                    <a:pt x="881" y="1132"/>
                    <a:pt x="1131" y="870"/>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2"/>
            <p:cNvSpPr/>
            <p:nvPr/>
          </p:nvSpPr>
          <p:spPr>
            <a:xfrm>
              <a:off x="153851" y="1466792"/>
              <a:ext cx="38894" cy="38894"/>
            </a:xfrm>
            <a:custGeom>
              <a:avLst/>
              <a:gdLst/>
              <a:ahLst/>
              <a:cxnLst/>
              <a:rect l="l" t="t" r="r" b="b"/>
              <a:pathLst>
                <a:path w="1132" h="1132" extrusionOk="0">
                  <a:moveTo>
                    <a:pt x="560" y="0"/>
                  </a:moveTo>
                  <a:cubicBezTo>
                    <a:pt x="251" y="0"/>
                    <a:pt x="1" y="250"/>
                    <a:pt x="1" y="560"/>
                  </a:cubicBezTo>
                  <a:cubicBezTo>
                    <a:pt x="1" y="893"/>
                    <a:pt x="251" y="1132"/>
                    <a:pt x="560" y="1132"/>
                  </a:cubicBezTo>
                  <a:cubicBezTo>
                    <a:pt x="882" y="1132"/>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2"/>
            <p:cNvSpPr/>
            <p:nvPr/>
          </p:nvSpPr>
          <p:spPr>
            <a:xfrm>
              <a:off x="25830" y="1467204"/>
              <a:ext cx="38894" cy="38894"/>
            </a:xfrm>
            <a:custGeom>
              <a:avLst/>
              <a:gdLst/>
              <a:ahLst/>
              <a:cxnLst/>
              <a:rect l="l" t="t" r="r" b="b"/>
              <a:pathLst>
                <a:path w="1132" h="1132" extrusionOk="0">
                  <a:moveTo>
                    <a:pt x="572" y="0"/>
                  </a:moveTo>
                  <a:cubicBezTo>
                    <a:pt x="262" y="0"/>
                    <a:pt x="0" y="250"/>
                    <a:pt x="0" y="560"/>
                  </a:cubicBezTo>
                  <a:cubicBezTo>
                    <a:pt x="0" y="870"/>
                    <a:pt x="262" y="1131"/>
                    <a:pt x="572" y="1131"/>
                  </a:cubicBezTo>
                  <a:cubicBezTo>
                    <a:pt x="881" y="1131"/>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2"/>
            <p:cNvSpPr/>
            <p:nvPr/>
          </p:nvSpPr>
          <p:spPr>
            <a:xfrm>
              <a:off x="-38422" y="153100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2"/>
            <p:cNvSpPr/>
            <p:nvPr/>
          </p:nvSpPr>
          <p:spPr>
            <a:xfrm>
              <a:off x="89222" y="1531009"/>
              <a:ext cx="38894" cy="38894"/>
            </a:xfrm>
            <a:custGeom>
              <a:avLst/>
              <a:gdLst/>
              <a:ahLst/>
              <a:cxnLst/>
              <a:rect l="l" t="t" r="r" b="b"/>
              <a:pathLst>
                <a:path w="1132" h="1132" extrusionOk="0">
                  <a:moveTo>
                    <a:pt x="572" y="1"/>
                  </a:moveTo>
                  <a:cubicBezTo>
                    <a:pt x="262" y="1"/>
                    <a:pt x="0" y="251"/>
                    <a:pt x="0" y="572"/>
                  </a:cubicBezTo>
                  <a:cubicBezTo>
                    <a:pt x="24"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2"/>
            <p:cNvSpPr/>
            <p:nvPr/>
          </p:nvSpPr>
          <p:spPr>
            <a:xfrm>
              <a:off x="-38422" y="14025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2"/>
            <p:cNvSpPr/>
            <p:nvPr/>
          </p:nvSpPr>
          <p:spPr>
            <a:xfrm>
              <a:off x="89222" y="1402575"/>
              <a:ext cx="38894" cy="38894"/>
            </a:xfrm>
            <a:custGeom>
              <a:avLst/>
              <a:gdLst/>
              <a:ahLst/>
              <a:cxnLst/>
              <a:rect l="l" t="t" r="r" b="b"/>
              <a:pathLst>
                <a:path w="1132" h="1132" extrusionOk="0">
                  <a:moveTo>
                    <a:pt x="572" y="0"/>
                  </a:moveTo>
                  <a:cubicBezTo>
                    <a:pt x="262" y="0"/>
                    <a:pt x="0" y="262"/>
                    <a:pt x="0" y="572"/>
                  </a:cubicBezTo>
                  <a:cubicBezTo>
                    <a:pt x="24" y="881"/>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392;p2"/>
            <p:cNvSpPr/>
            <p:nvPr/>
          </p:nvSpPr>
          <p:spPr>
            <a:xfrm>
              <a:off x="153851" y="1338736"/>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75"/>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2"/>
            <p:cNvSpPr/>
            <p:nvPr/>
          </p:nvSpPr>
          <p:spPr>
            <a:xfrm>
              <a:off x="25830" y="1338736"/>
              <a:ext cx="38894" cy="38894"/>
            </a:xfrm>
            <a:custGeom>
              <a:avLst/>
              <a:gdLst/>
              <a:ahLst/>
              <a:cxnLst/>
              <a:rect l="l" t="t" r="r" b="b"/>
              <a:pathLst>
                <a:path w="1132" h="1132" extrusionOk="0">
                  <a:moveTo>
                    <a:pt x="572" y="1"/>
                  </a:moveTo>
                  <a:cubicBezTo>
                    <a:pt x="262" y="1"/>
                    <a:pt x="0" y="251"/>
                    <a:pt x="0" y="560"/>
                  </a:cubicBezTo>
                  <a:cubicBezTo>
                    <a:pt x="0" y="882"/>
                    <a:pt x="262" y="1132"/>
                    <a:pt x="572" y="1132"/>
                  </a:cubicBezTo>
                  <a:cubicBezTo>
                    <a:pt x="881" y="1132"/>
                    <a:pt x="1131" y="882"/>
                    <a:pt x="1131" y="560"/>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2"/>
            <p:cNvSpPr/>
            <p:nvPr/>
          </p:nvSpPr>
          <p:spPr>
            <a:xfrm>
              <a:off x="153851" y="1722870"/>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2"/>
            <p:cNvSpPr/>
            <p:nvPr/>
          </p:nvSpPr>
          <p:spPr>
            <a:xfrm>
              <a:off x="25830" y="1723282"/>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396;p2"/>
            <p:cNvSpPr/>
            <p:nvPr/>
          </p:nvSpPr>
          <p:spPr>
            <a:xfrm>
              <a:off x="-38422" y="1787121"/>
              <a:ext cx="38894" cy="38894"/>
            </a:xfrm>
            <a:custGeom>
              <a:avLst/>
              <a:gdLst/>
              <a:ahLst/>
              <a:cxnLst/>
              <a:rect l="l" t="t" r="r" b="b"/>
              <a:pathLst>
                <a:path w="1132" h="1132" extrusionOk="0">
                  <a:moveTo>
                    <a:pt x="560" y="0"/>
                  </a:moveTo>
                  <a:cubicBezTo>
                    <a:pt x="251" y="0"/>
                    <a:pt x="1" y="262"/>
                    <a:pt x="1" y="572"/>
                  </a:cubicBezTo>
                  <a:cubicBezTo>
                    <a:pt x="1" y="869"/>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397;p2"/>
            <p:cNvSpPr/>
            <p:nvPr/>
          </p:nvSpPr>
          <p:spPr>
            <a:xfrm>
              <a:off x="89222" y="1787121"/>
              <a:ext cx="38894" cy="38894"/>
            </a:xfrm>
            <a:custGeom>
              <a:avLst/>
              <a:gdLst/>
              <a:ahLst/>
              <a:cxnLst/>
              <a:rect l="l" t="t" r="r" b="b"/>
              <a:pathLst>
                <a:path w="1132" h="1132" extrusionOk="0">
                  <a:moveTo>
                    <a:pt x="572" y="0"/>
                  </a:moveTo>
                  <a:cubicBezTo>
                    <a:pt x="262" y="0"/>
                    <a:pt x="0" y="262"/>
                    <a:pt x="0" y="572"/>
                  </a:cubicBezTo>
                  <a:cubicBezTo>
                    <a:pt x="0" y="881"/>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2"/>
            <p:cNvSpPr/>
            <p:nvPr/>
          </p:nvSpPr>
          <p:spPr>
            <a:xfrm>
              <a:off x="-38422" y="1659065"/>
              <a:ext cx="38894" cy="38894"/>
            </a:xfrm>
            <a:custGeom>
              <a:avLst/>
              <a:gdLst/>
              <a:ahLst/>
              <a:cxnLst/>
              <a:rect l="l" t="t" r="r" b="b"/>
              <a:pathLst>
                <a:path w="1132" h="1132" extrusionOk="0">
                  <a:moveTo>
                    <a:pt x="560" y="0"/>
                  </a:moveTo>
                  <a:cubicBezTo>
                    <a:pt x="251" y="0"/>
                    <a:pt x="1" y="250"/>
                    <a:pt x="1" y="560"/>
                  </a:cubicBezTo>
                  <a:cubicBezTo>
                    <a:pt x="1" y="870"/>
                    <a:pt x="251" y="1131"/>
                    <a:pt x="560" y="1131"/>
                  </a:cubicBezTo>
                  <a:cubicBezTo>
                    <a:pt x="882" y="1131"/>
                    <a:pt x="1132" y="870"/>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399;p2"/>
            <p:cNvSpPr/>
            <p:nvPr/>
          </p:nvSpPr>
          <p:spPr>
            <a:xfrm>
              <a:off x="89222" y="1659065"/>
              <a:ext cx="38894" cy="38894"/>
            </a:xfrm>
            <a:custGeom>
              <a:avLst/>
              <a:gdLst/>
              <a:ahLst/>
              <a:cxnLst/>
              <a:rect l="l" t="t" r="r" b="b"/>
              <a:pathLst>
                <a:path w="1132" h="1132" extrusionOk="0">
                  <a:moveTo>
                    <a:pt x="572" y="0"/>
                  </a:moveTo>
                  <a:cubicBezTo>
                    <a:pt x="262" y="0"/>
                    <a:pt x="0" y="250"/>
                    <a:pt x="0" y="560"/>
                  </a:cubicBezTo>
                  <a:cubicBezTo>
                    <a:pt x="24" y="870"/>
                    <a:pt x="274" y="1131"/>
                    <a:pt x="572" y="1131"/>
                  </a:cubicBezTo>
                  <a:cubicBezTo>
                    <a:pt x="882" y="1131"/>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400;p2"/>
            <p:cNvSpPr/>
            <p:nvPr/>
          </p:nvSpPr>
          <p:spPr>
            <a:xfrm>
              <a:off x="153851" y="1594848"/>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2"/>
            <p:cNvSpPr/>
            <p:nvPr/>
          </p:nvSpPr>
          <p:spPr>
            <a:xfrm>
              <a:off x="25830" y="1594848"/>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2"/>
            <p:cNvSpPr/>
            <p:nvPr/>
          </p:nvSpPr>
          <p:spPr>
            <a:xfrm>
              <a:off x="153851" y="1978982"/>
              <a:ext cx="38894" cy="38894"/>
            </a:xfrm>
            <a:custGeom>
              <a:avLst/>
              <a:gdLst/>
              <a:ahLst/>
              <a:cxnLst/>
              <a:rect l="l" t="t" r="r" b="b"/>
              <a:pathLst>
                <a:path w="1132" h="1132" extrusionOk="0">
                  <a:moveTo>
                    <a:pt x="560" y="0"/>
                  </a:moveTo>
                  <a:cubicBezTo>
                    <a:pt x="251" y="0"/>
                    <a:pt x="1" y="250"/>
                    <a:pt x="1" y="572"/>
                  </a:cubicBezTo>
                  <a:cubicBezTo>
                    <a:pt x="1" y="881"/>
                    <a:pt x="251" y="1131"/>
                    <a:pt x="560" y="1131"/>
                  </a:cubicBezTo>
                  <a:cubicBezTo>
                    <a:pt x="882" y="1131"/>
                    <a:pt x="1132" y="881"/>
                    <a:pt x="1132" y="572"/>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3" name="Google Shape;1403;p2"/>
            <p:cNvSpPr/>
            <p:nvPr/>
          </p:nvSpPr>
          <p:spPr>
            <a:xfrm>
              <a:off x="25830" y="1979359"/>
              <a:ext cx="38894" cy="38929"/>
            </a:xfrm>
            <a:custGeom>
              <a:avLst/>
              <a:gdLst/>
              <a:ahLst/>
              <a:cxnLst/>
              <a:rect l="l" t="t" r="r" b="b"/>
              <a:pathLst>
                <a:path w="1132" h="1133"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2"/>
            <p:cNvSpPr/>
            <p:nvPr/>
          </p:nvSpPr>
          <p:spPr>
            <a:xfrm>
              <a:off x="-38422" y="2043611"/>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2"/>
            <p:cNvSpPr/>
            <p:nvPr/>
          </p:nvSpPr>
          <p:spPr>
            <a:xfrm>
              <a:off x="89222" y="2043611"/>
              <a:ext cx="38894" cy="38894"/>
            </a:xfrm>
            <a:custGeom>
              <a:avLst/>
              <a:gdLst/>
              <a:ahLst/>
              <a:cxnLst/>
              <a:rect l="l" t="t" r="r" b="b"/>
              <a:pathLst>
                <a:path w="1132" h="1132" extrusionOk="0">
                  <a:moveTo>
                    <a:pt x="572" y="0"/>
                  </a:moveTo>
                  <a:cubicBezTo>
                    <a:pt x="262" y="0"/>
                    <a:pt x="0" y="250"/>
                    <a:pt x="0" y="560"/>
                  </a:cubicBezTo>
                  <a:cubicBezTo>
                    <a:pt x="24" y="869"/>
                    <a:pt x="274"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6" name="Google Shape;1406;p2"/>
            <p:cNvSpPr/>
            <p:nvPr/>
          </p:nvSpPr>
          <p:spPr>
            <a:xfrm>
              <a:off x="-38422" y="1915143"/>
              <a:ext cx="38894" cy="38894"/>
            </a:xfrm>
            <a:custGeom>
              <a:avLst/>
              <a:gdLst/>
              <a:ahLst/>
              <a:cxnLst/>
              <a:rect l="l" t="t" r="r" b="b"/>
              <a:pathLst>
                <a:path w="1132" h="1132" extrusionOk="0">
                  <a:moveTo>
                    <a:pt x="560" y="1"/>
                  </a:moveTo>
                  <a:cubicBezTo>
                    <a:pt x="251" y="1"/>
                    <a:pt x="1" y="251"/>
                    <a:pt x="1" y="560"/>
                  </a:cubicBezTo>
                  <a:cubicBezTo>
                    <a:pt x="1" y="882"/>
                    <a:pt x="251" y="1132"/>
                    <a:pt x="560" y="1132"/>
                  </a:cubicBezTo>
                  <a:cubicBezTo>
                    <a:pt x="882" y="1132"/>
                    <a:pt x="1132" y="882"/>
                    <a:pt x="1132" y="560"/>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2"/>
            <p:cNvSpPr/>
            <p:nvPr/>
          </p:nvSpPr>
          <p:spPr>
            <a:xfrm>
              <a:off x="89222" y="1915143"/>
              <a:ext cx="38894" cy="38894"/>
            </a:xfrm>
            <a:custGeom>
              <a:avLst/>
              <a:gdLst/>
              <a:ahLst/>
              <a:cxnLst/>
              <a:rect l="l" t="t" r="r" b="b"/>
              <a:pathLst>
                <a:path w="1132" h="1132" extrusionOk="0">
                  <a:moveTo>
                    <a:pt x="572" y="1"/>
                  </a:moveTo>
                  <a:cubicBezTo>
                    <a:pt x="262" y="1"/>
                    <a:pt x="0" y="251"/>
                    <a:pt x="0" y="560"/>
                  </a:cubicBezTo>
                  <a:cubicBezTo>
                    <a:pt x="24" y="882"/>
                    <a:pt x="274" y="1132"/>
                    <a:pt x="572" y="1132"/>
                  </a:cubicBezTo>
                  <a:cubicBezTo>
                    <a:pt x="882" y="1132"/>
                    <a:pt x="1132" y="882"/>
                    <a:pt x="1132" y="560"/>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2"/>
            <p:cNvSpPr/>
            <p:nvPr/>
          </p:nvSpPr>
          <p:spPr>
            <a:xfrm>
              <a:off x="153851" y="1851338"/>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2"/>
            <p:cNvSpPr/>
            <p:nvPr/>
          </p:nvSpPr>
          <p:spPr>
            <a:xfrm>
              <a:off x="25830" y="1851338"/>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2"/>
            <p:cNvSpPr/>
            <p:nvPr/>
          </p:nvSpPr>
          <p:spPr>
            <a:xfrm>
              <a:off x="-136173" y="-1814"/>
              <a:ext cx="8212" cy="31507"/>
            </a:xfrm>
            <a:custGeom>
              <a:avLst/>
              <a:gdLst/>
              <a:ahLst/>
              <a:cxnLst/>
              <a:rect l="l" t="t" r="r" b="b"/>
              <a:pathLst>
                <a:path w="239" h="917" extrusionOk="0">
                  <a:moveTo>
                    <a:pt x="0" y="0"/>
                  </a:moveTo>
                  <a:lnTo>
                    <a:pt x="0" y="917"/>
                  </a:lnTo>
                  <a:cubicBezTo>
                    <a:pt x="155" y="810"/>
                    <a:pt x="238" y="643"/>
                    <a:pt x="238" y="453"/>
                  </a:cubicBezTo>
                  <a:cubicBezTo>
                    <a:pt x="238" y="262"/>
                    <a:pt x="131" y="95"/>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2"/>
            <p:cNvSpPr/>
            <p:nvPr/>
          </p:nvSpPr>
          <p:spPr>
            <a:xfrm>
              <a:off x="-102226" y="186335"/>
              <a:ext cx="38894" cy="38516"/>
            </a:xfrm>
            <a:custGeom>
              <a:avLst/>
              <a:gdLst/>
              <a:ahLst/>
              <a:cxnLst/>
              <a:rect l="l" t="t" r="r" b="b"/>
              <a:pathLst>
                <a:path w="1132" h="1121" extrusionOk="0">
                  <a:moveTo>
                    <a:pt x="560" y="1"/>
                  </a:moveTo>
                  <a:cubicBezTo>
                    <a:pt x="250" y="1"/>
                    <a:pt x="0" y="251"/>
                    <a:pt x="0" y="561"/>
                  </a:cubicBezTo>
                  <a:cubicBezTo>
                    <a:pt x="0" y="870"/>
                    <a:pt x="250" y="1120"/>
                    <a:pt x="560" y="1120"/>
                  </a:cubicBezTo>
                  <a:cubicBezTo>
                    <a:pt x="870" y="1120"/>
                    <a:pt x="1131" y="870"/>
                    <a:pt x="1131" y="561"/>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2"/>
            <p:cNvSpPr/>
            <p:nvPr/>
          </p:nvSpPr>
          <p:spPr>
            <a:xfrm>
              <a:off x="-136173" y="253851"/>
              <a:ext cx="8212" cy="31542"/>
            </a:xfrm>
            <a:custGeom>
              <a:avLst/>
              <a:gdLst/>
              <a:ahLst/>
              <a:cxnLst/>
              <a:rect l="l" t="t" r="r" b="b"/>
              <a:pathLst>
                <a:path w="239" h="918" extrusionOk="0">
                  <a:moveTo>
                    <a:pt x="0" y="1"/>
                  </a:moveTo>
                  <a:lnTo>
                    <a:pt x="0" y="917"/>
                  </a:lnTo>
                  <a:cubicBezTo>
                    <a:pt x="155" y="810"/>
                    <a:pt x="238" y="643"/>
                    <a:pt x="238" y="453"/>
                  </a:cubicBezTo>
                  <a:cubicBezTo>
                    <a:pt x="238" y="262"/>
                    <a:pt x="131" y="96"/>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2"/>
            <p:cNvSpPr/>
            <p:nvPr/>
          </p:nvSpPr>
          <p:spPr>
            <a:xfrm>
              <a:off x="-136173" y="125795"/>
              <a:ext cx="8212" cy="31954"/>
            </a:xfrm>
            <a:custGeom>
              <a:avLst/>
              <a:gdLst/>
              <a:ahLst/>
              <a:cxnLst/>
              <a:rect l="l" t="t" r="r" b="b"/>
              <a:pathLst>
                <a:path w="239" h="930" extrusionOk="0">
                  <a:moveTo>
                    <a:pt x="0" y="1"/>
                  </a:moveTo>
                  <a:lnTo>
                    <a:pt x="0" y="930"/>
                  </a:lnTo>
                  <a:cubicBezTo>
                    <a:pt x="155" y="822"/>
                    <a:pt x="238" y="656"/>
                    <a:pt x="238" y="465"/>
                  </a:cubicBezTo>
                  <a:cubicBezTo>
                    <a:pt x="238" y="275"/>
                    <a:pt x="131" y="108"/>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2"/>
            <p:cNvSpPr/>
            <p:nvPr/>
          </p:nvSpPr>
          <p:spPr>
            <a:xfrm>
              <a:off x="-102226" y="58314"/>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70" y="1131"/>
                    <a:pt x="1131" y="881"/>
                    <a:pt x="1131" y="572"/>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2"/>
            <p:cNvSpPr/>
            <p:nvPr/>
          </p:nvSpPr>
          <p:spPr>
            <a:xfrm>
              <a:off x="-102226" y="442447"/>
              <a:ext cx="38894" cy="38894"/>
            </a:xfrm>
            <a:custGeom>
              <a:avLst/>
              <a:gdLst/>
              <a:ahLst/>
              <a:cxnLst/>
              <a:rect l="l" t="t" r="r" b="b"/>
              <a:pathLst>
                <a:path w="1132" h="1132" extrusionOk="0">
                  <a:moveTo>
                    <a:pt x="560" y="0"/>
                  </a:moveTo>
                  <a:cubicBezTo>
                    <a:pt x="250" y="0"/>
                    <a:pt x="0" y="250"/>
                    <a:pt x="0" y="560"/>
                  </a:cubicBezTo>
                  <a:cubicBezTo>
                    <a:pt x="0" y="881"/>
                    <a:pt x="250" y="1131"/>
                    <a:pt x="560" y="1131"/>
                  </a:cubicBezTo>
                  <a:cubicBezTo>
                    <a:pt x="870" y="1131"/>
                    <a:pt x="1131" y="881"/>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2"/>
            <p:cNvSpPr/>
            <p:nvPr/>
          </p:nvSpPr>
          <p:spPr>
            <a:xfrm>
              <a:off x="-136173" y="509928"/>
              <a:ext cx="8212" cy="31542"/>
            </a:xfrm>
            <a:custGeom>
              <a:avLst/>
              <a:gdLst/>
              <a:ahLst/>
              <a:cxnLst/>
              <a:rect l="l" t="t" r="r" b="b"/>
              <a:pathLst>
                <a:path w="239" h="918" extrusionOk="0">
                  <a:moveTo>
                    <a:pt x="0" y="1"/>
                  </a:moveTo>
                  <a:lnTo>
                    <a:pt x="0" y="918"/>
                  </a:lnTo>
                  <a:cubicBezTo>
                    <a:pt x="155" y="822"/>
                    <a:pt x="238" y="656"/>
                    <a:pt x="238" y="465"/>
                  </a:cubicBezTo>
                  <a:cubicBezTo>
                    <a:pt x="238" y="263"/>
                    <a:pt x="131" y="108"/>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2"/>
            <p:cNvSpPr/>
            <p:nvPr/>
          </p:nvSpPr>
          <p:spPr>
            <a:xfrm>
              <a:off x="-136173" y="381907"/>
              <a:ext cx="8212" cy="31920"/>
            </a:xfrm>
            <a:custGeom>
              <a:avLst/>
              <a:gdLst/>
              <a:ahLst/>
              <a:cxnLst/>
              <a:rect l="l" t="t" r="r" b="b"/>
              <a:pathLst>
                <a:path w="239" h="929" extrusionOk="0">
                  <a:moveTo>
                    <a:pt x="0" y="0"/>
                  </a:moveTo>
                  <a:lnTo>
                    <a:pt x="0" y="929"/>
                  </a:lnTo>
                  <a:cubicBezTo>
                    <a:pt x="155" y="822"/>
                    <a:pt x="238" y="655"/>
                    <a:pt x="238" y="464"/>
                  </a:cubicBezTo>
                  <a:cubicBezTo>
                    <a:pt x="238" y="274"/>
                    <a:pt x="131" y="107"/>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2"/>
            <p:cNvSpPr/>
            <p:nvPr/>
          </p:nvSpPr>
          <p:spPr>
            <a:xfrm>
              <a:off x="-102226" y="31397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70" y="1132"/>
                    <a:pt x="1131" y="882"/>
                    <a:pt x="1131" y="572"/>
                  </a:cubicBezTo>
                  <a:cubicBezTo>
                    <a:pt x="1131"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2"/>
            <p:cNvSpPr/>
            <p:nvPr/>
          </p:nvSpPr>
          <p:spPr>
            <a:xfrm>
              <a:off x="-102226" y="698525"/>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2"/>
            <p:cNvSpPr/>
            <p:nvPr/>
          </p:nvSpPr>
          <p:spPr>
            <a:xfrm>
              <a:off x="-136173" y="766040"/>
              <a:ext cx="8212" cy="31920"/>
            </a:xfrm>
            <a:custGeom>
              <a:avLst/>
              <a:gdLst/>
              <a:ahLst/>
              <a:cxnLst/>
              <a:rect l="l" t="t" r="r" b="b"/>
              <a:pathLst>
                <a:path w="239" h="929" extrusionOk="0">
                  <a:moveTo>
                    <a:pt x="0" y="0"/>
                  </a:moveTo>
                  <a:lnTo>
                    <a:pt x="0" y="929"/>
                  </a:lnTo>
                  <a:cubicBezTo>
                    <a:pt x="155" y="834"/>
                    <a:pt x="238" y="655"/>
                    <a:pt x="238" y="464"/>
                  </a:cubicBezTo>
                  <a:cubicBezTo>
                    <a:pt x="238" y="274"/>
                    <a:pt x="131" y="107"/>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2"/>
            <p:cNvSpPr/>
            <p:nvPr/>
          </p:nvSpPr>
          <p:spPr>
            <a:xfrm>
              <a:off x="-136173" y="638397"/>
              <a:ext cx="8212" cy="31542"/>
            </a:xfrm>
            <a:custGeom>
              <a:avLst/>
              <a:gdLst/>
              <a:ahLst/>
              <a:cxnLst/>
              <a:rect l="l" t="t" r="r" b="b"/>
              <a:pathLst>
                <a:path w="239" h="918" extrusionOk="0">
                  <a:moveTo>
                    <a:pt x="0" y="0"/>
                  </a:moveTo>
                  <a:lnTo>
                    <a:pt x="0" y="917"/>
                  </a:lnTo>
                  <a:cubicBezTo>
                    <a:pt x="155" y="810"/>
                    <a:pt x="238" y="655"/>
                    <a:pt x="238" y="453"/>
                  </a:cubicBezTo>
                  <a:cubicBezTo>
                    <a:pt x="238" y="262"/>
                    <a:pt x="131" y="96"/>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2"/>
            <p:cNvSpPr/>
            <p:nvPr/>
          </p:nvSpPr>
          <p:spPr>
            <a:xfrm>
              <a:off x="-102226" y="570091"/>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2"/>
            <p:cNvSpPr/>
            <p:nvPr/>
          </p:nvSpPr>
          <p:spPr>
            <a:xfrm>
              <a:off x="-102226" y="954603"/>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70" y="1132"/>
                    <a:pt x="1131" y="882"/>
                    <a:pt x="1131" y="572"/>
                  </a:cubicBezTo>
                  <a:cubicBezTo>
                    <a:pt x="1131"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2"/>
            <p:cNvSpPr/>
            <p:nvPr/>
          </p:nvSpPr>
          <p:spPr>
            <a:xfrm>
              <a:off x="-136173" y="1022118"/>
              <a:ext cx="8212" cy="31954"/>
            </a:xfrm>
            <a:custGeom>
              <a:avLst/>
              <a:gdLst/>
              <a:ahLst/>
              <a:cxnLst/>
              <a:rect l="l" t="t" r="r" b="b"/>
              <a:pathLst>
                <a:path w="239" h="930" extrusionOk="0">
                  <a:moveTo>
                    <a:pt x="0" y="0"/>
                  </a:moveTo>
                  <a:lnTo>
                    <a:pt x="0" y="929"/>
                  </a:lnTo>
                  <a:cubicBezTo>
                    <a:pt x="155" y="834"/>
                    <a:pt x="238" y="655"/>
                    <a:pt x="238" y="465"/>
                  </a:cubicBezTo>
                  <a:cubicBezTo>
                    <a:pt x="238" y="274"/>
                    <a:pt x="131" y="108"/>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2"/>
            <p:cNvSpPr/>
            <p:nvPr/>
          </p:nvSpPr>
          <p:spPr>
            <a:xfrm>
              <a:off x="-136173" y="894474"/>
              <a:ext cx="8212" cy="31542"/>
            </a:xfrm>
            <a:custGeom>
              <a:avLst/>
              <a:gdLst/>
              <a:ahLst/>
              <a:cxnLst/>
              <a:rect l="l" t="t" r="r" b="b"/>
              <a:pathLst>
                <a:path w="239" h="918" extrusionOk="0">
                  <a:moveTo>
                    <a:pt x="0" y="1"/>
                  </a:moveTo>
                  <a:lnTo>
                    <a:pt x="0" y="917"/>
                  </a:lnTo>
                  <a:cubicBezTo>
                    <a:pt x="155" y="822"/>
                    <a:pt x="238" y="655"/>
                    <a:pt x="238" y="465"/>
                  </a:cubicBezTo>
                  <a:cubicBezTo>
                    <a:pt x="238" y="263"/>
                    <a:pt x="131" y="96"/>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2"/>
            <p:cNvSpPr/>
            <p:nvPr/>
          </p:nvSpPr>
          <p:spPr>
            <a:xfrm>
              <a:off x="-102226" y="826581"/>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2"/>
            <p:cNvSpPr/>
            <p:nvPr/>
          </p:nvSpPr>
          <p:spPr>
            <a:xfrm>
              <a:off x="-102226" y="1210302"/>
              <a:ext cx="38894" cy="38894"/>
            </a:xfrm>
            <a:custGeom>
              <a:avLst/>
              <a:gdLst/>
              <a:ahLst/>
              <a:cxnLst/>
              <a:rect l="l" t="t" r="r" b="b"/>
              <a:pathLst>
                <a:path w="1132" h="1132" extrusionOk="0">
                  <a:moveTo>
                    <a:pt x="560" y="0"/>
                  </a:moveTo>
                  <a:cubicBezTo>
                    <a:pt x="250" y="0"/>
                    <a:pt x="0" y="262"/>
                    <a:pt x="0" y="572"/>
                  </a:cubicBezTo>
                  <a:cubicBezTo>
                    <a:pt x="0" y="893"/>
                    <a:pt x="250"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2"/>
            <p:cNvSpPr/>
            <p:nvPr/>
          </p:nvSpPr>
          <p:spPr>
            <a:xfrm>
              <a:off x="-136173" y="1278608"/>
              <a:ext cx="8212" cy="31542"/>
            </a:xfrm>
            <a:custGeom>
              <a:avLst/>
              <a:gdLst/>
              <a:ahLst/>
              <a:cxnLst/>
              <a:rect l="l" t="t" r="r" b="b"/>
              <a:pathLst>
                <a:path w="239" h="918" extrusionOk="0">
                  <a:moveTo>
                    <a:pt x="0" y="1"/>
                  </a:moveTo>
                  <a:lnTo>
                    <a:pt x="0" y="917"/>
                  </a:lnTo>
                  <a:cubicBezTo>
                    <a:pt x="155" y="810"/>
                    <a:pt x="238" y="655"/>
                    <a:pt x="238" y="453"/>
                  </a:cubicBezTo>
                  <a:cubicBezTo>
                    <a:pt x="238" y="263"/>
                    <a:pt x="131" y="96"/>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2"/>
            <p:cNvSpPr/>
            <p:nvPr/>
          </p:nvSpPr>
          <p:spPr>
            <a:xfrm>
              <a:off x="-136173" y="1150174"/>
              <a:ext cx="8212" cy="31507"/>
            </a:xfrm>
            <a:custGeom>
              <a:avLst/>
              <a:gdLst/>
              <a:ahLst/>
              <a:cxnLst/>
              <a:rect l="l" t="t" r="r" b="b"/>
              <a:pathLst>
                <a:path w="239" h="917" extrusionOk="0">
                  <a:moveTo>
                    <a:pt x="0" y="0"/>
                  </a:moveTo>
                  <a:lnTo>
                    <a:pt x="0" y="917"/>
                  </a:lnTo>
                  <a:cubicBezTo>
                    <a:pt x="155" y="833"/>
                    <a:pt x="238" y="655"/>
                    <a:pt x="238" y="464"/>
                  </a:cubicBezTo>
                  <a:cubicBezTo>
                    <a:pt x="238" y="262"/>
                    <a:pt x="131" y="95"/>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2"/>
            <p:cNvSpPr/>
            <p:nvPr/>
          </p:nvSpPr>
          <p:spPr>
            <a:xfrm>
              <a:off x="-102226" y="1082659"/>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70" y="1132"/>
                    <a:pt x="1131" y="882"/>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2"/>
            <p:cNvSpPr/>
            <p:nvPr/>
          </p:nvSpPr>
          <p:spPr>
            <a:xfrm>
              <a:off x="-102226" y="1466792"/>
              <a:ext cx="38894" cy="38894"/>
            </a:xfrm>
            <a:custGeom>
              <a:avLst/>
              <a:gdLst/>
              <a:ahLst/>
              <a:cxnLst/>
              <a:rect l="l" t="t" r="r" b="b"/>
              <a:pathLst>
                <a:path w="1132" h="1132" extrusionOk="0">
                  <a:moveTo>
                    <a:pt x="560" y="0"/>
                  </a:moveTo>
                  <a:cubicBezTo>
                    <a:pt x="250" y="0"/>
                    <a:pt x="0" y="250"/>
                    <a:pt x="0" y="560"/>
                  </a:cubicBezTo>
                  <a:cubicBezTo>
                    <a:pt x="0" y="893"/>
                    <a:pt x="250" y="1132"/>
                    <a:pt x="560" y="1132"/>
                  </a:cubicBezTo>
                  <a:cubicBezTo>
                    <a:pt x="870" y="1132"/>
                    <a:pt x="1131" y="870"/>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2"/>
            <p:cNvSpPr/>
            <p:nvPr/>
          </p:nvSpPr>
          <p:spPr>
            <a:xfrm>
              <a:off x="-136173" y="1534685"/>
              <a:ext cx="8212" cy="31542"/>
            </a:xfrm>
            <a:custGeom>
              <a:avLst/>
              <a:gdLst/>
              <a:ahLst/>
              <a:cxnLst/>
              <a:rect l="l" t="t" r="r" b="b"/>
              <a:pathLst>
                <a:path w="239" h="918" extrusionOk="0">
                  <a:moveTo>
                    <a:pt x="0" y="1"/>
                  </a:moveTo>
                  <a:lnTo>
                    <a:pt x="0" y="918"/>
                  </a:lnTo>
                  <a:cubicBezTo>
                    <a:pt x="155" y="822"/>
                    <a:pt x="238" y="656"/>
                    <a:pt x="238" y="465"/>
                  </a:cubicBezTo>
                  <a:cubicBezTo>
                    <a:pt x="238" y="263"/>
                    <a:pt x="131" y="108"/>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2"/>
            <p:cNvSpPr/>
            <p:nvPr/>
          </p:nvSpPr>
          <p:spPr>
            <a:xfrm>
              <a:off x="-136173" y="1406251"/>
              <a:ext cx="8212" cy="31954"/>
            </a:xfrm>
            <a:custGeom>
              <a:avLst/>
              <a:gdLst/>
              <a:ahLst/>
              <a:cxnLst/>
              <a:rect l="l" t="t" r="r" b="b"/>
              <a:pathLst>
                <a:path w="239" h="930" extrusionOk="0">
                  <a:moveTo>
                    <a:pt x="0" y="0"/>
                  </a:moveTo>
                  <a:lnTo>
                    <a:pt x="0" y="929"/>
                  </a:lnTo>
                  <a:cubicBezTo>
                    <a:pt x="155" y="834"/>
                    <a:pt x="238" y="655"/>
                    <a:pt x="238" y="465"/>
                  </a:cubicBezTo>
                  <a:cubicBezTo>
                    <a:pt x="238" y="274"/>
                    <a:pt x="131" y="107"/>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2"/>
            <p:cNvSpPr/>
            <p:nvPr/>
          </p:nvSpPr>
          <p:spPr>
            <a:xfrm>
              <a:off x="-102226" y="1338736"/>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70" y="1132"/>
                    <a:pt x="1131" y="882"/>
                    <a:pt x="1131" y="572"/>
                  </a:cubicBezTo>
                  <a:cubicBezTo>
                    <a:pt x="1131" y="275"/>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2"/>
            <p:cNvSpPr/>
            <p:nvPr/>
          </p:nvSpPr>
          <p:spPr>
            <a:xfrm>
              <a:off x="-102226" y="1722870"/>
              <a:ext cx="38894" cy="38894"/>
            </a:xfrm>
            <a:custGeom>
              <a:avLst/>
              <a:gdLst/>
              <a:ahLst/>
              <a:cxnLst/>
              <a:rect l="l" t="t" r="r" b="b"/>
              <a:pathLst>
                <a:path w="1132" h="1132" extrusionOk="0">
                  <a:moveTo>
                    <a:pt x="560" y="1"/>
                  </a:moveTo>
                  <a:cubicBezTo>
                    <a:pt x="250" y="1"/>
                    <a:pt x="0" y="251"/>
                    <a:pt x="0" y="560"/>
                  </a:cubicBezTo>
                  <a:cubicBezTo>
                    <a:pt x="0" y="882"/>
                    <a:pt x="250" y="1132"/>
                    <a:pt x="560" y="1132"/>
                  </a:cubicBezTo>
                  <a:cubicBezTo>
                    <a:pt x="870" y="1132"/>
                    <a:pt x="1131" y="882"/>
                    <a:pt x="1131" y="560"/>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2"/>
            <p:cNvSpPr/>
            <p:nvPr/>
          </p:nvSpPr>
          <p:spPr>
            <a:xfrm>
              <a:off x="-136173" y="1790797"/>
              <a:ext cx="8212" cy="31920"/>
            </a:xfrm>
            <a:custGeom>
              <a:avLst/>
              <a:gdLst/>
              <a:ahLst/>
              <a:cxnLst/>
              <a:rect l="l" t="t" r="r" b="b"/>
              <a:pathLst>
                <a:path w="239" h="929" extrusionOk="0">
                  <a:moveTo>
                    <a:pt x="0" y="0"/>
                  </a:moveTo>
                  <a:lnTo>
                    <a:pt x="0" y="929"/>
                  </a:lnTo>
                  <a:cubicBezTo>
                    <a:pt x="155" y="822"/>
                    <a:pt x="238" y="655"/>
                    <a:pt x="238" y="465"/>
                  </a:cubicBezTo>
                  <a:cubicBezTo>
                    <a:pt x="238" y="274"/>
                    <a:pt x="131" y="107"/>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2"/>
            <p:cNvSpPr/>
            <p:nvPr/>
          </p:nvSpPr>
          <p:spPr>
            <a:xfrm>
              <a:off x="-136173" y="1662329"/>
              <a:ext cx="8212" cy="31954"/>
            </a:xfrm>
            <a:custGeom>
              <a:avLst/>
              <a:gdLst/>
              <a:ahLst/>
              <a:cxnLst/>
              <a:rect l="l" t="t" r="r" b="b"/>
              <a:pathLst>
                <a:path w="239" h="930" extrusionOk="0">
                  <a:moveTo>
                    <a:pt x="0" y="1"/>
                  </a:moveTo>
                  <a:lnTo>
                    <a:pt x="0" y="929"/>
                  </a:lnTo>
                  <a:cubicBezTo>
                    <a:pt x="155" y="834"/>
                    <a:pt x="238" y="679"/>
                    <a:pt x="238" y="465"/>
                  </a:cubicBezTo>
                  <a:cubicBezTo>
                    <a:pt x="238" y="274"/>
                    <a:pt x="131" y="108"/>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2"/>
            <p:cNvSpPr/>
            <p:nvPr/>
          </p:nvSpPr>
          <p:spPr>
            <a:xfrm>
              <a:off x="-102226" y="1594848"/>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70" y="1131"/>
                    <a:pt x="1131" y="881"/>
                    <a:pt x="1131" y="572"/>
                  </a:cubicBezTo>
                  <a:cubicBezTo>
                    <a:pt x="1131"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2"/>
            <p:cNvSpPr/>
            <p:nvPr/>
          </p:nvSpPr>
          <p:spPr>
            <a:xfrm>
              <a:off x="-102226" y="1978982"/>
              <a:ext cx="38894" cy="38894"/>
            </a:xfrm>
            <a:custGeom>
              <a:avLst/>
              <a:gdLst/>
              <a:ahLst/>
              <a:cxnLst/>
              <a:rect l="l" t="t" r="r" b="b"/>
              <a:pathLst>
                <a:path w="1132" h="1132" extrusionOk="0">
                  <a:moveTo>
                    <a:pt x="560" y="0"/>
                  </a:moveTo>
                  <a:cubicBezTo>
                    <a:pt x="250" y="0"/>
                    <a:pt x="0" y="250"/>
                    <a:pt x="0" y="572"/>
                  </a:cubicBezTo>
                  <a:cubicBezTo>
                    <a:pt x="0" y="881"/>
                    <a:pt x="250" y="1131"/>
                    <a:pt x="560" y="1131"/>
                  </a:cubicBezTo>
                  <a:cubicBezTo>
                    <a:pt x="870" y="1131"/>
                    <a:pt x="1131" y="881"/>
                    <a:pt x="1131" y="572"/>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2"/>
            <p:cNvSpPr/>
            <p:nvPr/>
          </p:nvSpPr>
          <p:spPr>
            <a:xfrm>
              <a:off x="-136173" y="2046875"/>
              <a:ext cx="8212" cy="31954"/>
            </a:xfrm>
            <a:custGeom>
              <a:avLst/>
              <a:gdLst/>
              <a:ahLst/>
              <a:cxnLst/>
              <a:rect l="l" t="t" r="r" b="b"/>
              <a:pathLst>
                <a:path w="239" h="930" extrusionOk="0">
                  <a:moveTo>
                    <a:pt x="0" y="0"/>
                  </a:moveTo>
                  <a:lnTo>
                    <a:pt x="0" y="929"/>
                  </a:lnTo>
                  <a:cubicBezTo>
                    <a:pt x="155" y="822"/>
                    <a:pt x="238" y="655"/>
                    <a:pt x="238" y="465"/>
                  </a:cubicBezTo>
                  <a:cubicBezTo>
                    <a:pt x="238" y="274"/>
                    <a:pt x="131" y="108"/>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2"/>
            <p:cNvSpPr/>
            <p:nvPr/>
          </p:nvSpPr>
          <p:spPr>
            <a:xfrm>
              <a:off x="-136173" y="1919231"/>
              <a:ext cx="8212" cy="31542"/>
            </a:xfrm>
            <a:custGeom>
              <a:avLst/>
              <a:gdLst/>
              <a:ahLst/>
              <a:cxnLst/>
              <a:rect l="l" t="t" r="r" b="b"/>
              <a:pathLst>
                <a:path w="239" h="918" extrusionOk="0">
                  <a:moveTo>
                    <a:pt x="0" y="1"/>
                  </a:moveTo>
                  <a:lnTo>
                    <a:pt x="0" y="918"/>
                  </a:lnTo>
                  <a:cubicBezTo>
                    <a:pt x="155" y="822"/>
                    <a:pt x="238" y="644"/>
                    <a:pt x="238" y="465"/>
                  </a:cubicBezTo>
                  <a:cubicBezTo>
                    <a:pt x="238" y="263"/>
                    <a:pt x="131" y="108"/>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2"/>
            <p:cNvSpPr/>
            <p:nvPr/>
          </p:nvSpPr>
          <p:spPr>
            <a:xfrm>
              <a:off x="-102226" y="1851338"/>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2"/>
            <p:cNvSpPr/>
            <p:nvPr/>
          </p:nvSpPr>
          <p:spPr>
            <a:xfrm>
              <a:off x="2459065" y="210088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81"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2"/>
            <p:cNvSpPr/>
            <p:nvPr/>
          </p:nvSpPr>
          <p:spPr>
            <a:xfrm>
              <a:off x="2330597" y="2100475"/>
              <a:ext cx="38894" cy="38894"/>
            </a:xfrm>
            <a:custGeom>
              <a:avLst/>
              <a:gdLst/>
              <a:ahLst/>
              <a:cxnLst/>
              <a:rect l="l" t="t" r="r" b="b"/>
              <a:pathLst>
                <a:path w="1132" h="1132" extrusionOk="0">
                  <a:moveTo>
                    <a:pt x="572" y="0"/>
                  </a:moveTo>
                  <a:cubicBezTo>
                    <a:pt x="251" y="0"/>
                    <a:pt x="1" y="262"/>
                    <a:pt x="1" y="572"/>
                  </a:cubicBezTo>
                  <a:cubicBezTo>
                    <a:pt x="1"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2"/>
            <p:cNvSpPr/>
            <p:nvPr/>
          </p:nvSpPr>
          <p:spPr>
            <a:xfrm>
              <a:off x="2267204" y="2164692"/>
              <a:ext cx="38894" cy="38894"/>
            </a:xfrm>
            <a:custGeom>
              <a:avLst/>
              <a:gdLst/>
              <a:ahLst/>
              <a:cxnLst/>
              <a:rect l="l" t="t" r="r" b="b"/>
              <a:pathLst>
                <a:path w="1132" h="1132" extrusionOk="0">
                  <a:moveTo>
                    <a:pt x="560" y="0"/>
                  </a:moveTo>
                  <a:cubicBezTo>
                    <a:pt x="250" y="0"/>
                    <a:pt x="0" y="251"/>
                    <a:pt x="0" y="560"/>
                  </a:cubicBezTo>
                  <a:cubicBezTo>
                    <a:pt x="0" y="882"/>
                    <a:pt x="250" y="1132"/>
                    <a:pt x="560" y="1132"/>
                  </a:cubicBezTo>
                  <a:cubicBezTo>
                    <a:pt x="881" y="1132"/>
                    <a:pt x="1131" y="882"/>
                    <a:pt x="1131" y="560"/>
                  </a:cubicBezTo>
                  <a:cubicBezTo>
                    <a:pt x="1131" y="251"/>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2"/>
            <p:cNvSpPr/>
            <p:nvPr/>
          </p:nvSpPr>
          <p:spPr>
            <a:xfrm>
              <a:off x="2395260" y="2164692"/>
              <a:ext cx="38482" cy="38894"/>
            </a:xfrm>
            <a:custGeom>
              <a:avLst/>
              <a:gdLst/>
              <a:ahLst/>
              <a:cxnLst/>
              <a:rect l="l" t="t" r="r" b="b"/>
              <a:pathLst>
                <a:path w="1120" h="1132" extrusionOk="0">
                  <a:moveTo>
                    <a:pt x="560" y="0"/>
                  </a:moveTo>
                  <a:cubicBezTo>
                    <a:pt x="250" y="0"/>
                    <a:pt x="0" y="251"/>
                    <a:pt x="0" y="560"/>
                  </a:cubicBezTo>
                  <a:cubicBezTo>
                    <a:pt x="0" y="882"/>
                    <a:pt x="250" y="1132"/>
                    <a:pt x="560" y="1132"/>
                  </a:cubicBezTo>
                  <a:cubicBezTo>
                    <a:pt x="869" y="1132"/>
                    <a:pt x="1119" y="882"/>
                    <a:pt x="1119" y="560"/>
                  </a:cubicBezTo>
                  <a:cubicBezTo>
                    <a:pt x="1119" y="251"/>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2"/>
            <p:cNvSpPr/>
            <p:nvPr/>
          </p:nvSpPr>
          <p:spPr>
            <a:xfrm>
              <a:off x="2459065" y="2356965"/>
              <a:ext cx="38894" cy="38894"/>
            </a:xfrm>
            <a:custGeom>
              <a:avLst/>
              <a:gdLst/>
              <a:ahLst/>
              <a:cxnLst/>
              <a:rect l="l" t="t" r="r" b="b"/>
              <a:pathLst>
                <a:path w="1132" h="1132" extrusionOk="0">
                  <a:moveTo>
                    <a:pt x="560" y="0"/>
                  </a:moveTo>
                  <a:cubicBezTo>
                    <a:pt x="250" y="0"/>
                    <a:pt x="0" y="250"/>
                    <a:pt x="0" y="560"/>
                  </a:cubicBezTo>
                  <a:cubicBezTo>
                    <a:pt x="0" y="881"/>
                    <a:pt x="250" y="1132"/>
                    <a:pt x="560" y="1132"/>
                  </a:cubicBezTo>
                  <a:cubicBezTo>
                    <a:pt x="881" y="1132"/>
                    <a:pt x="1131" y="881"/>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2"/>
            <p:cNvSpPr/>
            <p:nvPr/>
          </p:nvSpPr>
          <p:spPr>
            <a:xfrm>
              <a:off x="2330597" y="2356965"/>
              <a:ext cx="38894" cy="38894"/>
            </a:xfrm>
            <a:custGeom>
              <a:avLst/>
              <a:gdLst/>
              <a:ahLst/>
              <a:cxnLst/>
              <a:rect l="l" t="t" r="r" b="b"/>
              <a:pathLst>
                <a:path w="1132" h="1132" extrusionOk="0">
                  <a:moveTo>
                    <a:pt x="572" y="0"/>
                  </a:moveTo>
                  <a:cubicBezTo>
                    <a:pt x="251" y="0"/>
                    <a:pt x="1" y="250"/>
                    <a:pt x="1" y="560"/>
                  </a:cubicBezTo>
                  <a:cubicBezTo>
                    <a:pt x="1" y="870"/>
                    <a:pt x="251"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2"/>
            <p:cNvSpPr/>
            <p:nvPr/>
          </p:nvSpPr>
          <p:spPr>
            <a:xfrm>
              <a:off x="2267204"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2"/>
            <p:cNvSpPr/>
            <p:nvPr/>
          </p:nvSpPr>
          <p:spPr>
            <a:xfrm>
              <a:off x="2395260" y="2420769"/>
              <a:ext cx="38482" cy="38894"/>
            </a:xfrm>
            <a:custGeom>
              <a:avLst/>
              <a:gdLst/>
              <a:ahLst/>
              <a:cxnLst/>
              <a:rect l="l" t="t" r="r" b="b"/>
              <a:pathLst>
                <a:path w="1120" h="1132" extrusionOk="0">
                  <a:moveTo>
                    <a:pt x="560" y="1"/>
                  </a:moveTo>
                  <a:cubicBezTo>
                    <a:pt x="250" y="1"/>
                    <a:pt x="0" y="251"/>
                    <a:pt x="0" y="572"/>
                  </a:cubicBezTo>
                  <a:cubicBezTo>
                    <a:pt x="0" y="882"/>
                    <a:pt x="250" y="1132"/>
                    <a:pt x="560" y="1132"/>
                  </a:cubicBezTo>
                  <a:cubicBezTo>
                    <a:pt x="869" y="1132"/>
                    <a:pt x="1119" y="882"/>
                    <a:pt x="1119" y="572"/>
                  </a:cubicBezTo>
                  <a:cubicBezTo>
                    <a:pt x="1119"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2"/>
            <p:cNvSpPr/>
            <p:nvPr/>
          </p:nvSpPr>
          <p:spPr>
            <a:xfrm>
              <a:off x="2267204" y="2292336"/>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2"/>
            <p:cNvSpPr/>
            <p:nvPr/>
          </p:nvSpPr>
          <p:spPr>
            <a:xfrm>
              <a:off x="2395260" y="2292336"/>
              <a:ext cx="38482" cy="38894"/>
            </a:xfrm>
            <a:custGeom>
              <a:avLst/>
              <a:gdLst/>
              <a:ahLst/>
              <a:cxnLst/>
              <a:rect l="l" t="t" r="r" b="b"/>
              <a:pathLst>
                <a:path w="1120" h="1132" extrusionOk="0">
                  <a:moveTo>
                    <a:pt x="560" y="0"/>
                  </a:moveTo>
                  <a:cubicBezTo>
                    <a:pt x="250" y="0"/>
                    <a:pt x="0" y="262"/>
                    <a:pt x="0" y="572"/>
                  </a:cubicBezTo>
                  <a:cubicBezTo>
                    <a:pt x="0" y="881"/>
                    <a:pt x="250" y="1131"/>
                    <a:pt x="560" y="1131"/>
                  </a:cubicBezTo>
                  <a:cubicBezTo>
                    <a:pt x="869" y="1131"/>
                    <a:pt x="1119" y="881"/>
                    <a:pt x="1119" y="572"/>
                  </a:cubicBezTo>
                  <a:cubicBezTo>
                    <a:pt x="1119"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2"/>
            <p:cNvSpPr/>
            <p:nvPr/>
          </p:nvSpPr>
          <p:spPr>
            <a:xfrm>
              <a:off x="2459065" y="2228497"/>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2"/>
            <p:cNvSpPr/>
            <p:nvPr/>
          </p:nvSpPr>
          <p:spPr>
            <a:xfrm>
              <a:off x="2330597" y="2228909"/>
              <a:ext cx="38894" cy="38894"/>
            </a:xfrm>
            <a:custGeom>
              <a:avLst/>
              <a:gdLst/>
              <a:ahLst/>
              <a:cxnLst/>
              <a:rect l="l" t="t" r="r" b="b"/>
              <a:pathLst>
                <a:path w="1132" h="1132" extrusionOk="0">
                  <a:moveTo>
                    <a:pt x="572" y="1"/>
                  </a:moveTo>
                  <a:cubicBezTo>
                    <a:pt x="251" y="1"/>
                    <a:pt x="1" y="263"/>
                    <a:pt x="1" y="572"/>
                  </a:cubicBezTo>
                  <a:cubicBezTo>
                    <a:pt x="1" y="882"/>
                    <a:pt x="251"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2"/>
            <p:cNvSpPr/>
            <p:nvPr/>
          </p:nvSpPr>
          <p:spPr>
            <a:xfrm>
              <a:off x="2202987" y="2100887"/>
              <a:ext cx="38894" cy="38894"/>
            </a:xfrm>
            <a:custGeom>
              <a:avLst/>
              <a:gdLst/>
              <a:ahLst/>
              <a:cxnLst/>
              <a:rect l="l" t="t" r="r" b="b"/>
              <a:pathLst>
                <a:path w="1132" h="1132" extrusionOk="0">
                  <a:moveTo>
                    <a:pt x="560" y="0"/>
                  </a:moveTo>
                  <a:cubicBezTo>
                    <a:pt x="250" y="0"/>
                    <a:pt x="0" y="250"/>
                    <a:pt x="0" y="560"/>
                  </a:cubicBezTo>
                  <a:cubicBezTo>
                    <a:pt x="12" y="869"/>
                    <a:pt x="250" y="1131"/>
                    <a:pt x="560" y="1131"/>
                  </a:cubicBezTo>
                  <a:cubicBezTo>
                    <a:pt x="869" y="1131"/>
                    <a:pt x="1131" y="869"/>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2"/>
            <p:cNvSpPr/>
            <p:nvPr/>
          </p:nvSpPr>
          <p:spPr>
            <a:xfrm>
              <a:off x="2074931" y="2100475"/>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2" y="881"/>
                    <a:pt x="1132" y="572"/>
                  </a:cubicBezTo>
                  <a:cubicBezTo>
                    <a:pt x="1132"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2"/>
            <p:cNvSpPr/>
            <p:nvPr/>
          </p:nvSpPr>
          <p:spPr>
            <a:xfrm>
              <a:off x="2011127" y="2164692"/>
              <a:ext cx="38894" cy="38894"/>
            </a:xfrm>
            <a:custGeom>
              <a:avLst/>
              <a:gdLst/>
              <a:ahLst/>
              <a:cxnLst/>
              <a:rect l="l" t="t" r="r" b="b"/>
              <a:pathLst>
                <a:path w="1132" h="1132" extrusionOk="0">
                  <a:moveTo>
                    <a:pt x="560" y="0"/>
                  </a:moveTo>
                  <a:cubicBezTo>
                    <a:pt x="250" y="0"/>
                    <a:pt x="0" y="251"/>
                    <a:pt x="0" y="560"/>
                  </a:cubicBezTo>
                  <a:cubicBezTo>
                    <a:pt x="0" y="882"/>
                    <a:pt x="250" y="1132"/>
                    <a:pt x="560" y="1132"/>
                  </a:cubicBezTo>
                  <a:cubicBezTo>
                    <a:pt x="881" y="1132"/>
                    <a:pt x="1131" y="882"/>
                    <a:pt x="1131" y="560"/>
                  </a:cubicBezTo>
                  <a:cubicBezTo>
                    <a:pt x="1131" y="251"/>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2"/>
            <p:cNvSpPr/>
            <p:nvPr/>
          </p:nvSpPr>
          <p:spPr>
            <a:xfrm>
              <a:off x="2138736" y="2164692"/>
              <a:ext cx="38894" cy="38894"/>
            </a:xfrm>
            <a:custGeom>
              <a:avLst/>
              <a:gdLst/>
              <a:ahLst/>
              <a:cxnLst/>
              <a:rect l="l" t="t" r="r" b="b"/>
              <a:pathLst>
                <a:path w="1132" h="1132" extrusionOk="0">
                  <a:moveTo>
                    <a:pt x="572" y="0"/>
                  </a:moveTo>
                  <a:cubicBezTo>
                    <a:pt x="263" y="0"/>
                    <a:pt x="1" y="251"/>
                    <a:pt x="1" y="560"/>
                  </a:cubicBezTo>
                  <a:cubicBezTo>
                    <a:pt x="25" y="882"/>
                    <a:pt x="263"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2"/>
            <p:cNvSpPr/>
            <p:nvPr/>
          </p:nvSpPr>
          <p:spPr>
            <a:xfrm>
              <a:off x="2202987" y="2356965"/>
              <a:ext cx="38894" cy="38894"/>
            </a:xfrm>
            <a:custGeom>
              <a:avLst/>
              <a:gdLst/>
              <a:ahLst/>
              <a:cxnLst/>
              <a:rect l="l" t="t" r="r" b="b"/>
              <a:pathLst>
                <a:path w="1132" h="1132" extrusionOk="0">
                  <a:moveTo>
                    <a:pt x="560" y="0"/>
                  </a:moveTo>
                  <a:cubicBezTo>
                    <a:pt x="250" y="0"/>
                    <a:pt x="0" y="250"/>
                    <a:pt x="0" y="560"/>
                  </a:cubicBezTo>
                  <a:cubicBezTo>
                    <a:pt x="0" y="881"/>
                    <a:pt x="250" y="1132"/>
                    <a:pt x="560" y="1132"/>
                  </a:cubicBezTo>
                  <a:cubicBezTo>
                    <a:pt x="869" y="1132"/>
                    <a:pt x="1131" y="881"/>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2"/>
            <p:cNvSpPr/>
            <p:nvPr/>
          </p:nvSpPr>
          <p:spPr>
            <a:xfrm>
              <a:off x="2074931" y="2356965"/>
              <a:ext cx="38894" cy="38894"/>
            </a:xfrm>
            <a:custGeom>
              <a:avLst/>
              <a:gdLst/>
              <a:ahLst/>
              <a:cxnLst/>
              <a:rect l="l" t="t" r="r" b="b"/>
              <a:pathLst>
                <a:path w="1132" h="1132" extrusionOk="0">
                  <a:moveTo>
                    <a:pt x="572" y="0"/>
                  </a:moveTo>
                  <a:cubicBezTo>
                    <a:pt x="250" y="0"/>
                    <a:pt x="0" y="250"/>
                    <a:pt x="0" y="560"/>
                  </a:cubicBezTo>
                  <a:cubicBezTo>
                    <a:pt x="0" y="870"/>
                    <a:pt x="250" y="1132"/>
                    <a:pt x="572" y="1132"/>
                  </a:cubicBezTo>
                  <a:cubicBezTo>
                    <a:pt x="881" y="1132"/>
                    <a:pt x="1132" y="870"/>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2"/>
            <p:cNvSpPr/>
            <p:nvPr/>
          </p:nvSpPr>
          <p:spPr>
            <a:xfrm>
              <a:off x="2011127"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2"/>
            <p:cNvSpPr/>
            <p:nvPr/>
          </p:nvSpPr>
          <p:spPr>
            <a:xfrm>
              <a:off x="2138736" y="242076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2"/>
            <p:cNvSpPr/>
            <p:nvPr/>
          </p:nvSpPr>
          <p:spPr>
            <a:xfrm>
              <a:off x="2011127" y="2292336"/>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2"/>
            <p:cNvSpPr/>
            <p:nvPr/>
          </p:nvSpPr>
          <p:spPr>
            <a:xfrm>
              <a:off x="2138736" y="2292336"/>
              <a:ext cx="38894" cy="38894"/>
            </a:xfrm>
            <a:custGeom>
              <a:avLst/>
              <a:gdLst/>
              <a:ahLst/>
              <a:cxnLst/>
              <a:rect l="l" t="t" r="r" b="b"/>
              <a:pathLst>
                <a:path w="1132" h="1132" extrusionOk="0">
                  <a:moveTo>
                    <a:pt x="572" y="0"/>
                  </a:moveTo>
                  <a:cubicBezTo>
                    <a:pt x="263" y="0"/>
                    <a:pt x="1" y="262"/>
                    <a:pt x="1" y="572"/>
                  </a:cubicBezTo>
                  <a:cubicBezTo>
                    <a:pt x="25"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2"/>
            <p:cNvSpPr/>
            <p:nvPr/>
          </p:nvSpPr>
          <p:spPr>
            <a:xfrm>
              <a:off x="2202987" y="2228497"/>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69" y="1132"/>
                    <a:pt x="1131" y="882"/>
                    <a:pt x="1131" y="572"/>
                  </a:cubicBezTo>
                  <a:cubicBezTo>
                    <a:pt x="1131" y="251"/>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2"/>
            <p:cNvSpPr/>
            <p:nvPr/>
          </p:nvSpPr>
          <p:spPr>
            <a:xfrm>
              <a:off x="2074931" y="2228909"/>
              <a:ext cx="38894" cy="38894"/>
            </a:xfrm>
            <a:custGeom>
              <a:avLst/>
              <a:gdLst/>
              <a:ahLst/>
              <a:cxnLst/>
              <a:rect l="l" t="t" r="r" b="b"/>
              <a:pathLst>
                <a:path w="1132" h="1132" extrusionOk="0">
                  <a:moveTo>
                    <a:pt x="572" y="1"/>
                  </a:moveTo>
                  <a:cubicBezTo>
                    <a:pt x="250" y="1"/>
                    <a:pt x="0" y="263"/>
                    <a:pt x="0" y="572"/>
                  </a:cubicBezTo>
                  <a:cubicBezTo>
                    <a:pt x="0" y="882"/>
                    <a:pt x="250"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2"/>
            <p:cNvSpPr/>
            <p:nvPr/>
          </p:nvSpPr>
          <p:spPr>
            <a:xfrm>
              <a:off x="1946463" y="2100887"/>
              <a:ext cx="38894" cy="38894"/>
            </a:xfrm>
            <a:custGeom>
              <a:avLst/>
              <a:gdLst/>
              <a:ahLst/>
              <a:cxnLst/>
              <a:rect l="l" t="t" r="r" b="b"/>
              <a:pathLst>
                <a:path w="1132" h="1132" extrusionOk="0">
                  <a:moveTo>
                    <a:pt x="572" y="0"/>
                  </a:moveTo>
                  <a:cubicBezTo>
                    <a:pt x="263" y="0"/>
                    <a:pt x="1" y="250"/>
                    <a:pt x="1" y="560"/>
                  </a:cubicBezTo>
                  <a:cubicBezTo>
                    <a:pt x="25" y="869"/>
                    <a:pt x="263"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2"/>
            <p:cNvSpPr/>
            <p:nvPr/>
          </p:nvSpPr>
          <p:spPr>
            <a:xfrm>
              <a:off x="1818854" y="21004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69" y="1131"/>
                    <a:pt x="1131" y="881"/>
                    <a:pt x="1131" y="572"/>
                  </a:cubicBezTo>
                  <a:cubicBezTo>
                    <a:pt x="1131" y="262"/>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2"/>
            <p:cNvSpPr/>
            <p:nvPr/>
          </p:nvSpPr>
          <p:spPr>
            <a:xfrm>
              <a:off x="1755015" y="2164692"/>
              <a:ext cx="38894" cy="38894"/>
            </a:xfrm>
            <a:custGeom>
              <a:avLst/>
              <a:gdLst/>
              <a:ahLst/>
              <a:cxnLst/>
              <a:rect l="l" t="t" r="r" b="b"/>
              <a:pathLst>
                <a:path w="1132" h="1132" extrusionOk="0">
                  <a:moveTo>
                    <a:pt x="560" y="0"/>
                  </a:moveTo>
                  <a:cubicBezTo>
                    <a:pt x="251" y="0"/>
                    <a:pt x="1" y="251"/>
                    <a:pt x="1" y="560"/>
                  </a:cubicBezTo>
                  <a:cubicBezTo>
                    <a:pt x="1" y="882"/>
                    <a:pt x="251" y="1132"/>
                    <a:pt x="560" y="1132"/>
                  </a:cubicBezTo>
                  <a:cubicBezTo>
                    <a:pt x="870"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2"/>
            <p:cNvSpPr/>
            <p:nvPr/>
          </p:nvSpPr>
          <p:spPr>
            <a:xfrm>
              <a:off x="1882658" y="2164692"/>
              <a:ext cx="38894" cy="38894"/>
            </a:xfrm>
            <a:custGeom>
              <a:avLst/>
              <a:gdLst/>
              <a:ahLst/>
              <a:cxnLst/>
              <a:rect l="l" t="t" r="r" b="b"/>
              <a:pathLst>
                <a:path w="1132" h="1132" extrusionOk="0">
                  <a:moveTo>
                    <a:pt x="572" y="0"/>
                  </a:moveTo>
                  <a:cubicBezTo>
                    <a:pt x="251" y="0"/>
                    <a:pt x="0" y="251"/>
                    <a:pt x="0" y="560"/>
                  </a:cubicBezTo>
                  <a:cubicBezTo>
                    <a:pt x="0" y="882"/>
                    <a:pt x="251"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2"/>
            <p:cNvSpPr/>
            <p:nvPr/>
          </p:nvSpPr>
          <p:spPr>
            <a:xfrm>
              <a:off x="1946463" y="2356965"/>
              <a:ext cx="38894" cy="38894"/>
            </a:xfrm>
            <a:custGeom>
              <a:avLst/>
              <a:gdLst/>
              <a:ahLst/>
              <a:cxnLst/>
              <a:rect l="l" t="t" r="r" b="b"/>
              <a:pathLst>
                <a:path w="1132" h="1132" extrusionOk="0">
                  <a:moveTo>
                    <a:pt x="572" y="0"/>
                  </a:moveTo>
                  <a:cubicBezTo>
                    <a:pt x="263" y="0"/>
                    <a:pt x="1" y="250"/>
                    <a:pt x="1" y="560"/>
                  </a:cubicBezTo>
                  <a:cubicBezTo>
                    <a:pt x="25" y="881"/>
                    <a:pt x="263" y="1132"/>
                    <a:pt x="572" y="1132"/>
                  </a:cubicBezTo>
                  <a:cubicBezTo>
                    <a:pt x="882" y="1132"/>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2"/>
            <p:cNvSpPr/>
            <p:nvPr/>
          </p:nvSpPr>
          <p:spPr>
            <a:xfrm>
              <a:off x="1818854" y="2356965"/>
              <a:ext cx="38894" cy="38894"/>
            </a:xfrm>
            <a:custGeom>
              <a:avLst/>
              <a:gdLst/>
              <a:ahLst/>
              <a:cxnLst/>
              <a:rect l="l" t="t" r="r" b="b"/>
              <a:pathLst>
                <a:path w="1132" h="1132" extrusionOk="0">
                  <a:moveTo>
                    <a:pt x="560" y="0"/>
                  </a:moveTo>
                  <a:cubicBezTo>
                    <a:pt x="250" y="0"/>
                    <a:pt x="0" y="250"/>
                    <a:pt x="0" y="560"/>
                  </a:cubicBezTo>
                  <a:cubicBezTo>
                    <a:pt x="0" y="870"/>
                    <a:pt x="250" y="1132"/>
                    <a:pt x="560" y="1132"/>
                  </a:cubicBezTo>
                  <a:cubicBezTo>
                    <a:pt x="869" y="1132"/>
                    <a:pt x="1131" y="870"/>
                    <a:pt x="1131" y="560"/>
                  </a:cubicBezTo>
                  <a:cubicBezTo>
                    <a:pt x="1131" y="250"/>
                    <a:pt x="869"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2"/>
            <p:cNvSpPr/>
            <p:nvPr/>
          </p:nvSpPr>
          <p:spPr>
            <a:xfrm>
              <a:off x="1755015"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2"/>
            <p:cNvSpPr/>
            <p:nvPr/>
          </p:nvSpPr>
          <p:spPr>
            <a:xfrm>
              <a:off x="1882658" y="2420769"/>
              <a:ext cx="38894" cy="38894"/>
            </a:xfrm>
            <a:custGeom>
              <a:avLst/>
              <a:gdLst/>
              <a:ahLst/>
              <a:cxnLst/>
              <a:rect l="l" t="t" r="r" b="b"/>
              <a:pathLst>
                <a:path w="1132" h="1132" extrusionOk="0">
                  <a:moveTo>
                    <a:pt x="572" y="1"/>
                  </a:moveTo>
                  <a:cubicBezTo>
                    <a:pt x="251" y="1"/>
                    <a:pt x="0" y="251"/>
                    <a:pt x="0" y="572"/>
                  </a:cubicBezTo>
                  <a:cubicBezTo>
                    <a:pt x="0"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2"/>
            <p:cNvSpPr/>
            <p:nvPr/>
          </p:nvSpPr>
          <p:spPr>
            <a:xfrm>
              <a:off x="1755015"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2"/>
            <p:cNvSpPr/>
            <p:nvPr/>
          </p:nvSpPr>
          <p:spPr>
            <a:xfrm>
              <a:off x="1882658" y="2292336"/>
              <a:ext cx="38894" cy="38894"/>
            </a:xfrm>
            <a:custGeom>
              <a:avLst/>
              <a:gdLst/>
              <a:ahLst/>
              <a:cxnLst/>
              <a:rect l="l" t="t" r="r" b="b"/>
              <a:pathLst>
                <a:path w="1132" h="1132" extrusionOk="0">
                  <a:moveTo>
                    <a:pt x="572" y="0"/>
                  </a:moveTo>
                  <a:cubicBezTo>
                    <a:pt x="251" y="0"/>
                    <a:pt x="0" y="262"/>
                    <a:pt x="0" y="572"/>
                  </a:cubicBezTo>
                  <a:cubicBezTo>
                    <a:pt x="0" y="881"/>
                    <a:pt x="251"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2"/>
            <p:cNvSpPr/>
            <p:nvPr/>
          </p:nvSpPr>
          <p:spPr>
            <a:xfrm>
              <a:off x="1946463" y="2228497"/>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2"/>
            <p:cNvSpPr/>
            <p:nvPr/>
          </p:nvSpPr>
          <p:spPr>
            <a:xfrm>
              <a:off x="1818854" y="2228909"/>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69" y="1132"/>
                    <a:pt x="1131" y="882"/>
                    <a:pt x="1131" y="572"/>
                  </a:cubicBezTo>
                  <a:cubicBezTo>
                    <a:pt x="1131" y="263"/>
                    <a:pt x="869"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2"/>
            <p:cNvSpPr/>
            <p:nvPr/>
          </p:nvSpPr>
          <p:spPr>
            <a:xfrm>
              <a:off x="1690385" y="2100887"/>
              <a:ext cx="38894" cy="38894"/>
            </a:xfrm>
            <a:custGeom>
              <a:avLst/>
              <a:gdLst/>
              <a:ahLst/>
              <a:cxnLst/>
              <a:rect l="l" t="t" r="r" b="b"/>
              <a:pathLst>
                <a:path w="1132" h="1132" extrusionOk="0">
                  <a:moveTo>
                    <a:pt x="572" y="0"/>
                  </a:moveTo>
                  <a:cubicBezTo>
                    <a:pt x="251" y="0"/>
                    <a:pt x="1" y="250"/>
                    <a:pt x="1" y="560"/>
                  </a:cubicBezTo>
                  <a:cubicBezTo>
                    <a:pt x="12"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2"/>
            <p:cNvSpPr/>
            <p:nvPr/>
          </p:nvSpPr>
          <p:spPr>
            <a:xfrm>
              <a:off x="1562742" y="2100475"/>
              <a:ext cx="38482" cy="38894"/>
            </a:xfrm>
            <a:custGeom>
              <a:avLst/>
              <a:gdLst/>
              <a:ahLst/>
              <a:cxnLst/>
              <a:rect l="l" t="t" r="r" b="b"/>
              <a:pathLst>
                <a:path w="1120" h="1132" extrusionOk="0">
                  <a:moveTo>
                    <a:pt x="560" y="0"/>
                  </a:moveTo>
                  <a:cubicBezTo>
                    <a:pt x="251" y="0"/>
                    <a:pt x="1" y="262"/>
                    <a:pt x="1" y="572"/>
                  </a:cubicBezTo>
                  <a:cubicBezTo>
                    <a:pt x="1" y="881"/>
                    <a:pt x="251" y="1131"/>
                    <a:pt x="560" y="1131"/>
                  </a:cubicBezTo>
                  <a:cubicBezTo>
                    <a:pt x="870" y="1131"/>
                    <a:pt x="1120" y="881"/>
                    <a:pt x="1120" y="572"/>
                  </a:cubicBezTo>
                  <a:cubicBezTo>
                    <a:pt x="1120"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2"/>
            <p:cNvSpPr/>
            <p:nvPr/>
          </p:nvSpPr>
          <p:spPr>
            <a:xfrm>
              <a:off x="1498113" y="2164692"/>
              <a:ext cx="38894" cy="38894"/>
            </a:xfrm>
            <a:custGeom>
              <a:avLst/>
              <a:gdLst/>
              <a:ahLst/>
              <a:cxnLst/>
              <a:rect l="l" t="t" r="r" b="b"/>
              <a:pathLst>
                <a:path w="1132" h="1132" extrusionOk="0">
                  <a:moveTo>
                    <a:pt x="572" y="0"/>
                  </a:moveTo>
                  <a:cubicBezTo>
                    <a:pt x="251" y="0"/>
                    <a:pt x="1" y="251"/>
                    <a:pt x="1" y="560"/>
                  </a:cubicBezTo>
                  <a:cubicBezTo>
                    <a:pt x="13" y="882"/>
                    <a:pt x="274"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2"/>
            <p:cNvSpPr/>
            <p:nvPr/>
          </p:nvSpPr>
          <p:spPr>
            <a:xfrm>
              <a:off x="1626581" y="2164692"/>
              <a:ext cx="38894" cy="38894"/>
            </a:xfrm>
            <a:custGeom>
              <a:avLst/>
              <a:gdLst/>
              <a:ahLst/>
              <a:cxnLst/>
              <a:rect l="l" t="t" r="r" b="b"/>
              <a:pathLst>
                <a:path w="1132" h="1132" extrusionOk="0">
                  <a:moveTo>
                    <a:pt x="560" y="0"/>
                  </a:moveTo>
                  <a:cubicBezTo>
                    <a:pt x="250" y="0"/>
                    <a:pt x="0" y="251"/>
                    <a:pt x="0" y="560"/>
                  </a:cubicBezTo>
                  <a:cubicBezTo>
                    <a:pt x="0" y="882"/>
                    <a:pt x="262" y="1132"/>
                    <a:pt x="560" y="1132"/>
                  </a:cubicBezTo>
                  <a:cubicBezTo>
                    <a:pt x="881" y="1132"/>
                    <a:pt x="1131" y="882"/>
                    <a:pt x="1131" y="560"/>
                  </a:cubicBezTo>
                  <a:cubicBezTo>
                    <a:pt x="1131" y="251"/>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2"/>
            <p:cNvSpPr/>
            <p:nvPr/>
          </p:nvSpPr>
          <p:spPr>
            <a:xfrm>
              <a:off x="1690385" y="2356965"/>
              <a:ext cx="38894" cy="38894"/>
            </a:xfrm>
            <a:custGeom>
              <a:avLst/>
              <a:gdLst/>
              <a:ahLst/>
              <a:cxnLst/>
              <a:rect l="l" t="t" r="r" b="b"/>
              <a:pathLst>
                <a:path w="1132" h="1132" extrusionOk="0">
                  <a:moveTo>
                    <a:pt x="572" y="0"/>
                  </a:moveTo>
                  <a:cubicBezTo>
                    <a:pt x="251" y="0"/>
                    <a:pt x="1" y="250"/>
                    <a:pt x="1" y="560"/>
                  </a:cubicBezTo>
                  <a:cubicBezTo>
                    <a:pt x="12" y="881"/>
                    <a:pt x="251" y="1132"/>
                    <a:pt x="572" y="1132"/>
                  </a:cubicBezTo>
                  <a:cubicBezTo>
                    <a:pt x="882" y="1132"/>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2"/>
            <p:cNvSpPr/>
            <p:nvPr/>
          </p:nvSpPr>
          <p:spPr>
            <a:xfrm>
              <a:off x="1562742" y="2356965"/>
              <a:ext cx="38482" cy="38894"/>
            </a:xfrm>
            <a:custGeom>
              <a:avLst/>
              <a:gdLst/>
              <a:ahLst/>
              <a:cxnLst/>
              <a:rect l="l" t="t" r="r" b="b"/>
              <a:pathLst>
                <a:path w="1120" h="1132" extrusionOk="0">
                  <a:moveTo>
                    <a:pt x="560" y="0"/>
                  </a:moveTo>
                  <a:cubicBezTo>
                    <a:pt x="251" y="0"/>
                    <a:pt x="1" y="250"/>
                    <a:pt x="1" y="560"/>
                  </a:cubicBezTo>
                  <a:cubicBezTo>
                    <a:pt x="1" y="870"/>
                    <a:pt x="251" y="1132"/>
                    <a:pt x="560" y="1132"/>
                  </a:cubicBezTo>
                  <a:cubicBezTo>
                    <a:pt x="870" y="1132"/>
                    <a:pt x="1120" y="870"/>
                    <a:pt x="1120" y="560"/>
                  </a:cubicBezTo>
                  <a:cubicBezTo>
                    <a:pt x="1120"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2"/>
            <p:cNvSpPr/>
            <p:nvPr/>
          </p:nvSpPr>
          <p:spPr>
            <a:xfrm>
              <a:off x="1498113" y="2420769"/>
              <a:ext cx="38894" cy="38894"/>
            </a:xfrm>
            <a:custGeom>
              <a:avLst/>
              <a:gdLst/>
              <a:ahLst/>
              <a:cxnLst/>
              <a:rect l="l" t="t" r="r" b="b"/>
              <a:pathLst>
                <a:path w="1132" h="1132" extrusionOk="0">
                  <a:moveTo>
                    <a:pt x="572" y="1"/>
                  </a:moveTo>
                  <a:cubicBezTo>
                    <a:pt x="251" y="1"/>
                    <a:pt x="1" y="251"/>
                    <a:pt x="1" y="572"/>
                  </a:cubicBezTo>
                  <a:cubicBezTo>
                    <a:pt x="1"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2"/>
            <p:cNvSpPr/>
            <p:nvPr/>
          </p:nvSpPr>
          <p:spPr>
            <a:xfrm>
              <a:off x="1626581" y="2420769"/>
              <a:ext cx="38894" cy="38894"/>
            </a:xfrm>
            <a:custGeom>
              <a:avLst/>
              <a:gdLst/>
              <a:ahLst/>
              <a:cxnLst/>
              <a:rect l="l" t="t" r="r" b="b"/>
              <a:pathLst>
                <a:path w="1132" h="1132" extrusionOk="0">
                  <a:moveTo>
                    <a:pt x="560" y="1"/>
                  </a:moveTo>
                  <a:cubicBezTo>
                    <a:pt x="250" y="1"/>
                    <a:pt x="0" y="251"/>
                    <a:pt x="0" y="572"/>
                  </a:cubicBezTo>
                  <a:cubicBezTo>
                    <a:pt x="0"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2"/>
            <p:cNvSpPr/>
            <p:nvPr/>
          </p:nvSpPr>
          <p:spPr>
            <a:xfrm>
              <a:off x="1498113" y="2292336"/>
              <a:ext cx="38894" cy="38894"/>
            </a:xfrm>
            <a:custGeom>
              <a:avLst/>
              <a:gdLst/>
              <a:ahLst/>
              <a:cxnLst/>
              <a:rect l="l" t="t" r="r" b="b"/>
              <a:pathLst>
                <a:path w="1132" h="1132" extrusionOk="0">
                  <a:moveTo>
                    <a:pt x="572" y="0"/>
                  </a:moveTo>
                  <a:cubicBezTo>
                    <a:pt x="251" y="0"/>
                    <a:pt x="1" y="262"/>
                    <a:pt x="1" y="572"/>
                  </a:cubicBezTo>
                  <a:cubicBezTo>
                    <a:pt x="13" y="881"/>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2"/>
            <p:cNvSpPr/>
            <p:nvPr/>
          </p:nvSpPr>
          <p:spPr>
            <a:xfrm>
              <a:off x="1626581" y="2292336"/>
              <a:ext cx="38894" cy="38894"/>
            </a:xfrm>
            <a:custGeom>
              <a:avLst/>
              <a:gdLst/>
              <a:ahLst/>
              <a:cxnLst/>
              <a:rect l="l" t="t" r="r" b="b"/>
              <a:pathLst>
                <a:path w="1132" h="1132" extrusionOk="0">
                  <a:moveTo>
                    <a:pt x="560" y="0"/>
                  </a:moveTo>
                  <a:cubicBezTo>
                    <a:pt x="250" y="0"/>
                    <a:pt x="0" y="262"/>
                    <a:pt x="0" y="572"/>
                  </a:cubicBezTo>
                  <a:cubicBezTo>
                    <a:pt x="0"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2"/>
            <p:cNvSpPr/>
            <p:nvPr/>
          </p:nvSpPr>
          <p:spPr>
            <a:xfrm>
              <a:off x="1690385" y="2228497"/>
              <a:ext cx="38894" cy="38894"/>
            </a:xfrm>
            <a:custGeom>
              <a:avLst/>
              <a:gdLst/>
              <a:ahLst/>
              <a:cxnLst/>
              <a:rect l="l" t="t" r="r" b="b"/>
              <a:pathLst>
                <a:path w="1132"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2"/>
            <p:cNvSpPr/>
            <p:nvPr/>
          </p:nvSpPr>
          <p:spPr>
            <a:xfrm>
              <a:off x="1562742" y="2228909"/>
              <a:ext cx="38482" cy="38894"/>
            </a:xfrm>
            <a:custGeom>
              <a:avLst/>
              <a:gdLst/>
              <a:ahLst/>
              <a:cxnLst/>
              <a:rect l="l" t="t" r="r" b="b"/>
              <a:pathLst>
                <a:path w="1120" h="1132" extrusionOk="0">
                  <a:moveTo>
                    <a:pt x="560" y="1"/>
                  </a:moveTo>
                  <a:cubicBezTo>
                    <a:pt x="251" y="1"/>
                    <a:pt x="1" y="263"/>
                    <a:pt x="1" y="572"/>
                  </a:cubicBezTo>
                  <a:cubicBezTo>
                    <a:pt x="1" y="882"/>
                    <a:pt x="251" y="1132"/>
                    <a:pt x="560" y="1132"/>
                  </a:cubicBezTo>
                  <a:cubicBezTo>
                    <a:pt x="870" y="1132"/>
                    <a:pt x="1120" y="882"/>
                    <a:pt x="1120" y="572"/>
                  </a:cubicBezTo>
                  <a:cubicBezTo>
                    <a:pt x="1120"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2"/>
            <p:cNvSpPr/>
            <p:nvPr/>
          </p:nvSpPr>
          <p:spPr>
            <a:xfrm>
              <a:off x="1434308" y="2100887"/>
              <a:ext cx="38894" cy="38894"/>
            </a:xfrm>
            <a:custGeom>
              <a:avLst/>
              <a:gdLst/>
              <a:ahLst/>
              <a:cxnLst/>
              <a:rect l="l" t="t" r="r" b="b"/>
              <a:pathLst>
                <a:path w="1132" h="1132" extrusionOk="0">
                  <a:moveTo>
                    <a:pt x="560" y="0"/>
                  </a:moveTo>
                  <a:cubicBezTo>
                    <a:pt x="250" y="0"/>
                    <a:pt x="0" y="250"/>
                    <a:pt x="0" y="560"/>
                  </a:cubicBezTo>
                  <a:cubicBezTo>
                    <a:pt x="12" y="869"/>
                    <a:pt x="262" y="1131"/>
                    <a:pt x="560" y="1131"/>
                  </a:cubicBezTo>
                  <a:cubicBezTo>
                    <a:pt x="881" y="1131"/>
                    <a:pt x="1131" y="869"/>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2"/>
            <p:cNvSpPr/>
            <p:nvPr/>
          </p:nvSpPr>
          <p:spPr>
            <a:xfrm>
              <a:off x="1306252" y="2100475"/>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2"/>
            <p:cNvSpPr/>
            <p:nvPr/>
          </p:nvSpPr>
          <p:spPr>
            <a:xfrm>
              <a:off x="1242035" y="2164692"/>
              <a:ext cx="38894" cy="38894"/>
            </a:xfrm>
            <a:custGeom>
              <a:avLst/>
              <a:gdLst/>
              <a:ahLst/>
              <a:cxnLst/>
              <a:rect l="l" t="t" r="r" b="b"/>
              <a:pathLst>
                <a:path w="1132" h="1132" extrusionOk="0">
                  <a:moveTo>
                    <a:pt x="560" y="0"/>
                  </a:moveTo>
                  <a:cubicBezTo>
                    <a:pt x="250" y="0"/>
                    <a:pt x="0" y="251"/>
                    <a:pt x="0" y="560"/>
                  </a:cubicBezTo>
                  <a:cubicBezTo>
                    <a:pt x="12" y="882"/>
                    <a:pt x="262" y="1132"/>
                    <a:pt x="560" y="1132"/>
                  </a:cubicBezTo>
                  <a:cubicBezTo>
                    <a:pt x="881" y="1132"/>
                    <a:pt x="1131" y="882"/>
                    <a:pt x="1131" y="560"/>
                  </a:cubicBezTo>
                  <a:cubicBezTo>
                    <a:pt x="1131" y="251"/>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2"/>
            <p:cNvSpPr/>
            <p:nvPr/>
          </p:nvSpPr>
          <p:spPr>
            <a:xfrm>
              <a:off x="1370469" y="2164692"/>
              <a:ext cx="38894" cy="38894"/>
            </a:xfrm>
            <a:custGeom>
              <a:avLst/>
              <a:gdLst/>
              <a:ahLst/>
              <a:cxnLst/>
              <a:rect l="l" t="t" r="r" b="b"/>
              <a:pathLst>
                <a:path w="1132" h="1132" extrusionOk="0">
                  <a:moveTo>
                    <a:pt x="560" y="0"/>
                  </a:moveTo>
                  <a:cubicBezTo>
                    <a:pt x="251" y="0"/>
                    <a:pt x="1" y="251"/>
                    <a:pt x="1" y="560"/>
                  </a:cubicBezTo>
                  <a:cubicBezTo>
                    <a:pt x="1" y="882"/>
                    <a:pt x="251" y="1132"/>
                    <a:pt x="560" y="1132"/>
                  </a:cubicBezTo>
                  <a:cubicBezTo>
                    <a:pt x="870" y="1132"/>
                    <a:pt x="1132" y="882"/>
                    <a:pt x="1132" y="560"/>
                  </a:cubicBezTo>
                  <a:cubicBezTo>
                    <a:pt x="1132" y="251"/>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2"/>
            <p:cNvSpPr/>
            <p:nvPr/>
          </p:nvSpPr>
          <p:spPr>
            <a:xfrm>
              <a:off x="1434308" y="2356965"/>
              <a:ext cx="38894" cy="38894"/>
            </a:xfrm>
            <a:custGeom>
              <a:avLst/>
              <a:gdLst/>
              <a:ahLst/>
              <a:cxnLst/>
              <a:rect l="l" t="t" r="r" b="b"/>
              <a:pathLst>
                <a:path w="1132" h="1132" extrusionOk="0">
                  <a:moveTo>
                    <a:pt x="560" y="0"/>
                  </a:moveTo>
                  <a:cubicBezTo>
                    <a:pt x="250" y="0"/>
                    <a:pt x="0" y="250"/>
                    <a:pt x="0" y="560"/>
                  </a:cubicBezTo>
                  <a:cubicBezTo>
                    <a:pt x="12" y="881"/>
                    <a:pt x="262" y="1132"/>
                    <a:pt x="560" y="1132"/>
                  </a:cubicBezTo>
                  <a:cubicBezTo>
                    <a:pt x="881" y="1132"/>
                    <a:pt x="1131" y="881"/>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2"/>
            <p:cNvSpPr/>
            <p:nvPr/>
          </p:nvSpPr>
          <p:spPr>
            <a:xfrm>
              <a:off x="1306252" y="2356965"/>
              <a:ext cx="38894" cy="38894"/>
            </a:xfrm>
            <a:custGeom>
              <a:avLst/>
              <a:gdLst/>
              <a:ahLst/>
              <a:cxnLst/>
              <a:rect l="l" t="t" r="r" b="b"/>
              <a:pathLst>
                <a:path w="1132" h="1132" extrusionOk="0">
                  <a:moveTo>
                    <a:pt x="572" y="0"/>
                  </a:moveTo>
                  <a:cubicBezTo>
                    <a:pt x="263" y="0"/>
                    <a:pt x="1" y="250"/>
                    <a:pt x="1" y="560"/>
                  </a:cubicBezTo>
                  <a:cubicBezTo>
                    <a:pt x="1" y="870"/>
                    <a:pt x="263" y="1132"/>
                    <a:pt x="572" y="1132"/>
                  </a:cubicBezTo>
                  <a:cubicBezTo>
                    <a:pt x="882" y="1132"/>
                    <a:pt x="1132" y="870"/>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2"/>
            <p:cNvSpPr/>
            <p:nvPr/>
          </p:nvSpPr>
          <p:spPr>
            <a:xfrm>
              <a:off x="1242035" y="2420769"/>
              <a:ext cx="38894" cy="38894"/>
            </a:xfrm>
            <a:custGeom>
              <a:avLst/>
              <a:gdLst/>
              <a:ahLst/>
              <a:cxnLst/>
              <a:rect l="l" t="t" r="r" b="b"/>
              <a:pathLst>
                <a:path w="1132" h="1132" extrusionOk="0">
                  <a:moveTo>
                    <a:pt x="560" y="1"/>
                  </a:moveTo>
                  <a:cubicBezTo>
                    <a:pt x="250" y="1"/>
                    <a:pt x="0" y="251"/>
                    <a:pt x="0" y="572"/>
                  </a:cubicBezTo>
                  <a:cubicBezTo>
                    <a:pt x="0"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2"/>
            <p:cNvSpPr/>
            <p:nvPr/>
          </p:nvSpPr>
          <p:spPr>
            <a:xfrm>
              <a:off x="1370469"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2"/>
            <p:cNvSpPr/>
            <p:nvPr/>
          </p:nvSpPr>
          <p:spPr>
            <a:xfrm>
              <a:off x="1242035" y="2292336"/>
              <a:ext cx="38894" cy="38894"/>
            </a:xfrm>
            <a:custGeom>
              <a:avLst/>
              <a:gdLst/>
              <a:ahLst/>
              <a:cxnLst/>
              <a:rect l="l" t="t" r="r" b="b"/>
              <a:pathLst>
                <a:path w="1132" h="1132" extrusionOk="0">
                  <a:moveTo>
                    <a:pt x="560" y="0"/>
                  </a:moveTo>
                  <a:cubicBezTo>
                    <a:pt x="250" y="0"/>
                    <a:pt x="0" y="262"/>
                    <a:pt x="0" y="572"/>
                  </a:cubicBezTo>
                  <a:cubicBezTo>
                    <a:pt x="12" y="881"/>
                    <a:pt x="262"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2"/>
            <p:cNvSpPr/>
            <p:nvPr/>
          </p:nvSpPr>
          <p:spPr>
            <a:xfrm>
              <a:off x="1370469"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2"/>
            <p:cNvSpPr/>
            <p:nvPr/>
          </p:nvSpPr>
          <p:spPr>
            <a:xfrm>
              <a:off x="1434308" y="2228497"/>
              <a:ext cx="38894" cy="38894"/>
            </a:xfrm>
            <a:custGeom>
              <a:avLst/>
              <a:gdLst/>
              <a:ahLst/>
              <a:cxnLst/>
              <a:rect l="l" t="t" r="r" b="b"/>
              <a:pathLst>
                <a:path w="1132" h="1132" extrusionOk="0">
                  <a:moveTo>
                    <a:pt x="560" y="1"/>
                  </a:moveTo>
                  <a:cubicBezTo>
                    <a:pt x="250" y="1"/>
                    <a:pt x="0" y="251"/>
                    <a:pt x="0" y="572"/>
                  </a:cubicBezTo>
                  <a:cubicBezTo>
                    <a:pt x="0" y="882"/>
                    <a:pt x="262"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2"/>
            <p:cNvSpPr/>
            <p:nvPr/>
          </p:nvSpPr>
          <p:spPr>
            <a:xfrm>
              <a:off x="1306252" y="2228909"/>
              <a:ext cx="38894" cy="38894"/>
            </a:xfrm>
            <a:custGeom>
              <a:avLst/>
              <a:gdLst/>
              <a:ahLst/>
              <a:cxnLst/>
              <a:rect l="l" t="t" r="r" b="b"/>
              <a:pathLst>
                <a:path w="1132" h="1132" extrusionOk="0">
                  <a:moveTo>
                    <a:pt x="572" y="1"/>
                  </a:moveTo>
                  <a:cubicBezTo>
                    <a:pt x="263" y="1"/>
                    <a:pt x="1" y="263"/>
                    <a:pt x="1" y="572"/>
                  </a:cubicBezTo>
                  <a:cubicBezTo>
                    <a:pt x="1" y="882"/>
                    <a:pt x="263" y="1132"/>
                    <a:pt x="572" y="1132"/>
                  </a:cubicBezTo>
                  <a:cubicBezTo>
                    <a:pt x="882" y="1132"/>
                    <a:pt x="1132" y="882"/>
                    <a:pt x="1132" y="572"/>
                  </a:cubicBezTo>
                  <a:cubicBezTo>
                    <a:pt x="1132" y="263"/>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2"/>
            <p:cNvSpPr/>
            <p:nvPr/>
          </p:nvSpPr>
          <p:spPr>
            <a:xfrm>
              <a:off x="1178196" y="2100887"/>
              <a:ext cx="38894" cy="38894"/>
            </a:xfrm>
            <a:custGeom>
              <a:avLst/>
              <a:gdLst/>
              <a:ahLst/>
              <a:cxnLst/>
              <a:rect l="l" t="t" r="r" b="b"/>
              <a:pathLst>
                <a:path w="1132" h="1132" extrusionOk="0">
                  <a:moveTo>
                    <a:pt x="561" y="0"/>
                  </a:moveTo>
                  <a:cubicBezTo>
                    <a:pt x="251" y="0"/>
                    <a:pt x="1" y="250"/>
                    <a:pt x="1" y="560"/>
                  </a:cubicBezTo>
                  <a:cubicBezTo>
                    <a:pt x="13" y="869"/>
                    <a:pt x="263" y="1131"/>
                    <a:pt x="561" y="1131"/>
                  </a:cubicBezTo>
                  <a:cubicBezTo>
                    <a:pt x="870" y="1131"/>
                    <a:pt x="1132" y="869"/>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2"/>
            <p:cNvSpPr/>
            <p:nvPr/>
          </p:nvSpPr>
          <p:spPr>
            <a:xfrm>
              <a:off x="1050174" y="2100475"/>
              <a:ext cx="38894" cy="38894"/>
            </a:xfrm>
            <a:custGeom>
              <a:avLst/>
              <a:gdLst/>
              <a:ahLst/>
              <a:cxnLst/>
              <a:rect l="l" t="t" r="r" b="b"/>
              <a:pathLst>
                <a:path w="1132" h="1132" extrusionOk="0">
                  <a:moveTo>
                    <a:pt x="560" y="0"/>
                  </a:moveTo>
                  <a:cubicBezTo>
                    <a:pt x="250" y="0"/>
                    <a:pt x="0" y="262"/>
                    <a:pt x="0" y="572"/>
                  </a:cubicBezTo>
                  <a:cubicBezTo>
                    <a:pt x="0"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5" name="Google Shape;1505;p2"/>
            <p:cNvSpPr/>
            <p:nvPr/>
          </p:nvSpPr>
          <p:spPr>
            <a:xfrm>
              <a:off x="986335" y="2164692"/>
              <a:ext cx="38894" cy="38894"/>
            </a:xfrm>
            <a:custGeom>
              <a:avLst/>
              <a:gdLst/>
              <a:ahLst/>
              <a:cxnLst/>
              <a:rect l="l" t="t" r="r" b="b"/>
              <a:pathLst>
                <a:path w="1132" h="1132" extrusionOk="0">
                  <a:moveTo>
                    <a:pt x="560" y="0"/>
                  </a:moveTo>
                  <a:cubicBezTo>
                    <a:pt x="251" y="0"/>
                    <a:pt x="1" y="251"/>
                    <a:pt x="1" y="560"/>
                  </a:cubicBezTo>
                  <a:cubicBezTo>
                    <a:pt x="1" y="882"/>
                    <a:pt x="251" y="1132"/>
                    <a:pt x="560" y="1132"/>
                  </a:cubicBezTo>
                  <a:cubicBezTo>
                    <a:pt x="882" y="1132"/>
                    <a:pt x="1132" y="882"/>
                    <a:pt x="1132" y="560"/>
                  </a:cubicBezTo>
                  <a:cubicBezTo>
                    <a:pt x="1132" y="251"/>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6" name="Google Shape;1506;p2"/>
            <p:cNvSpPr/>
            <p:nvPr/>
          </p:nvSpPr>
          <p:spPr>
            <a:xfrm>
              <a:off x="1113979" y="2164692"/>
              <a:ext cx="38894" cy="38894"/>
            </a:xfrm>
            <a:custGeom>
              <a:avLst/>
              <a:gdLst/>
              <a:ahLst/>
              <a:cxnLst/>
              <a:rect l="l" t="t" r="r" b="b"/>
              <a:pathLst>
                <a:path w="1132" h="1132" extrusionOk="0">
                  <a:moveTo>
                    <a:pt x="572" y="0"/>
                  </a:moveTo>
                  <a:cubicBezTo>
                    <a:pt x="263" y="0"/>
                    <a:pt x="1" y="251"/>
                    <a:pt x="1" y="560"/>
                  </a:cubicBezTo>
                  <a:cubicBezTo>
                    <a:pt x="1" y="882"/>
                    <a:pt x="263"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2"/>
            <p:cNvSpPr/>
            <p:nvPr/>
          </p:nvSpPr>
          <p:spPr>
            <a:xfrm>
              <a:off x="1178196" y="2356965"/>
              <a:ext cx="38894" cy="38894"/>
            </a:xfrm>
            <a:custGeom>
              <a:avLst/>
              <a:gdLst/>
              <a:ahLst/>
              <a:cxnLst/>
              <a:rect l="l" t="t" r="r" b="b"/>
              <a:pathLst>
                <a:path w="1132" h="1132" extrusionOk="0">
                  <a:moveTo>
                    <a:pt x="561" y="0"/>
                  </a:moveTo>
                  <a:cubicBezTo>
                    <a:pt x="251" y="0"/>
                    <a:pt x="1" y="250"/>
                    <a:pt x="1" y="560"/>
                  </a:cubicBezTo>
                  <a:cubicBezTo>
                    <a:pt x="13" y="881"/>
                    <a:pt x="263" y="1132"/>
                    <a:pt x="561" y="1132"/>
                  </a:cubicBezTo>
                  <a:cubicBezTo>
                    <a:pt x="870" y="1132"/>
                    <a:pt x="1132" y="881"/>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2"/>
            <p:cNvSpPr/>
            <p:nvPr/>
          </p:nvSpPr>
          <p:spPr>
            <a:xfrm>
              <a:off x="1050174" y="2356965"/>
              <a:ext cx="38894" cy="38894"/>
            </a:xfrm>
            <a:custGeom>
              <a:avLst/>
              <a:gdLst/>
              <a:ahLst/>
              <a:cxnLst/>
              <a:rect l="l" t="t" r="r" b="b"/>
              <a:pathLst>
                <a:path w="1132" h="1132" extrusionOk="0">
                  <a:moveTo>
                    <a:pt x="560" y="0"/>
                  </a:moveTo>
                  <a:cubicBezTo>
                    <a:pt x="250" y="0"/>
                    <a:pt x="0" y="250"/>
                    <a:pt x="0" y="560"/>
                  </a:cubicBezTo>
                  <a:cubicBezTo>
                    <a:pt x="0" y="870"/>
                    <a:pt x="250" y="1132"/>
                    <a:pt x="560" y="1132"/>
                  </a:cubicBezTo>
                  <a:cubicBezTo>
                    <a:pt x="881" y="1132"/>
                    <a:pt x="1131" y="870"/>
                    <a:pt x="1131" y="560"/>
                  </a:cubicBezTo>
                  <a:cubicBezTo>
                    <a:pt x="1131" y="250"/>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9" name="Google Shape;1509;p2"/>
            <p:cNvSpPr/>
            <p:nvPr/>
          </p:nvSpPr>
          <p:spPr>
            <a:xfrm>
              <a:off x="986335"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2"/>
            <p:cNvSpPr/>
            <p:nvPr/>
          </p:nvSpPr>
          <p:spPr>
            <a:xfrm>
              <a:off x="1113979" y="2420769"/>
              <a:ext cx="38894" cy="38894"/>
            </a:xfrm>
            <a:custGeom>
              <a:avLst/>
              <a:gdLst/>
              <a:ahLst/>
              <a:cxnLst/>
              <a:rect l="l" t="t" r="r" b="b"/>
              <a:pathLst>
                <a:path w="1132" h="1132" extrusionOk="0">
                  <a:moveTo>
                    <a:pt x="572" y="1"/>
                  </a:moveTo>
                  <a:cubicBezTo>
                    <a:pt x="263" y="1"/>
                    <a:pt x="1" y="251"/>
                    <a:pt x="1" y="572"/>
                  </a:cubicBezTo>
                  <a:cubicBezTo>
                    <a:pt x="1" y="882"/>
                    <a:pt x="263"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2"/>
            <p:cNvSpPr/>
            <p:nvPr/>
          </p:nvSpPr>
          <p:spPr>
            <a:xfrm>
              <a:off x="986335"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2"/>
            <p:cNvSpPr/>
            <p:nvPr/>
          </p:nvSpPr>
          <p:spPr>
            <a:xfrm>
              <a:off x="1113979" y="2292336"/>
              <a:ext cx="38894" cy="38894"/>
            </a:xfrm>
            <a:custGeom>
              <a:avLst/>
              <a:gdLst/>
              <a:ahLst/>
              <a:cxnLst/>
              <a:rect l="l" t="t" r="r" b="b"/>
              <a:pathLst>
                <a:path w="1132" h="1132" extrusionOk="0">
                  <a:moveTo>
                    <a:pt x="572" y="0"/>
                  </a:moveTo>
                  <a:cubicBezTo>
                    <a:pt x="263" y="0"/>
                    <a:pt x="1" y="262"/>
                    <a:pt x="1" y="572"/>
                  </a:cubicBezTo>
                  <a:cubicBezTo>
                    <a:pt x="1" y="881"/>
                    <a:pt x="263"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2"/>
            <p:cNvSpPr/>
            <p:nvPr/>
          </p:nvSpPr>
          <p:spPr>
            <a:xfrm>
              <a:off x="1178196" y="2228497"/>
              <a:ext cx="38894" cy="38894"/>
            </a:xfrm>
            <a:custGeom>
              <a:avLst/>
              <a:gdLst/>
              <a:ahLst/>
              <a:cxnLst/>
              <a:rect l="l" t="t" r="r" b="b"/>
              <a:pathLst>
                <a:path w="1132" h="1132" extrusionOk="0">
                  <a:moveTo>
                    <a:pt x="561" y="1"/>
                  </a:moveTo>
                  <a:cubicBezTo>
                    <a:pt x="251" y="1"/>
                    <a:pt x="1" y="251"/>
                    <a:pt x="1" y="572"/>
                  </a:cubicBezTo>
                  <a:cubicBezTo>
                    <a:pt x="1" y="882"/>
                    <a:pt x="263" y="1132"/>
                    <a:pt x="561" y="1132"/>
                  </a:cubicBezTo>
                  <a:cubicBezTo>
                    <a:pt x="870" y="1132"/>
                    <a:pt x="1132" y="882"/>
                    <a:pt x="1132" y="572"/>
                  </a:cubicBezTo>
                  <a:cubicBezTo>
                    <a:pt x="1132" y="251"/>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2"/>
            <p:cNvSpPr/>
            <p:nvPr/>
          </p:nvSpPr>
          <p:spPr>
            <a:xfrm>
              <a:off x="1050174" y="2228909"/>
              <a:ext cx="38894" cy="38894"/>
            </a:xfrm>
            <a:custGeom>
              <a:avLst/>
              <a:gdLst/>
              <a:ahLst/>
              <a:cxnLst/>
              <a:rect l="l" t="t" r="r" b="b"/>
              <a:pathLst>
                <a:path w="1132" h="1132" extrusionOk="0">
                  <a:moveTo>
                    <a:pt x="560" y="1"/>
                  </a:moveTo>
                  <a:cubicBezTo>
                    <a:pt x="250" y="1"/>
                    <a:pt x="0" y="263"/>
                    <a:pt x="0" y="572"/>
                  </a:cubicBezTo>
                  <a:cubicBezTo>
                    <a:pt x="0" y="882"/>
                    <a:pt x="250" y="1132"/>
                    <a:pt x="560" y="1132"/>
                  </a:cubicBezTo>
                  <a:cubicBezTo>
                    <a:pt x="881" y="1132"/>
                    <a:pt x="1131" y="882"/>
                    <a:pt x="1131" y="572"/>
                  </a:cubicBezTo>
                  <a:cubicBezTo>
                    <a:pt x="1131" y="263"/>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2"/>
            <p:cNvSpPr/>
            <p:nvPr/>
          </p:nvSpPr>
          <p:spPr>
            <a:xfrm>
              <a:off x="922531" y="2100887"/>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70" y="1131"/>
                    <a:pt x="1132" y="869"/>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2"/>
            <p:cNvSpPr/>
            <p:nvPr/>
          </p:nvSpPr>
          <p:spPr>
            <a:xfrm>
              <a:off x="794062" y="2100475"/>
              <a:ext cx="38929" cy="38894"/>
            </a:xfrm>
            <a:custGeom>
              <a:avLst/>
              <a:gdLst/>
              <a:ahLst/>
              <a:cxnLst/>
              <a:rect l="l" t="t" r="r" b="b"/>
              <a:pathLst>
                <a:path w="1133" h="1132" extrusionOk="0">
                  <a:moveTo>
                    <a:pt x="561" y="0"/>
                  </a:moveTo>
                  <a:cubicBezTo>
                    <a:pt x="251" y="0"/>
                    <a:pt x="1" y="262"/>
                    <a:pt x="1" y="572"/>
                  </a:cubicBezTo>
                  <a:cubicBezTo>
                    <a:pt x="1" y="881"/>
                    <a:pt x="251" y="1131"/>
                    <a:pt x="561" y="1131"/>
                  </a:cubicBezTo>
                  <a:cubicBezTo>
                    <a:pt x="870" y="1131"/>
                    <a:pt x="1132" y="881"/>
                    <a:pt x="1132" y="572"/>
                  </a:cubicBezTo>
                  <a:cubicBezTo>
                    <a:pt x="1132" y="262"/>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2"/>
            <p:cNvSpPr/>
            <p:nvPr/>
          </p:nvSpPr>
          <p:spPr>
            <a:xfrm>
              <a:off x="729845" y="2164692"/>
              <a:ext cx="39307" cy="38894"/>
            </a:xfrm>
            <a:custGeom>
              <a:avLst/>
              <a:gdLst/>
              <a:ahLst/>
              <a:cxnLst/>
              <a:rect l="l" t="t" r="r" b="b"/>
              <a:pathLst>
                <a:path w="1144" h="1132" extrusionOk="0">
                  <a:moveTo>
                    <a:pt x="572" y="0"/>
                  </a:moveTo>
                  <a:cubicBezTo>
                    <a:pt x="263" y="0"/>
                    <a:pt x="1" y="251"/>
                    <a:pt x="1" y="560"/>
                  </a:cubicBezTo>
                  <a:cubicBezTo>
                    <a:pt x="13" y="882"/>
                    <a:pt x="263" y="1132"/>
                    <a:pt x="572" y="1132"/>
                  </a:cubicBezTo>
                  <a:cubicBezTo>
                    <a:pt x="882" y="1132"/>
                    <a:pt x="1144" y="882"/>
                    <a:pt x="1144" y="560"/>
                  </a:cubicBezTo>
                  <a:cubicBezTo>
                    <a:pt x="1144"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2"/>
            <p:cNvSpPr/>
            <p:nvPr/>
          </p:nvSpPr>
          <p:spPr>
            <a:xfrm>
              <a:off x="857901" y="2164692"/>
              <a:ext cx="38894" cy="38894"/>
            </a:xfrm>
            <a:custGeom>
              <a:avLst/>
              <a:gdLst/>
              <a:ahLst/>
              <a:cxnLst/>
              <a:rect l="l" t="t" r="r" b="b"/>
              <a:pathLst>
                <a:path w="1132" h="1132" extrusionOk="0">
                  <a:moveTo>
                    <a:pt x="572" y="0"/>
                  </a:moveTo>
                  <a:cubicBezTo>
                    <a:pt x="250" y="0"/>
                    <a:pt x="0" y="251"/>
                    <a:pt x="0" y="560"/>
                  </a:cubicBezTo>
                  <a:cubicBezTo>
                    <a:pt x="12" y="882"/>
                    <a:pt x="250"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2"/>
            <p:cNvSpPr/>
            <p:nvPr/>
          </p:nvSpPr>
          <p:spPr>
            <a:xfrm>
              <a:off x="922531" y="2356965"/>
              <a:ext cx="38894" cy="38894"/>
            </a:xfrm>
            <a:custGeom>
              <a:avLst/>
              <a:gdLst/>
              <a:ahLst/>
              <a:cxnLst/>
              <a:rect l="l" t="t" r="r" b="b"/>
              <a:pathLst>
                <a:path w="1132" h="1132" extrusionOk="0">
                  <a:moveTo>
                    <a:pt x="560" y="0"/>
                  </a:moveTo>
                  <a:cubicBezTo>
                    <a:pt x="251" y="0"/>
                    <a:pt x="1" y="250"/>
                    <a:pt x="1" y="560"/>
                  </a:cubicBezTo>
                  <a:cubicBezTo>
                    <a:pt x="1" y="881"/>
                    <a:pt x="251" y="1132"/>
                    <a:pt x="560" y="1132"/>
                  </a:cubicBezTo>
                  <a:cubicBezTo>
                    <a:pt x="870" y="1132"/>
                    <a:pt x="1132" y="881"/>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2"/>
            <p:cNvSpPr/>
            <p:nvPr/>
          </p:nvSpPr>
          <p:spPr>
            <a:xfrm>
              <a:off x="794062" y="2356965"/>
              <a:ext cx="38929" cy="38894"/>
            </a:xfrm>
            <a:custGeom>
              <a:avLst/>
              <a:gdLst/>
              <a:ahLst/>
              <a:cxnLst/>
              <a:rect l="l" t="t" r="r" b="b"/>
              <a:pathLst>
                <a:path w="1133" h="1132" extrusionOk="0">
                  <a:moveTo>
                    <a:pt x="561" y="0"/>
                  </a:moveTo>
                  <a:cubicBezTo>
                    <a:pt x="251" y="0"/>
                    <a:pt x="1" y="250"/>
                    <a:pt x="1" y="560"/>
                  </a:cubicBezTo>
                  <a:cubicBezTo>
                    <a:pt x="1" y="870"/>
                    <a:pt x="251" y="1132"/>
                    <a:pt x="561" y="1132"/>
                  </a:cubicBezTo>
                  <a:cubicBezTo>
                    <a:pt x="870" y="1132"/>
                    <a:pt x="1132" y="870"/>
                    <a:pt x="1132" y="560"/>
                  </a:cubicBezTo>
                  <a:cubicBezTo>
                    <a:pt x="1132" y="250"/>
                    <a:pt x="870" y="0"/>
                    <a:pt x="561"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2"/>
            <p:cNvSpPr/>
            <p:nvPr/>
          </p:nvSpPr>
          <p:spPr>
            <a:xfrm>
              <a:off x="729845" y="2420769"/>
              <a:ext cx="39307" cy="38894"/>
            </a:xfrm>
            <a:custGeom>
              <a:avLst/>
              <a:gdLst/>
              <a:ahLst/>
              <a:cxnLst/>
              <a:rect l="l" t="t" r="r" b="b"/>
              <a:pathLst>
                <a:path w="1144" h="1132" extrusionOk="0">
                  <a:moveTo>
                    <a:pt x="572" y="1"/>
                  </a:moveTo>
                  <a:cubicBezTo>
                    <a:pt x="263" y="1"/>
                    <a:pt x="1" y="251"/>
                    <a:pt x="1" y="572"/>
                  </a:cubicBezTo>
                  <a:cubicBezTo>
                    <a:pt x="1" y="882"/>
                    <a:pt x="263"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2"/>
            <p:cNvSpPr/>
            <p:nvPr/>
          </p:nvSpPr>
          <p:spPr>
            <a:xfrm>
              <a:off x="857901" y="2420769"/>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2"/>
            <p:cNvSpPr/>
            <p:nvPr/>
          </p:nvSpPr>
          <p:spPr>
            <a:xfrm>
              <a:off x="729845" y="2292336"/>
              <a:ext cx="39307" cy="38894"/>
            </a:xfrm>
            <a:custGeom>
              <a:avLst/>
              <a:gdLst/>
              <a:ahLst/>
              <a:cxnLst/>
              <a:rect l="l" t="t" r="r" b="b"/>
              <a:pathLst>
                <a:path w="1144" h="1132" extrusionOk="0">
                  <a:moveTo>
                    <a:pt x="572" y="0"/>
                  </a:moveTo>
                  <a:cubicBezTo>
                    <a:pt x="263" y="0"/>
                    <a:pt x="1" y="262"/>
                    <a:pt x="1" y="572"/>
                  </a:cubicBezTo>
                  <a:cubicBezTo>
                    <a:pt x="13" y="881"/>
                    <a:pt x="263"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2"/>
            <p:cNvSpPr/>
            <p:nvPr/>
          </p:nvSpPr>
          <p:spPr>
            <a:xfrm>
              <a:off x="857901" y="2292336"/>
              <a:ext cx="38894" cy="38894"/>
            </a:xfrm>
            <a:custGeom>
              <a:avLst/>
              <a:gdLst/>
              <a:ahLst/>
              <a:cxnLst/>
              <a:rect l="l" t="t" r="r" b="b"/>
              <a:pathLst>
                <a:path w="1132" h="1132" extrusionOk="0">
                  <a:moveTo>
                    <a:pt x="572" y="0"/>
                  </a:moveTo>
                  <a:cubicBezTo>
                    <a:pt x="250" y="0"/>
                    <a:pt x="0" y="262"/>
                    <a:pt x="0" y="572"/>
                  </a:cubicBezTo>
                  <a:cubicBezTo>
                    <a:pt x="12" y="881"/>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2"/>
            <p:cNvSpPr/>
            <p:nvPr/>
          </p:nvSpPr>
          <p:spPr>
            <a:xfrm>
              <a:off x="922531" y="2228497"/>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70" y="1132"/>
                    <a:pt x="1132" y="882"/>
                    <a:pt x="1132" y="572"/>
                  </a:cubicBezTo>
                  <a:cubicBezTo>
                    <a:pt x="1132"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2"/>
            <p:cNvSpPr/>
            <p:nvPr/>
          </p:nvSpPr>
          <p:spPr>
            <a:xfrm>
              <a:off x="794062" y="2228909"/>
              <a:ext cx="38929" cy="38894"/>
            </a:xfrm>
            <a:custGeom>
              <a:avLst/>
              <a:gdLst/>
              <a:ahLst/>
              <a:cxnLst/>
              <a:rect l="l" t="t" r="r" b="b"/>
              <a:pathLst>
                <a:path w="1133" h="1132" extrusionOk="0">
                  <a:moveTo>
                    <a:pt x="561" y="1"/>
                  </a:moveTo>
                  <a:cubicBezTo>
                    <a:pt x="251" y="1"/>
                    <a:pt x="1" y="263"/>
                    <a:pt x="1" y="572"/>
                  </a:cubicBezTo>
                  <a:cubicBezTo>
                    <a:pt x="1" y="882"/>
                    <a:pt x="251" y="1132"/>
                    <a:pt x="561" y="1132"/>
                  </a:cubicBezTo>
                  <a:cubicBezTo>
                    <a:pt x="870" y="1132"/>
                    <a:pt x="1132" y="882"/>
                    <a:pt x="1132" y="572"/>
                  </a:cubicBezTo>
                  <a:cubicBezTo>
                    <a:pt x="1132" y="263"/>
                    <a:pt x="870" y="1"/>
                    <a:pt x="561"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2"/>
            <p:cNvSpPr/>
            <p:nvPr/>
          </p:nvSpPr>
          <p:spPr>
            <a:xfrm>
              <a:off x="666041" y="2100887"/>
              <a:ext cx="38894" cy="38894"/>
            </a:xfrm>
            <a:custGeom>
              <a:avLst/>
              <a:gdLst/>
              <a:ahLst/>
              <a:cxnLst/>
              <a:rect l="l" t="t" r="r" b="b"/>
              <a:pathLst>
                <a:path w="1132" h="1132" extrusionOk="0">
                  <a:moveTo>
                    <a:pt x="572" y="0"/>
                  </a:moveTo>
                  <a:cubicBezTo>
                    <a:pt x="262" y="0"/>
                    <a:pt x="0" y="250"/>
                    <a:pt x="0" y="560"/>
                  </a:cubicBezTo>
                  <a:cubicBezTo>
                    <a:pt x="0" y="869"/>
                    <a:pt x="262" y="1131"/>
                    <a:pt x="572" y="1131"/>
                  </a:cubicBezTo>
                  <a:cubicBezTo>
                    <a:pt x="881" y="1131"/>
                    <a:pt x="1131" y="869"/>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2"/>
            <p:cNvSpPr/>
            <p:nvPr/>
          </p:nvSpPr>
          <p:spPr>
            <a:xfrm>
              <a:off x="537985" y="2100475"/>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70" y="1131"/>
                    <a:pt x="1132" y="881"/>
                    <a:pt x="1132" y="572"/>
                  </a:cubicBezTo>
                  <a:cubicBezTo>
                    <a:pt x="1132" y="262"/>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2"/>
            <p:cNvSpPr/>
            <p:nvPr/>
          </p:nvSpPr>
          <p:spPr>
            <a:xfrm>
              <a:off x="473768" y="2164692"/>
              <a:ext cx="38894" cy="38894"/>
            </a:xfrm>
            <a:custGeom>
              <a:avLst/>
              <a:gdLst/>
              <a:ahLst/>
              <a:cxnLst/>
              <a:rect l="l" t="t" r="r" b="b"/>
              <a:pathLst>
                <a:path w="1132" h="1132" extrusionOk="0">
                  <a:moveTo>
                    <a:pt x="572" y="0"/>
                  </a:moveTo>
                  <a:cubicBezTo>
                    <a:pt x="262" y="0"/>
                    <a:pt x="0" y="251"/>
                    <a:pt x="0" y="560"/>
                  </a:cubicBezTo>
                  <a:cubicBezTo>
                    <a:pt x="0" y="882"/>
                    <a:pt x="262"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2"/>
            <p:cNvSpPr/>
            <p:nvPr/>
          </p:nvSpPr>
          <p:spPr>
            <a:xfrm>
              <a:off x="601824" y="2164692"/>
              <a:ext cx="38894" cy="38894"/>
            </a:xfrm>
            <a:custGeom>
              <a:avLst/>
              <a:gdLst/>
              <a:ahLst/>
              <a:cxnLst/>
              <a:rect l="l" t="t" r="r" b="b"/>
              <a:pathLst>
                <a:path w="1132" h="1132" extrusionOk="0">
                  <a:moveTo>
                    <a:pt x="560" y="0"/>
                  </a:moveTo>
                  <a:cubicBezTo>
                    <a:pt x="250" y="0"/>
                    <a:pt x="0" y="251"/>
                    <a:pt x="0" y="560"/>
                  </a:cubicBezTo>
                  <a:cubicBezTo>
                    <a:pt x="12" y="882"/>
                    <a:pt x="250" y="1132"/>
                    <a:pt x="560" y="1132"/>
                  </a:cubicBezTo>
                  <a:cubicBezTo>
                    <a:pt x="881" y="1132"/>
                    <a:pt x="1131" y="882"/>
                    <a:pt x="1131" y="560"/>
                  </a:cubicBezTo>
                  <a:cubicBezTo>
                    <a:pt x="1131" y="251"/>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2"/>
            <p:cNvSpPr/>
            <p:nvPr/>
          </p:nvSpPr>
          <p:spPr>
            <a:xfrm>
              <a:off x="666041" y="2356965"/>
              <a:ext cx="38894" cy="38894"/>
            </a:xfrm>
            <a:custGeom>
              <a:avLst/>
              <a:gdLst/>
              <a:ahLst/>
              <a:cxnLst/>
              <a:rect l="l" t="t" r="r" b="b"/>
              <a:pathLst>
                <a:path w="1132" h="1132" extrusionOk="0">
                  <a:moveTo>
                    <a:pt x="572" y="0"/>
                  </a:moveTo>
                  <a:cubicBezTo>
                    <a:pt x="262" y="0"/>
                    <a:pt x="0" y="250"/>
                    <a:pt x="0" y="560"/>
                  </a:cubicBezTo>
                  <a:cubicBezTo>
                    <a:pt x="0" y="881"/>
                    <a:pt x="262" y="1132"/>
                    <a:pt x="572" y="1132"/>
                  </a:cubicBezTo>
                  <a:cubicBezTo>
                    <a:pt x="881" y="1132"/>
                    <a:pt x="1131" y="881"/>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2"/>
            <p:cNvSpPr/>
            <p:nvPr/>
          </p:nvSpPr>
          <p:spPr>
            <a:xfrm>
              <a:off x="537985" y="2356965"/>
              <a:ext cx="38894" cy="38894"/>
            </a:xfrm>
            <a:custGeom>
              <a:avLst/>
              <a:gdLst/>
              <a:ahLst/>
              <a:cxnLst/>
              <a:rect l="l" t="t" r="r" b="b"/>
              <a:pathLst>
                <a:path w="1132" h="1132" extrusionOk="0">
                  <a:moveTo>
                    <a:pt x="560" y="0"/>
                  </a:moveTo>
                  <a:cubicBezTo>
                    <a:pt x="251" y="0"/>
                    <a:pt x="1" y="250"/>
                    <a:pt x="1" y="560"/>
                  </a:cubicBezTo>
                  <a:cubicBezTo>
                    <a:pt x="1" y="870"/>
                    <a:pt x="251" y="1132"/>
                    <a:pt x="560" y="1132"/>
                  </a:cubicBezTo>
                  <a:cubicBezTo>
                    <a:pt x="870" y="1132"/>
                    <a:pt x="1132" y="870"/>
                    <a:pt x="1132" y="560"/>
                  </a:cubicBezTo>
                  <a:cubicBezTo>
                    <a:pt x="1132"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2"/>
            <p:cNvSpPr/>
            <p:nvPr/>
          </p:nvSpPr>
          <p:spPr>
            <a:xfrm>
              <a:off x="473768" y="2420769"/>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2"/>
            <p:cNvSpPr/>
            <p:nvPr/>
          </p:nvSpPr>
          <p:spPr>
            <a:xfrm>
              <a:off x="601824" y="2420769"/>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81" y="1132"/>
                    <a:pt x="1131" y="882"/>
                    <a:pt x="1131" y="572"/>
                  </a:cubicBezTo>
                  <a:cubicBezTo>
                    <a:pt x="1131" y="251"/>
                    <a:pt x="881"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2"/>
            <p:cNvSpPr/>
            <p:nvPr/>
          </p:nvSpPr>
          <p:spPr>
            <a:xfrm>
              <a:off x="473768" y="2292336"/>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2"/>
            <p:cNvSpPr/>
            <p:nvPr/>
          </p:nvSpPr>
          <p:spPr>
            <a:xfrm>
              <a:off x="601824" y="2292336"/>
              <a:ext cx="38894" cy="38894"/>
            </a:xfrm>
            <a:custGeom>
              <a:avLst/>
              <a:gdLst/>
              <a:ahLst/>
              <a:cxnLst/>
              <a:rect l="l" t="t" r="r" b="b"/>
              <a:pathLst>
                <a:path w="1132" h="1132" extrusionOk="0">
                  <a:moveTo>
                    <a:pt x="560" y="0"/>
                  </a:moveTo>
                  <a:cubicBezTo>
                    <a:pt x="250" y="0"/>
                    <a:pt x="0" y="262"/>
                    <a:pt x="0" y="572"/>
                  </a:cubicBezTo>
                  <a:cubicBezTo>
                    <a:pt x="12" y="881"/>
                    <a:pt x="250" y="1131"/>
                    <a:pt x="560" y="1131"/>
                  </a:cubicBezTo>
                  <a:cubicBezTo>
                    <a:pt x="881" y="1131"/>
                    <a:pt x="1131" y="881"/>
                    <a:pt x="1131" y="572"/>
                  </a:cubicBezTo>
                  <a:cubicBezTo>
                    <a:pt x="1131" y="262"/>
                    <a:pt x="881"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2"/>
            <p:cNvSpPr/>
            <p:nvPr/>
          </p:nvSpPr>
          <p:spPr>
            <a:xfrm>
              <a:off x="666041" y="2228497"/>
              <a:ext cx="38894" cy="38894"/>
            </a:xfrm>
            <a:custGeom>
              <a:avLst/>
              <a:gdLst/>
              <a:ahLst/>
              <a:cxnLst/>
              <a:rect l="l" t="t" r="r" b="b"/>
              <a:pathLst>
                <a:path w="1132" h="1132" extrusionOk="0">
                  <a:moveTo>
                    <a:pt x="572" y="1"/>
                  </a:moveTo>
                  <a:cubicBezTo>
                    <a:pt x="262" y="1"/>
                    <a:pt x="0" y="251"/>
                    <a:pt x="0" y="572"/>
                  </a:cubicBezTo>
                  <a:cubicBezTo>
                    <a:pt x="0" y="882"/>
                    <a:pt x="262"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2"/>
            <p:cNvSpPr/>
            <p:nvPr/>
          </p:nvSpPr>
          <p:spPr>
            <a:xfrm>
              <a:off x="537985" y="2228909"/>
              <a:ext cx="38894" cy="38894"/>
            </a:xfrm>
            <a:custGeom>
              <a:avLst/>
              <a:gdLst/>
              <a:ahLst/>
              <a:cxnLst/>
              <a:rect l="l" t="t" r="r" b="b"/>
              <a:pathLst>
                <a:path w="1132" h="1132" extrusionOk="0">
                  <a:moveTo>
                    <a:pt x="560" y="1"/>
                  </a:moveTo>
                  <a:cubicBezTo>
                    <a:pt x="251" y="1"/>
                    <a:pt x="1" y="263"/>
                    <a:pt x="1" y="572"/>
                  </a:cubicBezTo>
                  <a:cubicBezTo>
                    <a:pt x="1" y="882"/>
                    <a:pt x="251" y="1132"/>
                    <a:pt x="560" y="1132"/>
                  </a:cubicBezTo>
                  <a:cubicBezTo>
                    <a:pt x="870" y="1132"/>
                    <a:pt x="1132" y="882"/>
                    <a:pt x="1132" y="572"/>
                  </a:cubicBezTo>
                  <a:cubicBezTo>
                    <a:pt x="1132" y="263"/>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2"/>
            <p:cNvSpPr/>
            <p:nvPr/>
          </p:nvSpPr>
          <p:spPr>
            <a:xfrm>
              <a:off x="409929" y="2100887"/>
              <a:ext cx="38929" cy="38894"/>
            </a:xfrm>
            <a:custGeom>
              <a:avLst/>
              <a:gdLst/>
              <a:ahLst/>
              <a:cxnLst/>
              <a:rect l="l" t="t" r="r" b="b"/>
              <a:pathLst>
                <a:path w="1133" h="1132" extrusionOk="0">
                  <a:moveTo>
                    <a:pt x="572" y="0"/>
                  </a:moveTo>
                  <a:cubicBezTo>
                    <a:pt x="251" y="0"/>
                    <a:pt x="1" y="250"/>
                    <a:pt x="1" y="560"/>
                  </a:cubicBezTo>
                  <a:cubicBezTo>
                    <a:pt x="1" y="869"/>
                    <a:pt x="251" y="1131"/>
                    <a:pt x="572" y="1131"/>
                  </a:cubicBezTo>
                  <a:cubicBezTo>
                    <a:pt x="882" y="1131"/>
                    <a:pt x="1132" y="869"/>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2"/>
            <p:cNvSpPr/>
            <p:nvPr/>
          </p:nvSpPr>
          <p:spPr>
            <a:xfrm>
              <a:off x="281495" y="21004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2" y="881"/>
                    <a:pt x="1132" y="572"/>
                  </a:cubicBezTo>
                  <a:cubicBezTo>
                    <a:pt x="1132"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2"/>
            <p:cNvSpPr/>
            <p:nvPr/>
          </p:nvSpPr>
          <p:spPr>
            <a:xfrm>
              <a:off x="217690" y="2164692"/>
              <a:ext cx="38894" cy="38894"/>
            </a:xfrm>
            <a:custGeom>
              <a:avLst/>
              <a:gdLst/>
              <a:ahLst/>
              <a:cxnLst/>
              <a:rect l="l" t="t" r="r" b="b"/>
              <a:pathLst>
                <a:path w="1132" h="1132" extrusionOk="0">
                  <a:moveTo>
                    <a:pt x="572" y="0"/>
                  </a:moveTo>
                  <a:cubicBezTo>
                    <a:pt x="250" y="0"/>
                    <a:pt x="0" y="251"/>
                    <a:pt x="0" y="560"/>
                  </a:cubicBezTo>
                  <a:cubicBezTo>
                    <a:pt x="0" y="882"/>
                    <a:pt x="250" y="1132"/>
                    <a:pt x="572" y="1132"/>
                  </a:cubicBezTo>
                  <a:cubicBezTo>
                    <a:pt x="881" y="1132"/>
                    <a:pt x="1131" y="882"/>
                    <a:pt x="1131" y="560"/>
                  </a:cubicBezTo>
                  <a:cubicBezTo>
                    <a:pt x="1131" y="251"/>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2"/>
            <p:cNvSpPr/>
            <p:nvPr/>
          </p:nvSpPr>
          <p:spPr>
            <a:xfrm>
              <a:off x="345300" y="2164692"/>
              <a:ext cx="39307" cy="38894"/>
            </a:xfrm>
            <a:custGeom>
              <a:avLst/>
              <a:gdLst/>
              <a:ahLst/>
              <a:cxnLst/>
              <a:rect l="l" t="t" r="r" b="b"/>
              <a:pathLst>
                <a:path w="1144" h="1132" extrusionOk="0">
                  <a:moveTo>
                    <a:pt x="572" y="0"/>
                  </a:moveTo>
                  <a:cubicBezTo>
                    <a:pt x="263" y="0"/>
                    <a:pt x="1" y="251"/>
                    <a:pt x="1" y="560"/>
                  </a:cubicBezTo>
                  <a:cubicBezTo>
                    <a:pt x="25" y="882"/>
                    <a:pt x="275" y="1132"/>
                    <a:pt x="572" y="1132"/>
                  </a:cubicBezTo>
                  <a:cubicBezTo>
                    <a:pt x="882" y="1132"/>
                    <a:pt x="1144" y="882"/>
                    <a:pt x="1144" y="560"/>
                  </a:cubicBezTo>
                  <a:cubicBezTo>
                    <a:pt x="1144"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2"/>
            <p:cNvSpPr/>
            <p:nvPr/>
          </p:nvSpPr>
          <p:spPr>
            <a:xfrm>
              <a:off x="409929" y="2356965"/>
              <a:ext cx="38929" cy="38894"/>
            </a:xfrm>
            <a:custGeom>
              <a:avLst/>
              <a:gdLst/>
              <a:ahLst/>
              <a:cxnLst/>
              <a:rect l="l" t="t" r="r" b="b"/>
              <a:pathLst>
                <a:path w="1133" h="1132" extrusionOk="0">
                  <a:moveTo>
                    <a:pt x="572" y="0"/>
                  </a:moveTo>
                  <a:cubicBezTo>
                    <a:pt x="251" y="0"/>
                    <a:pt x="1" y="250"/>
                    <a:pt x="1" y="560"/>
                  </a:cubicBezTo>
                  <a:cubicBezTo>
                    <a:pt x="1" y="881"/>
                    <a:pt x="251" y="1132"/>
                    <a:pt x="572" y="1132"/>
                  </a:cubicBezTo>
                  <a:cubicBezTo>
                    <a:pt x="882" y="1132"/>
                    <a:pt x="1132" y="881"/>
                    <a:pt x="1132" y="560"/>
                  </a:cubicBezTo>
                  <a:cubicBezTo>
                    <a:pt x="1132" y="250"/>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2"/>
            <p:cNvSpPr/>
            <p:nvPr/>
          </p:nvSpPr>
          <p:spPr>
            <a:xfrm>
              <a:off x="281495" y="2356965"/>
              <a:ext cx="38894" cy="38894"/>
            </a:xfrm>
            <a:custGeom>
              <a:avLst/>
              <a:gdLst/>
              <a:ahLst/>
              <a:cxnLst/>
              <a:rect l="l" t="t" r="r" b="b"/>
              <a:pathLst>
                <a:path w="1132" h="1132" extrusionOk="0">
                  <a:moveTo>
                    <a:pt x="572" y="0"/>
                  </a:moveTo>
                  <a:cubicBezTo>
                    <a:pt x="262" y="0"/>
                    <a:pt x="0" y="250"/>
                    <a:pt x="0" y="560"/>
                  </a:cubicBezTo>
                  <a:cubicBezTo>
                    <a:pt x="0" y="870"/>
                    <a:pt x="262" y="1132"/>
                    <a:pt x="572" y="1132"/>
                  </a:cubicBezTo>
                  <a:cubicBezTo>
                    <a:pt x="881" y="1132"/>
                    <a:pt x="1132" y="870"/>
                    <a:pt x="1132" y="560"/>
                  </a:cubicBezTo>
                  <a:cubicBezTo>
                    <a:pt x="1132"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2"/>
            <p:cNvSpPr/>
            <p:nvPr/>
          </p:nvSpPr>
          <p:spPr>
            <a:xfrm>
              <a:off x="217690" y="2420769"/>
              <a:ext cx="38894" cy="38894"/>
            </a:xfrm>
            <a:custGeom>
              <a:avLst/>
              <a:gdLst/>
              <a:ahLst/>
              <a:cxnLst/>
              <a:rect l="l" t="t" r="r" b="b"/>
              <a:pathLst>
                <a:path w="1132" h="1132" extrusionOk="0">
                  <a:moveTo>
                    <a:pt x="572" y="1"/>
                  </a:moveTo>
                  <a:cubicBezTo>
                    <a:pt x="250" y="1"/>
                    <a:pt x="0" y="251"/>
                    <a:pt x="0" y="572"/>
                  </a:cubicBezTo>
                  <a:cubicBezTo>
                    <a:pt x="0" y="882"/>
                    <a:pt x="250" y="1132"/>
                    <a:pt x="572" y="1132"/>
                  </a:cubicBezTo>
                  <a:cubicBezTo>
                    <a:pt x="881" y="1132"/>
                    <a:pt x="1131" y="882"/>
                    <a:pt x="1131" y="572"/>
                  </a:cubicBezTo>
                  <a:cubicBezTo>
                    <a:pt x="1131" y="251"/>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2"/>
            <p:cNvSpPr/>
            <p:nvPr/>
          </p:nvSpPr>
          <p:spPr>
            <a:xfrm>
              <a:off x="345300" y="2420769"/>
              <a:ext cx="39307" cy="38894"/>
            </a:xfrm>
            <a:custGeom>
              <a:avLst/>
              <a:gdLst/>
              <a:ahLst/>
              <a:cxnLst/>
              <a:rect l="l" t="t" r="r" b="b"/>
              <a:pathLst>
                <a:path w="1144" h="1132" extrusionOk="0">
                  <a:moveTo>
                    <a:pt x="572" y="1"/>
                  </a:moveTo>
                  <a:cubicBezTo>
                    <a:pt x="263" y="1"/>
                    <a:pt x="1" y="251"/>
                    <a:pt x="1" y="572"/>
                  </a:cubicBezTo>
                  <a:cubicBezTo>
                    <a:pt x="1" y="882"/>
                    <a:pt x="275" y="1132"/>
                    <a:pt x="572" y="1132"/>
                  </a:cubicBezTo>
                  <a:cubicBezTo>
                    <a:pt x="882" y="1132"/>
                    <a:pt x="1144" y="882"/>
                    <a:pt x="1144" y="572"/>
                  </a:cubicBezTo>
                  <a:cubicBezTo>
                    <a:pt x="1144"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2"/>
            <p:cNvSpPr/>
            <p:nvPr/>
          </p:nvSpPr>
          <p:spPr>
            <a:xfrm>
              <a:off x="217690" y="2292336"/>
              <a:ext cx="38894" cy="38894"/>
            </a:xfrm>
            <a:custGeom>
              <a:avLst/>
              <a:gdLst/>
              <a:ahLst/>
              <a:cxnLst/>
              <a:rect l="l" t="t" r="r" b="b"/>
              <a:pathLst>
                <a:path w="1132" h="1132" extrusionOk="0">
                  <a:moveTo>
                    <a:pt x="572" y="0"/>
                  </a:moveTo>
                  <a:cubicBezTo>
                    <a:pt x="250" y="0"/>
                    <a:pt x="0" y="262"/>
                    <a:pt x="0" y="572"/>
                  </a:cubicBezTo>
                  <a:cubicBezTo>
                    <a:pt x="0" y="881"/>
                    <a:pt x="250"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2"/>
            <p:cNvSpPr/>
            <p:nvPr/>
          </p:nvSpPr>
          <p:spPr>
            <a:xfrm>
              <a:off x="345300" y="2292336"/>
              <a:ext cx="39307" cy="38894"/>
            </a:xfrm>
            <a:custGeom>
              <a:avLst/>
              <a:gdLst/>
              <a:ahLst/>
              <a:cxnLst/>
              <a:rect l="l" t="t" r="r" b="b"/>
              <a:pathLst>
                <a:path w="1144" h="1132" extrusionOk="0">
                  <a:moveTo>
                    <a:pt x="572" y="0"/>
                  </a:moveTo>
                  <a:cubicBezTo>
                    <a:pt x="263" y="0"/>
                    <a:pt x="1" y="262"/>
                    <a:pt x="1" y="572"/>
                  </a:cubicBezTo>
                  <a:cubicBezTo>
                    <a:pt x="25" y="881"/>
                    <a:pt x="275" y="1131"/>
                    <a:pt x="572" y="1131"/>
                  </a:cubicBezTo>
                  <a:cubicBezTo>
                    <a:pt x="882" y="1131"/>
                    <a:pt x="1144" y="881"/>
                    <a:pt x="1144" y="572"/>
                  </a:cubicBezTo>
                  <a:cubicBezTo>
                    <a:pt x="1144"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2"/>
            <p:cNvSpPr/>
            <p:nvPr/>
          </p:nvSpPr>
          <p:spPr>
            <a:xfrm>
              <a:off x="409929" y="2228497"/>
              <a:ext cx="38929" cy="38894"/>
            </a:xfrm>
            <a:custGeom>
              <a:avLst/>
              <a:gdLst/>
              <a:ahLst/>
              <a:cxnLst/>
              <a:rect l="l" t="t" r="r" b="b"/>
              <a:pathLst>
                <a:path w="1133" h="1132" extrusionOk="0">
                  <a:moveTo>
                    <a:pt x="572" y="1"/>
                  </a:moveTo>
                  <a:cubicBezTo>
                    <a:pt x="251" y="1"/>
                    <a:pt x="1" y="251"/>
                    <a:pt x="1" y="572"/>
                  </a:cubicBezTo>
                  <a:cubicBezTo>
                    <a:pt x="1" y="882"/>
                    <a:pt x="251"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2"/>
            <p:cNvSpPr/>
            <p:nvPr/>
          </p:nvSpPr>
          <p:spPr>
            <a:xfrm>
              <a:off x="281495" y="2228909"/>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2" y="882"/>
                    <a:pt x="1132" y="572"/>
                  </a:cubicBezTo>
                  <a:cubicBezTo>
                    <a:pt x="1132"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2"/>
            <p:cNvSpPr/>
            <p:nvPr/>
          </p:nvSpPr>
          <p:spPr>
            <a:xfrm>
              <a:off x="153851" y="2100887"/>
              <a:ext cx="38894" cy="38894"/>
            </a:xfrm>
            <a:custGeom>
              <a:avLst/>
              <a:gdLst/>
              <a:ahLst/>
              <a:cxnLst/>
              <a:rect l="l" t="t" r="r" b="b"/>
              <a:pathLst>
                <a:path w="1132" h="1132" extrusionOk="0">
                  <a:moveTo>
                    <a:pt x="560" y="0"/>
                  </a:moveTo>
                  <a:cubicBezTo>
                    <a:pt x="251" y="0"/>
                    <a:pt x="1" y="250"/>
                    <a:pt x="1" y="560"/>
                  </a:cubicBezTo>
                  <a:cubicBezTo>
                    <a:pt x="1" y="869"/>
                    <a:pt x="251" y="1131"/>
                    <a:pt x="560" y="1131"/>
                  </a:cubicBezTo>
                  <a:cubicBezTo>
                    <a:pt x="882" y="1131"/>
                    <a:pt x="1132" y="869"/>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2"/>
            <p:cNvSpPr/>
            <p:nvPr/>
          </p:nvSpPr>
          <p:spPr>
            <a:xfrm>
              <a:off x="25830" y="2100475"/>
              <a:ext cx="38894" cy="38894"/>
            </a:xfrm>
            <a:custGeom>
              <a:avLst/>
              <a:gdLst/>
              <a:ahLst/>
              <a:cxnLst/>
              <a:rect l="l" t="t" r="r" b="b"/>
              <a:pathLst>
                <a:path w="1132" h="1132" extrusionOk="0">
                  <a:moveTo>
                    <a:pt x="572" y="0"/>
                  </a:moveTo>
                  <a:cubicBezTo>
                    <a:pt x="262" y="0"/>
                    <a:pt x="0" y="262"/>
                    <a:pt x="0" y="572"/>
                  </a:cubicBezTo>
                  <a:cubicBezTo>
                    <a:pt x="0" y="881"/>
                    <a:pt x="262" y="1131"/>
                    <a:pt x="572" y="1131"/>
                  </a:cubicBezTo>
                  <a:cubicBezTo>
                    <a:pt x="881" y="1131"/>
                    <a:pt x="1131" y="881"/>
                    <a:pt x="1131" y="572"/>
                  </a:cubicBezTo>
                  <a:cubicBezTo>
                    <a:pt x="1131" y="262"/>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2"/>
            <p:cNvSpPr/>
            <p:nvPr/>
          </p:nvSpPr>
          <p:spPr>
            <a:xfrm>
              <a:off x="-38422" y="2164692"/>
              <a:ext cx="38894" cy="38894"/>
            </a:xfrm>
            <a:custGeom>
              <a:avLst/>
              <a:gdLst/>
              <a:ahLst/>
              <a:cxnLst/>
              <a:rect l="l" t="t" r="r" b="b"/>
              <a:pathLst>
                <a:path w="1132" h="1132" extrusionOk="0">
                  <a:moveTo>
                    <a:pt x="560" y="0"/>
                  </a:moveTo>
                  <a:cubicBezTo>
                    <a:pt x="251" y="0"/>
                    <a:pt x="1" y="251"/>
                    <a:pt x="1" y="560"/>
                  </a:cubicBezTo>
                  <a:cubicBezTo>
                    <a:pt x="1" y="882"/>
                    <a:pt x="251" y="1132"/>
                    <a:pt x="560" y="1132"/>
                  </a:cubicBezTo>
                  <a:cubicBezTo>
                    <a:pt x="882" y="1132"/>
                    <a:pt x="1132" y="882"/>
                    <a:pt x="1132" y="560"/>
                  </a:cubicBezTo>
                  <a:cubicBezTo>
                    <a:pt x="1132" y="251"/>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2"/>
            <p:cNvSpPr/>
            <p:nvPr/>
          </p:nvSpPr>
          <p:spPr>
            <a:xfrm>
              <a:off x="89222" y="2164692"/>
              <a:ext cx="38894" cy="38894"/>
            </a:xfrm>
            <a:custGeom>
              <a:avLst/>
              <a:gdLst/>
              <a:ahLst/>
              <a:cxnLst/>
              <a:rect l="l" t="t" r="r" b="b"/>
              <a:pathLst>
                <a:path w="1132" h="1132" extrusionOk="0">
                  <a:moveTo>
                    <a:pt x="572" y="0"/>
                  </a:moveTo>
                  <a:cubicBezTo>
                    <a:pt x="262" y="0"/>
                    <a:pt x="0" y="251"/>
                    <a:pt x="0" y="560"/>
                  </a:cubicBezTo>
                  <a:cubicBezTo>
                    <a:pt x="24" y="882"/>
                    <a:pt x="274" y="1132"/>
                    <a:pt x="572" y="1132"/>
                  </a:cubicBezTo>
                  <a:cubicBezTo>
                    <a:pt x="882" y="1132"/>
                    <a:pt x="1132" y="882"/>
                    <a:pt x="1132" y="560"/>
                  </a:cubicBezTo>
                  <a:cubicBezTo>
                    <a:pt x="1132" y="251"/>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2"/>
            <p:cNvSpPr/>
            <p:nvPr/>
          </p:nvSpPr>
          <p:spPr>
            <a:xfrm>
              <a:off x="153851" y="2356965"/>
              <a:ext cx="38894" cy="38894"/>
            </a:xfrm>
            <a:custGeom>
              <a:avLst/>
              <a:gdLst/>
              <a:ahLst/>
              <a:cxnLst/>
              <a:rect l="l" t="t" r="r" b="b"/>
              <a:pathLst>
                <a:path w="1132" h="1132" extrusionOk="0">
                  <a:moveTo>
                    <a:pt x="560" y="0"/>
                  </a:moveTo>
                  <a:cubicBezTo>
                    <a:pt x="251" y="0"/>
                    <a:pt x="1" y="250"/>
                    <a:pt x="1" y="560"/>
                  </a:cubicBezTo>
                  <a:cubicBezTo>
                    <a:pt x="1" y="881"/>
                    <a:pt x="251" y="1132"/>
                    <a:pt x="560" y="1132"/>
                  </a:cubicBezTo>
                  <a:cubicBezTo>
                    <a:pt x="882" y="1132"/>
                    <a:pt x="1132" y="881"/>
                    <a:pt x="1132" y="560"/>
                  </a:cubicBezTo>
                  <a:cubicBezTo>
                    <a:pt x="1132" y="250"/>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2"/>
            <p:cNvSpPr/>
            <p:nvPr/>
          </p:nvSpPr>
          <p:spPr>
            <a:xfrm>
              <a:off x="25830" y="2356965"/>
              <a:ext cx="38894" cy="38894"/>
            </a:xfrm>
            <a:custGeom>
              <a:avLst/>
              <a:gdLst/>
              <a:ahLst/>
              <a:cxnLst/>
              <a:rect l="l" t="t" r="r" b="b"/>
              <a:pathLst>
                <a:path w="1132" h="1132" extrusionOk="0">
                  <a:moveTo>
                    <a:pt x="572" y="0"/>
                  </a:moveTo>
                  <a:cubicBezTo>
                    <a:pt x="262" y="0"/>
                    <a:pt x="0" y="250"/>
                    <a:pt x="0" y="560"/>
                  </a:cubicBezTo>
                  <a:cubicBezTo>
                    <a:pt x="0" y="870"/>
                    <a:pt x="262" y="1132"/>
                    <a:pt x="572" y="1132"/>
                  </a:cubicBezTo>
                  <a:cubicBezTo>
                    <a:pt x="881" y="1132"/>
                    <a:pt x="1131" y="870"/>
                    <a:pt x="1131" y="560"/>
                  </a:cubicBezTo>
                  <a:cubicBezTo>
                    <a:pt x="1131" y="250"/>
                    <a:pt x="881"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2"/>
            <p:cNvSpPr/>
            <p:nvPr/>
          </p:nvSpPr>
          <p:spPr>
            <a:xfrm>
              <a:off x="-38422" y="2420769"/>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2"/>
            <p:cNvSpPr/>
            <p:nvPr/>
          </p:nvSpPr>
          <p:spPr>
            <a:xfrm>
              <a:off x="89222" y="2420769"/>
              <a:ext cx="38894" cy="38894"/>
            </a:xfrm>
            <a:custGeom>
              <a:avLst/>
              <a:gdLst/>
              <a:ahLst/>
              <a:cxnLst/>
              <a:rect l="l" t="t" r="r" b="b"/>
              <a:pathLst>
                <a:path w="1132" h="1132" extrusionOk="0">
                  <a:moveTo>
                    <a:pt x="572" y="1"/>
                  </a:moveTo>
                  <a:cubicBezTo>
                    <a:pt x="262" y="1"/>
                    <a:pt x="0" y="251"/>
                    <a:pt x="0" y="572"/>
                  </a:cubicBezTo>
                  <a:cubicBezTo>
                    <a:pt x="0" y="882"/>
                    <a:pt x="274" y="1132"/>
                    <a:pt x="572" y="1132"/>
                  </a:cubicBezTo>
                  <a:cubicBezTo>
                    <a:pt x="882" y="1132"/>
                    <a:pt x="1132" y="882"/>
                    <a:pt x="1132" y="572"/>
                  </a:cubicBezTo>
                  <a:cubicBezTo>
                    <a:pt x="1132" y="251"/>
                    <a:pt x="882"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2"/>
            <p:cNvSpPr/>
            <p:nvPr/>
          </p:nvSpPr>
          <p:spPr>
            <a:xfrm>
              <a:off x="-38422" y="2292336"/>
              <a:ext cx="38894" cy="38894"/>
            </a:xfrm>
            <a:custGeom>
              <a:avLst/>
              <a:gdLst/>
              <a:ahLst/>
              <a:cxnLst/>
              <a:rect l="l" t="t" r="r" b="b"/>
              <a:pathLst>
                <a:path w="1132" h="1132" extrusionOk="0">
                  <a:moveTo>
                    <a:pt x="560" y="0"/>
                  </a:moveTo>
                  <a:cubicBezTo>
                    <a:pt x="251" y="0"/>
                    <a:pt x="1" y="262"/>
                    <a:pt x="1" y="572"/>
                  </a:cubicBezTo>
                  <a:cubicBezTo>
                    <a:pt x="1" y="881"/>
                    <a:pt x="251" y="1131"/>
                    <a:pt x="560" y="1131"/>
                  </a:cubicBezTo>
                  <a:cubicBezTo>
                    <a:pt x="882" y="1131"/>
                    <a:pt x="1132" y="881"/>
                    <a:pt x="1132" y="572"/>
                  </a:cubicBezTo>
                  <a:cubicBezTo>
                    <a:pt x="1132" y="262"/>
                    <a:pt x="882"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2"/>
            <p:cNvSpPr/>
            <p:nvPr/>
          </p:nvSpPr>
          <p:spPr>
            <a:xfrm>
              <a:off x="89222" y="2292336"/>
              <a:ext cx="38894" cy="38894"/>
            </a:xfrm>
            <a:custGeom>
              <a:avLst/>
              <a:gdLst/>
              <a:ahLst/>
              <a:cxnLst/>
              <a:rect l="l" t="t" r="r" b="b"/>
              <a:pathLst>
                <a:path w="1132" h="1132" extrusionOk="0">
                  <a:moveTo>
                    <a:pt x="572" y="0"/>
                  </a:moveTo>
                  <a:cubicBezTo>
                    <a:pt x="262" y="0"/>
                    <a:pt x="0" y="262"/>
                    <a:pt x="0" y="572"/>
                  </a:cubicBezTo>
                  <a:cubicBezTo>
                    <a:pt x="24" y="881"/>
                    <a:pt x="274" y="1131"/>
                    <a:pt x="572" y="1131"/>
                  </a:cubicBezTo>
                  <a:cubicBezTo>
                    <a:pt x="882" y="1131"/>
                    <a:pt x="1132" y="881"/>
                    <a:pt x="1132" y="572"/>
                  </a:cubicBezTo>
                  <a:cubicBezTo>
                    <a:pt x="1132" y="262"/>
                    <a:pt x="882" y="0"/>
                    <a:pt x="572"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2"/>
            <p:cNvSpPr/>
            <p:nvPr/>
          </p:nvSpPr>
          <p:spPr>
            <a:xfrm>
              <a:off x="153851" y="2228497"/>
              <a:ext cx="38894" cy="38894"/>
            </a:xfrm>
            <a:custGeom>
              <a:avLst/>
              <a:gdLst/>
              <a:ahLst/>
              <a:cxnLst/>
              <a:rect l="l" t="t" r="r" b="b"/>
              <a:pathLst>
                <a:path w="1132" h="1132" extrusionOk="0">
                  <a:moveTo>
                    <a:pt x="560" y="1"/>
                  </a:moveTo>
                  <a:cubicBezTo>
                    <a:pt x="251" y="1"/>
                    <a:pt x="1" y="251"/>
                    <a:pt x="1" y="572"/>
                  </a:cubicBezTo>
                  <a:cubicBezTo>
                    <a:pt x="1" y="882"/>
                    <a:pt x="251" y="1132"/>
                    <a:pt x="560" y="1132"/>
                  </a:cubicBezTo>
                  <a:cubicBezTo>
                    <a:pt x="882" y="1132"/>
                    <a:pt x="1132" y="882"/>
                    <a:pt x="1132" y="572"/>
                  </a:cubicBezTo>
                  <a:cubicBezTo>
                    <a:pt x="1132" y="251"/>
                    <a:pt x="882"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2"/>
            <p:cNvSpPr/>
            <p:nvPr/>
          </p:nvSpPr>
          <p:spPr>
            <a:xfrm>
              <a:off x="25830" y="2228909"/>
              <a:ext cx="38894" cy="38894"/>
            </a:xfrm>
            <a:custGeom>
              <a:avLst/>
              <a:gdLst/>
              <a:ahLst/>
              <a:cxnLst/>
              <a:rect l="l" t="t" r="r" b="b"/>
              <a:pathLst>
                <a:path w="1132" h="1132" extrusionOk="0">
                  <a:moveTo>
                    <a:pt x="572" y="1"/>
                  </a:moveTo>
                  <a:cubicBezTo>
                    <a:pt x="262" y="1"/>
                    <a:pt x="0" y="263"/>
                    <a:pt x="0" y="572"/>
                  </a:cubicBezTo>
                  <a:cubicBezTo>
                    <a:pt x="0" y="882"/>
                    <a:pt x="262" y="1132"/>
                    <a:pt x="572" y="1132"/>
                  </a:cubicBezTo>
                  <a:cubicBezTo>
                    <a:pt x="881" y="1132"/>
                    <a:pt x="1131" y="882"/>
                    <a:pt x="1131" y="572"/>
                  </a:cubicBezTo>
                  <a:cubicBezTo>
                    <a:pt x="1131" y="263"/>
                    <a:pt x="881" y="1"/>
                    <a:pt x="572"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2"/>
            <p:cNvSpPr/>
            <p:nvPr/>
          </p:nvSpPr>
          <p:spPr>
            <a:xfrm>
              <a:off x="-102226" y="2100887"/>
              <a:ext cx="38894" cy="38894"/>
            </a:xfrm>
            <a:custGeom>
              <a:avLst/>
              <a:gdLst/>
              <a:ahLst/>
              <a:cxnLst/>
              <a:rect l="l" t="t" r="r" b="b"/>
              <a:pathLst>
                <a:path w="1132" h="1132" extrusionOk="0">
                  <a:moveTo>
                    <a:pt x="560" y="0"/>
                  </a:moveTo>
                  <a:cubicBezTo>
                    <a:pt x="250" y="0"/>
                    <a:pt x="0" y="250"/>
                    <a:pt x="0" y="560"/>
                  </a:cubicBezTo>
                  <a:cubicBezTo>
                    <a:pt x="0" y="869"/>
                    <a:pt x="250" y="1131"/>
                    <a:pt x="560" y="1131"/>
                  </a:cubicBezTo>
                  <a:cubicBezTo>
                    <a:pt x="870" y="1131"/>
                    <a:pt x="1131" y="869"/>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2"/>
            <p:cNvSpPr/>
            <p:nvPr/>
          </p:nvSpPr>
          <p:spPr>
            <a:xfrm>
              <a:off x="-136173" y="2168368"/>
              <a:ext cx="8212" cy="31542"/>
            </a:xfrm>
            <a:custGeom>
              <a:avLst/>
              <a:gdLst/>
              <a:ahLst/>
              <a:cxnLst/>
              <a:rect l="l" t="t" r="r" b="b"/>
              <a:pathLst>
                <a:path w="239" h="918" extrusionOk="0">
                  <a:moveTo>
                    <a:pt x="0" y="1"/>
                  </a:moveTo>
                  <a:lnTo>
                    <a:pt x="0" y="917"/>
                  </a:lnTo>
                  <a:cubicBezTo>
                    <a:pt x="155" y="834"/>
                    <a:pt x="238" y="655"/>
                    <a:pt x="238" y="453"/>
                  </a:cubicBezTo>
                  <a:cubicBezTo>
                    <a:pt x="238" y="263"/>
                    <a:pt x="131" y="96"/>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2"/>
            <p:cNvSpPr/>
            <p:nvPr/>
          </p:nvSpPr>
          <p:spPr>
            <a:xfrm>
              <a:off x="-102226" y="2356965"/>
              <a:ext cx="38894" cy="38894"/>
            </a:xfrm>
            <a:custGeom>
              <a:avLst/>
              <a:gdLst/>
              <a:ahLst/>
              <a:cxnLst/>
              <a:rect l="l" t="t" r="r" b="b"/>
              <a:pathLst>
                <a:path w="1132" h="1132" extrusionOk="0">
                  <a:moveTo>
                    <a:pt x="560" y="0"/>
                  </a:moveTo>
                  <a:cubicBezTo>
                    <a:pt x="250" y="0"/>
                    <a:pt x="0" y="250"/>
                    <a:pt x="0" y="560"/>
                  </a:cubicBezTo>
                  <a:cubicBezTo>
                    <a:pt x="0" y="881"/>
                    <a:pt x="250" y="1132"/>
                    <a:pt x="560" y="1132"/>
                  </a:cubicBezTo>
                  <a:cubicBezTo>
                    <a:pt x="870" y="1132"/>
                    <a:pt x="1131" y="881"/>
                    <a:pt x="1131" y="560"/>
                  </a:cubicBezTo>
                  <a:cubicBezTo>
                    <a:pt x="1131" y="250"/>
                    <a:pt x="870" y="0"/>
                    <a:pt x="56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2"/>
            <p:cNvSpPr/>
            <p:nvPr/>
          </p:nvSpPr>
          <p:spPr>
            <a:xfrm>
              <a:off x="-136173" y="2424446"/>
              <a:ext cx="8212" cy="31542"/>
            </a:xfrm>
            <a:custGeom>
              <a:avLst/>
              <a:gdLst/>
              <a:ahLst/>
              <a:cxnLst/>
              <a:rect l="l" t="t" r="r" b="b"/>
              <a:pathLst>
                <a:path w="239" h="918" extrusionOk="0">
                  <a:moveTo>
                    <a:pt x="0" y="1"/>
                  </a:moveTo>
                  <a:lnTo>
                    <a:pt x="0" y="918"/>
                  </a:lnTo>
                  <a:cubicBezTo>
                    <a:pt x="155" y="834"/>
                    <a:pt x="238" y="656"/>
                    <a:pt x="238" y="465"/>
                  </a:cubicBezTo>
                  <a:cubicBezTo>
                    <a:pt x="238" y="263"/>
                    <a:pt x="131" y="108"/>
                    <a:pt x="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2"/>
            <p:cNvSpPr/>
            <p:nvPr/>
          </p:nvSpPr>
          <p:spPr>
            <a:xfrm>
              <a:off x="-136173" y="2296424"/>
              <a:ext cx="8212" cy="31920"/>
            </a:xfrm>
            <a:custGeom>
              <a:avLst/>
              <a:gdLst/>
              <a:ahLst/>
              <a:cxnLst/>
              <a:rect l="l" t="t" r="r" b="b"/>
              <a:pathLst>
                <a:path w="239" h="929" extrusionOk="0">
                  <a:moveTo>
                    <a:pt x="0" y="0"/>
                  </a:moveTo>
                  <a:lnTo>
                    <a:pt x="0" y="929"/>
                  </a:lnTo>
                  <a:cubicBezTo>
                    <a:pt x="155" y="822"/>
                    <a:pt x="238" y="655"/>
                    <a:pt x="238" y="465"/>
                  </a:cubicBezTo>
                  <a:cubicBezTo>
                    <a:pt x="238" y="274"/>
                    <a:pt x="131" y="107"/>
                    <a:pt x="0"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2"/>
            <p:cNvSpPr/>
            <p:nvPr/>
          </p:nvSpPr>
          <p:spPr>
            <a:xfrm>
              <a:off x="-102226" y="2228497"/>
              <a:ext cx="38894" cy="38894"/>
            </a:xfrm>
            <a:custGeom>
              <a:avLst/>
              <a:gdLst/>
              <a:ahLst/>
              <a:cxnLst/>
              <a:rect l="l" t="t" r="r" b="b"/>
              <a:pathLst>
                <a:path w="1132" h="1132" extrusionOk="0">
                  <a:moveTo>
                    <a:pt x="560" y="1"/>
                  </a:moveTo>
                  <a:cubicBezTo>
                    <a:pt x="250" y="1"/>
                    <a:pt x="0" y="251"/>
                    <a:pt x="0" y="572"/>
                  </a:cubicBezTo>
                  <a:cubicBezTo>
                    <a:pt x="0" y="882"/>
                    <a:pt x="250" y="1132"/>
                    <a:pt x="560" y="1132"/>
                  </a:cubicBezTo>
                  <a:cubicBezTo>
                    <a:pt x="870" y="1132"/>
                    <a:pt x="1131" y="882"/>
                    <a:pt x="1131" y="572"/>
                  </a:cubicBezTo>
                  <a:cubicBezTo>
                    <a:pt x="1131" y="251"/>
                    <a:pt x="870" y="1"/>
                    <a:pt x="560"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2"/>
            <p:cNvSpPr/>
            <p:nvPr/>
          </p:nvSpPr>
          <p:spPr>
            <a:xfrm>
              <a:off x="-136173" y="-33734"/>
              <a:ext cx="34" cy="34"/>
            </a:xfrm>
            <a:custGeom>
              <a:avLst/>
              <a:gdLst/>
              <a:ahLst/>
              <a:cxnLst/>
              <a:rect l="l" t="t" r="r" b="b"/>
              <a:pathLst>
                <a:path w="1" h="1" fill="none" extrusionOk="0">
                  <a:moveTo>
                    <a:pt x="0" y="0"/>
                  </a:moveTo>
                  <a:close/>
                </a:path>
              </a:pathLst>
            </a:custGeom>
            <a:solidFill>
              <a:schemeClr val="dk2"/>
            </a:solidFill>
            <a:ln w="38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2"/>
            <p:cNvSpPr/>
            <p:nvPr/>
          </p:nvSpPr>
          <p:spPr>
            <a:xfrm>
              <a:off x="-141086" y="-19818"/>
              <a:ext cx="5604501" cy="2507313"/>
            </a:xfrm>
            <a:custGeom>
              <a:avLst/>
              <a:gdLst/>
              <a:ahLst/>
              <a:cxnLst/>
              <a:rect l="l" t="t" r="r" b="b"/>
              <a:pathLst>
                <a:path w="163116" h="72974" fill="none" extrusionOk="0">
                  <a:moveTo>
                    <a:pt x="0" y="48"/>
                  </a:moveTo>
                  <a:lnTo>
                    <a:pt x="0" y="72973"/>
                  </a:lnTo>
                  <a:lnTo>
                    <a:pt x="163116" y="72973"/>
                  </a:lnTo>
                  <a:lnTo>
                    <a:pt x="129493" y="0"/>
                  </a:lnTo>
                  <a:close/>
                </a:path>
              </a:pathLst>
            </a:custGeom>
            <a:solidFill>
              <a:schemeClr val="dk2"/>
            </a:solidFill>
            <a:ln w="297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2"/>
            <p:cNvSpPr/>
            <p:nvPr/>
          </p:nvSpPr>
          <p:spPr>
            <a:xfrm>
              <a:off x="-143972" y="-18994"/>
              <a:ext cx="5607388" cy="2508928"/>
            </a:xfrm>
            <a:custGeom>
              <a:avLst/>
              <a:gdLst/>
              <a:ahLst/>
              <a:cxnLst/>
              <a:rect l="l" t="t" r="r" b="b"/>
              <a:pathLst>
                <a:path w="163200" h="73021" fill="none" extrusionOk="0">
                  <a:moveTo>
                    <a:pt x="1" y="24"/>
                  </a:moveTo>
                  <a:lnTo>
                    <a:pt x="1" y="73021"/>
                  </a:lnTo>
                  <a:lnTo>
                    <a:pt x="163200" y="73021"/>
                  </a:lnTo>
                  <a:lnTo>
                    <a:pt x="129529" y="0"/>
                  </a:lnTo>
                  <a:close/>
                </a:path>
              </a:pathLst>
            </a:custGeom>
            <a:solidFill>
              <a:schemeClr val="dk2"/>
            </a:solidFill>
            <a:ln w="3875" cap="flat" cmpd="sng">
              <a:solidFill>
                <a:schemeClr val="dk2"/>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2"/>
            <p:cNvSpPr/>
            <p:nvPr/>
          </p:nvSpPr>
          <p:spPr>
            <a:xfrm>
              <a:off x="-141086" y="-19818"/>
              <a:ext cx="5604501" cy="2507313"/>
            </a:xfrm>
            <a:custGeom>
              <a:avLst/>
              <a:gdLst/>
              <a:ahLst/>
              <a:cxnLst/>
              <a:rect l="l" t="t" r="r" b="b"/>
              <a:pathLst>
                <a:path w="163116" h="72974" fill="none" extrusionOk="0">
                  <a:moveTo>
                    <a:pt x="0" y="48"/>
                  </a:moveTo>
                  <a:lnTo>
                    <a:pt x="0" y="72973"/>
                  </a:lnTo>
                  <a:lnTo>
                    <a:pt x="163116" y="72973"/>
                  </a:lnTo>
                  <a:lnTo>
                    <a:pt x="129493" y="0"/>
                  </a:lnTo>
                  <a:close/>
                </a:path>
              </a:pathLst>
            </a:custGeom>
            <a:noFill/>
            <a:ln w="297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73" name="Google Shape;1573;p2"/>
          <p:cNvGrpSpPr/>
          <p:nvPr/>
        </p:nvGrpSpPr>
        <p:grpSpPr>
          <a:xfrm>
            <a:off x="-143978" y="2628900"/>
            <a:ext cx="6868628" cy="2562225"/>
            <a:chOff x="-143978" y="2628900"/>
            <a:chExt cx="6868628" cy="2562225"/>
          </a:xfrm>
        </p:grpSpPr>
        <p:sp>
          <p:nvSpPr>
            <p:cNvPr id="1574" name="Google Shape;1574;p2"/>
            <p:cNvSpPr/>
            <p:nvPr/>
          </p:nvSpPr>
          <p:spPr>
            <a:xfrm>
              <a:off x="-142875" y="2628900"/>
              <a:ext cx="6867525" cy="2562225"/>
            </a:xfrm>
            <a:custGeom>
              <a:avLst/>
              <a:gdLst/>
              <a:ahLst/>
              <a:cxnLst/>
              <a:rect l="l" t="t" r="r" b="b"/>
              <a:pathLst>
                <a:path w="274701" h="102489" extrusionOk="0">
                  <a:moveTo>
                    <a:pt x="0" y="1143"/>
                  </a:moveTo>
                  <a:lnTo>
                    <a:pt x="228219" y="0"/>
                  </a:lnTo>
                  <a:lnTo>
                    <a:pt x="274701" y="102489"/>
                  </a:lnTo>
                  <a:lnTo>
                    <a:pt x="381" y="101346"/>
                  </a:lnTo>
                  <a:close/>
                </a:path>
              </a:pathLst>
            </a:custGeom>
            <a:solidFill>
              <a:schemeClr val="accent2"/>
            </a:solidFill>
            <a:ln>
              <a:noFill/>
            </a:ln>
          </p:spPr>
        </p:sp>
        <p:sp>
          <p:nvSpPr>
            <p:cNvPr id="1575" name="Google Shape;1575;p2"/>
            <p:cNvSpPr/>
            <p:nvPr/>
          </p:nvSpPr>
          <p:spPr>
            <a:xfrm>
              <a:off x="3062850" y="2634723"/>
              <a:ext cx="2431314" cy="2537280"/>
            </a:xfrm>
            <a:custGeom>
              <a:avLst/>
              <a:gdLst/>
              <a:ahLst/>
              <a:cxnLst/>
              <a:rect l="l" t="t" r="r" b="b"/>
              <a:pathLst>
                <a:path w="70760" h="73844" extrusionOk="0">
                  <a:moveTo>
                    <a:pt x="70760" y="1"/>
                  </a:moveTo>
                  <a:lnTo>
                    <a:pt x="56758" y="36"/>
                  </a:lnTo>
                  <a:lnTo>
                    <a:pt x="1" y="73843"/>
                  </a:lnTo>
                  <a:lnTo>
                    <a:pt x="382" y="73843"/>
                  </a:lnTo>
                  <a:lnTo>
                    <a:pt x="7076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2"/>
            <p:cNvSpPr/>
            <p:nvPr/>
          </p:nvSpPr>
          <p:spPr>
            <a:xfrm>
              <a:off x="3040757" y="2637197"/>
              <a:ext cx="1559486" cy="2534732"/>
            </a:xfrm>
            <a:custGeom>
              <a:avLst/>
              <a:gdLst/>
              <a:ahLst/>
              <a:cxnLst/>
              <a:rect l="l" t="t" r="r" b="b"/>
              <a:pathLst>
                <a:path w="45388" h="73772" extrusionOk="0">
                  <a:moveTo>
                    <a:pt x="45387" y="0"/>
                  </a:moveTo>
                  <a:lnTo>
                    <a:pt x="34767" y="24"/>
                  </a:lnTo>
                  <a:lnTo>
                    <a:pt x="1" y="73771"/>
                  </a:lnTo>
                  <a:lnTo>
                    <a:pt x="299" y="73771"/>
                  </a:lnTo>
                  <a:lnTo>
                    <a:pt x="45387"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2"/>
            <p:cNvSpPr/>
            <p:nvPr/>
          </p:nvSpPr>
          <p:spPr>
            <a:xfrm>
              <a:off x="3244094" y="4239150"/>
              <a:ext cx="3184357" cy="932778"/>
            </a:xfrm>
            <a:custGeom>
              <a:avLst/>
              <a:gdLst/>
              <a:ahLst/>
              <a:cxnLst/>
              <a:rect l="l" t="t" r="r" b="b"/>
              <a:pathLst>
                <a:path w="92679" h="27148" extrusionOk="0">
                  <a:moveTo>
                    <a:pt x="88428" y="1"/>
                  </a:moveTo>
                  <a:lnTo>
                    <a:pt x="0" y="27147"/>
                  </a:lnTo>
                  <a:lnTo>
                    <a:pt x="3655" y="27147"/>
                  </a:lnTo>
                  <a:lnTo>
                    <a:pt x="92679" y="9276"/>
                  </a:lnTo>
                  <a:lnTo>
                    <a:pt x="88428"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2"/>
            <p:cNvSpPr/>
            <p:nvPr/>
          </p:nvSpPr>
          <p:spPr>
            <a:xfrm>
              <a:off x="3092330" y="2958728"/>
              <a:ext cx="2755626" cy="2213200"/>
            </a:xfrm>
            <a:custGeom>
              <a:avLst/>
              <a:gdLst/>
              <a:ahLst/>
              <a:cxnLst/>
              <a:rect l="l" t="t" r="r" b="b"/>
              <a:pathLst>
                <a:path w="80201" h="64414" extrusionOk="0">
                  <a:moveTo>
                    <a:pt x="75712" y="0"/>
                  </a:moveTo>
                  <a:lnTo>
                    <a:pt x="0" y="64413"/>
                  </a:lnTo>
                  <a:lnTo>
                    <a:pt x="595" y="64413"/>
                  </a:lnTo>
                  <a:lnTo>
                    <a:pt x="80201" y="9775"/>
                  </a:lnTo>
                  <a:lnTo>
                    <a:pt x="75712"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2"/>
            <p:cNvSpPr/>
            <p:nvPr/>
          </p:nvSpPr>
          <p:spPr>
            <a:xfrm>
              <a:off x="3740718" y="4890013"/>
              <a:ext cx="2970404" cy="281916"/>
            </a:xfrm>
            <a:custGeom>
              <a:avLst/>
              <a:gdLst/>
              <a:ahLst/>
              <a:cxnLst/>
              <a:rect l="l" t="t" r="r" b="b"/>
              <a:pathLst>
                <a:path w="86452" h="8205" extrusionOk="0">
                  <a:moveTo>
                    <a:pt x="82677" y="1"/>
                  </a:moveTo>
                  <a:lnTo>
                    <a:pt x="0" y="8204"/>
                  </a:lnTo>
                  <a:lnTo>
                    <a:pt x="86452" y="8204"/>
                  </a:lnTo>
                  <a:lnTo>
                    <a:pt x="826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2"/>
            <p:cNvSpPr/>
            <p:nvPr/>
          </p:nvSpPr>
          <p:spPr>
            <a:xfrm>
              <a:off x="3022753" y="2639224"/>
              <a:ext cx="880003" cy="2532704"/>
            </a:xfrm>
            <a:custGeom>
              <a:avLst/>
              <a:gdLst/>
              <a:ahLst/>
              <a:cxnLst/>
              <a:rect l="l" t="t" r="r" b="b"/>
              <a:pathLst>
                <a:path w="25612" h="73713" extrusionOk="0">
                  <a:moveTo>
                    <a:pt x="25611" y="1"/>
                  </a:moveTo>
                  <a:lnTo>
                    <a:pt x="16586" y="25"/>
                  </a:lnTo>
                  <a:lnTo>
                    <a:pt x="1" y="73712"/>
                  </a:lnTo>
                  <a:lnTo>
                    <a:pt x="251" y="73712"/>
                  </a:lnTo>
                  <a:lnTo>
                    <a:pt x="2561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2"/>
            <p:cNvSpPr/>
            <p:nvPr/>
          </p:nvSpPr>
          <p:spPr>
            <a:xfrm>
              <a:off x="3140570" y="3614916"/>
              <a:ext cx="2998647" cy="1557012"/>
            </a:xfrm>
            <a:custGeom>
              <a:avLst/>
              <a:gdLst/>
              <a:ahLst/>
              <a:cxnLst/>
              <a:rect l="l" t="t" r="r" b="b"/>
              <a:pathLst>
                <a:path w="87274" h="45316" extrusionOk="0">
                  <a:moveTo>
                    <a:pt x="83083" y="0"/>
                  </a:moveTo>
                  <a:lnTo>
                    <a:pt x="1" y="45315"/>
                  </a:lnTo>
                  <a:lnTo>
                    <a:pt x="1144" y="45315"/>
                  </a:lnTo>
                  <a:lnTo>
                    <a:pt x="87274" y="9096"/>
                  </a:lnTo>
                  <a:lnTo>
                    <a:pt x="8308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2"/>
            <p:cNvSpPr/>
            <p:nvPr/>
          </p:nvSpPr>
          <p:spPr>
            <a:xfrm>
              <a:off x="1008423" y="2645787"/>
              <a:ext cx="1953412" cy="2526142"/>
            </a:xfrm>
            <a:custGeom>
              <a:avLst/>
              <a:gdLst/>
              <a:ahLst/>
              <a:cxnLst/>
              <a:rect l="l" t="t" r="r" b="b"/>
              <a:pathLst>
                <a:path w="56853" h="73522" extrusionOk="0">
                  <a:moveTo>
                    <a:pt x="11931" y="0"/>
                  </a:moveTo>
                  <a:lnTo>
                    <a:pt x="1" y="36"/>
                  </a:lnTo>
                  <a:lnTo>
                    <a:pt x="56520" y="73521"/>
                  </a:lnTo>
                  <a:lnTo>
                    <a:pt x="56853" y="73521"/>
                  </a:lnTo>
                  <a:lnTo>
                    <a:pt x="1193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2"/>
            <p:cNvSpPr/>
            <p:nvPr/>
          </p:nvSpPr>
          <p:spPr>
            <a:xfrm>
              <a:off x="1781191" y="2643725"/>
              <a:ext cx="1200297" cy="2528203"/>
            </a:xfrm>
            <a:custGeom>
              <a:avLst/>
              <a:gdLst/>
              <a:ahLst/>
              <a:cxnLst/>
              <a:rect l="l" t="t" r="r" b="b"/>
              <a:pathLst>
                <a:path w="34934" h="73582" extrusionOk="0">
                  <a:moveTo>
                    <a:pt x="9633" y="1"/>
                  </a:moveTo>
                  <a:lnTo>
                    <a:pt x="1" y="36"/>
                  </a:lnTo>
                  <a:lnTo>
                    <a:pt x="34660" y="73581"/>
                  </a:lnTo>
                  <a:lnTo>
                    <a:pt x="34933" y="73581"/>
                  </a:lnTo>
                  <a:lnTo>
                    <a:pt x="963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2"/>
            <p:cNvSpPr/>
            <p:nvPr/>
          </p:nvSpPr>
          <p:spPr>
            <a:xfrm>
              <a:off x="-141504" y="3921295"/>
              <a:ext cx="2974492" cy="1250633"/>
            </a:xfrm>
            <a:custGeom>
              <a:avLst/>
              <a:gdLst/>
              <a:ahLst/>
              <a:cxnLst/>
              <a:rect l="l" t="t" r="r" b="b"/>
              <a:pathLst>
                <a:path w="86571" h="36399" extrusionOk="0">
                  <a:moveTo>
                    <a:pt x="0" y="1"/>
                  </a:moveTo>
                  <a:lnTo>
                    <a:pt x="0" y="10395"/>
                  </a:lnTo>
                  <a:lnTo>
                    <a:pt x="84713" y="36398"/>
                  </a:lnTo>
                  <a:lnTo>
                    <a:pt x="86570" y="36398"/>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2"/>
            <p:cNvSpPr/>
            <p:nvPr/>
          </p:nvSpPr>
          <p:spPr>
            <a:xfrm>
              <a:off x="-141504" y="4613079"/>
              <a:ext cx="2785071" cy="558849"/>
            </a:xfrm>
            <a:custGeom>
              <a:avLst/>
              <a:gdLst/>
              <a:ahLst/>
              <a:cxnLst/>
              <a:rect l="l" t="t" r="r" b="b"/>
              <a:pathLst>
                <a:path w="81058" h="16265" extrusionOk="0">
                  <a:moveTo>
                    <a:pt x="0" y="0"/>
                  </a:moveTo>
                  <a:lnTo>
                    <a:pt x="0" y="9299"/>
                  </a:lnTo>
                  <a:lnTo>
                    <a:pt x="70247" y="16264"/>
                  </a:lnTo>
                  <a:lnTo>
                    <a:pt x="81058" y="16264"/>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2"/>
            <p:cNvSpPr/>
            <p:nvPr/>
          </p:nvSpPr>
          <p:spPr>
            <a:xfrm>
              <a:off x="-141504" y="3083898"/>
              <a:ext cx="3041595" cy="2088030"/>
            </a:xfrm>
            <a:custGeom>
              <a:avLst/>
              <a:gdLst/>
              <a:ahLst/>
              <a:cxnLst/>
              <a:rect l="l" t="t" r="r" b="b"/>
              <a:pathLst>
                <a:path w="88524" h="60771" extrusionOk="0">
                  <a:moveTo>
                    <a:pt x="0" y="1"/>
                  </a:moveTo>
                  <a:lnTo>
                    <a:pt x="0" y="12919"/>
                  </a:lnTo>
                  <a:lnTo>
                    <a:pt x="87737" y="60770"/>
                  </a:lnTo>
                  <a:lnTo>
                    <a:pt x="88523" y="60770"/>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2"/>
            <p:cNvSpPr/>
            <p:nvPr/>
          </p:nvSpPr>
          <p:spPr>
            <a:xfrm>
              <a:off x="2420990" y="2642110"/>
              <a:ext cx="577265" cy="2529818"/>
            </a:xfrm>
            <a:custGeom>
              <a:avLst/>
              <a:gdLst/>
              <a:ahLst/>
              <a:cxnLst/>
              <a:rect l="l" t="t" r="r" b="b"/>
              <a:pathLst>
                <a:path w="16801" h="73629" extrusionOk="0">
                  <a:moveTo>
                    <a:pt x="8621" y="0"/>
                  </a:moveTo>
                  <a:lnTo>
                    <a:pt x="1" y="36"/>
                  </a:lnTo>
                  <a:lnTo>
                    <a:pt x="16562" y="73628"/>
                  </a:lnTo>
                  <a:lnTo>
                    <a:pt x="16801" y="73628"/>
                  </a:lnTo>
                  <a:lnTo>
                    <a:pt x="86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2"/>
            <p:cNvSpPr/>
            <p:nvPr/>
          </p:nvSpPr>
          <p:spPr>
            <a:xfrm>
              <a:off x="3008460" y="2640873"/>
              <a:ext cx="288856" cy="2531055"/>
            </a:xfrm>
            <a:custGeom>
              <a:avLst/>
              <a:gdLst/>
              <a:ahLst/>
              <a:cxnLst/>
              <a:rect l="l" t="t" r="r" b="b"/>
              <a:pathLst>
                <a:path w="8407" h="73665" extrusionOk="0">
                  <a:moveTo>
                    <a:pt x="8406" y="0"/>
                  </a:moveTo>
                  <a:lnTo>
                    <a:pt x="0" y="24"/>
                  </a:lnTo>
                  <a:lnTo>
                    <a:pt x="0" y="73664"/>
                  </a:lnTo>
                  <a:lnTo>
                    <a:pt x="179" y="73664"/>
                  </a:lnTo>
                  <a:lnTo>
                    <a:pt x="840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2"/>
            <p:cNvSpPr/>
            <p:nvPr/>
          </p:nvSpPr>
          <p:spPr>
            <a:xfrm>
              <a:off x="2717989" y="2641698"/>
              <a:ext cx="290505" cy="2530231"/>
            </a:xfrm>
            <a:custGeom>
              <a:avLst/>
              <a:gdLst/>
              <a:ahLst/>
              <a:cxnLst/>
              <a:rect l="l" t="t" r="r" b="b"/>
              <a:pathLst>
                <a:path w="8455" h="73641" extrusionOk="0">
                  <a:moveTo>
                    <a:pt x="8454" y="0"/>
                  </a:moveTo>
                  <a:lnTo>
                    <a:pt x="1" y="12"/>
                  </a:lnTo>
                  <a:lnTo>
                    <a:pt x="8157" y="73640"/>
                  </a:lnTo>
                  <a:lnTo>
                    <a:pt x="8454" y="73640"/>
                  </a:lnTo>
                  <a:lnTo>
                    <a:pt x="845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2"/>
            <p:cNvSpPr/>
            <p:nvPr/>
          </p:nvSpPr>
          <p:spPr>
            <a:xfrm>
              <a:off x="2112137" y="2643313"/>
              <a:ext cx="877941" cy="2528616"/>
            </a:xfrm>
            <a:custGeom>
              <a:avLst/>
              <a:gdLst/>
              <a:ahLst/>
              <a:cxnLst/>
              <a:rect l="l" t="t" r="r" b="b"/>
              <a:pathLst>
                <a:path w="25552" h="73594" extrusionOk="0">
                  <a:moveTo>
                    <a:pt x="8990" y="1"/>
                  </a:moveTo>
                  <a:lnTo>
                    <a:pt x="1" y="13"/>
                  </a:lnTo>
                  <a:lnTo>
                    <a:pt x="25301" y="73593"/>
                  </a:lnTo>
                  <a:lnTo>
                    <a:pt x="25551" y="73593"/>
                  </a:lnTo>
                  <a:lnTo>
                    <a:pt x="899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2"/>
            <p:cNvSpPr/>
            <p:nvPr/>
          </p:nvSpPr>
          <p:spPr>
            <a:xfrm>
              <a:off x="1418325" y="2644962"/>
              <a:ext cx="1553748" cy="2526966"/>
            </a:xfrm>
            <a:custGeom>
              <a:avLst/>
              <a:gdLst/>
              <a:ahLst/>
              <a:cxnLst/>
              <a:rect l="l" t="t" r="r" b="b"/>
              <a:pathLst>
                <a:path w="45221" h="73546" extrusionOk="0">
                  <a:moveTo>
                    <a:pt x="10562" y="0"/>
                  </a:moveTo>
                  <a:lnTo>
                    <a:pt x="1" y="24"/>
                  </a:lnTo>
                  <a:lnTo>
                    <a:pt x="44923" y="73545"/>
                  </a:lnTo>
                  <a:lnTo>
                    <a:pt x="45221" y="73545"/>
                  </a:lnTo>
                  <a:lnTo>
                    <a:pt x="105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2"/>
            <p:cNvSpPr/>
            <p:nvPr/>
          </p:nvSpPr>
          <p:spPr>
            <a:xfrm>
              <a:off x="531417" y="2646989"/>
              <a:ext cx="2418976" cy="2524939"/>
            </a:xfrm>
            <a:custGeom>
              <a:avLst/>
              <a:gdLst/>
              <a:ahLst/>
              <a:cxnLst/>
              <a:rect l="l" t="t" r="r" b="b"/>
              <a:pathLst>
                <a:path w="70403" h="73487" extrusionOk="0">
                  <a:moveTo>
                    <a:pt x="13884" y="1"/>
                  </a:moveTo>
                  <a:lnTo>
                    <a:pt x="1" y="37"/>
                  </a:lnTo>
                  <a:lnTo>
                    <a:pt x="70010" y="73486"/>
                  </a:lnTo>
                  <a:lnTo>
                    <a:pt x="70403" y="73486"/>
                  </a:lnTo>
                  <a:lnTo>
                    <a:pt x="1388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2"/>
            <p:cNvSpPr/>
            <p:nvPr/>
          </p:nvSpPr>
          <p:spPr>
            <a:xfrm>
              <a:off x="-141504" y="2649875"/>
              <a:ext cx="3062451" cy="2522053"/>
            </a:xfrm>
            <a:custGeom>
              <a:avLst/>
              <a:gdLst/>
              <a:ahLst/>
              <a:cxnLst/>
              <a:rect l="l" t="t" r="r" b="b"/>
              <a:pathLst>
                <a:path w="89131" h="73403" extrusionOk="0">
                  <a:moveTo>
                    <a:pt x="0" y="0"/>
                  </a:moveTo>
                  <a:lnTo>
                    <a:pt x="0" y="12633"/>
                  </a:lnTo>
                  <a:lnTo>
                    <a:pt x="88523" y="73402"/>
                  </a:lnTo>
                  <a:lnTo>
                    <a:pt x="89130" y="73402"/>
                  </a:lnTo>
                  <a:lnTo>
                    <a:pt x="2834"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2"/>
            <p:cNvSpPr/>
            <p:nvPr/>
          </p:nvSpPr>
          <p:spPr>
            <a:xfrm>
              <a:off x="-141504" y="3527782"/>
              <a:ext cx="3014589" cy="1644147"/>
            </a:xfrm>
            <a:custGeom>
              <a:avLst/>
              <a:gdLst/>
              <a:ahLst/>
              <a:cxnLst/>
              <a:rect l="l" t="t" r="r" b="b"/>
              <a:pathLst>
                <a:path w="87738" h="47852" extrusionOk="0">
                  <a:moveTo>
                    <a:pt x="0" y="0"/>
                  </a:moveTo>
                  <a:lnTo>
                    <a:pt x="0" y="11454"/>
                  </a:lnTo>
                  <a:lnTo>
                    <a:pt x="86570" y="47851"/>
                  </a:lnTo>
                  <a:lnTo>
                    <a:pt x="87737" y="47851"/>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2"/>
            <p:cNvSpPr/>
            <p:nvPr/>
          </p:nvSpPr>
          <p:spPr>
            <a:xfrm>
              <a:off x="-141504" y="4278423"/>
              <a:ext cx="2910688" cy="893506"/>
            </a:xfrm>
            <a:custGeom>
              <a:avLst/>
              <a:gdLst/>
              <a:ahLst/>
              <a:cxnLst/>
              <a:rect l="l" t="t" r="r" b="b"/>
              <a:pathLst>
                <a:path w="84714" h="26005" extrusionOk="0">
                  <a:moveTo>
                    <a:pt x="0" y="1"/>
                  </a:moveTo>
                  <a:lnTo>
                    <a:pt x="0" y="9740"/>
                  </a:lnTo>
                  <a:lnTo>
                    <a:pt x="81058" y="26004"/>
                  </a:lnTo>
                  <a:lnTo>
                    <a:pt x="84713" y="2600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2"/>
            <p:cNvSpPr/>
            <p:nvPr/>
          </p:nvSpPr>
          <p:spPr>
            <a:xfrm>
              <a:off x="-141504" y="4932584"/>
              <a:ext cx="2413616" cy="239345"/>
            </a:xfrm>
            <a:custGeom>
              <a:avLst/>
              <a:gdLst/>
              <a:ahLst/>
              <a:cxnLst/>
              <a:rect l="l" t="t" r="r" b="b"/>
              <a:pathLst>
                <a:path w="70247" h="6966" extrusionOk="0">
                  <a:moveTo>
                    <a:pt x="0" y="0"/>
                  </a:moveTo>
                  <a:lnTo>
                    <a:pt x="0" y="6965"/>
                  </a:lnTo>
                  <a:lnTo>
                    <a:pt x="70247" y="6965"/>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2"/>
            <p:cNvSpPr/>
            <p:nvPr/>
          </p:nvSpPr>
          <p:spPr>
            <a:xfrm>
              <a:off x="3369676" y="4557830"/>
              <a:ext cx="3211776" cy="614098"/>
            </a:xfrm>
            <a:custGeom>
              <a:avLst/>
              <a:gdLst/>
              <a:ahLst/>
              <a:cxnLst/>
              <a:rect l="l" t="t" r="r" b="b"/>
              <a:pathLst>
                <a:path w="93477" h="17873" extrusionOk="0">
                  <a:moveTo>
                    <a:pt x="89024" y="1"/>
                  </a:moveTo>
                  <a:lnTo>
                    <a:pt x="0" y="17872"/>
                  </a:lnTo>
                  <a:lnTo>
                    <a:pt x="10799" y="17872"/>
                  </a:lnTo>
                  <a:lnTo>
                    <a:pt x="93476" y="9669"/>
                  </a:lnTo>
                  <a:lnTo>
                    <a:pt x="8902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2"/>
            <p:cNvSpPr/>
            <p:nvPr/>
          </p:nvSpPr>
          <p:spPr>
            <a:xfrm>
              <a:off x="3179842" y="3927446"/>
              <a:ext cx="3102548" cy="1244483"/>
            </a:xfrm>
            <a:custGeom>
              <a:avLst/>
              <a:gdLst/>
              <a:ahLst/>
              <a:cxnLst/>
              <a:rect l="l" t="t" r="r" b="b"/>
              <a:pathLst>
                <a:path w="90298" h="36220" extrusionOk="0">
                  <a:moveTo>
                    <a:pt x="86131" y="0"/>
                  </a:moveTo>
                  <a:lnTo>
                    <a:pt x="1" y="36219"/>
                  </a:lnTo>
                  <a:lnTo>
                    <a:pt x="1870" y="36219"/>
                  </a:lnTo>
                  <a:lnTo>
                    <a:pt x="90298" y="9073"/>
                  </a:lnTo>
                  <a:lnTo>
                    <a:pt x="8613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2"/>
            <p:cNvSpPr/>
            <p:nvPr/>
          </p:nvSpPr>
          <p:spPr>
            <a:xfrm>
              <a:off x="3112773" y="3294587"/>
              <a:ext cx="2882445" cy="1877341"/>
            </a:xfrm>
            <a:custGeom>
              <a:avLst/>
              <a:gdLst/>
              <a:ahLst/>
              <a:cxnLst/>
              <a:rect l="l" t="t" r="r" b="b"/>
              <a:pathLst>
                <a:path w="83892" h="54639" extrusionOk="0">
                  <a:moveTo>
                    <a:pt x="79606" y="0"/>
                  </a:moveTo>
                  <a:lnTo>
                    <a:pt x="0" y="54638"/>
                  </a:lnTo>
                  <a:lnTo>
                    <a:pt x="810" y="54638"/>
                  </a:lnTo>
                  <a:lnTo>
                    <a:pt x="83892" y="9323"/>
                  </a:lnTo>
                  <a:lnTo>
                    <a:pt x="796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2"/>
            <p:cNvSpPr/>
            <p:nvPr/>
          </p:nvSpPr>
          <p:spPr>
            <a:xfrm>
              <a:off x="3075941" y="2634723"/>
              <a:ext cx="2617777" cy="2537205"/>
            </a:xfrm>
            <a:custGeom>
              <a:avLst/>
              <a:gdLst/>
              <a:ahLst/>
              <a:cxnLst/>
              <a:rect l="l" t="t" r="r" b="b"/>
              <a:pathLst>
                <a:path w="76189" h="73844" extrusionOk="0">
                  <a:moveTo>
                    <a:pt x="71855" y="1"/>
                  </a:moveTo>
                  <a:lnTo>
                    <a:pt x="70379" y="13"/>
                  </a:lnTo>
                  <a:lnTo>
                    <a:pt x="1" y="73843"/>
                  </a:lnTo>
                  <a:lnTo>
                    <a:pt x="477" y="73843"/>
                  </a:lnTo>
                  <a:lnTo>
                    <a:pt x="76189" y="9430"/>
                  </a:lnTo>
                  <a:lnTo>
                    <a:pt x="7185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2"/>
            <p:cNvSpPr/>
            <p:nvPr/>
          </p:nvSpPr>
          <p:spPr>
            <a:xfrm>
              <a:off x="3050996" y="2635960"/>
              <a:ext cx="1962002" cy="2535969"/>
            </a:xfrm>
            <a:custGeom>
              <a:avLst/>
              <a:gdLst/>
              <a:ahLst/>
              <a:cxnLst/>
              <a:rect l="l" t="t" r="r" b="b"/>
              <a:pathLst>
                <a:path w="57103" h="73808" extrusionOk="0">
                  <a:moveTo>
                    <a:pt x="57103" y="0"/>
                  </a:moveTo>
                  <a:lnTo>
                    <a:pt x="45089" y="36"/>
                  </a:lnTo>
                  <a:lnTo>
                    <a:pt x="1" y="73807"/>
                  </a:lnTo>
                  <a:lnTo>
                    <a:pt x="346" y="73807"/>
                  </a:lnTo>
                  <a:lnTo>
                    <a:pt x="5710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2"/>
            <p:cNvSpPr/>
            <p:nvPr/>
          </p:nvSpPr>
          <p:spPr>
            <a:xfrm>
              <a:off x="3031377" y="2637987"/>
              <a:ext cx="1203973" cy="2533941"/>
            </a:xfrm>
            <a:custGeom>
              <a:avLst/>
              <a:gdLst/>
              <a:ahLst/>
              <a:cxnLst/>
              <a:rect l="l" t="t" r="r" b="b"/>
              <a:pathLst>
                <a:path w="35041" h="73749" extrusionOk="0">
                  <a:moveTo>
                    <a:pt x="35040" y="1"/>
                  </a:moveTo>
                  <a:lnTo>
                    <a:pt x="25360" y="37"/>
                  </a:lnTo>
                  <a:lnTo>
                    <a:pt x="0" y="73748"/>
                  </a:lnTo>
                  <a:lnTo>
                    <a:pt x="274" y="73748"/>
                  </a:lnTo>
                  <a:lnTo>
                    <a:pt x="3504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2"/>
            <p:cNvSpPr/>
            <p:nvPr/>
          </p:nvSpPr>
          <p:spPr>
            <a:xfrm>
              <a:off x="3014575" y="2639636"/>
              <a:ext cx="578090" cy="2532292"/>
            </a:xfrm>
            <a:custGeom>
              <a:avLst/>
              <a:gdLst/>
              <a:ahLst/>
              <a:cxnLst/>
              <a:rect l="l" t="t" r="r" b="b"/>
              <a:pathLst>
                <a:path w="16825" h="73701" extrusionOk="0">
                  <a:moveTo>
                    <a:pt x="16824" y="1"/>
                  </a:moveTo>
                  <a:lnTo>
                    <a:pt x="8204" y="36"/>
                  </a:lnTo>
                  <a:lnTo>
                    <a:pt x="1" y="73700"/>
                  </a:lnTo>
                  <a:lnTo>
                    <a:pt x="239" y="73700"/>
                  </a:lnTo>
                  <a:lnTo>
                    <a:pt x="16824"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2"/>
            <p:cNvSpPr/>
            <p:nvPr/>
          </p:nvSpPr>
          <p:spPr>
            <a:xfrm>
              <a:off x="-141504" y="2634723"/>
              <a:ext cx="6852626" cy="2537205"/>
            </a:xfrm>
            <a:custGeom>
              <a:avLst/>
              <a:gdLst/>
              <a:ahLst/>
              <a:cxnLst/>
              <a:rect l="l" t="t" r="r" b="b"/>
              <a:pathLst>
                <a:path w="199442" h="73844" fill="none" extrusionOk="0">
                  <a:moveTo>
                    <a:pt x="0" y="441"/>
                  </a:moveTo>
                  <a:lnTo>
                    <a:pt x="0" y="73843"/>
                  </a:lnTo>
                  <a:lnTo>
                    <a:pt x="199442" y="73843"/>
                  </a:lnTo>
                  <a:lnTo>
                    <a:pt x="165497" y="1"/>
                  </a:lnTo>
                  <a:close/>
                </a:path>
              </a:pathLst>
            </a:custGeom>
            <a:noFill/>
            <a:ln w="29775" cap="flat" cmpd="sng">
              <a:solidFill>
                <a:srgbClr val="101D2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2"/>
            <p:cNvSpPr/>
            <p:nvPr/>
          </p:nvSpPr>
          <p:spPr>
            <a:xfrm>
              <a:off x="-143978" y="2634723"/>
              <a:ext cx="6853863" cy="2537205"/>
            </a:xfrm>
            <a:custGeom>
              <a:avLst/>
              <a:gdLst/>
              <a:ahLst/>
              <a:cxnLst/>
              <a:rect l="l" t="t" r="r" b="b"/>
              <a:pathLst>
                <a:path w="199478" h="73844" fill="none" extrusionOk="0">
                  <a:moveTo>
                    <a:pt x="1" y="441"/>
                  </a:moveTo>
                  <a:lnTo>
                    <a:pt x="1" y="73843"/>
                  </a:lnTo>
                  <a:lnTo>
                    <a:pt x="199478" y="73843"/>
                  </a:lnTo>
                  <a:lnTo>
                    <a:pt x="165509" y="1"/>
                  </a:lnTo>
                  <a:close/>
                </a:path>
              </a:pathLst>
            </a:custGeom>
            <a:noFill/>
            <a:ln w="3875" cap="flat" cmpd="sng">
              <a:solidFill>
                <a:srgbClr val="101D23"/>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2"/>
            <p:cNvSpPr/>
            <p:nvPr/>
          </p:nvSpPr>
          <p:spPr>
            <a:xfrm>
              <a:off x="-44165" y="2648226"/>
              <a:ext cx="2981055" cy="2523702"/>
            </a:xfrm>
            <a:custGeom>
              <a:avLst/>
              <a:gdLst/>
              <a:ahLst/>
              <a:cxnLst/>
              <a:rect l="l" t="t" r="r" b="b"/>
              <a:pathLst>
                <a:path w="86762" h="73451" extrusionOk="0">
                  <a:moveTo>
                    <a:pt x="16753" y="1"/>
                  </a:moveTo>
                  <a:lnTo>
                    <a:pt x="1" y="48"/>
                  </a:lnTo>
                  <a:lnTo>
                    <a:pt x="86297" y="73450"/>
                  </a:lnTo>
                  <a:lnTo>
                    <a:pt x="86762" y="73450"/>
                  </a:lnTo>
                  <a:lnTo>
                    <a:pt x="16753"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2"/>
            <p:cNvSpPr/>
            <p:nvPr/>
          </p:nvSpPr>
          <p:spPr>
            <a:xfrm>
              <a:off x="-141504" y="2634723"/>
              <a:ext cx="6852626" cy="2537205"/>
            </a:xfrm>
            <a:custGeom>
              <a:avLst/>
              <a:gdLst/>
              <a:ahLst/>
              <a:cxnLst/>
              <a:rect l="l" t="t" r="r" b="b"/>
              <a:pathLst>
                <a:path w="199442" h="73844" fill="none" extrusionOk="0">
                  <a:moveTo>
                    <a:pt x="0" y="441"/>
                  </a:moveTo>
                  <a:lnTo>
                    <a:pt x="0" y="73843"/>
                  </a:lnTo>
                  <a:lnTo>
                    <a:pt x="199442" y="73843"/>
                  </a:lnTo>
                  <a:lnTo>
                    <a:pt x="165497" y="1"/>
                  </a:lnTo>
                  <a:close/>
                </a:path>
              </a:pathLst>
            </a:custGeom>
            <a:noFill/>
            <a:ln w="297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08" name="Google Shape;1608;p2"/>
          <p:cNvSpPr txBox="1">
            <a:spLocks noGrp="1"/>
          </p:cNvSpPr>
          <p:nvPr>
            <p:ph type="ctrTitle"/>
          </p:nvPr>
        </p:nvSpPr>
        <p:spPr>
          <a:xfrm>
            <a:off x="2136925" y="1567139"/>
            <a:ext cx="5973900" cy="1179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5200"/>
              <a:buNone/>
              <a:defRPr sz="4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609" name="Google Shape;1609;p2"/>
          <p:cNvSpPr txBox="1">
            <a:spLocks noGrp="1"/>
          </p:cNvSpPr>
          <p:nvPr>
            <p:ph type="subTitle" idx="1"/>
          </p:nvPr>
        </p:nvSpPr>
        <p:spPr>
          <a:xfrm rot="-1384">
            <a:off x="2888100" y="2596933"/>
            <a:ext cx="4471500" cy="377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800">
                <a:solidFill>
                  <a:schemeClr val="dk1"/>
                </a:solidFill>
              </a:defRPr>
            </a:lvl1pPr>
            <a:lvl2pPr lvl="1" algn="ctr" rtl="0">
              <a:lnSpc>
                <a:spcPct val="100000"/>
              </a:lnSpc>
              <a:spcBef>
                <a:spcPts val="160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2">
  <p:cSld name="BLANK_1_1">
    <p:bg>
      <p:bgPr>
        <a:solidFill>
          <a:schemeClr val="accent1"/>
        </a:solidFill>
        <a:effectLst/>
      </p:bgPr>
    </p:bg>
    <p:spTree>
      <p:nvGrpSpPr>
        <p:cNvPr id="1" name="Shape 4954"/>
        <p:cNvGrpSpPr/>
        <p:nvPr/>
      </p:nvGrpSpPr>
      <p:grpSpPr>
        <a:xfrm>
          <a:off x="0" y="0"/>
          <a:ext cx="0" cy="0"/>
          <a:chOff x="0" y="0"/>
          <a:chExt cx="0" cy="0"/>
        </a:xfrm>
      </p:grpSpPr>
      <p:grpSp>
        <p:nvGrpSpPr>
          <p:cNvPr id="4955" name="Google Shape;4955;p15"/>
          <p:cNvGrpSpPr/>
          <p:nvPr/>
        </p:nvGrpSpPr>
        <p:grpSpPr>
          <a:xfrm>
            <a:off x="0" y="-50"/>
            <a:ext cx="9148262" cy="5143598"/>
            <a:chOff x="0" y="-50"/>
            <a:chExt cx="9148262" cy="5143598"/>
          </a:xfrm>
        </p:grpSpPr>
        <p:sp>
          <p:nvSpPr>
            <p:cNvPr id="4956" name="Google Shape;4956;p15"/>
            <p:cNvSpPr/>
            <p:nvPr/>
          </p:nvSpPr>
          <p:spPr>
            <a:xfrm>
              <a:off x="4325059" y="0"/>
              <a:ext cx="493862" cy="2571817"/>
            </a:xfrm>
            <a:custGeom>
              <a:avLst/>
              <a:gdLst/>
              <a:ahLst/>
              <a:cxnLst/>
              <a:rect l="l" t="t" r="r" b="b"/>
              <a:pathLst>
                <a:path w="7145" h="37208" extrusionOk="0">
                  <a:moveTo>
                    <a:pt x="1" y="1"/>
                  </a:moveTo>
                  <a:lnTo>
                    <a:pt x="3572" y="37208"/>
                  </a:lnTo>
                  <a:lnTo>
                    <a:pt x="714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7" name="Google Shape;4957;p15"/>
            <p:cNvSpPr/>
            <p:nvPr/>
          </p:nvSpPr>
          <p:spPr>
            <a:xfrm>
              <a:off x="2276476" y="0"/>
              <a:ext cx="2295578" cy="2571817"/>
            </a:xfrm>
            <a:custGeom>
              <a:avLst/>
              <a:gdLst/>
              <a:ahLst/>
              <a:cxnLst/>
              <a:rect l="l" t="t" r="r" b="b"/>
              <a:pathLst>
                <a:path w="26504" h="37208" extrusionOk="0">
                  <a:moveTo>
                    <a:pt x="0" y="1"/>
                  </a:moveTo>
                  <a:lnTo>
                    <a:pt x="26503" y="37208"/>
                  </a:lnTo>
                  <a:lnTo>
                    <a:pt x="952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8" name="Google Shape;4958;p15"/>
            <p:cNvSpPr/>
            <p:nvPr/>
          </p:nvSpPr>
          <p:spPr>
            <a:xfrm>
              <a:off x="0" y="0"/>
              <a:ext cx="4576212" cy="2571219"/>
            </a:xfrm>
            <a:custGeom>
              <a:avLst/>
              <a:gdLst/>
              <a:ahLst/>
              <a:cxnLst/>
              <a:rect l="l" t="t" r="r" b="b"/>
              <a:pathLst>
                <a:path w="37208" h="26504" extrusionOk="0">
                  <a:moveTo>
                    <a:pt x="0" y="0"/>
                  </a:moveTo>
                  <a:lnTo>
                    <a:pt x="0" y="9525"/>
                  </a:lnTo>
                  <a:lnTo>
                    <a:pt x="37207" y="26504"/>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9" name="Google Shape;4959;p15"/>
            <p:cNvSpPr/>
            <p:nvPr/>
          </p:nvSpPr>
          <p:spPr>
            <a:xfrm>
              <a:off x="0" y="2224569"/>
              <a:ext cx="4576212" cy="693154"/>
            </a:xfrm>
            <a:custGeom>
              <a:avLst/>
              <a:gdLst/>
              <a:ahLst/>
              <a:cxnLst/>
              <a:rect l="l" t="t" r="r" b="b"/>
              <a:pathLst>
                <a:path w="37208" h="7145" extrusionOk="0">
                  <a:moveTo>
                    <a:pt x="0" y="1"/>
                  </a:moveTo>
                  <a:lnTo>
                    <a:pt x="0" y="7145"/>
                  </a:lnTo>
                  <a:lnTo>
                    <a:pt x="37207" y="3573"/>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0" name="Google Shape;4960;p15"/>
            <p:cNvSpPr/>
            <p:nvPr/>
          </p:nvSpPr>
          <p:spPr>
            <a:xfrm>
              <a:off x="0" y="2571094"/>
              <a:ext cx="4576212" cy="2572383"/>
            </a:xfrm>
            <a:custGeom>
              <a:avLst/>
              <a:gdLst/>
              <a:ahLst/>
              <a:cxnLst/>
              <a:rect l="l" t="t" r="r" b="b"/>
              <a:pathLst>
                <a:path w="37208" h="26516" extrusionOk="0">
                  <a:moveTo>
                    <a:pt x="37207" y="1"/>
                  </a:moveTo>
                  <a:lnTo>
                    <a:pt x="0" y="16991"/>
                  </a:lnTo>
                  <a:lnTo>
                    <a:pt x="0" y="26516"/>
                  </a:lnTo>
                  <a:lnTo>
                    <a:pt x="372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1" name="Google Shape;4961;p15"/>
            <p:cNvSpPr/>
            <p:nvPr/>
          </p:nvSpPr>
          <p:spPr>
            <a:xfrm>
              <a:off x="2276476" y="2571725"/>
              <a:ext cx="2295578" cy="2571817"/>
            </a:xfrm>
            <a:custGeom>
              <a:avLst/>
              <a:gdLst/>
              <a:ahLst/>
              <a:cxnLst/>
              <a:rect l="l" t="t" r="r" b="b"/>
              <a:pathLst>
                <a:path w="26504" h="37208" extrusionOk="0">
                  <a:moveTo>
                    <a:pt x="26503" y="1"/>
                  </a:moveTo>
                  <a:lnTo>
                    <a:pt x="0" y="37208"/>
                  </a:lnTo>
                  <a:lnTo>
                    <a:pt x="9525" y="37208"/>
                  </a:lnTo>
                  <a:lnTo>
                    <a:pt x="2650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2" name="Google Shape;4962;p15"/>
            <p:cNvSpPr/>
            <p:nvPr/>
          </p:nvSpPr>
          <p:spPr>
            <a:xfrm>
              <a:off x="4325059" y="2571715"/>
              <a:ext cx="493862" cy="2571817"/>
            </a:xfrm>
            <a:custGeom>
              <a:avLst/>
              <a:gdLst/>
              <a:ahLst/>
              <a:cxnLst/>
              <a:rect l="l" t="t" r="r" b="b"/>
              <a:pathLst>
                <a:path w="7145" h="37208" extrusionOk="0">
                  <a:moveTo>
                    <a:pt x="3572" y="1"/>
                  </a:moveTo>
                  <a:lnTo>
                    <a:pt x="1" y="37208"/>
                  </a:lnTo>
                  <a:lnTo>
                    <a:pt x="7144" y="37208"/>
                  </a:lnTo>
                  <a:lnTo>
                    <a:pt x="357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3" name="Google Shape;4963;p15"/>
            <p:cNvSpPr/>
            <p:nvPr/>
          </p:nvSpPr>
          <p:spPr>
            <a:xfrm>
              <a:off x="4571949" y="2571725"/>
              <a:ext cx="2295578" cy="2571817"/>
            </a:xfrm>
            <a:custGeom>
              <a:avLst/>
              <a:gdLst/>
              <a:ahLst/>
              <a:cxnLst/>
              <a:rect l="l" t="t" r="r" b="b"/>
              <a:pathLst>
                <a:path w="26504" h="37208" extrusionOk="0">
                  <a:moveTo>
                    <a:pt x="0" y="1"/>
                  </a:moveTo>
                  <a:lnTo>
                    <a:pt x="16979" y="37208"/>
                  </a:lnTo>
                  <a:lnTo>
                    <a:pt x="26504" y="37208"/>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4" name="Google Shape;4964;p15"/>
            <p:cNvSpPr/>
            <p:nvPr/>
          </p:nvSpPr>
          <p:spPr>
            <a:xfrm>
              <a:off x="4572050" y="2571098"/>
              <a:ext cx="4576212" cy="2572450"/>
            </a:xfrm>
            <a:custGeom>
              <a:avLst/>
              <a:gdLst/>
              <a:ahLst/>
              <a:cxnLst/>
              <a:rect l="l" t="t" r="r" b="b"/>
              <a:pathLst>
                <a:path w="37208" h="26516" extrusionOk="0">
                  <a:moveTo>
                    <a:pt x="0" y="1"/>
                  </a:moveTo>
                  <a:lnTo>
                    <a:pt x="37207" y="26516"/>
                  </a:lnTo>
                  <a:lnTo>
                    <a:pt x="37207" y="16991"/>
                  </a:lnTo>
                  <a:lnTo>
                    <a:pt x="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5" name="Google Shape;4965;p15"/>
            <p:cNvSpPr/>
            <p:nvPr/>
          </p:nvSpPr>
          <p:spPr>
            <a:xfrm>
              <a:off x="4572050" y="2224566"/>
              <a:ext cx="4576212" cy="693172"/>
            </a:xfrm>
            <a:custGeom>
              <a:avLst/>
              <a:gdLst/>
              <a:ahLst/>
              <a:cxnLst/>
              <a:rect l="l" t="t" r="r" b="b"/>
              <a:pathLst>
                <a:path w="37208" h="7145" extrusionOk="0">
                  <a:moveTo>
                    <a:pt x="37207" y="1"/>
                  </a:moveTo>
                  <a:lnTo>
                    <a:pt x="0" y="3573"/>
                  </a:lnTo>
                  <a:lnTo>
                    <a:pt x="37207" y="7145"/>
                  </a:lnTo>
                  <a:lnTo>
                    <a:pt x="372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6" name="Google Shape;4966;p15"/>
            <p:cNvSpPr/>
            <p:nvPr/>
          </p:nvSpPr>
          <p:spPr>
            <a:xfrm>
              <a:off x="4572050" y="-50"/>
              <a:ext cx="4576212" cy="2571286"/>
            </a:xfrm>
            <a:custGeom>
              <a:avLst/>
              <a:gdLst/>
              <a:ahLst/>
              <a:cxnLst/>
              <a:rect l="l" t="t" r="r" b="b"/>
              <a:pathLst>
                <a:path w="37208" h="26504" extrusionOk="0">
                  <a:moveTo>
                    <a:pt x="37207" y="0"/>
                  </a:moveTo>
                  <a:lnTo>
                    <a:pt x="0" y="26504"/>
                  </a:lnTo>
                  <a:lnTo>
                    <a:pt x="37207" y="9525"/>
                  </a:lnTo>
                  <a:lnTo>
                    <a:pt x="37207"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7" name="Google Shape;4967;p15"/>
            <p:cNvSpPr/>
            <p:nvPr/>
          </p:nvSpPr>
          <p:spPr>
            <a:xfrm>
              <a:off x="4571949" y="0"/>
              <a:ext cx="2295578" cy="2571817"/>
            </a:xfrm>
            <a:custGeom>
              <a:avLst/>
              <a:gdLst/>
              <a:ahLst/>
              <a:cxnLst/>
              <a:rect l="l" t="t" r="r" b="b"/>
              <a:pathLst>
                <a:path w="26504" h="37208" extrusionOk="0">
                  <a:moveTo>
                    <a:pt x="16979" y="1"/>
                  </a:moveTo>
                  <a:lnTo>
                    <a:pt x="0" y="37208"/>
                  </a:lnTo>
                  <a:lnTo>
                    <a:pt x="2650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3">
  <p:cSld name="BLANK_1_1_1">
    <p:bg>
      <p:bgPr>
        <a:solidFill>
          <a:schemeClr val="accent3"/>
        </a:solidFill>
        <a:effectLst/>
      </p:bgPr>
    </p:bg>
    <p:spTree>
      <p:nvGrpSpPr>
        <p:cNvPr id="1" name="Shape 4968"/>
        <p:cNvGrpSpPr/>
        <p:nvPr/>
      </p:nvGrpSpPr>
      <p:grpSpPr>
        <a:xfrm>
          <a:off x="0" y="0"/>
          <a:ext cx="0" cy="0"/>
          <a:chOff x="0" y="0"/>
          <a:chExt cx="0" cy="0"/>
        </a:xfrm>
      </p:grpSpPr>
      <p:grpSp>
        <p:nvGrpSpPr>
          <p:cNvPr id="4969" name="Google Shape;4969;p16"/>
          <p:cNvGrpSpPr/>
          <p:nvPr/>
        </p:nvGrpSpPr>
        <p:grpSpPr>
          <a:xfrm>
            <a:off x="-52972" y="36998"/>
            <a:ext cx="9196967" cy="5099522"/>
            <a:chOff x="-52972" y="36998"/>
            <a:chExt cx="9196967" cy="5099522"/>
          </a:xfrm>
        </p:grpSpPr>
        <p:sp>
          <p:nvSpPr>
            <p:cNvPr id="4970" name="Google Shape;4970;p16"/>
            <p:cNvSpPr/>
            <p:nvPr/>
          </p:nvSpPr>
          <p:spPr>
            <a:xfrm>
              <a:off x="5909535"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1" name="Google Shape;4971;p16"/>
            <p:cNvSpPr/>
            <p:nvPr/>
          </p:nvSpPr>
          <p:spPr>
            <a:xfrm>
              <a:off x="5909535"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2" name="Google Shape;4972;p16"/>
            <p:cNvSpPr/>
            <p:nvPr/>
          </p:nvSpPr>
          <p:spPr>
            <a:xfrm>
              <a:off x="5909535"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3" name="Google Shape;4973;p16"/>
            <p:cNvSpPr/>
            <p:nvPr/>
          </p:nvSpPr>
          <p:spPr>
            <a:xfrm>
              <a:off x="5909535"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4" name="Google Shape;4974;p16"/>
            <p:cNvSpPr/>
            <p:nvPr/>
          </p:nvSpPr>
          <p:spPr>
            <a:xfrm>
              <a:off x="5909535"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5" name="Google Shape;4975;p16"/>
            <p:cNvSpPr/>
            <p:nvPr/>
          </p:nvSpPr>
          <p:spPr>
            <a:xfrm>
              <a:off x="5909535"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6" name="Google Shape;4976;p16"/>
            <p:cNvSpPr/>
            <p:nvPr/>
          </p:nvSpPr>
          <p:spPr>
            <a:xfrm>
              <a:off x="5909535"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7" name="Google Shape;4977;p16"/>
            <p:cNvSpPr/>
            <p:nvPr/>
          </p:nvSpPr>
          <p:spPr>
            <a:xfrm>
              <a:off x="5909535"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8" name="Google Shape;4978;p16"/>
            <p:cNvSpPr/>
            <p:nvPr/>
          </p:nvSpPr>
          <p:spPr>
            <a:xfrm>
              <a:off x="5909535"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9" name="Google Shape;4979;p16"/>
            <p:cNvSpPr/>
            <p:nvPr/>
          </p:nvSpPr>
          <p:spPr>
            <a:xfrm>
              <a:off x="5909535"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0" name="Google Shape;4980;p16"/>
            <p:cNvSpPr/>
            <p:nvPr/>
          </p:nvSpPr>
          <p:spPr>
            <a:xfrm>
              <a:off x="5909535"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1" name="Google Shape;4981;p16"/>
            <p:cNvSpPr/>
            <p:nvPr/>
          </p:nvSpPr>
          <p:spPr>
            <a:xfrm>
              <a:off x="5909535"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2" name="Google Shape;4982;p16"/>
            <p:cNvSpPr/>
            <p:nvPr/>
          </p:nvSpPr>
          <p:spPr>
            <a:xfrm>
              <a:off x="5909535"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3" name="Google Shape;4983;p16"/>
            <p:cNvSpPr/>
            <p:nvPr/>
          </p:nvSpPr>
          <p:spPr>
            <a:xfrm>
              <a:off x="5909535"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4" name="Google Shape;4984;p16"/>
            <p:cNvSpPr/>
            <p:nvPr/>
          </p:nvSpPr>
          <p:spPr>
            <a:xfrm>
              <a:off x="5909535"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5" name="Google Shape;4985;p16"/>
            <p:cNvSpPr/>
            <p:nvPr/>
          </p:nvSpPr>
          <p:spPr>
            <a:xfrm>
              <a:off x="5909535"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6" name="Google Shape;4986;p16"/>
            <p:cNvSpPr/>
            <p:nvPr/>
          </p:nvSpPr>
          <p:spPr>
            <a:xfrm>
              <a:off x="5909535"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7" name="Google Shape;4987;p16"/>
            <p:cNvSpPr/>
            <p:nvPr/>
          </p:nvSpPr>
          <p:spPr>
            <a:xfrm>
              <a:off x="5909535"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8" name="Google Shape;4988;p16"/>
            <p:cNvSpPr/>
            <p:nvPr/>
          </p:nvSpPr>
          <p:spPr>
            <a:xfrm>
              <a:off x="5909535"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9" name="Google Shape;4989;p16"/>
            <p:cNvSpPr/>
            <p:nvPr/>
          </p:nvSpPr>
          <p:spPr>
            <a:xfrm>
              <a:off x="5595008"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0" name="Google Shape;4990;p16"/>
            <p:cNvSpPr/>
            <p:nvPr/>
          </p:nvSpPr>
          <p:spPr>
            <a:xfrm>
              <a:off x="528048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1" name="Google Shape;4991;p16"/>
            <p:cNvSpPr/>
            <p:nvPr/>
          </p:nvSpPr>
          <p:spPr>
            <a:xfrm>
              <a:off x="5909535"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2" name="Google Shape;4992;p16"/>
            <p:cNvSpPr/>
            <p:nvPr/>
          </p:nvSpPr>
          <p:spPr>
            <a:xfrm>
              <a:off x="5595008"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3" name="Google Shape;4993;p16"/>
            <p:cNvSpPr/>
            <p:nvPr/>
          </p:nvSpPr>
          <p:spPr>
            <a:xfrm>
              <a:off x="5909535"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4" name="Google Shape;4994;p16"/>
            <p:cNvSpPr/>
            <p:nvPr/>
          </p:nvSpPr>
          <p:spPr>
            <a:xfrm>
              <a:off x="5595008"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5" name="Google Shape;4995;p16"/>
            <p:cNvSpPr/>
            <p:nvPr/>
          </p:nvSpPr>
          <p:spPr>
            <a:xfrm>
              <a:off x="5437007" y="506577"/>
              <a:ext cx="95218" cy="95218"/>
            </a:xfrm>
            <a:custGeom>
              <a:avLst/>
              <a:gdLst/>
              <a:ahLst/>
              <a:cxnLst/>
              <a:rect l="l" t="t" r="r" b="b"/>
              <a:pathLst>
                <a:path w="775" h="775" extrusionOk="0">
                  <a:moveTo>
                    <a:pt x="393" y="0"/>
                  </a:moveTo>
                  <a:cubicBezTo>
                    <a:pt x="179" y="0"/>
                    <a:pt x="1" y="179"/>
                    <a:pt x="1" y="381"/>
                  </a:cubicBezTo>
                  <a:cubicBezTo>
                    <a:pt x="1"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6" name="Google Shape;4996;p16"/>
            <p:cNvSpPr/>
            <p:nvPr/>
          </p:nvSpPr>
          <p:spPr>
            <a:xfrm>
              <a:off x="5751534" y="50657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7" name="Google Shape;4997;p16"/>
            <p:cNvSpPr/>
            <p:nvPr/>
          </p:nvSpPr>
          <p:spPr>
            <a:xfrm>
              <a:off x="5437007" y="193524"/>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8" name="Google Shape;4998;p16"/>
            <p:cNvSpPr/>
            <p:nvPr/>
          </p:nvSpPr>
          <p:spPr>
            <a:xfrm>
              <a:off x="5751534" y="19352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9" name="Google Shape;4999;p16"/>
            <p:cNvSpPr/>
            <p:nvPr/>
          </p:nvSpPr>
          <p:spPr>
            <a:xfrm>
              <a:off x="528048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0" name="Google Shape;5000;p16"/>
            <p:cNvSpPr/>
            <p:nvPr/>
          </p:nvSpPr>
          <p:spPr>
            <a:xfrm>
              <a:off x="5280480"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1" name="Google Shape;5001;p16"/>
            <p:cNvSpPr/>
            <p:nvPr/>
          </p:nvSpPr>
          <p:spPr>
            <a:xfrm>
              <a:off x="5909535"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2" name="Google Shape;5002;p16"/>
            <p:cNvSpPr/>
            <p:nvPr/>
          </p:nvSpPr>
          <p:spPr>
            <a:xfrm>
              <a:off x="5595008"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3" name="Google Shape;5003;p16"/>
            <p:cNvSpPr/>
            <p:nvPr/>
          </p:nvSpPr>
          <p:spPr>
            <a:xfrm>
              <a:off x="528048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4" name="Google Shape;5004;p16"/>
            <p:cNvSpPr/>
            <p:nvPr/>
          </p:nvSpPr>
          <p:spPr>
            <a:xfrm>
              <a:off x="5909535"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5" name="Google Shape;5005;p16"/>
            <p:cNvSpPr/>
            <p:nvPr/>
          </p:nvSpPr>
          <p:spPr>
            <a:xfrm>
              <a:off x="5595008"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6" name="Google Shape;5006;p16"/>
            <p:cNvSpPr/>
            <p:nvPr/>
          </p:nvSpPr>
          <p:spPr>
            <a:xfrm>
              <a:off x="5909535"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7" name="Google Shape;5007;p16"/>
            <p:cNvSpPr/>
            <p:nvPr/>
          </p:nvSpPr>
          <p:spPr>
            <a:xfrm>
              <a:off x="5595008"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8" name="Google Shape;5008;p16"/>
            <p:cNvSpPr/>
            <p:nvPr/>
          </p:nvSpPr>
          <p:spPr>
            <a:xfrm>
              <a:off x="5437007" y="1135632"/>
              <a:ext cx="95218" cy="95096"/>
            </a:xfrm>
            <a:custGeom>
              <a:avLst/>
              <a:gdLst/>
              <a:ahLst/>
              <a:cxnLst/>
              <a:rect l="l" t="t" r="r" b="b"/>
              <a:pathLst>
                <a:path w="775" h="774" extrusionOk="0">
                  <a:moveTo>
                    <a:pt x="393" y="0"/>
                  </a:moveTo>
                  <a:cubicBezTo>
                    <a:pt x="179" y="0"/>
                    <a:pt x="1" y="179"/>
                    <a:pt x="1" y="393"/>
                  </a:cubicBezTo>
                  <a:cubicBezTo>
                    <a:pt x="1" y="595"/>
                    <a:pt x="179" y="774"/>
                    <a:pt x="393" y="774"/>
                  </a:cubicBezTo>
                  <a:cubicBezTo>
                    <a:pt x="608" y="774"/>
                    <a:pt x="774" y="595"/>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9" name="Google Shape;5009;p16"/>
            <p:cNvSpPr/>
            <p:nvPr/>
          </p:nvSpPr>
          <p:spPr>
            <a:xfrm>
              <a:off x="5751534" y="1135632"/>
              <a:ext cx="95218" cy="95096"/>
            </a:xfrm>
            <a:custGeom>
              <a:avLst/>
              <a:gdLst/>
              <a:ahLst/>
              <a:cxnLst/>
              <a:rect l="l" t="t" r="r" b="b"/>
              <a:pathLst>
                <a:path w="775" h="774" extrusionOk="0">
                  <a:moveTo>
                    <a:pt x="393" y="0"/>
                  </a:moveTo>
                  <a:cubicBezTo>
                    <a:pt x="179" y="0"/>
                    <a:pt x="0" y="179"/>
                    <a:pt x="0" y="393"/>
                  </a:cubicBezTo>
                  <a:cubicBezTo>
                    <a:pt x="0" y="595"/>
                    <a:pt x="179" y="774"/>
                    <a:pt x="393" y="774"/>
                  </a:cubicBezTo>
                  <a:cubicBezTo>
                    <a:pt x="608" y="774"/>
                    <a:pt x="774" y="595"/>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0" name="Google Shape;5010;p16"/>
            <p:cNvSpPr/>
            <p:nvPr/>
          </p:nvSpPr>
          <p:spPr>
            <a:xfrm>
              <a:off x="5437007" y="821105"/>
              <a:ext cx="95218" cy="95218"/>
            </a:xfrm>
            <a:custGeom>
              <a:avLst/>
              <a:gdLst/>
              <a:ahLst/>
              <a:cxnLst/>
              <a:rect l="l" t="t" r="r" b="b"/>
              <a:pathLst>
                <a:path w="775" h="775" extrusionOk="0">
                  <a:moveTo>
                    <a:pt x="393" y="0"/>
                  </a:moveTo>
                  <a:cubicBezTo>
                    <a:pt x="179" y="0"/>
                    <a:pt x="1" y="179"/>
                    <a:pt x="1" y="393"/>
                  </a:cubicBezTo>
                  <a:cubicBezTo>
                    <a:pt x="1" y="596"/>
                    <a:pt x="179" y="774"/>
                    <a:pt x="393" y="774"/>
                  </a:cubicBezTo>
                  <a:cubicBezTo>
                    <a:pt x="608" y="774"/>
                    <a:pt x="774" y="596"/>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1" name="Google Shape;5011;p16"/>
            <p:cNvSpPr/>
            <p:nvPr/>
          </p:nvSpPr>
          <p:spPr>
            <a:xfrm>
              <a:off x="5751534" y="821105"/>
              <a:ext cx="95218" cy="95218"/>
            </a:xfrm>
            <a:custGeom>
              <a:avLst/>
              <a:gdLst/>
              <a:ahLst/>
              <a:cxnLst/>
              <a:rect l="l" t="t" r="r" b="b"/>
              <a:pathLst>
                <a:path w="775" h="775" extrusionOk="0">
                  <a:moveTo>
                    <a:pt x="393" y="0"/>
                  </a:moveTo>
                  <a:cubicBezTo>
                    <a:pt x="179" y="0"/>
                    <a:pt x="0" y="179"/>
                    <a:pt x="0" y="393"/>
                  </a:cubicBezTo>
                  <a:cubicBezTo>
                    <a:pt x="0" y="596"/>
                    <a:pt x="179" y="774"/>
                    <a:pt x="393" y="774"/>
                  </a:cubicBezTo>
                  <a:cubicBezTo>
                    <a:pt x="608" y="774"/>
                    <a:pt x="774" y="596"/>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2" name="Google Shape;5012;p16"/>
            <p:cNvSpPr/>
            <p:nvPr/>
          </p:nvSpPr>
          <p:spPr>
            <a:xfrm>
              <a:off x="528048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3" name="Google Shape;5013;p16"/>
            <p:cNvSpPr/>
            <p:nvPr/>
          </p:nvSpPr>
          <p:spPr>
            <a:xfrm>
              <a:off x="5280480"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4" name="Google Shape;5014;p16"/>
            <p:cNvSpPr/>
            <p:nvPr/>
          </p:nvSpPr>
          <p:spPr>
            <a:xfrm>
              <a:off x="5909535"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5" name="Google Shape;5015;p16"/>
            <p:cNvSpPr/>
            <p:nvPr/>
          </p:nvSpPr>
          <p:spPr>
            <a:xfrm>
              <a:off x="5595008"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6" name="Google Shape;5016;p16"/>
            <p:cNvSpPr/>
            <p:nvPr/>
          </p:nvSpPr>
          <p:spPr>
            <a:xfrm>
              <a:off x="528048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7" name="Google Shape;5017;p16"/>
            <p:cNvSpPr/>
            <p:nvPr/>
          </p:nvSpPr>
          <p:spPr>
            <a:xfrm>
              <a:off x="5909535"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8" name="Google Shape;5018;p16"/>
            <p:cNvSpPr/>
            <p:nvPr/>
          </p:nvSpPr>
          <p:spPr>
            <a:xfrm>
              <a:off x="5595008"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9" name="Google Shape;5019;p16"/>
            <p:cNvSpPr/>
            <p:nvPr/>
          </p:nvSpPr>
          <p:spPr>
            <a:xfrm>
              <a:off x="5909535"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0" name="Google Shape;5020;p16"/>
            <p:cNvSpPr/>
            <p:nvPr/>
          </p:nvSpPr>
          <p:spPr>
            <a:xfrm>
              <a:off x="5595008"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1" name="Google Shape;5021;p16"/>
            <p:cNvSpPr/>
            <p:nvPr/>
          </p:nvSpPr>
          <p:spPr>
            <a:xfrm>
              <a:off x="5437007" y="1763090"/>
              <a:ext cx="95218" cy="95218"/>
            </a:xfrm>
            <a:custGeom>
              <a:avLst/>
              <a:gdLst/>
              <a:ahLst/>
              <a:cxnLst/>
              <a:rect l="l" t="t" r="r" b="b"/>
              <a:pathLst>
                <a:path w="775" h="775" extrusionOk="0">
                  <a:moveTo>
                    <a:pt x="393" y="1"/>
                  </a:moveTo>
                  <a:cubicBezTo>
                    <a:pt x="179" y="1"/>
                    <a:pt x="1" y="168"/>
                    <a:pt x="1" y="382"/>
                  </a:cubicBezTo>
                  <a:cubicBezTo>
                    <a:pt x="1"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2" name="Google Shape;5022;p16"/>
            <p:cNvSpPr/>
            <p:nvPr/>
          </p:nvSpPr>
          <p:spPr>
            <a:xfrm>
              <a:off x="5751534" y="1763090"/>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3" name="Google Shape;5023;p16"/>
            <p:cNvSpPr/>
            <p:nvPr/>
          </p:nvSpPr>
          <p:spPr>
            <a:xfrm>
              <a:off x="5437007" y="1448685"/>
              <a:ext cx="95218" cy="95096"/>
            </a:xfrm>
            <a:custGeom>
              <a:avLst/>
              <a:gdLst/>
              <a:ahLst/>
              <a:cxnLst/>
              <a:rect l="l" t="t" r="r" b="b"/>
              <a:pathLst>
                <a:path w="775" h="774" extrusionOk="0">
                  <a:moveTo>
                    <a:pt x="393" y="0"/>
                  </a:moveTo>
                  <a:cubicBezTo>
                    <a:pt x="179" y="0"/>
                    <a:pt x="1" y="167"/>
                    <a:pt x="1" y="381"/>
                  </a:cubicBezTo>
                  <a:cubicBezTo>
                    <a:pt x="1"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4" name="Google Shape;5024;p16"/>
            <p:cNvSpPr/>
            <p:nvPr/>
          </p:nvSpPr>
          <p:spPr>
            <a:xfrm>
              <a:off x="5751534" y="1448685"/>
              <a:ext cx="95218" cy="95096"/>
            </a:xfrm>
            <a:custGeom>
              <a:avLst/>
              <a:gdLst/>
              <a:ahLst/>
              <a:cxnLst/>
              <a:rect l="l" t="t" r="r" b="b"/>
              <a:pathLst>
                <a:path w="775" h="774"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5" name="Google Shape;5025;p16"/>
            <p:cNvSpPr/>
            <p:nvPr/>
          </p:nvSpPr>
          <p:spPr>
            <a:xfrm>
              <a:off x="528048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6" name="Google Shape;5026;p16"/>
            <p:cNvSpPr/>
            <p:nvPr/>
          </p:nvSpPr>
          <p:spPr>
            <a:xfrm>
              <a:off x="5280480"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7" name="Google Shape;5027;p16"/>
            <p:cNvSpPr/>
            <p:nvPr/>
          </p:nvSpPr>
          <p:spPr>
            <a:xfrm>
              <a:off x="5909535"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8" name="Google Shape;5028;p16"/>
            <p:cNvSpPr/>
            <p:nvPr/>
          </p:nvSpPr>
          <p:spPr>
            <a:xfrm>
              <a:off x="5595008"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9" name="Google Shape;5029;p16"/>
            <p:cNvSpPr/>
            <p:nvPr/>
          </p:nvSpPr>
          <p:spPr>
            <a:xfrm>
              <a:off x="528048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0" name="Google Shape;5030;p16"/>
            <p:cNvSpPr/>
            <p:nvPr/>
          </p:nvSpPr>
          <p:spPr>
            <a:xfrm>
              <a:off x="5909535"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1" name="Google Shape;5031;p16"/>
            <p:cNvSpPr/>
            <p:nvPr/>
          </p:nvSpPr>
          <p:spPr>
            <a:xfrm>
              <a:off x="5595008"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2" name="Google Shape;5032;p16"/>
            <p:cNvSpPr/>
            <p:nvPr/>
          </p:nvSpPr>
          <p:spPr>
            <a:xfrm>
              <a:off x="5909535"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3" name="Google Shape;5033;p16"/>
            <p:cNvSpPr/>
            <p:nvPr/>
          </p:nvSpPr>
          <p:spPr>
            <a:xfrm>
              <a:off x="5595008"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4" name="Google Shape;5034;p16"/>
            <p:cNvSpPr/>
            <p:nvPr/>
          </p:nvSpPr>
          <p:spPr>
            <a:xfrm>
              <a:off x="5437007" y="2389196"/>
              <a:ext cx="95218" cy="95218"/>
            </a:xfrm>
            <a:custGeom>
              <a:avLst/>
              <a:gdLst/>
              <a:ahLst/>
              <a:cxnLst/>
              <a:rect l="l" t="t" r="r" b="b"/>
              <a:pathLst>
                <a:path w="775" h="775" extrusionOk="0">
                  <a:moveTo>
                    <a:pt x="393" y="1"/>
                  </a:moveTo>
                  <a:cubicBezTo>
                    <a:pt x="179" y="1"/>
                    <a:pt x="1" y="179"/>
                    <a:pt x="1" y="394"/>
                  </a:cubicBezTo>
                  <a:cubicBezTo>
                    <a:pt x="1"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5" name="Google Shape;5035;p16"/>
            <p:cNvSpPr/>
            <p:nvPr/>
          </p:nvSpPr>
          <p:spPr>
            <a:xfrm>
              <a:off x="5751534" y="2389196"/>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6" name="Google Shape;5036;p16"/>
            <p:cNvSpPr/>
            <p:nvPr/>
          </p:nvSpPr>
          <p:spPr>
            <a:xfrm>
              <a:off x="5437007" y="2076143"/>
              <a:ext cx="95218" cy="95218"/>
            </a:xfrm>
            <a:custGeom>
              <a:avLst/>
              <a:gdLst/>
              <a:ahLst/>
              <a:cxnLst/>
              <a:rect l="l" t="t" r="r" b="b"/>
              <a:pathLst>
                <a:path w="775" h="775" extrusionOk="0">
                  <a:moveTo>
                    <a:pt x="393" y="1"/>
                  </a:moveTo>
                  <a:cubicBezTo>
                    <a:pt x="179" y="1"/>
                    <a:pt x="1" y="167"/>
                    <a:pt x="1" y="382"/>
                  </a:cubicBezTo>
                  <a:cubicBezTo>
                    <a:pt x="1"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7" name="Google Shape;5037;p16"/>
            <p:cNvSpPr/>
            <p:nvPr/>
          </p:nvSpPr>
          <p:spPr>
            <a:xfrm>
              <a:off x="5751534" y="2076143"/>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8" name="Google Shape;5038;p16"/>
            <p:cNvSpPr/>
            <p:nvPr/>
          </p:nvSpPr>
          <p:spPr>
            <a:xfrm>
              <a:off x="528048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9" name="Google Shape;5039;p16"/>
            <p:cNvSpPr/>
            <p:nvPr/>
          </p:nvSpPr>
          <p:spPr>
            <a:xfrm>
              <a:off x="5280480"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0" name="Google Shape;5040;p16"/>
            <p:cNvSpPr/>
            <p:nvPr/>
          </p:nvSpPr>
          <p:spPr>
            <a:xfrm>
              <a:off x="5909535"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1" name="Google Shape;5041;p16"/>
            <p:cNvSpPr/>
            <p:nvPr/>
          </p:nvSpPr>
          <p:spPr>
            <a:xfrm>
              <a:off x="5595008"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2" name="Google Shape;5042;p16"/>
            <p:cNvSpPr/>
            <p:nvPr/>
          </p:nvSpPr>
          <p:spPr>
            <a:xfrm>
              <a:off x="528048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3" name="Google Shape;5043;p16"/>
            <p:cNvSpPr/>
            <p:nvPr/>
          </p:nvSpPr>
          <p:spPr>
            <a:xfrm>
              <a:off x="5909535"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4" name="Google Shape;5044;p16"/>
            <p:cNvSpPr/>
            <p:nvPr/>
          </p:nvSpPr>
          <p:spPr>
            <a:xfrm>
              <a:off x="5595008"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5" name="Google Shape;5045;p16"/>
            <p:cNvSpPr/>
            <p:nvPr/>
          </p:nvSpPr>
          <p:spPr>
            <a:xfrm>
              <a:off x="5909535"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6" name="Google Shape;5046;p16"/>
            <p:cNvSpPr/>
            <p:nvPr/>
          </p:nvSpPr>
          <p:spPr>
            <a:xfrm>
              <a:off x="5595008"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7" name="Google Shape;5047;p16"/>
            <p:cNvSpPr/>
            <p:nvPr/>
          </p:nvSpPr>
          <p:spPr>
            <a:xfrm>
              <a:off x="5437007" y="3016777"/>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8" name="Google Shape;5048;p16"/>
            <p:cNvSpPr/>
            <p:nvPr/>
          </p:nvSpPr>
          <p:spPr>
            <a:xfrm>
              <a:off x="5751534" y="3016777"/>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9" name="Google Shape;5049;p16"/>
            <p:cNvSpPr/>
            <p:nvPr/>
          </p:nvSpPr>
          <p:spPr>
            <a:xfrm>
              <a:off x="5437007" y="2705198"/>
              <a:ext cx="95218" cy="93744"/>
            </a:xfrm>
            <a:custGeom>
              <a:avLst/>
              <a:gdLst/>
              <a:ahLst/>
              <a:cxnLst/>
              <a:rect l="l" t="t" r="r" b="b"/>
              <a:pathLst>
                <a:path w="775" h="763" extrusionOk="0">
                  <a:moveTo>
                    <a:pt x="393" y="0"/>
                  </a:moveTo>
                  <a:cubicBezTo>
                    <a:pt x="179" y="0"/>
                    <a:pt x="1" y="167"/>
                    <a:pt x="1" y="381"/>
                  </a:cubicBezTo>
                  <a:cubicBezTo>
                    <a:pt x="1" y="596"/>
                    <a:pt x="179" y="762"/>
                    <a:pt x="393" y="762"/>
                  </a:cubicBezTo>
                  <a:cubicBezTo>
                    <a:pt x="608" y="762"/>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0" name="Google Shape;5050;p16"/>
            <p:cNvSpPr/>
            <p:nvPr/>
          </p:nvSpPr>
          <p:spPr>
            <a:xfrm>
              <a:off x="5751534" y="2705198"/>
              <a:ext cx="95218" cy="93744"/>
            </a:xfrm>
            <a:custGeom>
              <a:avLst/>
              <a:gdLst/>
              <a:ahLst/>
              <a:cxnLst/>
              <a:rect l="l" t="t" r="r" b="b"/>
              <a:pathLst>
                <a:path w="775" h="763" extrusionOk="0">
                  <a:moveTo>
                    <a:pt x="393" y="0"/>
                  </a:moveTo>
                  <a:cubicBezTo>
                    <a:pt x="179" y="0"/>
                    <a:pt x="0" y="167"/>
                    <a:pt x="0" y="381"/>
                  </a:cubicBezTo>
                  <a:cubicBezTo>
                    <a:pt x="0" y="596"/>
                    <a:pt x="179" y="762"/>
                    <a:pt x="393" y="762"/>
                  </a:cubicBezTo>
                  <a:cubicBezTo>
                    <a:pt x="608" y="762"/>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1" name="Google Shape;5051;p16"/>
            <p:cNvSpPr/>
            <p:nvPr/>
          </p:nvSpPr>
          <p:spPr>
            <a:xfrm>
              <a:off x="528048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2" name="Google Shape;5052;p16"/>
            <p:cNvSpPr/>
            <p:nvPr/>
          </p:nvSpPr>
          <p:spPr>
            <a:xfrm>
              <a:off x="5280480"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3" name="Google Shape;5053;p16"/>
            <p:cNvSpPr/>
            <p:nvPr/>
          </p:nvSpPr>
          <p:spPr>
            <a:xfrm>
              <a:off x="5909535"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4" name="Google Shape;5054;p16"/>
            <p:cNvSpPr/>
            <p:nvPr/>
          </p:nvSpPr>
          <p:spPr>
            <a:xfrm>
              <a:off x="5595008"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5" name="Google Shape;5055;p16"/>
            <p:cNvSpPr/>
            <p:nvPr/>
          </p:nvSpPr>
          <p:spPr>
            <a:xfrm>
              <a:off x="528048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6" name="Google Shape;5056;p16"/>
            <p:cNvSpPr/>
            <p:nvPr/>
          </p:nvSpPr>
          <p:spPr>
            <a:xfrm>
              <a:off x="5909535"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7" name="Google Shape;5057;p16"/>
            <p:cNvSpPr/>
            <p:nvPr/>
          </p:nvSpPr>
          <p:spPr>
            <a:xfrm>
              <a:off x="5595008"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8" name="Google Shape;5058;p16"/>
            <p:cNvSpPr/>
            <p:nvPr/>
          </p:nvSpPr>
          <p:spPr>
            <a:xfrm>
              <a:off x="5437007" y="3644357"/>
              <a:ext cx="95218" cy="95218"/>
            </a:xfrm>
            <a:custGeom>
              <a:avLst/>
              <a:gdLst/>
              <a:ahLst/>
              <a:cxnLst/>
              <a:rect l="l" t="t" r="r" b="b"/>
              <a:pathLst>
                <a:path w="775" h="775" extrusionOk="0">
                  <a:moveTo>
                    <a:pt x="393" y="0"/>
                  </a:moveTo>
                  <a:cubicBezTo>
                    <a:pt x="179" y="0"/>
                    <a:pt x="1" y="179"/>
                    <a:pt x="1" y="381"/>
                  </a:cubicBezTo>
                  <a:cubicBezTo>
                    <a:pt x="1"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9" name="Google Shape;5059;p16"/>
            <p:cNvSpPr/>
            <p:nvPr/>
          </p:nvSpPr>
          <p:spPr>
            <a:xfrm>
              <a:off x="5751534" y="364435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0" name="Google Shape;5060;p16"/>
            <p:cNvSpPr/>
            <p:nvPr/>
          </p:nvSpPr>
          <p:spPr>
            <a:xfrm>
              <a:off x="5437007" y="3331304"/>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1" name="Google Shape;5061;p16"/>
            <p:cNvSpPr/>
            <p:nvPr/>
          </p:nvSpPr>
          <p:spPr>
            <a:xfrm>
              <a:off x="5751534" y="33313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2" name="Google Shape;5062;p16"/>
            <p:cNvSpPr/>
            <p:nvPr/>
          </p:nvSpPr>
          <p:spPr>
            <a:xfrm>
              <a:off x="5280480"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3" name="Google Shape;5063;p16"/>
            <p:cNvSpPr/>
            <p:nvPr/>
          </p:nvSpPr>
          <p:spPr>
            <a:xfrm>
              <a:off x="5909535"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4" name="Google Shape;5064;p16"/>
            <p:cNvSpPr/>
            <p:nvPr/>
          </p:nvSpPr>
          <p:spPr>
            <a:xfrm>
              <a:off x="5595008"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5" name="Google Shape;5065;p16"/>
            <p:cNvSpPr/>
            <p:nvPr/>
          </p:nvSpPr>
          <p:spPr>
            <a:xfrm>
              <a:off x="528048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6" name="Google Shape;5066;p16"/>
            <p:cNvSpPr/>
            <p:nvPr/>
          </p:nvSpPr>
          <p:spPr>
            <a:xfrm>
              <a:off x="528048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7" name="Google Shape;5067;p16"/>
            <p:cNvSpPr/>
            <p:nvPr/>
          </p:nvSpPr>
          <p:spPr>
            <a:xfrm>
              <a:off x="4967427" y="36998"/>
              <a:ext cx="95218" cy="95218"/>
            </a:xfrm>
            <a:custGeom>
              <a:avLst/>
              <a:gdLst/>
              <a:ahLst/>
              <a:cxnLst/>
              <a:rect l="l" t="t" r="r" b="b"/>
              <a:pathLst>
                <a:path w="775" h="775" extrusionOk="0">
                  <a:moveTo>
                    <a:pt x="382" y="1"/>
                  </a:moveTo>
                  <a:cubicBezTo>
                    <a:pt x="179" y="1"/>
                    <a:pt x="1" y="167"/>
                    <a:pt x="1" y="382"/>
                  </a:cubicBezTo>
                  <a:cubicBezTo>
                    <a:pt x="1" y="596"/>
                    <a:pt x="179"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8" name="Google Shape;5068;p16"/>
            <p:cNvSpPr/>
            <p:nvPr/>
          </p:nvSpPr>
          <p:spPr>
            <a:xfrm>
              <a:off x="4652900"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9" name="Google Shape;5069;p16"/>
            <p:cNvSpPr/>
            <p:nvPr/>
          </p:nvSpPr>
          <p:spPr>
            <a:xfrm>
              <a:off x="528048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0" name="Google Shape;5070;p16"/>
            <p:cNvSpPr/>
            <p:nvPr/>
          </p:nvSpPr>
          <p:spPr>
            <a:xfrm>
              <a:off x="4967427" y="663104"/>
              <a:ext cx="95218" cy="95218"/>
            </a:xfrm>
            <a:custGeom>
              <a:avLst/>
              <a:gdLst/>
              <a:ahLst/>
              <a:cxnLst/>
              <a:rect l="l" t="t" r="r" b="b"/>
              <a:pathLst>
                <a:path w="775" h="775" extrusionOk="0">
                  <a:moveTo>
                    <a:pt x="382" y="0"/>
                  </a:moveTo>
                  <a:cubicBezTo>
                    <a:pt x="179" y="0"/>
                    <a:pt x="1" y="179"/>
                    <a:pt x="1" y="393"/>
                  </a:cubicBezTo>
                  <a:cubicBezTo>
                    <a:pt x="1" y="608"/>
                    <a:pt x="179"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1" name="Google Shape;5071;p16"/>
            <p:cNvSpPr/>
            <p:nvPr/>
          </p:nvSpPr>
          <p:spPr>
            <a:xfrm>
              <a:off x="5280480"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2" name="Google Shape;5072;p16"/>
            <p:cNvSpPr/>
            <p:nvPr/>
          </p:nvSpPr>
          <p:spPr>
            <a:xfrm>
              <a:off x="4967427" y="351525"/>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3" name="Google Shape;5073;p16"/>
            <p:cNvSpPr/>
            <p:nvPr/>
          </p:nvSpPr>
          <p:spPr>
            <a:xfrm>
              <a:off x="4810900" y="506577"/>
              <a:ext cx="95218" cy="95218"/>
            </a:xfrm>
            <a:custGeom>
              <a:avLst/>
              <a:gdLst/>
              <a:ahLst/>
              <a:cxnLst/>
              <a:rect l="l" t="t" r="r" b="b"/>
              <a:pathLst>
                <a:path w="775" h="775" extrusionOk="0">
                  <a:moveTo>
                    <a:pt x="382" y="0"/>
                  </a:moveTo>
                  <a:cubicBezTo>
                    <a:pt x="167" y="0"/>
                    <a:pt x="1" y="179"/>
                    <a:pt x="1" y="381"/>
                  </a:cubicBezTo>
                  <a:cubicBezTo>
                    <a:pt x="1" y="596"/>
                    <a:pt x="167"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4" name="Google Shape;5074;p16"/>
            <p:cNvSpPr/>
            <p:nvPr/>
          </p:nvSpPr>
          <p:spPr>
            <a:xfrm>
              <a:off x="5123954" y="50657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5" name="Google Shape;5075;p16"/>
            <p:cNvSpPr/>
            <p:nvPr/>
          </p:nvSpPr>
          <p:spPr>
            <a:xfrm>
              <a:off x="4810900" y="19352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6" name="Google Shape;5076;p16"/>
            <p:cNvSpPr/>
            <p:nvPr/>
          </p:nvSpPr>
          <p:spPr>
            <a:xfrm>
              <a:off x="5123954" y="19352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7" name="Google Shape;5077;p16"/>
            <p:cNvSpPr/>
            <p:nvPr/>
          </p:nvSpPr>
          <p:spPr>
            <a:xfrm>
              <a:off x="4652900"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8" name="Google Shape;5078;p16"/>
            <p:cNvSpPr/>
            <p:nvPr/>
          </p:nvSpPr>
          <p:spPr>
            <a:xfrm>
              <a:off x="4652900"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9" name="Google Shape;5079;p16"/>
            <p:cNvSpPr/>
            <p:nvPr/>
          </p:nvSpPr>
          <p:spPr>
            <a:xfrm>
              <a:off x="528048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0" name="Google Shape;5080;p16"/>
            <p:cNvSpPr/>
            <p:nvPr/>
          </p:nvSpPr>
          <p:spPr>
            <a:xfrm>
              <a:off x="4967427" y="36998"/>
              <a:ext cx="95218" cy="95218"/>
            </a:xfrm>
            <a:custGeom>
              <a:avLst/>
              <a:gdLst/>
              <a:ahLst/>
              <a:cxnLst/>
              <a:rect l="l" t="t" r="r" b="b"/>
              <a:pathLst>
                <a:path w="775" h="775" extrusionOk="0">
                  <a:moveTo>
                    <a:pt x="382" y="1"/>
                  </a:moveTo>
                  <a:cubicBezTo>
                    <a:pt x="179" y="1"/>
                    <a:pt x="1" y="167"/>
                    <a:pt x="1" y="382"/>
                  </a:cubicBezTo>
                  <a:cubicBezTo>
                    <a:pt x="1" y="596"/>
                    <a:pt x="179"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1" name="Google Shape;5081;p16"/>
            <p:cNvSpPr/>
            <p:nvPr/>
          </p:nvSpPr>
          <p:spPr>
            <a:xfrm>
              <a:off x="4652900"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2" name="Google Shape;5082;p16"/>
            <p:cNvSpPr/>
            <p:nvPr/>
          </p:nvSpPr>
          <p:spPr>
            <a:xfrm>
              <a:off x="528048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3" name="Google Shape;5083;p16"/>
            <p:cNvSpPr/>
            <p:nvPr/>
          </p:nvSpPr>
          <p:spPr>
            <a:xfrm>
              <a:off x="4967427" y="1290685"/>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4" name="Google Shape;5084;p16"/>
            <p:cNvSpPr/>
            <p:nvPr/>
          </p:nvSpPr>
          <p:spPr>
            <a:xfrm>
              <a:off x="5280480"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5" name="Google Shape;5085;p16"/>
            <p:cNvSpPr/>
            <p:nvPr/>
          </p:nvSpPr>
          <p:spPr>
            <a:xfrm>
              <a:off x="4967427" y="979106"/>
              <a:ext cx="95218" cy="95218"/>
            </a:xfrm>
            <a:custGeom>
              <a:avLst/>
              <a:gdLst/>
              <a:ahLst/>
              <a:cxnLst/>
              <a:rect l="l" t="t" r="r" b="b"/>
              <a:pathLst>
                <a:path w="775" h="775" extrusionOk="0">
                  <a:moveTo>
                    <a:pt x="382" y="0"/>
                  </a:moveTo>
                  <a:cubicBezTo>
                    <a:pt x="179" y="0"/>
                    <a:pt x="1" y="167"/>
                    <a:pt x="1" y="381"/>
                  </a:cubicBezTo>
                  <a:cubicBezTo>
                    <a:pt x="1" y="595"/>
                    <a:pt x="179"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6" name="Google Shape;5086;p16"/>
            <p:cNvSpPr/>
            <p:nvPr/>
          </p:nvSpPr>
          <p:spPr>
            <a:xfrm>
              <a:off x="4810900" y="1135632"/>
              <a:ext cx="95218" cy="95096"/>
            </a:xfrm>
            <a:custGeom>
              <a:avLst/>
              <a:gdLst/>
              <a:ahLst/>
              <a:cxnLst/>
              <a:rect l="l" t="t" r="r" b="b"/>
              <a:pathLst>
                <a:path w="775" h="774" extrusionOk="0">
                  <a:moveTo>
                    <a:pt x="382" y="0"/>
                  </a:moveTo>
                  <a:cubicBezTo>
                    <a:pt x="167" y="0"/>
                    <a:pt x="1" y="179"/>
                    <a:pt x="1" y="393"/>
                  </a:cubicBezTo>
                  <a:cubicBezTo>
                    <a:pt x="1" y="595"/>
                    <a:pt x="167" y="774"/>
                    <a:pt x="382" y="774"/>
                  </a:cubicBezTo>
                  <a:cubicBezTo>
                    <a:pt x="596" y="774"/>
                    <a:pt x="775" y="595"/>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7" name="Google Shape;5087;p16"/>
            <p:cNvSpPr/>
            <p:nvPr/>
          </p:nvSpPr>
          <p:spPr>
            <a:xfrm>
              <a:off x="5123954" y="1135632"/>
              <a:ext cx="95218" cy="95096"/>
            </a:xfrm>
            <a:custGeom>
              <a:avLst/>
              <a:gdLst/>
              <a:ahLst/>
              <a:cxnLst/>
              <a:rect l="l" t="t" r="r" b="b"/>
              <a:pathLst>
                <a:path w="775" h="774" extrusionOk="0">
                  <a:moveTo>
                    <a:pt x="394" y="0"/>
                  </a:moveTo>
                  <a:cubicBezTo>
                    <a:pt x="179" y="0"/>
                    <a:pt x="1" y="179"/>
                    <a:pt x="1" y="393"/>
                  </a:cubicBezTo>
                  <a:cubicBezTo>
                    <a:pt x="1" y="595"/>
                    <a:pt x="179" y="774"/>
                    <a:pt x="394" y="774"/>
                  </a:cubicBezTo>
                  <a:cubicBezTo>
                    <a:pt x="608" y="774"/>
                    <a:pt x="775" y="595"/>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8" name="Google Shape;5088;p16"/>
            <p:cNvSpPr/>
            <p:nvPr/>
          </p:nvSpPr>
          <p:spPr>
            <a:xfrm>
              <a:off x="4810900" y="821105"/>
              <a:ext cx="95218" cy="95218"/>
            </a:xfrm>
            <a:custGeom>
              <a:avLst/>
              <a:gdLst/>
              <a:ahLst/>
              <a:cxnLst/>
              <a:rect l="l" t="t" r="r" b="b"/>
              <a:pathLst>
                <a:path w="775" h="775" extrusionOk="0">
                  <a:moveTo>
                    <a:pt x="382" y="0"/>
                  </a:moveTo>
                  <a:cubicBezTo>
                    <a:pt x="167" y="0"/>
                    <a:pt x="1" y="179"/>
                    <a:pt x="1" y="393"/>
                  </a:cubicBezTo>
                  <a:cubicBezTo>
                    <a:pt x="1" y="596"/>
                    <a:pt x="167" y="774"/>
                    <a:pt x="382" y="774"/>
                  </a:cubicBezTo>
                  <a:cubicBezTo>
                    <a:pt x="596" y="774"/>
                    <a:pt x="775" y="596"/>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9" name="Google Shape;5089;p16"/>
            <p:cNvSpPr/>
            <p:nvPr/>
          </p:nvSpPr>
          <p:spPr>
            <a:xfrm>
              <a:off x="5123954" y="821105"/>
              <a:ext cx="95218" cy="95218"/>
            </a:xfrm>
            <a:custGeom>
              <a:avLst/>
              <a:gdLst/>
              <a:ahLst/>
              <a:cxnLst/>
              <a:rect l="l" t="t" r="r" b="b"/>
              <a:pathLst>
                <a:path w="775" h="775" extrusionOk="0">
                  <a:moveTo>
                    <a:pt x="394" y="0"/>
                  </a:moveTo>
                  <a:cubicBezTo>
                    <a:pt x="179" y="0"/>
                    <a:pt x="1" y="179"/>
                    <a:pt x="1" y="393"/>
                  </a:cubicBezTo>
                  <a:cubicBezTo>
                    <a:pt x="1" y="596"/>
                    <a:pt x="179" y="774"/>
                    <a:pt x="394" y="774"/>
                  </a:cubicBezTo>
                  <a:cubicBezTo>
                    <a:pt x="608" y="774"/>
                    <a:pt x="775" y="596"/>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0" name="Google Shape;5090;p16"/>
            <p:cNvSpPr/>
            <p:nvPr/>
          </p:nvSpPr>
          <p:spPr>
            <a:xfrm>
              <a:off x="4652900"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1" name="Google Shape;5091;p16"/>
            <p:cNvSpPr/>
            <p:nvPr/>
          </p:nvSpPr>
          <p:spPr>
            <a:xfrm>
              <a:off x="4652900"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2" name="Google Shape;5092;p16"/>
            <p:cNvSpPr/>
            <p:nvPr/>
          </p:nvSpPr>
          <p:spPr>
            <a:xfrm>
              <a:off x="528048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3" name="Google Shape;5093;p16"/>
            <p:cNvSpPr/>
            <p:nvPr/>
          </p:nvSpPr>
          <p:spPr>
            <a:xfrm>
              <a:off x="4967427" y="663104"/>
              <a:ext cx="95218" cy="95218"/>
            </a:xfrm>
            <a:custGeom>
              <a:avLst/>
              <a:gdLst/>
              <a:ahLst/>
              <a:cxnLst/>
              <a:rect l="l" t="t" r="r" b="b"/>
              <a:pathLst>
                <a:path w="775" h="775" extrusionOk="0">
                  <a:moveTo>
                    <a:pt x="382" y="0"/>
                  </a:moveTo>
                  <a:cubicBezTo>
                    <a:pt x="179" y="0"/>
                    <a:pt x="1" y="179"/>
                    <a:pt x="1" y="393"/>
                  </a:cubicBezTo>
                  <a:cubicBezTo>
                    <a:pt x="1" y="608"/>
                    <a:pt x="179"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4" name="Google Shape;5094;p16"/>
            <p:cNvSpPr/>
            <p:nvPr/>
          </p:nvSpPr>
          <p:spPr>
            <a:xfrm>
              <a:off x="4652900"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5" name="Google Shape;5095;p16"/>
            <p:cNvSpPr/>
            <p:nvPr/>
          </p:nvSpPr>
          <p:spPr>
            <a:xfrm>
              <a:off x="528048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6" name="Google Shape;5096;p16"/>
            <p:cNvSpPr/>
            <p:nvPr/>
          </p:nvSpPr>
          <p:spPr>
            <a:xfrm>
              <a:off x="4967427" y="1919617"/>
              <a:ext cx="95218" cy="95218"/>
            </a:xfrm>
            <a:custGeom>
              <a:avLst/>
              <a:gdLst/>
              <a:ahLst/>
              <a:cxnLst/>
              <a:rect l="l" t="t" r="r" b="b"/>
              <a:pathLst>
                <a:path w="775" h="775" extrusionOk="0">
                  <a:moveTo>
                    <a:pt x="382" y="1"/>
                  </a:moveTo>
                  <a:cubicBezTo>
                    <a:pt x="179" y="1"/>
                    <a:pt x="1" y="179"/>
                    <a:pt x="1" y="394"/>
                  </a:cubicBezTo>
                  <a:cubicBezTo>
                    <a:pt x="1" y="608"/>
                    <a:pt x="179"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7" name="Google Shape;5097;p16"/>
            <p:cNvSpPr/>
            <p:nvPr/>
          </p:nvSpPr>
          <p:spPr>
            <a:xfrm>
              <a:off x="5280480"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8" name="Google Shape;5098;p16"/>
            <p:cNvSpPr/>
            <p:nvPr/>
          </p:nvSpPr>
          <p:spPr>
            <a:xfrm>
              <a:off x="4967427" y="1605089"/>
              <a:ext cx="95218" cy="95218"/>
            </a:xfrm>
            <a:custGeom>
              <a:avLst/>
              <a:gdLst/>
              <a:ahLst/>
              <a:cxnLst/>
              <a:rect l="l" t="t" r="r" b="b"/>
              <a:pathLst>
                <a:path w="775" h="775" extrusionOk="0">
                  <a:moveTo>
                    <a:pt x="382" y="1"/>
                  </a:moveTo>
                  <a:cubicBezTo>
                    <a:pt x="179" y="1"/>
                    <a:pt x="1" y="180"/>
                    <a:pt x="1" y="394"/>
                  </a:cubicBezTo>
                  <a:cubicBezTo>
                    <a:pt x="1" y="608"/>
                    <a:pt x="179"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9" name="Google Shape;5099;p16"/>
            <p:cNvSpPr/>
            <p:nvPr/>
          </p:nvSpPr>
          <p:spPr>
            <a:xfrm>
              <a:off x="4810900" y="1763090"/>
              <a:ext cx="95218" cy="95218"/>
            </a:xfrm>
            <a:custGeom>
              <a:avLst/>
              <a:gdLst/>
              <a:ahLst/>
              <a:cxnLst/>
              <a:rect l="l" t="t" r="r" b="b"/>
              <a:pathLst>
                <a:path w="775" h="775" extrusionOk="0">
                  <a:moveTo>
                    <a:pt x="382" y="1"/>
                  </a:moveTo>
                  <a:cubicBezTo>
                    <a:pt x="167" y="1"/>
                    <a:pt x="1" y="168"/>
                    <a:pt x="1" y="382"/>
                  </a:cubicBezTo>
                  <a:cubicBezTo>
                    <a:pt x="1" y="596"/>
                    <a:pt x="167"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0" name="Google Shape;5100;p16"/>
            <p:cNvSpPr/>
            <p:nvPr/>
          </p:nvSpPr>
          <p:spPr>
            <a:xfrm>
              <a:off x="5123954" y="1763090"/>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1" name="Google Shape;5101;p16"/>
            <p:cNvSpPr/>
            <p:nvPr/>
          </p:nvSpPr>
          <p:spPr>
            <a:xfrm>
              <a:off x="4810900" y="1448685"/>
              <a:ext cx="95218" cy="95096"/>
            </a:xfrm>
            <a:custGeom>
              <a:avLst/>
              <a:gdLst/>
              <a:ahLst/>
              <a:cxnLst/>
              <a:rect l="l" t="t" r="r" b="b"/>
              <a:pathLst>
                <a:path w="775" h="774"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2" name="Google Shape;5102;p16"/>
            <p:cNvSpPr/>
            <p:nvPr/>
          </p:nvSpPr>
          <p:spPr>
            <a:xfrm>
              <a:off x="5123954" y="1448685"/>
              <a:ext cx="95218" cy="95096"/>
            </a:xfrm>
            <a:custGeom>
              <a:avLst/>
              <a:gdLst/>
              <a:ahLst/>
              <a:cxnLst/>
              <a:rect l="l" t="t" r="r" b="b"/>
              <a:pathLst>
                <a:path w="775" h="774"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3" name="Google Shape;5103;p16"/>
            <p:cNvSpPr/>
            <p:nvPr/>
          </p:nvSpPr>
          <p:spPr>
            <a:xfrm>
              <a:off x="4652900"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4" name="Google Shape;5104;p16"/>
            <p:cNvSpPr/>
            <p:nvPr/>
          </p:nvSpPr>
          <p:spPr>
            <a:xfrm>
              <a:off x="4652900"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5" name="Google Shape;5105;p16"/>
            <p:cNvSpPr/>
            <p:nvPr/>
          </p:nvSpPr>
          <p:spPr>
            <a:xfrm>
              <a:off x="528048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6" name="Google Shape;5106;p16"/>
            <p:cNvSpPr/>
            <p:nvPr/>
          </p:nvSpPr>
          <p:spPr>
            <a:xfrm>
              <a:off x="4967427" y="1290685"/>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7" name="Google Shape;5107;p16"/>
            <p:cNvSpPr/>
            <p:nvPr/>
          </p:nvSpPr>
          <p:spPr>
            <a:xfrm>
              <a:off x="4652900"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8" name="Google Shape;5108;p16"/>
            <p:cNvSpPr/>
            <p:nvPr/>
          </p:nvSpPr>
          <p:spPr>
            <a:xfrm>
              <a:off x="528048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9" name="Google Shape;5109;p16"/>
            <p:cNvSpPr/>
            <p:nvPr/>
          </p:nvSpPr>
          <p:spPr>
            <a:xfrm>
              <a:off x="4967427" y="2547197"/>
              <a:ext cx="95218" cy="95218"/>
            </a:xfrm>
            <a:custGeom>
              <a:avLst/>
              <a:gdLst/>
              <a:ahLst/>
              <a:cxnLst/>
              <a:rect l="l" t="t" r="r" b="b"/>
              <a:pathLst>
                <a:path w="775" h="775" extrusionOk="0">
                  <a:moveTo>
                    <a:pt x="382" y="1"/>
                  </a:moveTo>
                  <a:cubicBezTo>
                    <a:pt x="179" y="1"/>
                    <a:pt x="1" y="179"/>
                    <a:pt x="1" y="382"/>
                  </a:cubicBezTo>
                  <a:cubicBezTo>
                    <a:pt x="1" y="596"/>
                    <a:pt x="179"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0" name="Google Shape;5110;p16"/>
            <p:cNvSpPr/>
            <p:nvPr/>
          </p:nvSpPr>
          <p:spPr>
            <a:xfrm>
              <a:off x="5280480"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1" name="Google Shape;5111;p16"/>
            <p:cNvSpPr/>
            <p:nvPr/>
          </p:nvSpPr>
          <p:spPr>
            <a:xfrm>
              <a:off x="4967427" y="2232670"/>
              <a:ext cx="95218" cy="95218"/>
            </a:xfrm>
            <a:custGeom>
              <a:avLst/>
              <a:gdLst/>
              <a:ahLst/>
              <a:cxnLst/>
              <a:rect l="l" t="t" r="r" b="b"/>
              <a:pathLst>
                <a:path w="775" h="775" extrusionOk="0">
                  <a:moveTo>
                    <a:pt x="382" y="1"/>
                  </a:moveTo>
                  <a:cubicBezTo>
                    <a:pt x="179" y="1"/>
                    <a:pt x="1" y="179"/>
                    <a:pt x="1" y="394"/>
                  </a:cubicBezTo>
                  <a:cubicBezTo>
                    <a:pt x="1" y="596"/>
                    <a:pt x="179"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2" name="Google Shape;5112;p16"/>
            <p:cNvSpPr/>
            <p:nvPr/>
          </p:nvSpPr>
          <p:spPr>
            <a:xfrm>
              <a:off x="4810900" y="2389196"/>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3" name="Google Shape;5113;p16"/>
            <p:cNvSpPr/>
            <p:nvPr/>
          </p:nvSpPr>
          <p:spPr>
            <a:xfrm>
              <a:off x="5123954" y="2389196"/>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4" name="Google Shape;5114;p16"/>
            <p:cNvSpPr/>
            <p:nvPr/>
          </p:nvSpPr>
          <p:spPr>
            <a:xfrm>
              <a:off x="4810900" y="2076143"/>
              <a:ext cx="95218" cy="95218"/>
            </a:xfrm>
            <a:custGeom>
              <a:avLst/>
              <a:gdLst/>
              <a:ahLst/>
              <a:cxnLst/>
              <a:rect l="l" t="t" r="r" b="b"/>
              <a:pathLst>
                <a:path w="775" h="775" extrusionOk="0">
                  <a:moveTo>
                    <a:pt x="382" y="1"/>
                  </a:moveTo>
                  <a:cubicBezTo>
                    <a:pt x="167" y="1"/>
                    <a:pt x="1" y="167"/>
                    <a:pt x="1" y="382"/>
                  </a:cubicBezTo>
                  <a:cubicBezTo>
                    <a:pt x="1" y="596"/>
                    <a:pt x="167"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5" name="Google Shape;5115;p16"/>
            <p:cNvSpPr/>
            <p:nvPr/>
          </p:nvSpPr>
          <p:spPr>
            <a:xfrm>
              <a:off x="5123954" y="2076143"/>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6" name="Google Shape;5116;p16"/>
            <p:cNvSpPr/>
            <p:nvPr/>
          </p:nvSpPr>
          <p:spPr>
            <a:xfrm>
              <a:off x="4652900"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7" name="Google Shape;5117;p16"/>
            <p:cNvSpPr/>
            <p:nvPr/>
          </p:nvSpPr>
          <p:spPr>
            <a:xfrm>
              <a:off x="4652900"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8" name="Google Shape;5118;p16"/>
            <p:cNvSpPr/>
            <p:nvPr/>
          </p:nvSpPr>
          <p:spPr>
            <a:xfrm>
              <a:off x="528048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9" name="Google Shape;5119;p16"/>
            <p:cNvSpPr/>
            <p:nvPr/>
          </p:nvSpPr>
          <p:spPr>
            <a:xfrm>
              <a:off x="4967427" y="1919617"/>
              <a:ext cx="95218" cy="95218"/>
            </a:xfrm>
            <a:custGeom>
              <a:avLst/>
              <a:gdLst/>
              <a:ahLst/>
              <a:cxnLst/>
              <a:rect l="l" t="t" r="r" b="b"/>
              <a:pathLst>
                <a:path w="775" h="775" extrusionOk="0">
                  <a:moveTo>
                    <a:pt x="382" y="1"/>
                  </a:moveTo>
                  <a:cubicBezTo>
                    <a:pt x="179" y="1"/>
                    <a:pt x="1" y="179"/>
                    <a:pt x="1" y="394"/>
                  </a:cubicBezTo>
                  <a:cubicBezTo>
                    <a:pt x="1" y="608"/>
                    <a:pt x="179"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0" name="Google Shape;5120;p16"/>
            <p:cNvSpPr/>
            <p:nvPr/>
          </p:nvSpPr>
          <p:spPr>
            <a:xfrm>
              <a:off x="4652900"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1" name="Google Shape;5121;p16"/>
            <p:cNvSpPr/>
            <p:nvPr/>
          </p:nvSpPr>
          <p:spPr>
            <a:xfrm>
              <a:off x="528048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2" name="Google Shape;5122;p16"/>
            <p:cNvSpPr/>
            <p:nvPr/>
          </p:nvSpPr>
          <p:spPr>
            <a:xfrm>
              <a:off x="4967427" y="3174778"/>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3" name="Google Shape;5123;p16"/>
            <p:cNvSpPr/>
            <p:nvPr/>
          </p:nvSpPr>
          <p:spPr>
            <a:xfrm>
              <a:off x="5280480"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4" name="Google Shape;5124;p16"/>
            <p:cNvSpPr/>
            <p:nvPr/>
          </p:nvSpPr>
          <p:spPr>
            <a:xfrm>
              <a:off x="4967427" y="2860250"/>
              <a:ext cx="95218" cy="95218"/>
            </a:xfrm>
            <a:custGeom>
              <a:avLst/>
              <a:gdLst/>
              <a:ahLst/>
              <a:cxnLst/>
              <a:rect l="l" t="t" r="r" b="b"/>
              <a:pathLst>
                <a:path w="775" h="775" extrusionOk="0">
                  <a:moveTo>
                    <a:pt x="382" y="1"/>
                  </a:moveTo>
                  <a:cubicBezTo>
                    <a:pt x="179" y="1"/>
                    <a:pt x="1" y="167"/>
                    <a:pt x="1" y="382"/>
                  </a:cubicBezTo>
                  <a:cubicBezTo>
                    <a:pt x="1" y="596"/>
                    <a:pt x="179"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5" name="Google Shape;5125;p16"/>
            <p:cNvSpPr/>
            <p:nvPr/>
          </p:nvSpPr>
          <p:spPr>
            <a:xfrm>
              <a:off x="4810900" y="3016777"/>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6" name="Google Shape;5126;p16"/>
            <p:cNvSpPr/>
            <p:nvPr/>
          </p:nvSpPr>
          <p:spPr>
            <a:xfrm>
              <a:off x="5123954" y="3016777"/>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7" name="Google Shape;5127;p16"/>
            <p:cNvSpPr/>
            <p:nvPr/>
          </p:nvSpPr>
          <p:spPr>
            <a:xfrm>
              <a:off x="4810900" y="2705198"/>
              <a:ext cx="95218" cy="93744"/>
            </a:xfrm>
            <a:custGeom>
              <a:avLst/>
              <a:gdLst/>
              <a:ahLst/>
              <a:cxnLst/>
              <a:rect l="l" t="t" r="r" b="b"/>
              <a:pathLst>
                <a:path w="775" h="763" extrusionOk="0">
                  <a:moveTo>
                    <a:pt x="382" y="0"/>
                  </a:moveTo>
                  <a:cubicBezTo>
                    <a:pt x="167" y="0"/>
                    <a:pt x="1" y="167"/>
                    <a:pt x="1" y="381"/>
                  </a:cubicBezTo>
                  <a:cubicBezTo>
                    <a:pt x="1" y="596"/>
                    <a:pt x="167" y="762"/>
                    <a:pt x="382" y="762"/>
                  </a:cubicBezTo>
                  <a:cubicBezTo>
                    <a:pt x="596" y="762"/>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8" name="Google Shape;5128;p16"/>
            <p:cNvSpPr/>
            <p:nvPr/>
          </p:nvSpPr>
          <p:spPr>
            <a:xfrm>
              <a:off x="5123954" y="2705198"/>
              <a:ext cx="95218" cy="93744"/>
            </a:xfrm>
            <a:custGeom>
              <a:avLst/>
              <a:gdLst/>
              <a:ahLst/>
              <a:cxnLst/>
              <a:rect l="l" t="t" r="r" b="b"/>
              <a:pathLst>
                <a:path w="775" h="763" extrusionOk="0">
                  <a:moveTo>
                    <a:pt x="394" y="0"/>
                  </a:moveTo>
                  <a:cubicBezTo>
                    <a:pt x="179" y="0"/>
                    <a:pt x="1" y="167"/>
                    <a:pt x="1" y="381"/>
                  </a:cubicBezTo>
                  <a:cubicBezTo>
                    <a:pt x="1" y="596"/>
                    <a:pt x="179" y="762"/>
                    <a:pt x="394" y="762"/>
                  </a:cubicBezTo>
                  <a:cubicBezTo>
                    <a:pt x="608" y="762"/>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9" name="Google Shape;5129;p16"/>
            <p:cNvSpPr/>
            <p:nvPr/>
          </p:nvSpPr>
          <p:spPr>
            <a:xfrm>
              <a:off x="4652900"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0" name="Google Shape;5130;p16"/>
            <p:cNvSpPr/>
            <p:nvPr/>
          </p:nvSpPr>
          <p:spPr>
            <a:xfrm>
              <a:off x="4652900"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1" name="Google Shape;5131;p16"/>
            <p:cNvSpPr/>
            <p:nvPr/>
          </p:nvSpPr>
          <p:spPr>
            <a:xfrm>
              <a:off x="528048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2" name="Google Shape;5132;p16"/>
            <p:cNvSpPr/>
            <p:nvPr/>
          </p:nvSpPr>
          <p:spPr>
            <a:xfrm>
              <a:off x="4967427" y="2547197"/>
              <a:ext cx="95218" cy="95218"/>
            </a:xfrm>
            <a:custGeom>
              <a:avLst/>
              <a:gdLst/>
              <a:ahLst/>
              <a:cxnLst/>
              <a:rect l="l" t="t" r="r" b="b"/>
              <a:pathLst>
                <a:path w="775" h="775" extrusionOk="0">
                  <a:moveTo>
                    <a:pt x="382" y="1"/>
                  </a:moveTo>
                  <a:cubicBezTo>
                    <a:pt x="179" y="1"/>
                    <a:pt x="1" y="179"/>
                    <a:pt x="1" y="382"/>
                  </a:cubicBezTo>
                  <a:cubicBezTo>
                    <a:pt x="1" y="596"/>
                    <a:pt x="179"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3" name="Google Shape;5133;p16"/>
            <p:cNvSpPr/>
            <p:nvPr/>
          </p:nvSpPr>
          <p:spPr>
            <a:xfrm>
              <a:off x="4652900"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4" name="Google Shape;5134;p16"/>
            <p:cNvSpPr/>
            <p:nvPr/>
          </p:nvSpPr>
          <p:spPr>
            <a:xfrm>
              <a:off x="5280480"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5" name="Google Shape;5135;p16"/>
            <p:cNvSpPr/>
            <p:nvPr/>
          </p:nvSpPr>
          <p:spPr>
            <a:xfrm>
              <a:off x="4967427" y="3489305"/>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6" name="Google Shape;5136;p16"/>
            <p:cNvSpPr/>
            <p:nvPr/>
          </p:nvSpPr>
          <p:spPr>
            <a:xfrm>
              <a:off x="4810900" y="3644357"/>
              <a:ext cx="95218" cy="95218"/>
            </a:xfrm>
            <a:custGeom>
              <a:avLst/>
              <a:gdLst/>
              <a:ahLst/>
              <a:cxnLst/>
              <a:rect l="l" t="t" r="r" b="b"/>
              <a:pathLst>
                <a:path w="775" h="775" extrusionOk="0">
                  <a:moveTo>
                    <a:pt x="382" y="0"/>
                  </a:moveTo>
                  <a:cubicBezTo>
                    <a:pt x="167" y="0"/>
                    <a:pt x="1" y="179"/>
                    <a:pt x="1" y="381"/>
                  </a:cubicBezTo>
                  <a:cubicBezTo>
                    <a:pt x="1" y="596"/>
                    <a:pt x="167"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7" name="Google Shape;5137;p16"/>
            <p:cNvSpPr/>
            <p:nvPr/>
          </p:nvSpPr>
          <p:spPr>
            <a:xfrm>
              <a:off x="5123954" y="364435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8" name="Google Shape;5138;p16"/>
            <p:cNvSpPr/>
            <p:nvPr/>
          </p:nvSpPr>
          <p:spPr>
            <a:xfrm>
              <a:off x="4810900" y="33313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9" name="Google Shape;5139;p16"/>
            <p:cNvSpPr/>
            <p:nvPr/>
          </p:nvSpPr>
          <p:spPr>
            <a:xfrm>
              <a:off x="5123954" y="33313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0" name="Google Shape;5140;p16"/>
            <p:cNvSpPr/>
            <p:nvPr/>
          </p:nvSpPr>
          <p:spPr>
            <a:xfrm>
              <a:off x="4652900"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1" name="Google Shape;5141;p16"/>
            <p:cNvSpPr/>
            <p:nvPr/>
          </p:nvSpPr>
          <p:spPr>
            <a:xfrm>
              <a:off x="528048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2" name="Google Shape;5142;p16"/>
            <p:cNvSpPr/>
            <p:nvPr/>
          </p:nvSpPr>
          <p:spPr>
            <a:xfrm>
              <a:off x="4967427" y="3174778"/>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3" name="Google Shape;5143;p16"/>
            <p:cNvSpPr/>
            <p:nvPr/>
          </p:nvSpPr>
          <p:spPr>
            <a:xfrm>
              <a:off x="4652900"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4" name="Google Shape;5144;p16"/>
            <p:cNvSpPr/>
            <p:nvPr/>
          </p:nvSpPr>
          <p:spPr>
            <a:xfrm>
              <a:off x="4652900"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5" name="Google Shape;5145;p16"/>
            <p:cNvSpPr/>
            <p:nvPr/>
          </p:nvSpPr>
          <p:spPr>
            <a:xfrm>
              <a:off x="4339846"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608" y="774"/>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6" name="Google Shape;5146;p16"/>
            <p:cNvSpPr/>
            <p:nvPr/>
          </p:nvSpPr>
          <p:spPr>
            <a:xfrm>
              <a:off x="402544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7" name="Google Shape;5147;p16"/>
            <p:cNvSpPr/>
            <p:nvPr/>
          </p:nvSpPr>
          <p:spPr>
            <a:xfrm>
              <a:off x="4652900"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8" name="Google Shape;5148;p16"/>
            <p:cNvSpPr/>
            <p:nvPr/>
          </p:nvSpPr>
          <p:spPr>
            <a:xfrm>
              <a:off x="4339846"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9" name="Google Shape;5149;p16"/>
            <p:cNvSpPr/>
            <p:nvPr/>
          </p:nvSpPr>
          <p:spPr>
            <a:xfrm>
              <a:off x="4652900"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0" name="Google Shape;5150;p16"/>
            <p:cNvSpPr/>
            <p:nvPr/>
          </p:nvSpPr>
          <p:spPr>
            <a:xfrm>
              <a:off x="4339846"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1" name="Google Shape;5151;p16"/>
            <p:cNvSpPr/>
            <p:nvPr/>
          </p:nvSpPr>
          <p:spPr>
            <a:xfrm>
              <a:off x="4183320" y="506577"/>
              <a:ext cx="95218" cy="95218"/>
            </a:xfrm>
            <a:custGeom>
              <a:avLst/>
              <a:gdLst/>
              <a:ahLst/>
              <a:cxnLst/>
              <a:rect l="l" t="t" r="r" b="b"/>
              <a:pathLst>
                <a:path w="775" h="775" extrusionOk="0">
                  <a:moveTo>
                    <a:pt x="382" y="0"/>
                  </a:moveTo>
                  <a:cubicBezTo>
                    <a:pt x="168" y="0"/>
                    <a:pt x="1" y="179"/>
                    <a:pt x="1" y="381"/>
                  </a:cubicBezTo>
                  <a:cubicBezTo>
                    <a:pt x="1" y="596"/>
                    <a:pt x="168"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2" name="Google Shape;5152;p16"/>
            <p:cNvSpPr/>
            <p:nvPr/>
          </p:nvSpPr>
          <p:spPr>
            <a:xfrm>
              <a:off x="4496373" y="506577"/>
              <a:ext cx="93744" cy="95218"/>
            </a:xfrm>
            <a:custGeom>
              <a:avLst/>
              <a:gdLst/>
              <a:ahLst/>
              <a:cxnLst/>
              <a:rect l="l" t="t" r="r" b="b"/>
              <a:pathLst>
                <a:path w="763" h="775" extrusionOk="0">
                  <a:moveTo>
                    <a:pt x="382" y="0"/>
                  </a:moveTo>
                  <a:cubicBezTo>
                    <a:pt x="168" y="0"/>
                    <a:pt x="1" y="179"/>
                    <a:pt x="1" y="381"/>
                  </a:cubicBezTo>
                  <a:cubicBezTo>
                    <a:pt x="1" y="596"/>
                    <a:pt x="168" y="774"/>
                    <a:pt x="382" y="774"/>
                  </a:cubicBezTo>
                  <a:cubicBezTo>
                    <a:pt x="596" y="774"/>
                    <a:pt x="763" y="596"/>
                    <a:pt x="763" y="381"/>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3" name="Google Shape;5153;p16"/>
            <p:cNvSpPr/>
            <p:nvPr/>
          </p:nvSpPr>
          <p:spPr>
            <a:xfrm>
              <a:off x="4183320" y="193524"/>
              <a:ext cx="95218" cy="95218"/>
            </a:xfrm>
            <a:custGeom>
              <a:avLst/>
              <a:gdLst/>
              <a:ahLst/>
              <a:cxnLst/>
              <a:rect l="l" t="t" r="r" b="b"/>
              <a:pathLst>
                <a:path w="775" h="775" extrusionOk="0">
                  <a:moveTo>
                    <a:pt x="382" y="0"/>
                  </a:moveTo>
                  <a:cubicBezTo>
                    <a:pt x="168" y="0"/>
                    <a:pt x="1" y="179"/>
                    <a:pt x="1" y="393"/>
                  </a:cubicBezTo>
                  <a:cubicBezTo>
                    <a:pt x="1" y="608"/>
                    <a:pt x="168"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4" name="Google Shape;5154;p16"/>
            <p:cNvSpPr/>
            <p:nvPr/>
          </p:nvSpPr>
          <p:spPr>
            <a:xfrm>
              <a:off x="4496373" y="193524"/>
              <a:ext cx="93744" cy="95218"/>
            </a:xfrm>
            <a:custGeom>
              <a:avLst/>
              <a:gdLst/>
              <a:ahLst/>
              <a:cxnLst/>
              <a:rect l="l" t="t" r="r" b="b"/>
              <a:pathLst>
                <a:path w="763" h="775" extrusionOk="0">
                  <a:moveTo>
                    <a:pt x="382" y="0"/>
                  </a:moveTo>
                  <a:cubicBezTo>
                    <a:pt x="168" y="0"/>
                    <a:pt x="1" y="179"/>
                    <a:pt x="1" y="393"/>
                  </a:cubicBezTo>
                  <a:cubicBezTo>
                    <a:pt x="1" y="608"/>
                    <a:pt x="168" y="774"/>
                    <a:pt x="382" y="774"/>
                  </a:cubicBezTo>
                  <a:cubicBezTo>
                    <a:pt x="596" y="774"/>
                    <a:pt x="763" y="608"/>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5" name="Google Shape;5155;p16"/>
            <p:cNvSpPr/>
            <p:nvPr/>
          </p:nvSpPr>
          <p:spPr>
            <a:xfrm>
              <a:off x="402544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6" name="Google Shape;5156;p16"/>
            <p:cNvSpPr/>
            <p:nvPr/>
          </p:nvSpPr>
          <p:spPr>
            <a:xfrm>
              <a:off x="4025442" y="35152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7" name="Google Shape;5157;p16"/>
            <p:cNvSpPr/>
            <p:nvPr/>
          </p:nvSpPr>
          <p:spPr>
            <a:xfrm>
              <a:off x="4652900"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8" name="Google Shape;5158;p16"/>
            <p:cNvSpPr/>
            <p:nvPr/>
          </p:nvSpPr>
          <p:spPr>
            <a:xfrm>
              <a:off x="4339846"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608" y="774"/>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9" name="Google Shape;5159;p16"/>
            <p:cNvSpPr/>
            <p:nvPr/>
          </p:nvSpPr>
          <p:spPr>
            <a:xfrm>
              <a:off x="402544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0" name="Google Shape;5160;p16"/>
            <p:cNvSpPr/>
            <p:nvPr/>
          </p:nvSpPr>
          <p:spPr>
            <a:xfrm>
              <a:off x="4652900"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1" name="Google Shape;5161;p16"/>
            <p:cNvSpPr/>
            <p:nvPr/>
          </p:nvSpPr>
          <p:spPr>
            <a:xfrm>
              <a:off x="4339846"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2" name="Google Shape;5162;p16"/>
            <p:cNvSpPr/>
            <p:nvPr/>
          </p:nvSpPr>
          <p:spPr>
            <a:xfrm>
              <a:off x="4652900"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3" name="Google Shape;5163;p16"/>
            <p:cNvSpPr/>
            <p:nvPr/>
          </p:nvSpPr>
          <p:spPr>
            <a:xfrm>
              <a:off x="4339846"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4" name="Google Shape;5164;p16"/>
            <p:cNvSpPr/>
            <p:nvPr/>
          </p:nvSpPr>
          <p:spPr>
            <a:xfrm>
              <a:off x="4183320" y="1135632"/>
              <a:ext cx="95218" cy="95096"/>
            </a:xfrm>
            <a:custGeom>
              <a:avLst/>
              <a:gdLst/>
              <a:ahLst/>
              <a:cxnLst/>
              <a:rect l="l" t="t" r="r" b="b"/>
              <a:pathLst>
                <a:path w="775" h="774" extrusionOk="0">
                  <a:moveTo>
                    <a:pt x="382" y="0"/>
                  </a:moveTo>
                  <a:cubicBezTo>
                    <a:pt x="168" y="0"/>
                    <a:pt x="1" y="179"/>
                    <a:pt x="1" y="393"/>
                  </a:cubicBezTo>
                  <a:cubicBezTo>
                    <a:pt x="1" y="595"/>
                    <a:pt x="168" y="774"/>
                    <a:pt x="382" y="774"/>
                  </a:cubicBezTo>
                  <a:cubicBezTo>
                    <a:pt x="596" y="774"/>
                    <a:pt x="775" y="595"/>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5" name="Google Shape;5165;p16"/>
            <p:cNvSpPr/>
            <p:nvPr/>
          </p:nvSpPr>
          <p:spPr>
            <a:xfrm>
              <a:off x="4496373" y="1135632"/>
              <a:ext cx="93744" cy="95096"/>
            </a:xfrm>
            <a:custGeom>
              <a:avLst/>
              <a:gdLst/>
              <a:ahLst/>
              <a:cxnLst/>
              <a:rect l="l" t="t" r="r" b="b"/>
              <a:pathLst>
                <a:path w="763" h="774" extrusionOk="0">
                  <a:moveTo>
                    <a:pt x="382" y="0"/>
                  </a:moveTo>
                  <a:cubicBezTo>
                    <a:pt x="168" y="0"/>
                    <a:pt x="1" y="179"/>
                    <a:pt x="1" y="393"/>
                  </a:cubicBezTo>
                  <a:cubicBezTo>
                    <a:pt x="1" y="595"/>
                    <a:pt x="168" y="774"/>
                    <a:pt x="382" y="774"/>
                  </a:cubicBezTo>
                  <a:cubicBezTo>
                    <a:pt x="596" y="774"/>
                    <a:pt x="763" y="595"/>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6" name="Google Shape;5166;p16"/>
            <p:cNvSpPr/>
            <p:nvPr/>
          </p:nvSpPr>
          <p:spPr>
            <a:xfrm>
              <a:off x="4183320" y="821105"/>
              <a:ext cx="95218" cy="95218"/>
            </a:xfrm>
            <a:custGeom>
              <a:avLst/>
              <a:gdLst/>
              <a:ahLst/>
              <a:cxnLst/>
              <a:rect l="l" t="t" r="r" b="b"/>
              <a:pathLst>
                <a:path w="775" h="775" extrusionOk="0">
                  <a:moveTo>
                    <a:pt x="382" y="0"/>
                  </a:moveTo>
                  <a:cubicBezTo>
                    <a:pt x="168" y="0"/>
                    <a:pt x="1" y="179"/>
                    <a:pt x="1" y="393"/>
                  </a:cubicBezTo>
                  <a:cubicBezTo>
                    <a:pt x="1" y="596"/>
                    <a:pt x="168" y="774"/>
                    <a:pt x="382" y="774"/>
                  </a:cubicBezTo>
                  <a:cubicBezTo>
                    <a:pt x="596" y="774"/>
                    <a:pt x="775" y="596"/>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7" name="Google Shape;5167;p16"/>
            <p:cNvSpPr/>
            <p:nvPr/>
          </p:nvSpPr>
          <p:spPr>
            <a:xfrm>
              <a:off x="4496373" y="821105"/>
              <a:ext cx="93744" cy="95218"/>
            </a:xfrm>
            <a:custGeom>
              <a:avLst/>
              <a:gdLst/>
              <a:ahLst/>
              <a:cxnLst/>
              <a:rect l="l" t="t" r="r" b="b"/>
              <a:pathLst>
                <a:path w="763" h="775" extrusionOk="0">
                  <a:moveTo>
                    <a:pt x="382" y="0"/>
                  </a:moveTo>
                  <a:cubicBezTo>
                    <a:pt x="168" y="0"/>
                    <a:pt x="1" y="179"/>
                    <a:pt x="1" y="393"/>
                  </a:cubicBezTo>
                  <a:cubicBezTo>
                    <a:pt x="1" y="596"/>
                    <a:pt x="168" y="774"/>
                    <a:pt x="382" y="774"/>
                  </a:cubicBezTo>
                  <a:cubicBezTo>
                    <a:pt x="596" y="774"/>
                    <a:pt x="763" y="596"/>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8" name="Google Shape;5168;p16"/>
            <p:cNvSpPr/>
            <p:nvPr/>
          </p:nvSpPr>
          <p:spPr>
            <a:xfrm>
              <a:off x="402544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9" name="Google Shape;5169;p16"/>
            <p:cNvSpPr/>
            <p:nvPr/>
          </p:nvSpPr>
          <p:spPr>
            <a:xfrm>
              <a:off x="4025442" y="979106"/>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0" name="Google Shape;5170;p16"/>
            <p:cNvSpPr/>
            <p:nvPr/>
          </p:nvSpPr>
          <p:spPr>
            <a:xfrm>
              <a:off x="4652900"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1" name="Google Shape;5171;p16"/>
            <p:cNvSpPr/>
            <p:nvPr/>
          </p:nvSpPr>
          <p:spPr>
            <a:xfrm>
              <a:off x="4339846"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2" name="Google Shape;5172;p16"/>
            <p:cNvSpPr/>
            <p:nvPr/>
          </p:nvSpPr>
          <p:spPr>
            <a:xfrm>
              <a:off x="402544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3" name="Google Shape;5173;p16"/>
            <p:cNvSpPr/>
            <p:nvPr/>
          </p:nvSpPr>
          <p:spPr>
            <a:xfrm>
              <a:off x="4652900"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4" name="Google Shape;5174;p16"/>
            <p:cNvSpPr/>
            <p:nvPr/>
          </p:nvSpPr>
          <p:spPr>
            <a:xfrm>
              <a:off x="4339846"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5" name="Google Shape;5175;p16"/>
            <p:cNvSpPr/>
            <p:nvPr/>
          </p:nvSpPr>
          <p:spPr>
            <a:xfrm>
              <a:off x="4652900"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6" name="Google Shape;5176;p16"/>
            <p:cNvSpPr/>
            <p:nvPr/>
          </p:nvSpPr>
          <p:spPr>
            <a:xfrm>
              <a:off x="4339846"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608" y="775"/>
                    <a:pt x="775" y="608"/>
                    <a:pt x="775" y="394"/>
                  </a:cubicBezTo>
                  <a:cubicBezTo>
                    <a:pt x="775" y="180"/>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7" name="Google Shape;5177;p16"/>
            <p:cNvSpPr/>
            <p:nvPr/>
          </p:nvSpPr>
          <p:spPr>
            <a:xfrm>
              <a:off x="4183320" y="1763090"/>
              <a:ext cx="95218" cy="95218"/>
            </a:xfrm>
            <a:custGeom>
              <a:avLst/>
              <a:gdLst/>
              <a:ahLst/>
              <a:cxnLst/>
              <a:rect l="l" t="t" r="r" b="b"/>
              <a:pathLst>
                <a:path w="775" h="775" extrusionOk="0">
                  <a:moveTo>
                    <a:pt x="382" y="1"/>
                  </a:moveTo>
                  <a:cubicBezTo>
                    <a:pt x="168" y="1"/>
                    <a:pt x="1" y="168"/>
                    <a:pt x="1" y="382"/>
                  </a:cubicBezTo>
                  <a:cubicBezTo>
                    <a:pt x="1" y="596"/>
                    <a:pt x="168"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8" name="Google Shape;5178;p16"/>
            <p:cNvSpPr/>
            <p:nvPr/>
          </p:nvSpPr>
          <p:spPr>
            <a:xfrm>
              <a:off x="4496373" y="1763090"/>
              <a:ext cx="93744" cy="95218"/>
            </a:xfrm>
            <a:custGeom>
              <a:avLst/>
              <a:gdLst/>
              <a:ahLst/>
              <a:cxnLst/>
              <a:rect l="l" t="t" r="r" b="b"/>
              <a:pathLst>
                <a:path w="763" h="775" extrusionOk="0">
                  <a:moveTo>
                    <a:pt x="382" y="1"/>
                  </a:moveTo>
                  <a:cubicBezTo>
                    <a:pt x="168" y="1"/>
                    <a:pt x="1" y="168"/>
                    <a:pt x="1" y="382"/>
                  </a:cubicBezTo>
                  <a:cubicBezTo>
                    <a:pt x="1" y="596"/>
                    <a:pt x="168" y="775"/>
                    <a:pt x="382" y="775"/>
                  </a:cubicBezTo>
                  <a:cubicBezTo>
                    <a:pt x="596" y="775"/>
                    <a:pt x="763" y="596"/>
                    <a:pt x="763" y="382"/>
                  </a:cubicBezTo>
                  <a:cubicBezTo>
                    <a:pt x="763"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9" name="Google Shape;5179;p16"/>
            <p:cNvSpPr/>
            <p:nvPr/>
          </p:nvSpPr>
          <p:spPr>
            <a:xfrm>
              <a:off x="4183320" y="1448685"/>
              <a:ext cx="95218" cy="95096"/>
            </a:xfrm>
            <a:custGeom>
              <a:avLst/>
              <a:gdLst/>
              <a:ahLst/>
              <a:cxnLst/>
              <a:rect l="l" t="t" r="r" b="b"/>
              <a:pathLst>
                <a:path w="775" h="774" extrusionOk="0">
                  <a:moveTo>
                    <a:pt x="382" y="0"/>
                  </a:moveTo>
                  <a:cubicBezTo>
                    <a:pt x="168" y="0"/>
                    <a:pt x="1" y="167"/>
                    <a:pt x="1" y="381"/>
                  </a:cubicBezTo>
                  <a:cubicBezTo>
                    <a:pt x="1" y="595"/>
                    <a:pt x="168"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0" name="Google Shape;5180;p16"/>
            <p:cNvSpPr/>
            <p:nvPr/>
          </p:nvSpPr>
          <p:spPr>
            <a:xfrm>
              <a:off x="4496373" y="1448685"/>
              <a:ext cx="93744" cy="95096"/>
            </a:xfrm>
            <a:custGeom>
              <a:avLst/>
              <a:gdLst/>
              <a:ahLst/>
              <a:cxnLst/>
              <a:rect l="l" t="t" r="r" b="b"/>
              <a:pathLst>
                <a:path w="763" h="774" extrusionOk="0">
                  <a:moveTo>
                    <a:pt x="382" y="0"/>
                  </a:moveTo>
                  <a:cubicBezTo>
                    <a:pt x="168" y="0"/>
                    <a:pt x="1" y="167"/>
                    <a:pt x="1" y="381"/>
                  </a:cubicBezTo>
                  <a:cubicBezTo>
                    <a:pt x="1" y="595"/>
                    <a:pt x="168" y="774"/>
                    <a:pt x="382" y="774"/>
                  </a:cubicBezTo>
                  <a:cubicBezTo>
                    <a:pt x="596" y="774"/>
                    <a:pt x="763" y="595"/>
                    <a:pt x="763" y="381"/>
                  </a:cubicBezTo>
                  <a:cubicBezTo>
                    <a:pt x="763"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1" name="Google Shape;5181;p16"/>
            <p:cNvSpPr/>
            <p:nvPr/>
          </p:nvSpPr>
          <p:spPr>
            <a:xfrm>
              <a:off x="402544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2" name="Google Shape;5182;p16"/>
            <p:cNvSpPr/>
            <p:nvPr/>
          </p:nvSpPr>
          <p:spPr>
            <a:xfrm>
              <a:off x="4025442" y="1605089"/>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3" name="Google Shape;5183;p16"/>
            <p:cNvSpPr/>
            <p:nvPr/>
          </p:nvSpPr>
          <p:spPr>
            <a:xfrm>
              <a:off x="4652900"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4" name="Google Shape;5184;p16"/>
            <p:cNvSpPr/>
            <p:nvPr/>
          </p:nvSpPr>
          <p:spPr>
            <a:xfrm>
              <a:off x="4339846"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5" name="Google Shape;5185;p16"/>
            <p:cNvSpPr/>
            <p:nvPr/>
          </p:nvSpPr>
          <p:spPr>
            <a:xfrm>
              <a:off x="402544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6" name="Google Shape;5186;p16"/>
            <p:cNvSpPr/>
            <p:nvPr/>
          </p:nvSpPr>
          <p:spPr>
            <a:xfrm>
              <a:off x="4652900"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7" name="Google Shape;5187;p16"/>
            <p:cNvSpPr/>
            <p:nvPr/>
          </p:nvSpPr>
          <p:spPr>
            <a:xfrm>
              <a:off x="4339846"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608" y="775"/>
                    <a:pt x="775" y="596"/>
                    <a:pt x="775" y="382"/>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8" name="Google Shape;5188;p16"/>
            <p:cNvSpPr/>
            <p:nvPr/>
          </p:nvSpPr>
          <p:spPr>
            <a:xfrm>
              <a:off x="4652900"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9" name="Google Shape;5189;p16"/>
            <p:cNvSpPr/>
            <p:nvPr/>
          </p:nvSpPr>
          <p:spPr>
            <a:xfrm>
              <a:off x="4339846"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608" y="775"/>
                    <a:pt x="775" y="596"/>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0" name="Google Shape;5190;p16"/>
            <p:cNvSpPr/>
            <p:nvPr/>
          </p:nvSpPr>
          <p:spPr>
            <a:xfrm>
              <a:off x="4183320" y="2389196"/>
              <a:ext cx="95218" cy="95218"/>
            </a:xfrm>
            <a:custGeom>
              <a:avLst/>
              <a:gdLst/>
              <a:ahLst/>
              <a:cxnLst/>
              <a:rect l="l" t="t" r="r" b="b"/>
              <a:pathLst>
                <a:path w="775" h="775" extrusionOk="0">
                  <a:moveTo>
                    <a:pt x="382" y="1"/>
                  </a:moveTo>
                  <a:cubicBezTo>
                    <a:pt x="168" y="1"/>
                    <a:pt x="1" y="179"/>
                    <a:pt x="1" y="394"/>
                  </a:cubicBezTo>
                  <a:cubicBezTo>
                    <a:pt x="1" y="608"/>
                    <a:pt x="168"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1" name="Google Shape;5191;p16"/>
            <p:cNvSpPr/>
            <p:nvPr/>
          </p:nvSpPr>
          <p:spPr>
            <a:xfrm>
              <a:off x="4496373" y="2389196"/>
              <a:ext cx="93744" cy="95218"/>
            </a:xfrm>
            <a:custGeom>
              <a:avLst/>
              <a:gdLst/>
              <a:ahLst/>
              <a:cxnLst/>
              <a:rect l="l" t="t" r="r" b="b"/>
              <a:pathLst>
                <a:path w="763" h="775" extrusionOk="0">
                  <a:moveTo>
                    <a:pt x="382" y="1"/>
                  </a:moveTo>
                  <a:cubicBezTo>
                    <a:pt x="168" y="1"/>
                    <a:pt x="1" y="179"/>
                    <a:pt x="1" y="394"/>
                  </a:cubicBezTo>
                  <a:cubicBezTo>
                    <a:pt x="1" y="608"/>
                    <a:pt x="168" y="775"/>
                    <a:pt x="382" y="775"/>
                  </a:cubicBezTo>
                  <a:cubicBezTo>
                    <a:pt x="596" y="775"/>
                    <a:pt x="763" y="608"/>
                    <a:pt x="763" y="394"/>
                  </a:cubicBezTo>
                  <a:cubicBezTo>
                    <a:pt x="763"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2" name="Google Shape;5192;p16"/>
            <p:cNvSpPr/>
            <p:nvPr/>
          </p:nvSpPr>
          <p:spPr>
            <a:xfrm>
              <a:off x="4183320" y="2076143"/>
              <a:ext cx="95218" cy="95218"/>
            </a:xfrm>
            <a:custGeom>
              <a:avLst/>
              <a:gdLst/>
              <a:ahLst/>
              <a:cxnLst/>
              <a:rect l="l" t="t" r="r" b="b"/>
              <a:pathLst>
                <a:path w="775" h="775" extrusionOk="0">
                  <a:moveTo>
                    <a:pt x="382" y="1"/>
                  </a:moveTo>
                  <a:cubicBezTo>
                    <a:pt x="168" y="1"/>
                    <a:pt x="1" y="167"/>
                    <a:pt x="1" y="382"/>
                  </a:cubicBezTo>
                  <a:cubicBezTo>
                    <a:pt x="1" y="596"/>
                    <a:pt x="168"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3" name="Google Shape;5193;p16"/>
            <p:cNvSpPr/>
            <p:nvPr/>
          </p:nvSpPr>
          <p:spPr>
            <a:xfrm>
              <a:off x="4496373" y="2076143"/>
              <a:ext cx="93744" cy="95218"/>
            </a:xfrm>
            <a:custGeom>
              <a:avLst/>
              <a:gdLst/>
              <a:ahLst/>
              <a:cxnLst/>
              <a:rect l="l" t="t" r="r" b="b"/>
              <a:pathLst>
                <a:path w="763" h="775" extrusionOk="0">
                  <a:moveTo>
                    <a:pt x="382" y="1"/>
                  </a:moveTo>
                  <a:cubicBezTo>
                    <a:pt x="168" y="1"/>
                    <a:pt x="1" y="167"/>
                    <a:pt x="1" y="382"/>
                  </a:cubicBezTo>
                  <a:cubicBezTo>
                    <a:pt x="1" y="596"/>
                    <a:pt x="168" y="775"/>
                    <a:pt x="382" y="775"/>
                  </a:cubicBezTo>
                  <a:cubicBezTo>
                    <a:pt x="596" y="775"/>
                    <a:pt x="763" y="596"/>
                    <a:pt x="763" y="382"/>
                  </a:cubicBezTo>
                  <a:cubicBezTo>
                    <a:pt x="763"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4" name="Google Shape;5194;p16"/>
            <p:cNvSpPr/>
            <p:nvPr/>
          </p:nvSpPr>
          <p:spPr>
            <a:xfrm>
              <a:off x="402544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5" name="Google Shape;5195;p16"/>
            <p:cNvSpPr/>
            <p:nvPr/>
          </p:nvSpPr>
          <p:spPr>
            <a:xfrm>
              <a:off x="4025442" y="2232670"/>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6" name="Google Shape;5196;p16"/>
            <p:cNvSpPr/>
            <p:nvPr/>
          </p:nvSpPr>
          <p:spPr>
            <a:xfrm>
              <a:off x="4652900"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7" name="Google Shape;5197;p16"/>
            <p:cNvSpPr/>
            <p:nvPr/>
          </p:nvSpPr>
          <p:spPr>
            <a:xfrm>
              <a:off x="4339846"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8" name="Google Shape;5198;p16"/>
            <p:cNvSpPr/>
            <p:nvPr/>
          </p:nvSpPr>
          <p:spPr>
            <a:xfrm>
              <a:off x="402544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9" name="Google Shape;5199;p16"/>
            <p:cNvSpPr/>
            <p:nvPr/>
          </p:nvSpPr>
          <p:spPr>
            <a:xfrm>
              <a:off x="4652900"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0" name="Google Shape;5200;p16"/>
            <p:cNvSpPr/>
            <p:nvPr/>
          </p:nvSpPr>
          <p:spPr>
            <a:xfrm>
              <a:off x="4339846"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1" name="Google Shape;5201;p16"/>
            <p:cNvSpPr/>
            <p:nvPr/>
          </p:nvSpPr>
          <p:spPr>
            <a:xfrm>
              <a:off x="4652900"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2" name="Google Shape;5202;p16"/>
            <p:cNvSpPr/>
            <p:nvPr/>
          </p:nvSpPr>
          <p:spPr>
            <a:xfrm>
              <a:off x="4339846"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608" y="774"/>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3" name="Google Shape;5203;p16"/>
            <p:cNvSpPr/>
            <p:nvPr/>
          </p:nvSpPr>
          <p:spPr>
            <a:xfrm>
              <a:off x="4183320" y="3016777"/>
              <a:ext cx="95218" cy="95218"/>
            </a:xfrm>
            <a:custGeom>
              <a:avLst/>
              <a:gdLst/>
              <a:ahLst/>
              <a:cxnLst/>
              <a:rect l="l" t="t" r="r" b="b"/>
              <a:pathLst>
                <a:path w="775" h="775" extrusionOk="0">
                  <a:moveTo>
                    <a:pt x="382" y="0"/>
                  </a:moveTo>
                  <a:cubicBezTo>
                    <a:pt x="168" y="0"/>
                    <a:pt x="1" y="179"/>
                    <a:pt x="1" y="393"/>
                  </a:cubicBezTo>
                  <a:cubicBezTo>
                    <a:pt x="1" y="608"/>
                    <a:pt x="168"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4" name="Google Shape;5204;p16"/>
            <p:cNvSpPr/>
            <p:nvPr/>
          </p:nvSpPr>
          <p:spPr>
            <a:xfrm>
              <a:off x="4496373" y="3016777"/>
              <a:ext cx="93744" cy="95218"/>
            </a:xfrm>
            <a:custGeom>
              <a:avLst/>
              <a:gdLst/>
              <a:ahLst/>
              <a:cxnLst/>
              <a:rect l="l" t="t" r="r" b="b"/>
              <a:pathLst>
                <a:path w="763" h="775" extrusionOk="0">
                  <a:moveTo>
                    <a:pt x="382" y="0"/>
                  </a:moveTo>
                  <a:cubicBezTo>
                    <a:pt x="168" y="0"/>
                    <a:pt x="1" y="179"/>
                    <a:pt x="1" y="393"/>
                  </a:cubicBezTo>
                  <a:cubicBezTo>
                    <a:pt x="1" y="608"/>
                    <a:pt x="168" y="774"/>
                    <a:pt x="382" y="774"/>
                  </a:cubicBezTo>
                  <a:cubicBezTo>
                    <a:pt x="596" y="774"/>
                    <a:pt x="763" y="608"/>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5" name="Google Shape;5205;p16"/>
            <p:cNvSpPr/>
            <p:nvPr/>
          </p:nvSpPr>
          <p:spPr>
            <a:xfrm>
              <a:off x="4183320" y="2705198"/>
              <a:ext cx="95218" cy="93744"/>
            </a:xfrm>
            <a:custGeom>
              <a:avLst/>
              <a:gdLst/>
              <a:ahLst/>
              <a:cxnLst/>
              <a:rect l="l" t="t" r="r" b="b"/>
              <a:pathLst>
                <a:path w="775" h="763" extrusionOk="0">
                  <a:moveTo>
                    <a:pt x="382" y="0"/>
                  </a:moveTo>
                  <a:cubicBezTo>
                    <a:pt x="168" y="0"/>
                    <a:pt x="1" y="167"/>
                    <a:pt x="1" y="381"/>
                  </a:cubicBezTo>
                  <a:cubicBezTo>
                    <a:pt x="1" y="596"/>
                    <a:pt x="168" y="762"/>
                    <a:pt x="382" y="762"/>
                  </a:cubicBezTo>
                  <a:cubicBezTo>
                    <a:pt x="596" y="762"/>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6" name="Google Shape;5206;p16"/>
            <p:cNvSpPr/>
            <p:nvPr/>
          </p:nvSpPr>
          <p:spPr>
            <a:xfrm>
              <a:off x="4496373" y="2705198"/>
              <a:ext cx="93744" cy="93744"/>
            </a:xfrm>
            <a:custGeom>
              <a:avLst/>
              <a:gdLst/>
              <a:ahLst/>
              <a:cxnLst/>
              <a:rect l="l" t="t" r="r" b="b"/>
              <a:pathLst>
                <a:path w="763" h="763" extrusionOk="0">
                  <a:moveTo>
                    <a:pt x="382" y="0"/>
                  </a:moveTo>
                  <a:cubicBezTo>
                    <a:pt x="168" y="0"/>
                    <a:pt x="1" y="167"/>
                    <a:pt x="1" y="381"/>
                  </a:cubicBezTo>
                  <a:cubicBezTo>
                    <a:pt x="1" y="596"/>
                    <a:pt x="168" y="762"/>
                    <a:pt x="382" y="762"/>
                  </a:cubicBezTo>
                  <a:cubicBezTo>
                    <a:pt x="596" y="762"/>
                    <a:pt x="763" y="596"/>
                    <a:pt x="763" y="381"/>
                  </a:cubicBezTo>
                  <a:cubicBezTo>
                    <a:pt x="763"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7" name="Google Shape;5207;p16"/>
            <p:cNvSpPr/>
            <p:nvPr/>
          </p:nvSpPr>
          <p:spPr>
            <a:xfrm>
              <a:off x="402544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8" name="Google Shape;5208;p16"/>
            <p:cNvSpPr/>
            <p:nvPr/>
          </p:nvSpPr>
          <p:spPr>
            <a:xfrm>
              <a:off x="4025442" y="2860250"/>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9" name="Google Shape;5209;p16"/>
            <p:cNvSpPr/>
            <p:nvPr/>
          </p:nvSpPr>
          <p:spPr>
            <a:xfrm>
              <a:off x="4652900"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0" name="Google Shape;5210;p16"/>
            <p:cNvSpPr/>
            <p:nvPr/>
          </p:nvSpPr>
          <p:spPr>
            <a:xfrm>
              <a:off x="4339846"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608" y="775"/>
                    <a:pt x="775" y="596"/>
                    <a:pt x="775" y="382"/>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1" name="Google Shape;5211;p16"/>
            <p:cNvSpPr/>
            <p:nvPr/>
          </p:nvSpPr>
          <p:spPr>
            <a:xfrm>
              <a:off x="402544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2" name="Google Shape;5212;p16"/>
            <p:cNvSpPr/>
            <p:nvPr/>
          </p:nvSpPr>
          <p:spPr>
            <a:xfrm>
              <a:off x="4652900"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3" name="Google Shape;5213;p16"/>
            <p:cNvSpPr/>
            <p:nvPr/>
          </p:nvSpPr>
          <p:spPr>
            <a:xfrm>
              <a:off x="4339846"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4" name="Google Shape;5214;p16"/>
            <p:cNvSpPr/>
            <p:nvPr/>
          </p:nvSpPr>
          <p:spPr>
            <a:xfrm>
              <a:off x="4183320" y="3644357"/>
              <a:ext cx="95218" cy="95218"/>
            </a:xfrm>
            <a:custGeom>
              <a:avLst/>
              <a:gdLst/>
              <a:ahLst/>
              <a:cxnLst/>
              <a:rect l="l" t="t" r="r" b="b"/>
              <a:pathLst>
                <a:path w="775" h="775" extrusionOk="0">
                  <a:moveTo>
                    <a:pt x="382" y="0"/>
                  </a:moveTo>
                  <a:cubicBezTo>
                    <a:pt x="168" y="0"/>
                    <a:pt x="1" y="179"/>
                    <a:pt x="1" y="381"/>
                  </a:cubicBezTo>
                  <a:cubicBezTo>
                    <a:pt x="1" y="596"/>
                    <a:pt x="168"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5" name="Google Shape;5215;p16"/>
            <p:cNvSpPr/>
            <p:nvPr/>
          </p:nvSpPr>
          <p:spPr>
            <a:xfrm>
              <a:off x="4496373" y="3644357"/>
              <a:ext cx="93744" cy="95218"/>
            </a:xfrm>
            <a:custGeom>
              <a:avLst/>
              <a:gdLst/>
              <a:ahLst/>
              <a:cxnLst/>
              <a:rect l="l" t="t" r="r" b="b"/>
              <a:pathLst>
                <a:path w="763" h="775" extrusionOk="0">
                  <a:moveTo>
                    <a:pt x="382" y="0"/>
                  </a:moveTo>
                  <a:cubicBezTo>
                    <a:pt x="168" y="0"/>
                    <a:pt x="1" y="179"/>
                    <a:pt x="1" y="381"/>
                  </a:cubicBezTo>
                  <a:cubicBezTo>
                    <a:pt x="1" y="596"/>
                    <a:pt x="168" y="774"/>
                    <a:pt x="382" y="774"/>
                  </a:cubicBezTo>
                  <a:cubicBezTo>
                    <a:pt x="596" y="774"/>
                    <a:pt x="763" y="596"/>
                    <a:pt x="763" y="381"/>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6" name="Google Shape;5216;p16"/>
            <p:cNvSpPr/>
            <p:nvPr/>
          </p:nvSpPr>
          <p:spPr>
            <a:xfrm>
              <a:off x="4183320" y="3331304"/>
              <a:ext cx="95218" cy="95218"/>
            </a:xfrm>
            <a:custGeom>
              <a:avLst/>
              <a:gdLst/>
              <a:ahLst/>
              <a:cxnLst/>
              <a:rect l="l" t="t" r="r" b="b"/>
              <a:pathLst>
                <a:path w="775" h="775" extrusionOk="0">
                  <a:moveTo>
                    <a:pt x="382" y="0"/>
                  </a:moveTo>
                  <a:cubicBezTo>
                    <a:pt x="168" y="0"/>
                    <a:pt x="1" y="179"/>
                    <a:pt x="1" y="393"/>
                  </a:cubicBezTo>
                  <a:cubicBezTo>
                    <a:pt x="1" y="608"/>
                    <a:pt x="168"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7" name="Google Shape;5217;p16"/>
            <p:cNvSpPr/>
            <p:nvPr/>
          </p:nvSpPr>
          <p:spPr>
            <a:xfrm>
              <a:off x="4496373" y="3331304"/>
              <a:ext cx="93744" cy="95218"/>
            </a:xfrm>
            <a:custGeom>
              <a:avLst/>
              <a:gdLst/>
              <a:ahLst/>
              <a:cxnLst/>
              <a:rect l="l" t="t" r="r" b="b"/>
              <a:pathLst>
                <a:path w="763" h="775" extrusionOk="0">
                  <a:moveTo>
                    <a:pt x="382" y="0"/>
                  </a:moveTo>
                  <a:cubicBezTo>
                    <a:pt x="168" y="0"/>
                    <a:pt x="1" y="179"/>
                    <a:pt x="1" y="393"/>
                  </a:cubicBezTo>
                  <a:cubicBezTo>
                    <a:pt x="1" y="608"/>
                    <a:pt x="168" y="774"/>
                    <a:pt x="382" y="774"/>
                  </a:cubicBezTo>
                  <a:cubicBezTo>
                    <a:pt x="596" y="774"/>
                    <a:pt x="763" y="608"/>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8" name="Google Shape;5218;p16"/>
            <p:cNvSpPr/>
            <p:nvPr/>
          </p:nvSpPr>
          <p:spPr>
            <a:xfrm>
              <a:off x="4025442" y="348930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9" name="Google Shape;5219;p16"/>
            <p:cNvSpPr/>
            <p:nvPr/>
          </p:nvSpPr>
          <p:spPr>
            <a:xfrm>
              <a:off x="4652900"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0" name="Google Shape;5220;p16"/>
            <p:cNvSpPr/>
            <p:nvPr/>
          </p:nvSpPr>
          <p:spPr>
            <a:xfrm>
              <a:off x="4339846"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1" name="Google Shape;5221;p16"/>
            <p:cNvSpPr/>
            <p:nvPr/>
          </p:nvSpPr>
          <p:spPr>
            <a:xfrm>
              <a:off x="402544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2" name="Google Shape;5222;p16"/>
            <p:cNvSpPr/>
            <p:nvPr/>
          </p:nvSpPr>
          <p:spPr>
            <a:xfrm>
              <a:off x="402544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3" name="Google Shape;5223;p16"/>
            <p:cNvSpPr/>
            <p:nvPr/>
          </p:nvSpPr>
          <p:spPr>
            <a:xfrm>
              <a:off x="3710914"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4" name="Google Shape;5224;p16"/>
            <p:cNvSpPr/>
            <p:nvPr/>
          </p:nvSpPr>
          <p:spPr>
            <a:xfrm>
              <a:off x="3399336"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5" name="Google Shape;5225;p16"/>
            <p:cNvSpPr/>
            <p:nvPr/>
          </p:nvSpPr>
          <p:spPr>
            <a:xfrm>
              <a:off x="402544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6" name="Google Shape;5226;p16"/>
            <p:cNvSpPr/>
            <p:nvPr/>
          </p:nvSpPr>
          <p:spPr>
            <a:xfrm>
              <a:off x="3710914"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7" name="Google Shape;5227;p16"/>
            <p:cNvSpPr/>
            <p:nvPr/>
          </p:nvSpPr>
          <p:spPr>
            <a:xfrm>
              <a:off x="4025442" y="35152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8" name="Google Shape;5228;p16"/>
            <p:cNvSpPr/>
            <p:nvPr/>
          </p:nvSpPr>
          <p:spPr>
            <a:xfrm>
              <a:off x="3710914"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9" name="Google Shape;5229;p16"/>
            <p:cNvSpPr/>
            <p:nvPr/>
          </p:nvSpPr>
          <p:spPr>
            <a:xfrm>
              <a:off x="3554388" y="506577"/>
              <a:ext cx="95218" cy="95218"/>
            </a:xfrm>
            <a:custGeom>
              <a:avLst/>
              <a:gdLst/>
              <a:ahLst/>
              <a:cxnLst/>
              <a:rect l="l" t="t" r="r" b="b"/>
              <a:pathLst>
                <a:path w="775" h="775" extrusionOk="0">
                  <a:moveTo>
                    <a:pt x="381" y="0"/>
                  </a:moveTo>
                  <a:cubicBezTo>
                    <a:pt x="167" y="0"/>
                    <a:pt x="0" y="179"/>
                    <a:pt x="0" y="381"/>
                  </a:cubicBezTo>
                  <a:cubicBezTo>
                    <a:pt x="0" y="596"/>
                    <a:pt x="167"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0" name="Google Shape;5230;p16"/>
            <p:cNvSpPr/>
            <p:nvPr/>
          </p:nvSpPr>
          <p:spPr>
            <a:xfrm>
              <a:off x="3868915" y="50657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1" name="Google Shape;5231;p16"/>
            <p:cNvSpPr/>
            <p:nvPr/>
          </p:nvSpPr>
          <p:spPr>
            <a:xfrm>
              <a:off x="3554388" y="19352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2" name="Google Shape;5232;p16"/>
            <p:cNvSpPr/>
            <p:nvPr/>
          </p:nvSpPr>
          <p:spPr>
            <a:xfrm>
              <a:off x="3868915" y="19352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3" name="Google Shape;5233;p16"/>
            <p:cNvSpPr/>
            <p:nvPr/>
          </p:nvSpPr>
          <p:spPr>
            <a:xfrm>
              <a:off x="3399336"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4" name="Google Shape;5234;p16"/>
            <p:cNvSpPr/>
            <p:nvPr/>
          </p:nvSpPr>
          <p:spPr>
            <a:xfrm>
              <a:off x="3399336" y="35152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5" name="Google Shape;5235;p16"/>
            <p:cNvSpPr/>
            <p:nvPr/>
          </p:nvSpPr>
          <p:spPr>
            <a:xfrm>
              <a:off x="402544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6" name="Google Shape;5236;p16"/>
            <p:cNvSpPr/>
            <p:nvPr/>
          </p:nvSpPr>
          <p:spPr>
            <a:xfrm>
              <a:off x="3710914"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7" name="Google Shape;5237;p16"/>
            <p:cNvSpPr/>
            <p:nvPr/>
          </p:nvSpPr>
          <p:spPr>
            <a:xfrm>
              <a:off x="3399336"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8" name="Google Shape;5238;p16"/>
            <p:cNvSpPr/>
            <p:nvPr/>
          </p:nvSpPr>
          <p:spPr>
            <a:xfrm>
              <a:off x="402544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9" name="Google Shape;5239;p16"/>
            <p:cNvSpPr/>
            <p:nvPr/>
          </p:nvSpPr>
          <p:spPr>
            <a:xfrm>
              <a:off x="3710914"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0" name="Google Shape;5240;p16"/>
            <p:cNvSpPr/>
            <p:nvPr/>
          </p:nvSpPr>
          <p:spPr>
            <a:xfrm>
              <a:off x="4025442" y="979106"/>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1" name="Google Shape;5241;p16"/>
            <p:cNvSpPr/>
            <p:nvPr/>
          </p:nvSpPr>
          <p:spPr>
            <a:xfrm>
              <a:off x="3710914"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2" name="Google Shape;5242;p16"/>
            <p:cNvSpPr/>
            <p:nvPr/>
          </p:nvSpPr>
          <p:spPr>
            <a:xfrm>
              <a:off x="3554388" y="1135632"/>
              <a:ext cx="95218" cy="95096"/>
            </a:xfrm>
            <a:custGeom>
              <a:avLst/>
              <a:gdLst/>
              <a:ahLst/>
              <a:cxnLst/>
              <a:rect l="l" t="t" r="r" b="b"/>
              <a:pathLst>
                <a:path w="775" h="774" extrusionOk="0">
                  <a:moveTo>
                    <a:pt x="381" y="0"/>
                  </a:moveTo>
                  <a:cubicBezTo>
                    <a:pt x="167" y="0"/>
                    <a:pt x="0" y="179"/>
                    <a:pt x="0" y="393"/>
                  </a:cubicBezTo>
                  <a:cubicBezTo>
                    <a:pt x="0" y="595"/>
                    <a:pt x="167" y="774"/>
                    <a:pt x="381" y="774"/>
                  </a:cubicBezTo>
                  <a:cubicBezTo>
                    <a:pt x="596" y="774"/>
                    <a:pt x="774" y="595"/>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3" name="Google Shape;5243;p16"/>
            <p:cNvSpPr/>
            <p:nvPr/>
          </p:nvSpPr>
          <p:spPr>
            <a:xfrm>
              <a:off x="3868915" y="1135632"/>
              <a:ext cx="95096" cy="95096"/>
            </a:xfrm>
            <a:custGeom>
              <a:avLst/>
              <a:gdLst/>
              <a:ahLst/>
              <a:cxnLst/>
              <a:rect l="l" t="t" r="r" b="b"/>
              <a:pathLst>
                <a:path w="774" h="774" extrusionOk="0">
                  <a:moveTo>
                    <a:pt x="381" y="0"/>
                  </a:moveTo>
                  <a:cubicBezTo>
                    <a:pt x="167" y="0"/>
                    <a:pt x="0" y="179"/>
                    <a:pt x="0" y="393"/>
                  </a:cubicBezTo>
                  <a:cubicBezTo>
                    <a:pt x="0" y="595"/>
                    <a:pt x="167" y="774"/>
                    <a:pt x="381" y="774"/>
                  </a:cubicBezTo>
                  <a:cubicBezTo>
                    <a:pt x="595" y="774"/>
                    <a:pt x="774" y="595"/>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4" name="Google Shape;5244;p16"/>
            <p:cNvSpPr/>
            <p:nvPr/>
          </p:nvSpPr>
          <p:spPr>
            <a:xfrm>
              <a:off x="3554388" y="821105"/>
              <a:ext cx="95218" cy="95218"/>
            </a:xfrm>
            <a:custGeom>
              <a:avLst/>
              <a:gdLst/>
              <a:ahLst/>
              <a:cxnLst/>
              <a:rect l="l" t="t" r="r" b="b"/>
              <a:pathLst>
                <a:path w="775" h="775" extrusionOk="0">
                  <a:moveTo>
                    <a:pt x="381" y="0"/>
                  </a:moveTo>
                  <a:cubicBezTo>
                    <a:pt x="167" y="0"/>
                    <a:pt x="0" y="179"/>
                    <a:pt x="0" y="393"/>
                  </a:cubicBezTo>
                  <a:cubicBezTo>
                    <a:pt x="0" y="596"/>
                    <a:pt x="167" y="774"/>
                    <a:pt x="381" y="774"/>
                  </a:cubicBezTo>
                  <a:cubicBezTo>
                    <a:pt x="596" y="774"/>
                    <a:pt x="774" y="596"/>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5" name="Google Shape;5245;p16"/>
            <p:cNvSpPr/>
            <p:nvPr/>
          </p:nvSpPr>
          <p:spPr>
            <a:xfrm>
              <a:off x="3868915" y="821105"/>
              <a:ext cx="95096" cy="95218"/>
            </a:xfrm>
            <a:custGeom>
              <a:avLst/>
              <a:gdLst/>
              <a:ahLst/>
              <a:cxnLst/>
              <a:rect l="l" t="t" r="r" b="b"/>
              <a:pathLst>
                <a:path w="774" h="775" extrusionOk="0">
                  <a:moveTo>
                    <a:pt x="381" y="0"/>
                  </a:moveTo>
                  <a:cubicBezTo>
                    <a:pt x="167" y="0"/>
                    <a:pt x="0" y="179"/>
                    <a:pt x="0" y="393"/>
                  </a:cubicBezTo>
                  <a:cubicBezTo>
                    <a:pt x="0" y="596"/>
                    <a:pt x="167" y="774"/>
                    <a:pt x="381" y="774"/>
                  </a:cubicBezTo>
                  <a:cubicBezTo>
                    <a:pt x="595" y="774"/>
                    <a:pt x="774" y="596"/>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6" name="Google Shape;5246;p16"/>
            <p:cNvSpPr/>
            <p:nvPr/>
          </p:nvSpPr>
          <p:spPr>
            <a:xfrm>
              <a:off x="3399336"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7" name="Google Shape;5247;p16"/>
            <p:cNvSpPr/>
            <p:nvPr/>
          </p:nvSpPr>
          <p:spPr>
            <a:xfrm>
              <a:off x="3399336" y="979106"/>
              <a:ext cx="93744" cy="95218"/>
            </a:xfrm>
            <a:custGeom>
              <a:avLst/>
              <a:gdLst/>
              <a:ahLst/>
              <a:cxnLst/>
              <a:rect l="l" t="t" r="r" b="b"/>
              <a:pathLst>
                <a:path w="763" h="775" extrusionOk="0">
                  <a:moveTo>
                    <a:pt x="381" y="0"/>
                  </a:moveTo>
                  <a:cubicBezTo>
                    <a:pt x="167" y="0"/>
                    <a:pt x="0" y="167"/>
                    <a:pt x="0" y="381"/>
                  </a:cubicBezTo>
                  <a:cubicBezTo>
                    <a:pt x="0" y="595"/>
                    <a:pt x="167" y="774"/>
                    <a:pt x="381" y="774"/>
                  </a:cubicBezTo>
                  <a:cubicBezTo>
                    <a:pt x="595" y="774"/>
                    <a:pt x="762" y="595"/>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8" name="Google Shape;5248;p16"/>
            <p:cNvSpPr/>
            <p:nvPr/>
          </p:nvSpPr>
          <p:spPr>
            <a:xfrm>
              <a:off x="402544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9" name="Google Shape;5249;p16"/>
            <p:cNvSpPr/>
            <p:nvPr/>
          </p:nvSpPr>
          <p:spPr>
            <a:xfrm>
              <a:off x="3710914"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0" name="Google Shape;5250;p16"/>
            <p:cNvSpPr/>
            <p:nvPr/>
          </p:nvSpPr>
          <p:spPr>
            <a:xfrm>
              <a:off x="3399336"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1" name="Google Shape;5251;p16"/>
            <p:cNvSpPr/>
            <p:nvPr/>
          </p:nvSpPr>
          <p:spPr>
            <a:xfrm>
              <a:off x="402544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2" name="Google Shape;5252;p16"/>
            <p:cNvSpPr/>
            <p:nvPr/>
          </p:nvSpPr>
          <p:spPr>
            <a:xfrm>
              <a:off x="3710914"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3" name="Google Shape;5253;p16"/>
            <p:cNvSpPr/>
            <p:nvPr/>
          </p:nvSpPr>
          <p:spPr>
            <a:xfrm>
              <a:off x="4025442" y="1605089"/>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4" name="Google Shape;5254;p16"/>
            <p:cNvSpPr/>
            <p:nvPr/>
          </p:nvSpPr>
          <p:spPr>
            <a:xfrm>
              <a:off x="3710914"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5" name="Google Shape;5255;p16"/>
            <p:cNvSpPr/>
            <p:nvPr/>
          </p:nvSpPr>
          <p:spPr>
            <a:xfrm>
              <a:off x="3554388" y="1763090"/>
              <a:ext cx="95218" cy="95218"/>
            </a:xfrm>
            <a:custGeom>
              <a:avLst/>
              <a:gdLst/>
              <a:ahLst/>
              <a:cxnLst/>
              <a:rect l="l" t="t" r="r" b="b"/>
              <a:pathLst>
                <a:path w="775" h="775" extrusionOk="0">
                  <a:moveTo>
                    <a:pt x="381" y="1"/>
                  </a:moveTo>
                  <a:cubicBezTo>
                    <a:pt x="167" y="1"/>
                    <a:pt x="0" y="168"/>
                    <a:pt x="0" y="382"/>
                  </a:cubicBezTo>
                  <a:cubicBezTo>
                    <a:pt x="0" y="596"/>
                    <a:pt x="167"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6" name="Google Shape;5256;p16"/>
            <p:cNvSpPr/>
            <p:nvPr/>
          </p:nvSpPr>
          <p:spPr>
            <a:xfrm>
              <a:off x="3868915" y="1763090"/>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7" name="Google Shape;5257;p16"/>
            <p:cNvSpPr/>
            <p:nvPr/>
          </p:nvSpPr>
          <p:spPr>
            <a:xfrm>
              <a:off x="3554388" y="1448685"/>
              <a:ext cx="95218" cy="95096"/>
            </a:xfrm>
            <a:custGeom>
              <a:avLst/>
              <a:gdLst/>
              <a:ahLst/>
              <a:cxnLst/>
              <a:rect l="l" t="t" r="r" b="b"/>
              <a:pathLst>
                <a:path w="775" h="774"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8" name="Google Shape;5258;p16"/>
            <p:cNvSpPr/>
            <p:nvPr/>
          </p:nvSpPr>
          <p:spPr>
            <a:xfrm>
              <a:off x="3868915" y="1448685"/>
              <a:ext cx="95096" cy="95096"/>
            </a:xfrm>
            <a:custGeom>
              <a:avLst/>
              <a:gdLst/>
              <a:ahLst/>
              <a:cxnLst/>
              <a:rect l="l" t="t" r="r" b="b"/>
              <a:pathLst>
                <a:path w="774" h="774"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9" name="Google Shape;5259;p16"/>
            <p:cNvSpPr/>
            <p:nvPr/>
          </p:nvSpPr>
          <p:spPr>
            <a:xfrm>
              <a:off x="3399336"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0" name="Google Shape;5260;p16"/>
            <p:cNvSpPr/>
            <p:nvPr/>
          </p:nvSpPr>
          <p:spPr>
            <a:xfrm>
              <a:off x="3399336" y="1605089"/>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1" name="Google Shape;5261;p16"/>
            <p:cNvSpPr/>
            <p:nvPr/>
          </p:nvSpPr>
          <p:spPr>
            <a:xfrm>
              <a:off x="402544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2" name="Google Shape;5262;p16"/>
            <p:cNvSpPr/>
            <p:nvPr/>
          </p:nvSpPr>
          <p:spPr>
            <a:xfrm>
              <a:off x="3710914"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3" name="Google Shape;5263;p16"/>
            <p:cNvSpPr/>
            <p:nvPr/>
          </p:nvSpPr>
          <p:spPr>
            <a:xfrm>
              <a:off x="3399336"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4" name="Google Shape;5264;p16"/>
            <p:cNvSpPr/>
            <p:nvPr/>
          </p:nvSpPr>
          <p:spPr>
            <a:xfrm>
              <a:off x="402544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5" name="Google Shape;5265;p16"/>
            <p:cNvSpPr/>
            <p:nvPr/>
          </p:nvSpPr>
          <p:spPr>
            <a:xfrm>
              <a:off x="3710914"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6" name="Google Shape;5266;p16"/>
            <p:cNvSpPr/>
            <p:nvPr/>
          </p:nvSpPr>
          <p:spPr>
            <a:xfrm>
              <a:off x="4025442" y="2232670"/>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7" name="Google Shape;5267;p16"/>
            <p:cNvSpPr/>
            <p:nvPr/>
          </p:nvSpPr>
          <p:spPr>
            <a:xfrm>
              <a:off x="3710914"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8" name="Google Shape;5268;p16"/>
            <p:cNvSpPr/>
            <p:nvPr/>
          </p:nvSpPr>
          <p:spPr>
            <a:xfrm>
              <a:off x="3554388" y="2389196"/>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9" name="Google Shape;5269;p16"/>
            <p:cNvSpPr/>
            <p:nvPr/>
          </p:nvSpPr>
          <p:spPr>
            <a:xfrm>
              <a:off x="3868915" y="2389196"/>
              <a:ext cx="95096" cy="95218"/>
            </a:xfrm>
            <a:custGeom>
              <a:avLst/>
              <a:gdLst/>
              <a:ahLst/>
              <a:cxnLst/>
              <a:rect l="l" t="t" r="r" b="b"/>
              <a:pathLst>
                <a:path w="774" h="775" extrusionOk="0">
                  <a:moveTo>
                    <a:pt x="381" y="1"/>
                  </a:moveTo>
                  <a:cubicBezTo>
                    <a:pt x="167" y="1"/>
                    <a:pt x="0" y="179"/>
                    <a:pt x="0" y="394"/>
                  </a:cubicBezTo>
                  <a:cubicBezTo>
                    <a:pt x="0" y="608"/>
                    <a:pt x="167" y="775"/>
                    <a:pt x="381" y="775"/>
                  </a:cubicBezTo>
                  <a:cubicBezTo>
                    <a:pt x="595" y="775"/>
                    <a:pt x="774" y="608"/>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0" name="Google Shape;5270;p16"/>
            <p:cNvSpPr/>
            <p:nvPr/>
          </p:nvSpPr>
          <p:spPr>
            <a:xfrm>
              <a:off x="3554388" y="2076143"/>
              <a:ext cx="95218" cy="95218"/>
            </a:xfrm>
            <a:custGeom>
              <a:avLst/>
              <a:gdLst/>
              <a:ahLst/>
              <a:cxnLst/>
              <a:rect l="l" t="t" r="r" b="b"/>
              <a:pathLst>
                <a:path w="775" h="775" extrusionOk="0">
                  <a:moveTo>
                    <a:pt x="381" y="1"/>
                  </a:moveTo>
                  <a:cubicBezTo>
                    <a:pt x="167" y="1"/>
                    <a:pt x="0" y="167"/>
                    <a:pt x="0" y="382"/>
                  </a:cubicBezTo>
                  <a:cubicBezTo>
                    <a:pt x="0" y="596"/>
                    <a:pt x="167"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1" name="Google Shape;5271;p16"/>
            <p:cNvSpPr/>
            <p:nvPr/>
          </p:nvSpPr>
          <p:spPr>
            <a:xfrm>
              <a:off x="3868915" y="2076143"/>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2" name="Google Shape;5272;p16"/>
            <p:cNvSpPr/>
            <p:nvPr/>
          </p:nvSpPr>
          <p:spPr>
            <a:xfrm>
              <a:off x="3399336"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3" name="Google Shape;5273;p16"/>
            <p:cNvSpPr/>
            <p:nvPr/>
          </p:nvSpPr>
          <p:spPr>
            <a:xfrm>
              <a:off x="3399336" y="2232670"/>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4" name="Google Shape;5274;p16"/>
            <p:cNvSpPr/>
            <p:nvPr/>
          </p:nvSpPr>
          <p:spPr>
            <a:xfrm>
              <a:off x="402544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5" name="Google Shape;5275;p16"/>
            <p:cNvSpPr/>
            <p:nvPr/>
          </p:nvSpPr>
          <p:spPr>
            <a:xfrm>
              <a:off x="3710914"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6" name="Google Shape;5276;p16"/>
            <p:cNvSpPr/>
            <p:nvPr/>
          </p:nvSpPr>
          <p:spPr>
            <a:xfrm>
              <a:off x="3399336"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7" name="Google Shape;5277;p16"/>
            <p:cNvSpPr/>
            <p:nvPr/>
          </p:nvSpPr>
          <p:spPr>
            <a:xfrm>
              <a:off x="402544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8" name="Google Shape;5278;p16"/>
            <p:cNvSpPr/>
            <p:nvPr/>
          </p:nvSpPr>
          <p:spPr>
            <a:xfrm>
              <a:off x="3710914"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9" name="Google Shape;5279;p16"/>
            <p:cNvSpPr/>
            <p:nvPr/>
          </p:nvSpPr>
          <p:spPr>
            <a:xfrm>
              <a:off x="4025442" y="2860250"/>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0" name="Google Shape;5280;p16"/>
            <p:cNvSpPr/>
            <p:nvPr/>
          </p:nvSpPr>
          <p:spPr>
            <a:xfrm>
              <a:off x="3710914"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1" name="Google Shape;5281;p16"/>
            <p:cNvSpPr/>
            <p:nvPr/>
          </p:nvSpPr>
          <p:spPr>
            <a:xfrm>
              <a:off x="3554388" y="3016777"/>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2" name="Google Shape;5282;p16"/>
            <p:cNvSpPr/>
            <p:nvPr/>
          </p:nvSpPr>
          <p:spPr>
            <a:xfrm>
              <a:off x="3868915" y="3016777"/>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3" name="Google Shape;5283;p16"/>
            <p:cNvSpPr/>
            <p:nvPr/>
          </p:nvSpPr>
          <p:spPr>
            <a:xfrm>
              <a:off x="3554388" y="2705198"/>
              <a:ext cx="95218" cy="93744"/>
            </a:xfrm>
            <a:custGeom>
              <a:avLst/>
              <a:gdLst/>
              <a:ahLst/>
              <a:cxnLst/>
              <a:rect l="l" t="t" r="r" b="b"/>
              <a:pathLst>
                <a:path w="775" h="763" extrusionOk="0">
                  <a:moveTo>
                    <a:pt x="381" y="0"/>
                  </a:moveTo>
                  <a:cubicBezTo>
                    <a:pt x="167" y="0"/>
                    <a:pt x="0" y="167"/>
                    <a:pt x="0" y="381"/>
                  </a:cubicBezTo>
                  <a:cubicBezTo>
                    <a:pt x="0" y="596"/>
                    <a:pt x="167" y="762"/>
                    <a:pt x="381" y="762"/>
                  </a:cubicBezTo>
                  <a:cubicBezTo>
                    <a:pt x="596" y="762"/>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4" name="Google Shape;5284;p16"/>
            <p:cNvSpPr/>
            <p:nvPr/>
          </p:nvSpPr>
          <p:spPr>
            <a:xfrm>
              <a:off x="3868915" y="2705198"/>
              <a:ext cx="95096" cy="93744"/>
            </a:xfrm>
            <a:custGeom>
              <a:avLst/>
              <a:gdLst/>
              <a:ahLst/>
              <a:cxnLst/>
              <a:rect l="l" t="t" r="r" b="b"/>
              <a:pathLst>
                <a:path w="774" h="763" extrusionOk="0">
                  <a:moveTo>
                    <a:pt x="381" y="0"/>
                  </a:moveTo>
                  <a:cubicBezTo>
                    <a:pt x="167" y="0"/>
                    <a:pt x="0" y="167"/>
                    <a:pt x="0" y="381"/>
                  </a:cubicBezTo>
                  <a:cubicBezTo>
                    <a:pt x="0" y="596"/>
                    <a:pt x="167" y="762"/>
                    <a:pt x="381" y="762"/>
                  </a:cubicBezTo>
                  <a:cubicBezTo>
                    <a:pt x="595" y="762"/>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5" name="Google Shape;5285;p16"/>
            <p:cNvSpPr/>
            <p:nvPr/>
          </p:nvSpPr>
          <p:spPr>
            <a:xfrm>
              <a:off x="3399336"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6" name="Google Shape;5286;p16"/>
            <p:cNvSpPr/>
            <p:nvPr/>
          </p:nvSpPr>
          <p:spPr>
            <a:xfrm>
              <a:off x="3399336" y="2860250"/>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7" name="Google Shape;5287;p16"/>
            <p:cNvSpPr/>
            <p:nvPr/>
          </p:nvSpPr>
          <p:spPr>
            <a:xfrm>
              <a:off x="402544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8" name="Google Shape;5288;p16"/>
            <p:cNvSpPr/>
            <p:nvPr/>
          </p:nvSpPr>
          <p:spPr>
            <a:xfrm>
              <a:off x="3710914"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9" name="Google Shape;5289;p16"/>
            <p:cNvSpPr/>
            <p:nvPr/>
          </p:nvSpPr>
          <p:spPr>
            <a:xfrm>
              <a:off x="3399336"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0" name="Google Shape;5290;p16"/>
            <p:cNvSpPr/>
            <p:nvPr/>
          </p:nvSpPr>
          <p:spPr>
            <a:xfrm>
              <a:off x="4025442" y="348930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1" name="Google Shape;5291;p16"/>
            <p:cNvSpPr/>
            <p:nvPr/>
          </p:nvSpPr>
          <p:spPr>
            <a:xfrm>
              <a:off x="3710914"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2" name="Google Shape;5292;p16"/>
            <p:cNvSpPr/>
            <p:nvPr/>
          </p:nvSpPr>
          <p:spPr>
            <a:xfrm>
              <a:off x="3554388" y="3644357"/>
              <a:ext cx="95218" cy="95218"/>
            </a:xfrm>
            <a:custGeom>
              <a:avLst/>
              <a:gdLst/>
              <a:ahLst/>
              <a:cxnLst/>
              <a:rect l="l" t="t" r="r" b="b"/>
              <a:pathLst>
                <a:path w="775" h="775" extrusionOk="0">
                  <a:moveTo>
                    <a:pt x="381" y="0"/>
                  </a:moveTo>
                  <a:cubicBezTo>
                    <a:pt x="167" y="0"/>
                    <a:pt x="0" y="179"/>
                    <a:pt x="0" y="381"/>
                  </a:cubicBezTo>
                  <a:cubicBezTo>
                    <a:pt x="0" y="596"/>
                    <a:pt x="167"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3" name="Google Shape;5293;p16"/>
            <p:cNvSpPr/>
            <p:nvPr/>
          </p:nvSpPr>
          <p:spPr>
            <a:xfrm>
              <a:off x="3868915" y="364435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4" name="Google Shape;5294;p16"/>
            <p:cNvSpPr/>
            <p:nvPr/>
          </p:nvSpPr>
          <p:spPr>
            <a:xfrm>
              <a:off x="3554388" y="33313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5" name="Google Shape;5295;p16"/>
            <p:cNvSpPr/>
            <p:nvPr/>
          </p:nvSpPr>
          <p:spPr>
            <a:xfrm>
              <a:off x="3868915" y="333130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6" name="Google Shape;5296;p16"/>
            <p:cNvSpPr/>
            <p:nvPr/>
          </p:nvSpPr>
          <p:spPr>
            <a:xfrm>
              <a:off x="3399336" y="348930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7" name="Google Shape;5297;p16"/>
            <p:cNvSpPr/>
            <p:nvPr/>
          </p:nvSpPr>
          <p:spPr>
            <a:xfrm>
              <a:off x="402544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8" name="Google Shape;5298;p16"/>
            <p:cNvSpPr/>
            <p:nvPr/>
          </p:nvSpPr>
          <p:spPr>
            <a:xfrm>
              <a:off x="3710914"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9" name="Google Shape;5299;p16"/>
            <p:cNvSpPr/>
            <p:nvPr/>
          </p:nvSpPr>
          <p:spPr>
            <a:xfrm>
              <a:off x="3399336"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0" name="Google Shape;5300;p16"/>
            <p:cNvSpPr/>
            <p:nvPr/>
          </p:nvSpPr>
          <p:spPr>
            <a:xfrm>
              <a:off x="3399336"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1" name="Google Shape;5301;p16"/>
            <p:cNvSpPr/>
            <p:nvPr/>
          </p:nvSpPr>
          <p:spPr>
            <a:xfrm>
              <a:off x="3083334"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2" name="Google Shape;5302;p16"/>
            <p:cNvSpPr/>
            <p:nvPr/>
          </p:nvSpPr>
          <p:spPr>
            <a:xfrm>
              <a:off x="2770281"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3" name="Google Shape;5303;p16"/>
            <p:cNvSpPr/>
            <p:nvPr/>
          </p:nvSpPr>
          <p:spPr>
            <a:xfrm>
              <a:off x="3399336"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4" name="Google Shape;5304;p16"/>
            <p:cNvSpPr/>
            <p:nvPr/>
          </p:nvSpPr>
          <p:spPr>
            <a:xfrm>
              <a:off x="3083334"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5" name="Google Shape;5305;p16"/>
            <p:cNvSpPr/>
            <p:nvPr/>
          </p:nvSpPr>
          <p:spPr>
            <a:xfrm>
              <a:off x="3399336" y="35152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6" name="Google Shape;5306;p16"/>
            <p:cNvSpPr/>
            <p:nvPr/>
          </p:nvSpPr>
          <p:spPr>
            <a:xfrm>
              <a:off x="3083334"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7" name="Google Shape;5307;p16"/>
            <p:cNvSpPr/>
            <p:nvPr/>
          </p:nvSpPr>
          <p:spPr>
            <a:xfrm>
              <a:off x="2926807" y="50657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596" y="774"/>
                    <a:pt x="774" y="596"/>
                    <a:pt x="774" y="381"/>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8" name="Google Shape;5308;p16"/>
            <p:cNvSpPr/>
            <p:nvPr/>
          </p:nvSpPr>
          <p:spPr>
            <a:xfrm>
              <a:off x="3241335" y="506577"/>
              <a:ext cx="95218" cy="95218"/>
            </a:xfrm>
            <a:custGeom>
              <a:avLst/>
              <a:gdLst/>
              <a:ahLst/>
              <a:cxnLst/>
              <a:rect l="l" t="t" r="r" b="b"/>
              <a:pathLst>
                <a:path w="775" h="775" extrusionOk="0">
                  <a:moveTo>
                    <a:pt x="381" y="0"/>
                  </a:moveTo>
                  <a:cubicBezTo>
                    <a:pt x="179" y="0"/>
                    <a:pt x="0" y="179"/>
                    <a:pt x="0" y="381"/>
                  </a:cubicBezTo>
                  <a:cubicBezTo>
                    <a:pt x="0" y="596"/>
                    <a:pt x="179"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9" name="Google Shape;5309;p16"/>
            <p:cNvSpPr/>
            <p:nvPr/>
          </p:nvSpPr>
          <p:spPr>
            <a:xfrm>
              <a:off x="2926807" y="19352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596" y="774"/>
                    <a:pt x="774" y="608"/>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0" name="Google Shape;5310;p16"/>
            <p:cNvSpPr/>
            <p:nvPr/>
          </p:nvSpPr>
          <p:spPr>
            <a:xfrm>
              <a:off x="3241335" y="193524"/>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1" name="Google Shape;5311;p16"/>
            <p:cNvSpPr/>
            <p:nvPr/>
          </p:nvSpPr>
          <p:spPr>
            <a:xfrm>
              <a:off x="2770281"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2" name="Google Shape;5312;p16"/>
            <p:cNvSpPr/>
            <p:nvPr/>
          </p:nvSpPr>
          <p:spPr>
            <a:xfrm>
              <a:off x="2770281"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3" name="Google Shape;5313;p16"/>
            <p:cNvSpPr/>
            <p:nvPr/>
          </p:nvSpPr>
          <p:spPr>
            <a:xfrm>
              <a:off x="3399336"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4" name="Google Shape;5314;p16"/>
            <p:cNvSpPr/>
            <p:nvPr/>
          </p:nvSpPr>
          <p:spPr>
            <a:xfrm>
              <a:off x="3083334"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5" name="Google Shape;5315;p16"/>
            <p:cNvSpPr/>
            <p:nvPr/>
          </p:nvSpPr>
          <p:spPr>
            <a:xfrm>
              <a:off x="2770281"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6" name="Google Shape;5316;p16"/>
            <p:cNvSpPr/>
            <p:nvPr/>
          </p:nvSpPr>
          <p:spPr>
            <a:xfrm>
              <a:off x="3399336"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7" name="Google Shape;5317;p16"/>
            <p:cNvSpPr/>
            <p:nvPr/>
          </p:nvSpPr>
          <p:spPr>
            <a:xfrm>
              <a:off x="3083334"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8" name="Google Shape;5318;p16"/>
            <p:cNvSpPr/>
            <p:nvPr/>
          </p:nvSpPr>
          <p:spPr>
            <a:xfrm>
              <a:off x="3399336" y="979106"/>
              <a:ext cx="93744" cy="95218"/>
            </a:xfrm>
            <a:custGeom>
              <a:avLst/>
              <a:gdLst/>
              <a:ahLst/>
              <a:cxnLst/>
              <a:rect l="l" t="t" r="r" b="b"/>
              <a:pathLst>
                <a:path w="763" h="775" extrusionOk="0">
                  <a:moveTo>
                    <a:pt x="381" y="0"/>
                  </a:moveTo>
                  <a:cubicBezTo>
                    <a:pt x="167" y="0"/>
                    <a:pt x="0" y="167"/>
                    <a:pt x="0" y="381"/>
                  </a:cubicBezTo>
                  <a:cubicBezTo>
                    <a:pt x="0" y="595"/>
                    <a:pt x="167" y="774"/>
                    <a:pt x="381" y="774"/>
                  </a:cubicBezTo>
                  <a:cubicBezTo>
                    <a:pt x="595" y="774"/>
                    <a:pt x="762" y="595"/>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9" name="Google Shape;5319;p16"/>
            <p:cNvSpPr/>
            <p:nvPr/>
          </p:nvSpPr>
          <p:spPr>
            <a:xfrm>
              <a:off x="3083334"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0" name="Google Shape;5320;p16"/>
            <p:cNvSpPr/>
            <p:nvPr/>
          </p:nvSpPr>
          <p:spPr>
            <a:xfrm>
              <a:off x="2926807" y="1135632"/>
              <a:ext cx="95218" cy="95096"/>
            </a:xfrm>
            <a:custGeom>
              <a:avLst/>
              <a:gdLst/>
              <a:ahLst/>
              <a:cxnLst/>
              <a:rect l="l" t="t" r="r" b="b"/>
              <a:pathLst>
                <a:path w="775" h="774" extrusionOk="0">
                  <a:moveTo>
                    <a:pt x="393" y="0"/>
                  </a:moveTo>
                  <a:cubicBezTo>
                    <a:pt x="179" y="0"/>
                    <a:pt x="0" y="179"/>
                    <a:pt x="0" y="393"/>
                  </a:cubicBezTo>
                  <a:cubicBezTo>
                    <a:pt x="0" y="595"/>
                    <a:pt x="179" y="774"/>
                    <a:pt x="393" y="774"/>
                  </a:cubicBezTo>
                  <a:cubicBezTo>
                    <a:pt x="596" y="774"/>
                    <a:pt x="774" y="595"/>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1" name="Google Shape;5321;p16"/>
            <p:cNvSpPr/>
            <p:nvPr/>
          </p:nvSpPr>
          <p:spPr>
            <a:xfrm>
              <a:off x="3241335" y="1135632"/>
              <a:ext cx="95218" cy="95096"/>
            </a:xfrm>
            <a:custGeom>
              <a:avLst/>
              <a:gdLst/>
              <a:ahLst/>
              <a:cxnLst/>
              <a:rect l="l" t="t" r="r" b="b"/>
              <a:pathLst>
                <a:path w="775" h="774" extrusionOk="0">
                  <a:moveTo>
                    <a:pt x="381" y="0"/>
                  </a:moveTo>
                  <a:cubicBezTo>
                    <a:pt x="179" y="0"/>
                    <a:pt x="0" y="179"/>
                    <a:pt x="0" y="393"/>
                  </a:cubicBezTo>
                  <a:cubicBezTo>
                    <a:pt x="0" y="595"/>
                    <a:pt x="179" y="774"/>
                    <a:pt x="381" y="774"/>
                  </a:cubicBezTo>
                  <a:cubicBezTo>
                    <a:pt x="596" y="774"/>
                    <a:pt x="774" y="595"/>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2" name="Google Shape;5322;p16"/>
            <p:cNvSpPr/>
            <p:nvPr/>
          </p:nvSpPr>
          <p:spPr>
            <a:xfrm>
              <a:off x="2926807" y="821105"/>
              <a:ext cx="95218" cy="95218"/>
            </a:xfrm>
            <a:custGeom>
              <a:avLst/>
              <a:gdLst/>
              <a:ahLst/>
              <a:cxnLst/>
              <a:rect l="l" t="t" r="r" b="b"/>
              <a:pathLst>
                <a:path w="775" h="775" extrusionOk="0">
                  <a:moveTo>
                    <a:pt x="393" y="0"/>
                  </a:moveTo>
                  <a:cubicBezTo>
                    <a:pt x="179" y="0"/>
                    <a:pt x="0" y="179"/>
                    <a:pt x="0" y="393"/>
                  </a:cubicBezTo>
                  <a:cubicBezTo>
                    <a:pt x="0" y="596"/>
                    <a:pt x="179" y="774"/>
                    <a:pt x="393" y="774"/>
                  </a:cubicBezTo>
                  <a:cubicBezTo>
                    <a:pt x="596" y="774"/>
                    <a:pt x="774" y="596"/>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3" name="Google Shape;5323;p16"/>
            <p:cNvSpPr/>
            <p:nvPr/>
          </p:nvSpPr>
          <p:spPr>
            <a:xfrm>
              <a:off x="3241335" y="821105"/>
              <a:ext cx="95218" cy="95218"/>
            </a:xfrm>
            <a:custGeom>
              <a:avLst/>
              <a:gdLst/>
              <a:ahLst/>
              <a:cxnLst/>
              <a:rect l="l" t="t" r="r" b="b"/>
              <a:pathLst>
                <a:path w="775" h="775" extrusionOk="0">
                  <a:moveTo>
                    <a:pt x="381" y="0"/>
                  </a:moveTo>
                  <a:cubicBezTo>
                    <a:pt x="179" y="0"/>
                    <a:pt x="0" y="179"/>
                    <a:pt x="0" y="393"/>
                  </a:cubicBezTo>
                  <a:cubicBezTo>
                    <a:pt x="0" y="596"/>
                    <a:pt x="179" y="774"/>
                    <a:pt x="381" y="774"/>
                  </a:cubicBezTo>
                  <a:cubicBezTo>
                    <a:pt x="596" y="774"/>
                    <a:pt x="774" y="596"/>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4" name="Google Shape;5324;p16"/>
            <p:cNvSpPr/>
            <p:nvPr/>
          </p:nvSpPr>
          <p:spPr>
            <a:xfrm>
              <a:off x="2770281"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5" name="Google Shape;5325;p16"/>
            <p:cNvSpPr/>
            <p:nvPr/>
          </p:nvSpPr>
          <p:spPr>
            <a:xfrm>
              <a:off x="2770281"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6" name="Google Shape;5326;p16"/>
            <p:cNvSpPr/>
            <p:nvPr/>
          </p:nvSpPr>
          <p:spPr>
            <a:xfrm>
              <a:off x="3399336"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7" name="Google Shape;5327;p16"/>
            <p:cNvSpPr/>
            <p:nvPr/>
          </p:nvSpPr>
          <p:spPr>
            <a:xfrm>
              <a:off x="3083334"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8" name="Google Shape;5328;p16"/>
            <p:cNvSpPr/>
            <p:nvPr/>
          </p:nvSpPr>
          <p:spPr>
            <a:xfrm>
              <a:off x="2770281"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9" name="Google Shape;5329;p16"/>
            <p:cNvSpPr/>
            <p:nvPr/>
          </p:nvSpPr>
          <p:spPr>
            <a:xfrm>
              <a:off x="3399336"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0" name="Google Shape;5330;p16"/>
            <p:cNvSpPr/>
            <p:nvPr/>
          </p:nvSpPr>
          <p:spPr>
            <a:xfrm>
              <a:off x="3083334"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1" name="Google Shape;5331;p16"/>
            <p:cNvSpPr/>
            <p:nvPr/>
          </p:nvSpPr>
          <p:spPr>
            <a:xfrm>
              <a:off x="3399336" y="1605089"/>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2" name="Google Shape;5332;p16"/>
            <p:cNvSpPr/>
            <p:nvPr/>
          </p:nvSpPr>
          <p:spPr>
            <a:xfrm>
              <a:off x="3083334"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3" name="Google Shape;5333;p16"/>
            <p:cNvSpPr/>
            <p:nvPr/>
          </p:nvSpPr>
          <p:spPr>
            <a:xfrm>
              <a:off x="2926807" y="1763090"/>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596" y="775"/>
                    <a:pt x="774" y="596"/>
                    <a:pt x="774" y="382"/>
                  </a:cubicBezTo>
                  <a:cubicBezTo>
                    <a:pt x="774" y="168"/>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4" name="Google Shape;5334;p16"/>
            <p:cNvSpPr/>
            <p:nvPr/>
          </p:nvSpPr>
          <p:spPr>
            <a:xfrm>
              <a:off x="3241335" y="1763090"/>
              <a:ext cx="95218" cy="95218"/>
            </a:xfrm>
            <a:custGeom>
              <a:avLst/>
              <a:gdLst/>
              <a:ahLst/>
              <a:cxnLst/>
              <a:rect l="l" t="t" r="r" b="b"/>
              <a:pathLst>
                <a:path w="775" h="775" extrusionOk="0">
                  <a:moveTo>
                    <a:pt x="381" y="1"/>
                  </a:moveTo>
                  <a:cubicBezTo>
                    <a:pt x="179" y="1"/>
                    <a:pt x="0" y="168"/>
                    <a:pt x="0" y="382"/>
                  </a:cubicBezTo>
                  <a:cubicBezTo>
                    <a:pt x="0" y="596"/>
                    <a:pt x="179"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5" name="Google Shape;5335;p16"/>
            <p:cNvSpPr/>
            <p:nvPr/>
          </p:nvSpPr>
          <p:spPr>
            <a:xfrm>
              <a:off x="2926807" y="1448685"/>
              <a:ext cx="95218" cy="95096"/>
            </a:xfrm>
            <a:custGeom>
              <a:avLst/>
              <a:gdLst/>
              <a:ahLst/>
              <a:cxnLst/>
              <a:rect l="l" t="t" r="r" b="b"/>
              <a:pathLst>
                <a:path w="775" h="774" extrusionOk="0">
                  <a:moveTo>
                    <a:pt x="393" y="0"/>
                  </a:moveTo>
                  <a:cubicBezTo>
                    <a:pt x="179" y="0"/>
                    <a:pt x="0" y="167"/>
                    <a:pt x="0" y="381"/>
                  </a:cubicBezTo>
                  <a:cubicBezTo>
                    <a:pt x="0" y="595"/>
                    <a:pt x="179" y="774"/>
                    <a:pt x="393" y="774"/>
                  </a:cubicBezTo>
                  <a:cubicBezTo>
                    <a:pt x="596" y="774"/>
                    <a:pt x="774" y="595"/>
                    <a:pt x="774" y="381"/>
                  </a:cubicBezTo>
                  <a:cubicBezTo>
                    <a:pt x="774" y="167"/>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6" name="Google Shape;5336;p16"/>
            <p:cNvSpPr/>
            <p:nvPr/>
          </p:nvSpPr>
          <p:spPr>
            <a:xfrm>
              <a:off x="3241335" y="1448685"/>
              <a:ext cx="95218" cy="95096"/>
            </a:xfrm>
            <a:custGeom>
              <a:avLst/>
              <a:gdLst/>
              <a:ahLst/>
              <a:cxnLst/>
              <a:rect l="l" t="t" r="r" b="b"/>
              <a:pathLst>
                <a:path w="775" h="774" extrusionOk="0">
                  <a:moveTo>
                    <a:pt x="381" y="0"/>
                  </a:moveTo>
                  <a:cubicBezTo>
                    <a:pt x="179" y="0"/>
                    <a:pt x="0" y="167"/>
                    <a:pt x="0" y="381"/>
                  </a:cubicBezTo>
                  <a:cubicBezTo>
                    <a:pt x="0" y="595"/>
                    <a:pt x="179"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7" name="Google Shape;5337;p16"/>
            <p:cNvSpPr/>
            <p:nvPr/>
          </p:nvSpPr>
          <p:spPr>
            <a:xfrm>
              <a:off x="2770281"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8" name="Google Shape;5338;p16"/>
            <p:cNvSpPr/>
            <p:nvPr/>
          </p:nvSpPr>
          <p:spPr>
            <a:xfrm>
              <a:off x="2770281"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9" name="Google Shape;5339;p16"/>
            <p:cNvSpPr/>
            <p:nvPr/>
          </p:nvSpPr>
          <p:spPr>
            <a:xfrm>
              <a:off x="3399336"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0" name="Google Shape;5340;p16"/>
            <p:cNvSpPr/>
            <p:nvPr/>
          </p:nvSpPr>
          <p:spPr>
            <a:xfrm>
              <a:off x="3083334"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1" name="Google Shape;5341;p16"/>
            <p:cNvSpPr/>
            <p:nvPr/>
          </p:nvSpPr>
          <p:spPr>
            <a:xfrm>
              <a:off x="2770281"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2" name="Google Shape;5342;p16"/>
            <p:cNvSpPr/>
            <p:nvPr/>
          </p:nvSpPr>
          <p:spPr>
            <a:xfrm>
              <a:off x="3399336"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3" name="Google Shape;5343;p16"/>
            <p:cNvSpPr/>
            <p:nvPr/>
          </p:nvSpPr>
          <p:spPr>
            <a:xfrm>
              <a:off x="3083334"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4" name="Google Shape;5344;p16"/>
            <p:cNvSpPr/>
            <p:nvPr/>
          </p:nvSpPr>
          <p:spPr>
            <a:xfrm>
              <a:off x="3399336" y="2232670"/>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5" name="Google Shape;5345;p16"/>
            <p:cNvSpPr/>
            <p:nvPr/>
          </p:nvSpPr>
          <p:spPr>
            <a:xfrm>
              <a:off x="3083334"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6" name="Google Shape;5346;p16"/>
            <p:cNvSpPr/>
            <p:nvPr/>
          </p:nvSpPr>
          <p:spPr>
            <a:xfrm>
              <a:off x="2926807" y="2389196"/>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596" y="775"/>
                    <a:pt x="774" y="608"/>
                    <a:pt x="774" y="394"/>
                  </a:cubicBezTo>
                  <a:cubicBezTo>
                    <a:pt x="774" y="179"/>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7" name="Google Shape;5347;p16"/>
            <p:cNvSpPr/>
            <p:nvPr/>
          </p:nvSpPr>
          <p:spPr>
            <a:xfrm>
              <a:off x="3241335" y="2389196"/>
              <a:ext cx="95218" cy="95218"/>
            </a:xfrm>
            <a:custGeom>
              <a:avLst/>
              <a:gdLst/>
              <a:ahLst/>
              <a:cxnLst/>
              <a:rect l="l" t="t" r="r" b="b"/>
              <a:pathLst>
                <a:path w="775" h="775" extrusionOk="0">
                  <a:moveTo>
                    <a:pt x="381" y="1"/>
                  </a:moveTo>
                  <a:cubicBezTo>
                    <a:pt x="179" y="1"/>
                    <a:pt x="0" y="179"/>
                    <a:pt x="0" y="394"/>
                  </a:cubicBezTo>
                  <a:cubicBezTo>
                    <a:pt x="0" y="608"/>
                    <a:pt x="179"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8" name="Google Shape;5348;p16"/>
            <p:cNvSpPr/>
            <p:nvPr/>
          </p:nvSpPr>
          <p:spPr>
            <a:xfrm>
              <a:off x="2926807" y="2076143"/>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596" y="775"/>
                    <a:pt x="774" y="596"/>
                    <a:pt x="774" y="382"/>
                  </a:cubicBezTo>
                  <a:cubicBezTo>
                    <a:pt x="774" y="167"/>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9" name="Google Shape;5349;p16"/>
            <p:cNvSpPr/>
            <p:nvPr/>
          </p:nvSpPr>
          <p:spPr>
            <a:xfrm>
              <a:off x="3241335" y="2076143"/>
              <a:ext cx="95218" cy="95218"/>
            </a:xfrm>
            <a:custGeom>
              <a:avLst/>
              <a:gdLst/>
              <a:ahLst/>
              <a:cxnLst/>
              <a:rect l="l" t="t" r="r" b="b"/>
              <a:pathLst>
                <a:path w="775" h="775" extrusionOk="0">
                  <a:moveTo>
                    <a:pt x="381" y="1"/>
                  </a:moveTo>
                  <a:cubicBezTo>
                    <a:pt x="179" y="1"/>
                    <a:pt x="0" y="167"/>
                    <a:pt x="0" y="382"/>
                  </a:cubicBezTo>
                  <a:cubicBezTo>
                    <a:pt x="0" y="596"/>
                    <a:pt x="179"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0" name="Google Shape;5350;p16"/>
            <p:cNvSpPr/>
            <p:nvPr/>
          </p:nvSpPr>
          <p:spPr>
            <a:xfrm>
              <a:off x="2770281"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1" name="Google Shape;5351;p16"/>
            <p:cNvSpPr/>
            <p:nvPr/>
          </p:nvSpPr>
          <p:spPr>
            <a:xfrm>
              <a:off x="2770281"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2" name="Google Shape;5352;p16"/>
            <p:cNvSpPr/>
            <p:nvPr/>
          </p:nvSpPr>
          <p:spPr>
            <a:xfrm>
              <a:off x="3399336"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3" name="Google Shape;5353;p16"/>
            <p:cNvSpPr/>
            <p:nvPr/>
          </p:nvSpPr>
          <p:spPr>
            <a:xfrm>
              <a:off x="3083334"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4" name="Google Shape;5354;p16"/>
            <p:cNvSpPr/>
            <p:nvPr/>
          </p:nvSpPr>
          <p:spPr>
            <a:xfrm>
              <a:off x="2770281"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5" name="Google Shape;5355;p16"/>
            <p:cNvSpPr/>
            <p:nvPr/>
          </p:nvSpPr>
          <p:spPr>
            <a:xfrm>
              <a:off x="3399336"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6" name="Google Shape;5356;p16"/>
            <p:cNvSpPr/>
            <p:nvPr/>
          </p:nvSpPr>
          <p:spPr>
            <a:xfrm>
              <a:off x="3083334"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7" name="Google Shape;5357;p16"/>
            <p:cNvSpPr/>
            <p:nvPr/>
          </p:nvSpPr>
          <p:spPr>
            <a:xfrm>
              <a:off x="3399336" y="2860250"/>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8" name="Google Shape;5358;p16"/>
            <p:cNvSpPr/>
            <p:nvPr/>
          </p:nvSpPr>
          <p:spPr>
            <a:xfrm>
              <a:off x="3083334"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9" name="Google Shape;5359;p16"/>
            <p:cNvSpPr/>
            <p:nvPr/>
          </p:nvSpPr>
          <p:spPr>
            <a:xfrm>
              <a:off x="2926807" y="3016777"/>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596" y="774"/>
                    <a:pt x="774" y="608"/>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0" name="Google Shape;5360;p16"/>
            <p:cNvSpPr/>
            <p:nvPr/>
          </p:nvSpPr>
          <p:spPr>
            <a:xfrm>
              <a:off x="3241335" y="3016777"/>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1" name="Google Shape;5361;p16"/>
            <p:cNvSpPr/>
            <p:nvPr/>
          </p:nvSpPr>
          <p:spPr>
            <a:xfrm>
              <a:off x="2926807" y="2705198"/>
              <a:ext cx="95218" cy="93744"/>
            </a:xfrm>
            <a:custGeom>
              <a:avLst/>
              <a:gdLst/>
              <a:ahLst/>
              <a:cxnLst/>
              <a:rect l="l" t="t" r="r" b="b"/>
              <a:pathLst>
                <a:path w="775" h="763" extrusionOk="0">
                  <a:moveTo>
                    <a:pt x="393" y="0"/>
                  </a:moveTo>
                  <a:cubicBezTo>
                    <a:pt x="179" y="0"/>
                    <a:pt x="0" y="167"/>
                    <a:pt x="0" y="381"/>
                  </a:cubicBezTo>
                  <a:cubicBezTo>
                    <a:pt x="0" y="596"/>
                    <a:pt x="179" y="762"/>
                    <a:pt x="393" y="762"/>
                  </a:cubicBezTo>
                  <a:cubicBezTo>
                    <a:pt x="596" y="762"/>
                    <a:pt x="774" y="596"/>
                    <a:pt x="774" y="381"/>
                  </a:cubicBezTo>
                  <a:cubicBezTo>
                    <a:pt x="774" y="167"/>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2" name="Google Shape;5362;p16"/>
            <p:cNvSpPr/>
            <p:nvPr/>
          </p:nvSpPr>
          <p:spPr>
            <a:xfrm>
              <a:off x="3241335" y="2705198"/>
              <a:ext cx="95218" cy="93744"/>
            </a:xfrm>
            <a:custGeom>
              <a:avLst/>
              <a:gdLst/>
              <a:ahLst/>
              <a:cxnLst/>
              <a:rect l="l" t="t" r="r" b="b"/>
              <a:pathLst>
                <a:path w="775" h="763" extrusionOk="0">
                  <a:moveTo>
                    <a:pt x="381" y="0"/>
                  </a:moveTo>
                  <a:cubicBezTo>
                    <a:pt x="179" y="0"/>
                    <a:pt x="0" y="167"/>
                    <a:pt x="0" y="381"/>
                  </a:cubicBezTo>
                  <a:cubicBezTo>
                    <a:pt x="0" y="596"/>
                    <a:pt x="179" y="762"/>
                    <a:pt x="381" y="762"/>
                  </a:cubicBezTo>
                  <a:cubicBezTo>
                    <a:pt x="596" y="762"/>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3" name="Google Shape;5363;p16"/>
            <p:cNvSpPr/>
            <p:nvPr/>
          </p:nvSpPr>
          <p:spPr>
            <a:xfrm>
              <a:off x="2770281"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4" name="Google Shape;5364;p16"/>
            <p:cNvSpPr/>
            <p:nvPr/>
          </p:nvSpPr>
          <p:spPr>
            <a:xfrm>
              <a:off x="2770281"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5" name="Google Shape;5365;p16"/>
            <p:cNvSpPr/>
            <p:nvPr/>
          </p:nvSpPr>
          <p:spPr>
            <a:xfrm>
              <a:off x="3399336"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6" name="Google Shape;5366;p16"/>
            <p:cNvSpPr/>
            <p:nvPr/>
          </p:nvSpPr>
          <p:spPr>
            <a:xfrm>
              <a:off x="3083334"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7" name="Google Shape;5367;p16"/>
            <p:cNvSpPr/>
            <p:nvPr/>
          </p:nvSpPr>
          <p:spPr>
            <a:xfrm>
              <a:off x="2770281"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8" name="Google Shape;5368;p16"/>
            <p:cNvSpPr/>
            <p:nvPr/>
          </p:nvSpPr>
          <p:spPr>
            <a:xfrm>
              <a:off x="3399336" y="348930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9" name="Google Shape;5369;p16"/>
            <p:cNvSpPr/>
            <p:nvPr/>
          </p:nvSpPr>
          <p:spPr>
            <a:xfrm>
              <a:off x="3083334"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0" name="Google Shape;5370;p16"/>
            <p:cNvSpPr/>
            <p:nvPr/>
          </p:nvSpPr>
          <p:spPr>
            <a:xfrm>
              <a:off x="2926807" y="364435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596" y="774"/>
                    <a:pt x="774" y="596"/>
                    <a:pt x="774" y="381"/>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1" name="Google Shape;5371;p16"/>
            <p:cNvSpPr/>
            <p:nvPr/>
          </p:nvSpPr>
          <p:spPr>
            <a:xfrm>
              <a:off x="3241335" y="3644357"/>
              <a:ext cx="95218" cy="95218"/>
            </a:xfrm>
            <a:custGeom>
              <a:avLst/>
              <a:gdLst/>
              <a:ahLst/>
              <a:cxnLst/>
              <a:rect l="l" t="t" r="r" b="b"/>
              <a:pathLst>
                <a:path w="775" h="775" extrusionOk="0">
                  <a:moveTo>
                    <a:pt x="381" y="0"/>
                  </a:moveTo>
                  <a:cubicBezTo>
                    <a:pt x="179" y="0"/>
                    <a:pt x="0" y="179"/>
                    <a:pt x="0" y="381"/>
                  </a:cubicBezTo>
                  <a:cubicBezTo>
                    <a:pt x="0" y="596"/>
                    <a:pt x="179"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2" name="Google Shape;5372;p16"/>
            <p:cNvSpPr/>
            <p:nvPr/>
          </p:nvSpPr>
          <p:spPr>
            <a:xfrm>
              <a:off x="2926807" y="33313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596" y="774"/>
                    <a:pt x="774" y="608"/>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3" name="Google Shape;5373;p16"/>
            <p:cNvSpPr/>
            <p:nvPr/>
          </p:nvSpPr>
          <p:spPr>
            <a:xfrm>
              <a:off x="3241335" y="3331304"/>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4" name="Google Shape;5374;p16"/>
            <p:cNvSpPr/>
            <p:nvPr/>
          </p:nvSpPr>
          <p:spPr>
            <a:xfrm>
              <a:off x="2770281"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5" name="Google Shape;5375;p16"/>
            <p:cNvSpPr/>
            <p:nvPr/>
          </p:nvSpPr>
          <p:spPr>
            <a:xfrm>
              <a:off x="3399336"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6" name="Google Shape;5376;p16"/>
            <p:cNvSpPr/>
            <p:nvPr/>
          </p:nvSpPr>
          <p:spPr>
            <a:xfrm>
              <a:off x="3083334"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7" name="Google Shape;5377;p16"/>
            <p:cNvSpPr/>
            <p:nvPr/>
          </p:nvSpPr>
          <p:spPr>
            <a:xfrm>
              <a:off x="2770281"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8" name="Google Shape;5378;p16"/>
            <p:cNvSpPr/>
            <p:nvPr/>
          </p:nvSpPr>
          <p:spPr>
            <a:xfrm>
              <a:off x="2770281"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9" name="Google Shape;5379;p16"/>
            <p:cNvSpPr/>
            <p:nvPr/>
          </p:nvSpPr>
          <p:spPr>
            <a:xfrm>
              <a:off x="2457228"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4" y="596"/>
                    <a:pt x="774" y="382"/>
                  </a:cubicBezTo>
                  <a:cubicBezTo>
                    <a:pt x="774"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0" name="Google Shape;5380;p16"/>
            <p:cNvSpPr/>
            <p:nvPr/>
          </p:nvSpPr>
          <p:spPr>
            <a:xfrm>
              <a:off x="214270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1" name="Google Shape;5381;p16"/>
            <p:cNvSpPr/>
            <p:nvPr/>
          </p:nvSpPr>
          <p:spPr>
            <a:xfrm>
              <a:off x="2770281"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2" name="Google Shape;5382;p16"/>
            <p:cNvSpPr/>
            <p:nvPr/>
          </p:nvSpPr>
          <p:spPr>
            <a:xfrm>
              <a:off x="2457228"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4" y="608"/>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3" name="Google Shape;5383;p16"/>
            <p:cNvSpPr/>
            <p:nvPr/>
          </p:nvSpPr>
          <p:spPr>
            <a:xfrm>
              <a:off x="2770281"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4" name="Google Shape;5384;p16"/>
            <p:cNvSpPr/>
            <p:nvPr/>
          </p:nvSpPr>
          <p:spPr>
            <a:xfrm>
              <a:off x="2457228"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4" y="596"/>
                    <a:pt x="774" y="381"/>
                  </a:cubicBezTo>
                  <a:cubicBezTo>
                    <a:pt x="774"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5" name="Google Shape;5385;p16"/>
            <p:cNvSpPr/>
            <p:nvPr/>
          </p:nvSpPr>
          <p:spPr>
            <a:xfrm>
              <a:off x="2299227" y="50657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6" name="Google Shape;5386;p16"/>
            <p:cNvSpPr/>
            <p:nvPr/>
          </p:nvSpPr>
          <p:spPr>
            <a:xfrm>
              <a:off x="2613754" y="506577"/>
              <a:ext cx="95218" cy="95218"/>
            </a:xfrm>
            <a:custGeom>
              <a:avLst/>
              <a:gdLst/>
              <a:ahLst/>
              <a:cxnLst/>
              <a:rect l="l" t="t" r="r" b="b"/>
              <a:pathLst>
                <a:path w="775" h="775" extrusionOk="0">
                  <a:moveTo>
                    <a:pt x="393" y="0"/>
                  </a:moveTo>
                  <a:cubicBezTo>
                    <a:pt x="179" y="0"/>
                    <a:pt x="1" y="179"/>
                    <a:pt x="1" y="381"/>
                  </a:cubicBezTo>
                  <a:cubicBezTo>
                    <a:pt x="1"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7" name="Google Shape;5387;p16"/>
            <p:cNvSpPr/>
            <p:nvPr/>
          </p:nvSpPr>
          <p:spPr>
            <a:xfrm>
              <a:off x="2299227" y="19352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8" name="Google Shape;5388;p16"/>
            <p:cNvSpPr/>
            <p:nvPr/>
          </p:nvSpPr>
          <p:spPr>
            <a:xfrm>
              <a:off x="2613754" y="193524"/>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9" name="Google Shape;5389;p16"/>
            <p:cNvSpPr/>
            <p:nvPr/>
          </p:nvSpPr>
          <p:spPr>
            <a:xfrm>
              <a:off x="214270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0" name="Google Shape;5390;p16"/>
            <p:cNvSpPr/>
            <p:nvPr/>
          </p:nvSpPr>
          <p:spPr>
            <a:xfrm>
              <a:off x="2142700"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1" name="Google Shape;5391;p16"/>
            <p:cNvSpPr/>
            <p:nvPr/>
          </p:nvSpPr>
          <p:spPr>
            <a:xfrm>
              <a:off x="2770281"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2" name="Google Shape;5392;p16"/>
            <p:cNvSpPr/>
            <p:nvPr/>
          </p:nvSpPr>
          <p:spPr>
            <a:xfrm>
              <a:off x="2457228"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4" y="596"/>
                    <a:pt x="774" y="382"/>
                  </a:cubicBezTo>
                  <a:cubicBezTo>
                    <a:pt x="774"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3" name="Google Shape;5393;p16"/>
            <p:cNvSpPr/>
            <p:nvPr/>
          </p:nvSpPr>
          <p:spPr>
            <a:xfrm>
              <a:off x="214270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4" name="Google Shape;5394;p16"/>
            <p:cNvSpPr/>
            <p:nvPr/>
          </p:nvSpPr>
          <p:spPr>
            <a:xfrm>
              <a:off x="2770281"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5" name="Google Shape;5395;p16"/>
            <p:cNvSpPr/>
            <p:nvPr/>
          </p:nvSpPr>
          <p:spPr>
            <a:xfrm>
              <a:off x="2457228"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4" y="607"/>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6" name="Google Shape;5396;p16"/>
            <p:cNvSpPr/>
            <p:nvPr/>
          </p:nvSpPr>
          <p:spPr>
            <a:xfrm>
              <a:off x="2770281"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7" name="Google Shape;5397;p16"/>
            <p:cNvSpPr/>
            <p:nvPr/>
          </p:nvSpPr>
          <p:spPr>
            <a:xfrm>
              <a:off x="2457228"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4" y="595"/>
                    <a:pt x="774" y="381"/>
                  </a:cubicBezTo>
                  <a:cubicBezTo>
                    <a:pt x="774"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8" name="Google Shape;5398;p16"/>
            <p:cNvSpPr/>
            <p:nvPr/>
          </p:nvSpPr>
          <p:spPr>
            <a:xfrm>
              <a:off x="2299227" y="1135632"/>
              <a:ext cx="95218" cy="95096"/>
            </a:xfrm>
            <a:custGeom>
              <a:avLst/>
              <a:gdLst/>
              <a:ahLst/>
              <a:cxnLst/>
              <a:rect l="l" t="t" r="r" b="b"/>
              <a:pathLst>
                <a:path w="775" h="774" extrusionOk="0">
                  <a:moveTo>
                    <a:pt x="394" y="0"/>
                  </a:moveTo>
                  <a:cubicBezTo>
                    <a:pt x="179" y="0"/>
                    <a:pt x="1" y="179"/>
                    <a:pt x="1" y="393"/>
                  </a:cubicBezTo>
                  <a:cubicBezTo>
                    <a:pt x="1" y="595"/>
                    <a:pt x="179" y="774"/>
                    <a:pt x="394" y="774"/>
                  </a:cubicBezTo>
                  <a:cubicBezTo>
                    <a:pt x="608" y="774"/>
                    <a:pt x="775" y="595"/>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9" name="Google Shape;5399;p16"/>
            <p:cNvSpPr/>
            <p:nvPr/>
          </p:nvSpPr>
          <p:spPr>
            <a:xfrm>
              <a:off x="2613754" y="1135632"/>
              <a:ext cx="95218" cy="95096"/>
            </a:xfrm>
            <a:custGeom>
              <a:avLst/>
              <a:gdLst/>
              <a:ahLst/>
              <a:cxnLst/>
              <a:rect l="l" t="t" r="r" b="b"/>
              <a:pathLst>
                <a:path w="775" h="774" extrusionOk="0">
                  <a:moveTo>
                    <a:pt x="393" y="0"/>
                  </a:moveTo>
                  <a:cubicBezTo>
                    <a:pt x="179" y="0"/>
                    <a:pt x="1" y="179"/>
                    <a:pt x="1" y="393"/>
                  </a:cubicBezTo>
                  <a:cubicBezTo>
                    <a:pt x="1" y="595"/>
                    <a:pt x="179" y="774"/>
                    <a:pt x="393" y="774"/>
                  </a:cubicBezTo>
                  <a:cubicBezTo>
                    <a:pt x="608" y="774"/>
                    <a:pt x="774" y="595"/>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0" name="Google Shape;5400;p16"/>
            <p:cNvSpPr/>
            <p:nvPr/>
          </p:nvSpPr>
          <p:spPr>
            <a:xfrm>
              <a:off x="2299227" y="821105"/>
              <a:ext cx="95218" cy="95218"/>
            </a:xfrm>
            <a:custGeom>
              <a:avLst/>
              <a:gdLst/>
              <a:ahLst/>
              <a:cxnLst/>
              <a:rect l="l" t="t" r="r" b="b"/>
              <a:pathLst>
                <a:path w="775" h="775" extrusionOk="0">
                  <a:moveTo>
                    <a:pt x="394" y="0"/>
                  </a:moveTo>
                  <a:cubicBezTo>
                    <a:pt x="179" y="0"/>
                    <a:pt x="1" y="179"/>
                    <a:pt x="1" y="393"/>
                  </a:cubicBezTo>
                  <a:cubicBezTo>
                    <a:pt x="1" y="596"/>
                    <a:pt x="179" y="774"/>
                    <a:pt x="394" y="774"/>
                  </a:cubicBezTo>
                  <a:cubicBezTo>
                    <a:pt x="608" y="774"/>
                    <a:pt x="775" y="596"/>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1" name="Google Shape;5401;p16"/>
            <p:cNvSpPr/>
            <p:nvPr/>
          </p:nvSpPr>
          <p:spPr>
            <a:xfrm>
              <a:off x="2613754" y="821105"/>
              <a:ext cx="95218" cy="95218"/>
            </a:xfrm>
            <a:custGeom>
              <a:avLst/>
              <a:gdLst/>
              <a:ahLst/>
              <a:cxnLst/>
              <a:rect l="l" t="t" r="r" b="b"/>
              <a:pathLst>
                <a:path w="775" h="775" extrusionOk="0">
                  <a:moveTo>
                    <a:pt x="393" y="0"/>
                  </a:moveTo>
                  <a:cubicBezTo>
                    <a:pt x="179" y="0"/>
                    <a:pt x="1" y="179"/>
                    <a:pt x="1" y="393"/>
                  </a:cubicBezTo>
                  <a:cubicBezTo>
                    <a:pt x="1" y="596"/>
                    <a:pt x="179" y="774"/>
                    <a:pt x="393" y="774"/>
                  </a:cubicBezTo>
                  <a:cubicBezTo>
                    <a:pt x="608" y="774"/>
                    <a:pt x="774" y="596"/>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2" name="Google Shape;5402;p16"/>
            <p:cNvSpPr/>
            <p:nvPr/>
          </p:nvSpPr>
          <p:spPr>
            <a:xfrm>
              <a:off x="214270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3" name="Google Shape;5403;p16"/>
            <p:cNvSpPr/>
            <p:nvPr/>
          </p:nvSpPr>
          <p:spPr>
            <a:xfrm>
              <a:off x="2142700"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4" name="Google Shape;5404;p16"/>
            <p:cNvSpPr/>
            <p:nvPr/>
          </p:nvSpPr>
          <p:spPr>
            <a:xfrm>
              <a:off x="2770281"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5" name="Google Shape;5405;p16"/>
            <p:cNvSpPr/>
            <p:nvPr/>
          </p:nvSpPr>
          <p:spPr>
            <a:xfrm>
              <a:off x="2457228"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4" y="608"/>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6" name="Google Shape;5406;p16"/>
            <p:cNvSpPr/>
            <p:nvPr/>
          </p:nvSpPr>
          <p:spPr>
            <a:xfrm>
              <a:off x="214270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7" name="Google Shape;5407;p16"/>
            <p:cNvSpPr/>
            <p:nvPr/>
          </p:nvSpPr>
          <p:spPr>
            <a:xfrm>
              <a:off x="2770281"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8" name="Google Shape;5408;p16"/>
            <p:cNvSpPr/>
            <p:nvPr/>
          </p:nvSpPr>
          <p:spPr>
            <a:xfrm>
              <a:off x="2457228"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4" y="608"/>
                    <a:pt x="774" y="394"/>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9" name="Google Shape;5409;p16"/>
            <p:cNvSpPr/>
            <p:nvPr/>
          </p:nvSpPr>
          <p:spPr>
            <a:xfrm>
              <a:off x="2770281"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0" name="Google Shape;5410;p16"/>
            <p:cNvSpPr/>
            <p:nvPr/>
          </p:nvSpPr>
          <p:spPr>
            <a:xfrm>
              <a:off x="2457228"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4" y="608"/>
                    <a:pt x="774" y="394"/>
                  </a:cubicBezTo>
                  <a:cubicBezTo>
                    <a:pt x="774"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1" name="Google Shape;5411;p16"/>
            <p:cNvSpPr/>
            <p:nvPr/>
          </p:nvSpPr>
          <p:spPr>
            <a:xfrm>
              <a:off x="2299227" y="1763090"/>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2" name="Google Shape;5412;p16"/>
            <p:cNvSpPr/>
            <p:nvPr/>
          </p:nvSpPr>
          <p:spPr>
            <a:xfrm>
              <a:off x="2613754" y="1763090"/>
              <a:ext cx="95218" cy="95218"/>
            </a:xfrm>
            <a:custGeom>
              <a:avLst/>
              <a:gdLst/>
              <a:ahLst/>
              <a:cxnLst/>
              <a:rect l="l" t="t" r="r" b="b"/>
              <a:pathLst>
                <a:path w="775" h="775" extrusionOk="0">
                  <a:moveTo>
                    <a:pt x="393" y="1"/>
                  </a:moveTo>
                  <a:cubicBezTo>
                    <a:pt x="179" y="1"/>
                    <a:pt x="1" y="168"/>
                    <a:pt x="1" y="382"/>
                  </a:cubicBezTo>
                  <a:cubicBezTo>
                    <a:pt x="1"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3" name="Google Shape;5413;p16"/>
            <p:cNvSpPr/>
            <p:nvPr/>
          </p:nvSpPr>
          <p:spPr>
            <a:xfrm>
              <a:off x="2299227" y="1448685"/>
              <a:ext cx="95218" cy="95096"/>
            </a:xfrm>
            <a:custGeom>
              <a:avLst/>
              <a:gdLst/>
              <a:ahLst/>
              <a:cxnLst/>
              <a:rect l="l" t="t" r="r" b="b"/>
              <a:pathLst>
                <a:path w="775" h="774"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4" name="Google Shape;5414;p16"/>
            <p:cNvSpPr/>
            <p:nvPr/>
          </p:nvSpPr>
          <p:spPr>
            <a:xfrm>
              <a:off x="2613754" y="1448685"/>
              <a:ext cx="95218" cy="95096"/>
            </a:xfrm>
            <a:custGeom>
              <a:avLst/>
              <a:gdLst/>
              <a:ahLst/>
              <a:cxnLst/>
              <a:rect l="l" t="t" r="r" b="b"/>
              <a:pathLst>
                <a:path w="775" h="774" extrusionOk="0">
                  <a:moveTo>
                    <a:pt x="393" y="0"/>
                  </a:moveTo>
                  <a:cubicBezTo>
                    <a:pt x="179" y="0"/>
                    <a:pt x="1" y="167"/>
                    <a:pt x="1" y="381"/>
                  </a:cubicBezTo>
                  <a:cubicBezTo>
                    <a:pt x="1"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5" name="Google Shape;5415;p16"/>
            <p:cNvSpPr/>
            <p:nvPr/>
          </p:nvSpPr>
          <p:spPr>
            <a:xfrm>
              <a:off x="214270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6" name="Google Shape;5416;p16"/>
            <p:cNvSpPr/>
            <p:nvPr/>
          </p:nvSpPr>
          <p:spPr>
            <a:xfrm>
              <a:off x="2142700"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7" name="Google Shape;5417;p16"/>
            <p:cNvSpPr/>
            <p:nvPr/>
          </p:nvSpPr>
          <p:spPr>
            <a:xfrm>
              <a:off x="2770281"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8" name="Google Shape;5418;p16"/>
            <p:cNvSpPr/>
            <p:nvPr/>
          </p:nvSpPr>
          <p:spPr>
            <a:xfrm>
              <a:off x="2457228"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4" y="607"/>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9" name="Google Shape;5419;p16"/>
            <p:cNvSpPr/>
            <p:nvPr/>
          </p:nvSpPr>
          <p:spPr>
            <a:xfrm>
              <a:off x="214270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0" name="Google Shape;5420;p16"/>
            <p:cNvSpPr/>
            <p:nvPr/>
          </p:nvSpPr>
          <p:spPr>
            <a:xfrm>
              <a:off x="2770281"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1" name="Google Shape;5421;p16"/>
            <p:cNvSpPr/>
            <p:nvPr/>
          </p:nvSpPr>
          <p:spPr>
            <a:xfrm>
              <a:off x="2457228"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4" y="596"/>
                    <a:pt x="774" y="382"/>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2" name="Google Shape;5422;p16"/>
            <p:cNvSpPr/>
            <p:nvPr/>
          </p:nvSpPr>
          <p:spPr>
            <a:xfrm>
              <a:off x="2770281"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3" name="Google Shape;5423;p16"/>
            <p:cNvSpPr/>
            <p:nvPr/>
          </p:nvSpPr>
          <p:spPr>
            <a:xfrm>
              <a:off x="2457228"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4" y="596"/>
                    <a:pt x="774" y="394"/>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4" name="Google Shape;5424;p16"/>
            <p:cNvSpPr/>
            <p:nvPr/>
          </p:nvSpPr>
          <p:spPr>
            <a:xfrm>
              <a:off x="2299227" y="2389196"/>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5" name="Google Shape;5425;p16"/>
            <p:cNvSpPr/>
            <p:nvPr/>
          </p:nvSpPr>
          <p:spPr>
            <a:xfrm>
              <a:off x="2613754" y="2389196"/>
              <a:ext cx="95218" cy="95218"/>
            </a:xfrm>
            <a:custGeom>
              <a:avLst/>
              <a:gdLst/>
              <a:ahLst/>
              <a:cxnLst/>
              <a:rect l="l" t="t" r="r" b="b"/>
              <a:pathLst>
                <a:path w="775" h="775" extrusionOk="0">
                  <a:moveTo>
                    <a:pt x="393" y="1"/>
                  </a:moveTo>
                  <a:cubicBezTo>
                    <a:pt x="179" y="1"/>
                    <a:pt x="1" y="179"/>
                    <a:pt x="1" y="394"/>
                  </a:cubicBezTo>
                  <a:cubicBezTo>
                    <a:pt x="1"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6" name="Google Shape;5426;p16"/>
            <p:cNvSpPr/>
            <p:nvPr/>
          </p:nvSpPr>
          <p:spPr>
            <a:xfrm>
              <a:off x="2299227" y="2076143"/>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7" name="Google Shape;5427;p16"/>
            <p:cNvSpPr/>
            <p:nvPr/>
          </p:nvSpPr>
          <p:spPr>
            <a:xfrm>
              <a:off x="2613754" y="2076143"/>
              <a:ext cx="95218" cy="95218"/>
            </a:xfrm>
            <a:custGeom>
              <a:avLst/>
              <a:gdLst/>
              <a:ahLst/>
              <a:cxnLst/>
              <a:rect l="l" t="t" r="r" b="b"/>
              <a:pathLst>
                <a:path w="775" h="775" extrusionOk="0">
                  <a:moveTo>
                    <a:pt x="393" y="1"/>
                  </a:moveTo>
                  <a:cubicBezTo>
                    <a:pt x="179" y="1"/>
                    <a:pt x="1" y="167"/>
                    <a:pt x="1" y="382"/>
                  </a:cubicBezTo>
                  <a:cubicBezTo>
                    <a:pt x="1"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8" name="Google Shape;5428;p16"/>
            <p:cNvSpPr/>
            <p:nvPr/>
          </p:nvSpPr>
          <p:spPr>
            <a:xfrm>
              <a:off x="214270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9" name="Google Shape;5429;p16"/>
            <p:cNvSpPr/>
            <p:nvPr/>
          </p:nvSpPr>
          <p:spPr>
            <a:xfrm>
              <a:off x="2142700"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0" name="Google Shape;5430;p16"/>
            <p:cNvSpPr/>
            <p:nvPr/>
          </p:nvSpPr>
          <p:spPr>
            <a:xfrm>
              <a:off x="2770281"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1" name="Google Shape;5431;p16"/>
            <p:cNvSpPr/>
            <p:nvPr/>
          </p:nvSpPr>
          <p:spPr>
            <a:xfrm>
              <a:off x="2457228"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4" y="608"/>
                    <a:pt x="774" y="394"/>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2" name="Google Shape;5432;p16"/>
            <p:cNvSpPr/>
            <p:nvPr/>
          </p:nvSpPr>
          <p:spPr>
            <a:xfrm>
              <a:off x="214270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3" name="Google Shape;5433;p16"/>
            <p:cNvSpPr/>
            <p:nvPr/>
          </p:nvSpPr>
          <p:spPr>
            <a:xfrm>
              <a:off x="2770281"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4" name="Google Shape;5434;p16"/>
            <p:cNvSpPr/>
            <p:nvPr/>
          </p:nvSpPr>
          <p:spPr>
            <a:xfrm>
              <a:off x="2457228"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4" y="596"/>
                    <a:pt x="774" y="381"/>
                  </a:cubicBezTo>
                  <a:cubicBezTo>
                    <a:pt x="774"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5" name="Google Shape;5435;p16"/>
            <p:cNvSpPr/>
            <p:nvPr/>
          </p:nvSpPr>
          <p:spPr>
            <a:xfrm>
              <a:off x="2770281"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6" name="Google Shape;5436;p16"/>
            <p:cNvSpPr/>
            <p:nvPr/>
          </p:nvSpPr>
          <p:spPr>
            <a:xfrm>
              <a:off x="2457228"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4" y="596"/>
                    <a:pt x="774" y="382"/>
                  </a:cubicBezTo>
                  <a:cubicBezTo>
                    <a:pt x="774"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7" name="Google Shape;5437;p16"/>
            <p:cNvSpPr/>
            <p:nvPr/>
          </p:nvSpPr>
          <p:spPr>
            <a:xfrm>
              <a:off x="2299227" y="3016777"/>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8" name="Google Shape;5438;p16"/>
            <p:cNvSpPr/>
            <p:nvPr/>
          </p:nvSpPr>
          <p:spPr>
            <a:xfrm>
              <a:off x="2613754" y="3016777"/>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9" name="Google Shape;5439;p16"/>
            <p:cNvSpPr/>
            <p:nvPr/>
          </p:nvSpPr>
          <p:spPr>
            <a:xfrm>
              <a:off x="2299227" y="2705198"/>
              <a:ext cx="95218" cy="93744"/>
            </a:xfrm>
            <a:custGeom>
              <a:avLst/>
              <a:gdLst/>
              <a:ahLst/>
              <a:cxnLst/>
              <a:rect l="l" t="t" r="r" b="b"/>
              <a:pathLst>
                <a:path w="775" h="763" extrusionOk="0">
                  <a:moveTo>
                    <a:pt x="394" y="0"/>
                  </a:moveTo>
                  <a:cubicBezTo>
                    <a:pt x="179" y="0"/>
                    <a:pt x="1" y="167"/>
                    <a:pt x="1" y="381"/>
                  </a:cubicBezTo>
                  <a:cubicBezTo>
                    <a:pt x="1" y="596"/>
                    <a:pt x="179" y="762"/>
                    <a:pt x="394" y="762"/>
                  </a:cubicBezTo>
                  <a:cubicBezTo>
                    <a:pt x="608" y="762"/>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0" name="Google Shape;5440;p16"/>
            <p:cNvSpPr/>
            <p:nvPr/>
          </p:nvSpPr>
          <p:spPr>
            <a:xfrm>
              <a:off x="2613754" y="2705198"/>
              <a:ext cx="95218" cy="93744"/>
            </a:xfrm>
            <a:custGeom>
              <a:avLst/>
              <a:gdLst/>
              <a:ahLst/>
              <a:cxnLst/>
              <a:rect l="l" t="t" r="r" b="b"/>
              <a:pathLst>
                <a:path w="775" h="763" extrusionOk="0">
                  <a:moveTo>
                    <a:pt x="393" y="0"/>
                  </a:moveTo>
                  <a:cubicBezTo>
                    <a:pt x="179" y="0"/>
                    <a:pt x="1" y="167"/>
                    <a:pt x="1" y="381"/>
                  </a:cubicBezTo>
                  <a:cubicBezTo>
                    <a:pt x="1" y="596"/>
                    <a:pt x="179" y="762"/>
                    <a:pt x="393" y="762"/>
                  </a:cubicBezTo>
                  <a:cubicBezTo>
                    <a:pt x="608" y="762"/>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1" name="Google Shape;5441;p16"/>
            <p:cNvSpPr/>
            <p:nvPr/>
          </p:nvSpPr>
          <p:spPr>
            <a:xfrm>
              <a:off x="214270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2" name="Google Shape;5442;p16"/>
            <p:cNvSpPr/>
            <p:nvPr/>
          </p:nvSpPr>
          <p:spPr>
            <a:xfrm>
              <a:off x="2142700"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3" name="Google Shape;5443;p16"/>
            <p:cNvSpPr/>
            <p:nvPr/>
          </p:nvSpPr>
          <p:spPr>
            <a:xfrm>
              <a:off x="2770281"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4" name="Google Shape;5444;p16"/>
            <p:cNvSpPr/>
            <p:nvPr/>
          </p:nvSpPr>
          <p:spPr>
            <a:xfrm>
              <a:off x="2457228"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4" y="596"/>
                    <a:pt x="774" y="382"/>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5" name="Google Shape;5445;p16"/>
            <p:cNvSpPr/>
            <p:nvPr/>
          </p:nvSpPr>
          <p:spPr>
            <a:xfrm>
              <a:off x="214270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6" name="Google Shape;5446;p16"/>
            <p:cNvSpPr/>
            <p:nvPr/>
          </p:nvSpPr>
          <p:spPr>
            <a:xfrm>
              <a:off x="2770281"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7" name="Google Shape;5447;p16"/>
            <p:cNvSpPr/>
            <p:nvPr/>
          </p:nvSpPr>
          <p:spPr>
            <a:xfrm>
              <a:off x="2457228"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4" y="596"/>
                    <a:pt x="774" y="381"/>
                  </a:cubicBezTo>
                  <a:cubicBezTo>
                    <a:pt x="774"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8" name="Google Shape;5448;p16"/>
            <p:cNvSpPr/>
            <p:nvPr/>
          </p:nvSpPr>
          <p:spPr>
            <a:xfrm>
              <a:off x="2299227" y="364435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9" name="Google Shape;5449;p16"/>
            <p:cNvSpPr/>
            <p:nvPr/>
          </p:nvSpPr>
          <p:spPr>
            <a:xfrm>
              <a:off x="2613754" y="3644357"/>
              <a:ext cx="95218" cy="95218"/>
            </a:xfrm>
            <a:custGeom>
              <a:avLst/>
              <a:gdLst/>
              <a:ahLst/>
              <a:cxnLst/>
              <a:rect l="l" t="t" r="r" b="b"/>
              <a:pathLst>
                <a:path w="775" h="775" extrusionOk="0">
                  <a:moveTo>
                    <a:pt x="393" y="0"/>
                  </a:moveTo>
                  <a:cubicBezTo>
                    <a:pt x="179" y="0"/>
                    <a:pt x="1" y="179"/>
                    <a:pt x="1" y="381"/>
                  </a:cubicBezTo>
                  <a:cubicBezTo>
                    <a:pt x="1"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0" name="Google Shape;5450;p16"/>
            <p:cNvSpPr/>
            <p:nvPr/>
          </p:nvSpPr>
          <p:spPr>
            <a:xfrm>
              <a:off x="2299227" y="33313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1" name="Google Shape;5451;p16"/>
            <p:cNvSpPr/>
            <p:nvPr/>
          </p:nvSpPr>
          <p:spPr>
            <a:xfrm>
              <a:off x="2613754" y="3331304"/>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2" name="Google Shape;5452;p16"/>
            <p:cNvSpPr/>
            <p:nvPr/>
          </p:nvSpPr>
          <p:spPr>
            <a:xfrm>
              <a:off x="2142700"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3" name="Google Shape;5453;p16"/>
            <p:cNvSpPr/>
            <p:nvPr/>
          </p:nvSpPr>
          <p:spPr>
            <a:xfrm>
              <a:off x="2770281"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4" name="Google Shape;5454;p16"/>
            <p:cNvSpPr/>
            <p:nvPr/>
          </p:nvSpPr>
          <p:spPr>
            <a:xfrm>
              <a:off x="2457228"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4" y="596"/>
                    <a:pt x="774" y="381"/>
                  </a:cubicBezTo>
                  <a:cubicBezTo>
                    <a:pt x="774"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5" name="Google Shape;5455;p16"/>
            <p:cNvSpPr/>
            <p:nvPr/>
          </p:nvSpPr>
          <p:spPr>
            <a:xfrm>
              <a:off x="214270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6" name="Google Shape;5456;p16"/>
            <p:cNvSpPr/>
            <p:nvPr/>
          </p:nvSpPr>
          <p:spPr>
            <a:xfrm>
              <a:off x="214270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7" name="Google Shape;5457;p16"/>
            <p:cNvSpPr/>
            <p:nvPr/>
          </p:nvSpPr>
          <p:spPr>
            <a:xfrm>
              <a:off x="1829647"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8" name="Google Shape;5458;p16"/>
            <p:cNvSpPr/>
            <p:nvPr/>
          </p:nvSpPr>
          <p:spPr>
            <a:xfrm>
              <a:off x="1515120" y="36998"/>
              <a:ext cx="95218" cy="95218"/>
            </a:xfrm>
            <a:custGeom>
              <a:avLst/>
              <a:gdLst/>
              <a:ahLst/>
              <a:cxnLst/>
              <a:rect l="l" t="t" r="r" b="b"/>
              <a:pathLst>
                <a:path w="775" h="775" extrusionOk="0">
                  <a:moveTo>
                    <a:pt x="394" y="1"/>
                  </a:moveTo>
                  <a:cubicBezTo>
                    <a:pt x="180" y="1"/>
                    <a:pt x="1" y="167"/>
                    <a:pt x="1" y="382"/>
                  </a:cubicBezTo>
                  <a:cubicBezTo>
                    <a:pt x="1" y="596"/>
                    <a:pt x="180"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9" name="Google Shape;5459;p16"/>
            <p:cNvSpPr/>
            <p:nvPr/>
          </p:nvSpPr>
          <p:spPr>
            <a:xfrm>
              <a:off x="214270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0" name="Google Shape;5460;p16"/>
            <p:cNvSpPr/>
            <p:nvPr/>
          </p:nvSpPr>
          <p:spPr>
            <a:xfrm>
              <a:off x="1829647"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1" name="Google Shape;5461;p16"/>
            <p:cNvSpPr/>
            <p:nvPr/>
          </p:nvSpPr>
          <p:spPr>
            <a:xfrm>
              <a:off x="2142700"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2" name="Google Shape;5462;p16"/>
            <p:cNvSpPr/>
            <p:nvPr/>
          </p:nvSpPr>
          <p:spPr>
            <a:xfrm>
              <a:off x="1829647"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3" name="Google Shape;5463;p16"/>
            <p:cNvSpPr/>
            <p:nvPr/>
          </p:nvSpPr>
          <p:spPr>
            <a:xfrm>
              <a:off x="1673120" y="506577"/>
              <a:ext cx="95218" cy="95218"/>
            </a:xfrm>
            <a:custGeom>
              <a:avLst/>
              <a:gdLst/>
              <a:ahLst/>
              <a:cxnLst/>
              <a:rect l="l" t="t" r="r" b="b"/>
              <a:pathLst>
                <a:path w="775" h="775" extrusionOk="0">
                  <a:moveTo>
                    <a:pt x="382" y="0"/>
                  </a:moveTo>
                  <a:cubicBezTo>
                    <a:pt x="167" y="0"/>
                    <a:pt x="1" y="179"/>
                    <a:pt x="1" y="381"/>
                  </a:cubicBezTo>
                  <a:cubicBezTo>
                    <a:pt x="1" y="596"/>
                    <a:pt x="167"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4" name="Google Shape;5464;p16"/>
            <p:cNvSpPr/>
            <p:nvPr/>
          </p:nvSpPr>
          <p:spPr>
            <a:xfrm>
              <a:off x="1984699" y="50657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5" name="Google Shape;5465;p16"/>
            <p:cNvSpPr/>
            <p:nvPr/>
          </p:nvSpPr>
          <p:spPr>
            <a:xfrm>
              <a:off x="1673120" y="19352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6" name="Google Shape;5466;p16"/>
            <p:cNvSpPr/>
            <p:nvPr/>
          </p:nvSpPr>
          <p:spPr>
            <a:xfrm>
              <a:off x="1984699" y="19352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7" name="Google Shape;5467;p16"/>
            <p:cNvSpPr/>
            <p:nvPr/>
          </p:nvSpPr>
          <p:spPr>
            <a:xfrm>
              <a:off x="1515120" y="663104"/>
              <a:ext cx="95218" cy="95218"/>
            </a:xfrm>
            <a:custGeom>
              <a:avLst/>
              <a:gdLst/>
              <a:ahLst/>
              <a:cxnLst/>
              <a:rect l="l" t="t" r="r" b="b"/>
              <a:pathLst>
                <a:path w="775" h="775" extrusionOk="0">
                  <a:moveTo>
                    <a:pt x="394" y="0"/>
                  </a:moveTo>
                  <a:cubicBezTo>
                    <a:pt x="180" y="0"/>
                    <a:pt x="1" y="179"/>
                    <a:pt x="1" y="393"/>
                  </a:cubicBezTo>
                  <a:cubicBezTo>
                    <a:pt x="1" y="608"/>
                    <a:pt x="180"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8" name="Google Shape;5468;p16"/>
            <p:cNvSpPr/>
            <p:nvPr/>
          </p:nvSpPr>
          <p:spPr>
            <a:xfrm>
              <a:off x="1515120" y="351525"/>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9" name="Google Shape;5469;p16"/>
            <p:cNvSpPr/>
            <p:nvPr/>
          </p:nvSpPr>
          <p:spPr>
            <a:xfrm>
              <a:off x="2142700"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0" name="Google Shape;5470;p16"/>
            <p:cNvSpPr/>
            <p:nvPr/>
          </p:nvSpPr>
          <p:spPr>
            <a:xfrm>
              <a:off x="1829647"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1" name="Google Shape;5471;p16"/>
            <p:cNvSpPr/>
            <p:nvPr/>
          </p:nvSpPr>
          <p:spPr>
            <a:xfrm>
              <a:off x="1515120" y="36998"/>
              <a:ext cx="95218" cy="95218"/>
            </a:xfrm>
            <a:custGeom>
              <a:avLst/>
              <a:gdLst/>
              <a:ahLst/>
              <a:cxnLst/>
              <a:rect l="l" t="t" r="r" b="b"/>
              <a:pathLst>
                <a:path w="775" h="775" extrusionOk="0">
                  <a:moveTo>
                    <a:pt x="394" y="1"/>
                  </a:moveTo>
                  <a:cubicBezTo>
                    <a:pt x="180" y="1"/>
                    <a:pt x="1" y="167"/>
                    <a:pt x="1" y="382"/>
                  </a:cubicBezTo>
                  <a:cubicBezTo>
                    <a:pt x="1" y="596"/>
                    <a:pt x="180"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2" name="Google Shape;5472;p16"/>
            <p:cNvSpPr/>
            <p:nvPr/>
          </p:nvSpPr>
          <p:spPr>
            <a:xfrm>
              <a:off x="214270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3" name="Google Shape;5473;p16"/>
            <p:cNvSpPr/>
            <p:nvPr/>
          </p:nvSpPr>
          <p:spPr>
            <a:xfrm>
              <a:off x="1829647"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4" name="Google Shape;5474;p16"/>
            <p:cNvSpPr/>
            <p:nvPr/>
          </p:nvSpPr>
          <p:spPr>
            <a:xfrm>
              <a:off x="2142700"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5" name="Google Shape;5475;p16"/>
            <p:cNvSpPr/>
            <p:nvPr/>
          </p:nvSpPr>
          <p:spPr>
            <a:xfrm>
              <a:off x="1829647"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6" name="Google Shape;5476;p16"/>
            <p:cNvSpPr/>
            <p:nvPr/>
          </p:nvSpPr>
          <p:spPr>
            <a:xfrm>
              <a:off x="1673120" y="1135632"/>
              <a:ext cx="95218" cy="95096"/>
            </a:xfrm>
            <a:custGeom>
              <a:avLst/>
              <a:gdLst/>
              <a:ahLst/>
              <a:cxnLst/>
              <a:rect l="l" t="t" r="r" b="b"/>
              <a:pathLst>
                <a:path w="775" h="774" extrusionOk="0">
                  <a:moveTo>
                    <a:pt x="382" y="0"/>
                  </a:moveTo>
                  <a:cubicBezTo>
                    <a:pt x="167" y="0"/>
                    <a:pt x="1" y="179"/>
                    <a:pt x="1" y="393"/>
                  </a:cubicBezTo>
                  <a:cubicBezTo>
                    <a:pt x="1" y="595"/>
                    <a:pt x="167" y="774"/>
                    <a:pt x="382" y="774"/>
                  </a:cubicBezTo>
                  <a:cubicBezTo>
                    <a:pt x="596" y="774"/>
                    <a:pt x="775" y="595"/>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7" name="Google Shape;5477;p16"/>
            <p:cNvSpPr/>
            <p:nvPr/>
          </p:nvSpPr>
          <p:spPr>
            <a:xfrm>
              <a:off x="1984699" y="1135632"/>
              <a:ext cx="95218" cy="95096"/>
            </a:xfrm>
            <a:custGeom>
              <a:avLst/>
              <a:gdLst/>
              <a:ahLst/>
              <a:cxnLst/>
              <a:rect l="l" t="t" r="r" b="b"/>
              <a:pathLst>
                <a:path w="775" h="774" extrusionOk="0">
                  <a:moveTo>
                    <a:pt x="394" y="0"/>
                  </a:moveTo>
                  <a:cubicBezTo>
                    <a:pt x="179" y="0"/>
                    <a:pt x="1" y="179"/>
                    <a:pt x="1" y="393"/>
                  </a:cubicBezTo>
                  <a:cubicBezTo>
                    <a:pt x="1" y="595"/>
                    <a:pt x="179" y="774"/>
                    <a:pt x="394" y="774"/>
                  </a:cubicBezTo>
                  <a:cubicBezTo>
                    <a:pt x="608" y="774"/>
                    <a:pt x="775" y="595"/>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8" name="Google Shape;5478;p16"/>
            <p:cNvSpPr/>
            <p:nvPr/>
          </p:nvSpPr>
          <p:spPr>
            <a:xfrm>
              <a:off x="1673120" y="821105"/>
              <a:ext cx="95218" cy="95218"/>
            </a:xfrm>
            <a:custGeom>
              <a:avLst/>
              <a:gdLst/>
              <a:ahLst/>
              <a:cxnLst/>
              <a:rect l="l" t="t" r="r" b="b"/>
              <a:pathLst>
                <a:path w="775" h="775" extrusionOk="0">
                  <a:moveTo>
                    <a:pt x="382" y="0"/>
                  </a:moveTo>
                  <a:cubicBezTo>
                    <a:pt x="167" y="0"/>
                    <a:pt x="1" y="179"/>
                    <a:pt x="1" y="393"/>
                  </a:cubicBezTo>
                  <a:cubicBezTo>
                    <a:pt x="1" y="596"/>
                    <a:pt x="167" y="774"/>
                    <a:pt x="382" y="774"/>
                  </a:cubicBezTo>
                  <a:cubicBezTo>
                    <a:pt x="596" y="774"/>
                    <a:pt x="775" y="596"/>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9" name="Google Shape;5479;p16"/>
            <p:cNvSpPr/>
            <p:nvPr/>
          </p:nvSpPr>
          <p:spPr>
            <a:xfrm>
              <a:off x="1984699" y="821105"/>
              <a:ext cx="95218" cy="95218"/>
            </a:xfrm>
            <a:custGeom>
              <a:avLst/>
              <a:gdLst/>
              <a:ahLst/>
              <a:cxnLst/>
              <a:rect l="l" t="t" r="r" b="b"/>
              <a:pathLst>
                <a:path w="775" h="775" extrusionOk="0">
                  <a:moveTo>
                    <a:pt x="394" y="0"/>
                  </a:moveTo>
                  <a:cubicBezTo>
                    <a:pt x="179" y="0"/>
                    <a:pt x="1" y="179"/>
                    <a:pt x="1" y="393"/>
                  </a:cubicBezTo>
                  <a:cubicBezTo>
                    <a:pt x="1" y="596"/>
                    <a:pt x="179" y="774"/>
                    <a:pt x="394" y="774"/>
                  </a:cubicBezTo>
                  <a:cubicBezTo>
                    <a:pt x="608" y="774"/>
                    <a:pt x="775" y="596"/>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0" name="Google Shape;5480;p16"/>
            <p:cNvSpPr/>
            <p:nvPr/>
          </p:nvSpPr>
          <p:spPr>
            <a:xfrm>
              <a:off x="1515120" y="1290685"/>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1" name="Google Shape;5481;p16"/>
            <p:cNvSpPr/>
            <p:nvPr/>
          </p:nvSpPr>
          <p:spPr>
            <a:xfrm>
              <a:off x="1515120" y="979106"/>
              <a:ext cx="95218" cy="95218"/>
            </a:xfrm>
            <a:custGeom>
              <a:avLst/>
              <a:gdLst/>
              <a:ahLst/>
              <a:cxnLst/>
              <a:rect l="l" t="t" r="r" b="b"/>
              <a:pathLst>
                <a:path w="775" h="775" extrusionOk="0">
                  <a:moveTo>
                    <a:pt x="394" y="0"/>
                  </a:moveTo>
                  <a:cubicBezTo>
                    <a:pt x="180" y="0"/>
                    <a:pt x="1" y="167"/>
                    <a:pt x="1" y="381"/>
                  </a:cubicBezTo>
                  <a:cubicBezTo>
                    <a:pt x="1" y="595"/>
                    <a:pt x="180"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2" name="Google Shape;5482;p16"/>
            <p:cNvSpPr/>
            <p:nvPr/>
          </p:nvSpPr>
          <p:spPr>
            <a:xfrm>
              <a:off x="2142700"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3" name="Google Shape;5483;p16"/>
            <p:cNvSpPr/>
            <p:nvPr/>
          </p:nvSpPr>
          <p:spPr>
            <a:xfrm>
              <a:off x="1829647"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4" name="Google Shape;5484;p16"/>
            <p:cNvSpPr/>
            <p:nvPr/>
          </p:nvSpPr>
          <p:spPr>
            <a:xfrm>
              <a:off x="1515120" y="663104"/>
              <a:ext cx="95218" cy="95218"/>
            </a:xfrm>
            <a:custGeom>
              <a:avLst/>
              <a:gdLst/>
              <a:ahLst/>
              <a:cxnLst/>
              <a:rect l="l" t="t" r="r" b="b"/>
              <a:pathLst>
                <a:path w="775" h="775" extrusionOk="0">
                  <a:moveTo>
                    <a:pt x="394" y="0"/>
                  </a:moveTo>
                  <a:cubicBezTo>
                    <a:pt x="180" y="0"/>
                    <a:pt x="1" y="179"/>
                    <a:pt x="1" y="393"/>
                  </a:cubicBezTo>
                  <a:cubicBezTo>
                    <a:pt x="1" y="608"/>
                    <a:pt x="180"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5" name="Google Shape;5485;p16"/>
            <p:cNvSpPr/>
            <p:nvPr/>
          </p:nvSpPr>
          <p:spPr>
            <a:xfrm>
              <a:off x="214270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6" name="Google Shape;5486;p16"/>
            <p:cNvSpPr/>
            <p:nvPr/>
          </p:nvSpPr>
          <p:spPr>
            <a:xfrm>
              <a:off x="1829647"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7" name="Google Shape;5487;p16"/>
            <p:cNvSpPr/>
            <p:nvPr/>
          </p:nvSpPr>
          <p:spPr>
            <a:xfrm>
              <a:off x="2142700"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8" name="Google Shape;5488;p16"/>
            <p:cNvSpPr/>
            <p:nvPr/>
          </p:nvSpPr>
          <p:spPr>
            <a:xfrm>
              <a:off x="1829647"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9" name="Google Shape;5489;p16"/>
            <p:cNvSpPr/>
            <p:nvPr/>
          </p:nvSpPr>
          <p:spPr>
            <a:xfrm>
              <a:off x="1673120" y="1763090"/>
              <a:ext cx="95218" cy="95218"/>
            </a:xfrm>
            <a:custGeom>
              <a:avLst/>
              <a:gdLst/>
              <a:ahLst/>
              <a:cxnLst/>
              <a:rect l="l" t="t" r="r" b="b"/>
              <a:pathLst>
                <a:path w="775" h="775" extrusionOk="0">
                  <a:moveTo>
                    <a:pt x="382" y="1"/>
                  </a:moveTo>
                  <a:cubicBezTo>
                    <a:pt x="167" y="1"/>
                    <a:pt x="1" y="168"/>
                    <a:pt x="1" y="382"/>
                  </a:cubicBezTo>
                  <a:cubicBezTo>
                    <a:pt x="1" y="596"/>
                    <a:pt x="167"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0" name="Google Shape;5490;p16"/>
            <p:cNvSpPr/>
            <p:nvPr/>
          </p:nvSpPr>
          <p:spPr>
            <a:xfrm>
              <a:off x="1984699" y="1763090"/>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1" name="Google Shape;5491;p16"/>
            <p:cNvSpPr/>
            <p:nvPr/>
          </p:nvSpPr>
          <p:spPr>
            <a:xfrm>
              <a:off x="1673120" y="1448685"/>
              <a:ext cx="95218" cy="95096"/>
            </a:xfrm>
            <a:custGeom>
              <a:avLst/>
              <a:gdLst/>
              <a:ahLst/>
              <a:cxnLst/>
              <a:rect l="l" t="t" r="r" b="b"/>
              <a:pathLst>
                <a:path w="775" h="774"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2" name="Google Shape;5492;p16"/>
            <p:cNvSpPr/>
            <p:nvPr/>
          </p:nvSpPr>
          <p:spPr>
            <a:xfrm>
              <a:off x="1984699" y="1448685"/>
              <a:ext cx="95218" cy="95096"/>
            </a:xfrm>
            <a:custGeom>
              <a:avLst/>
              <a:gdLst/>
              <a:ahLst/>
              <a:cxnLst/>
              <a:rect l="l" t="t" r="r" b="b"/>
              <a:pathLst>
                <a:path w="775" h="774"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3" name="Google Shape;5493;p16"/>
            <p:cNvSpPr/>
            <p:nvPr/>
          </p:nvSpPr>
          <p:spPr>
            <a:xfrm>
              <a:off x="1515120" y="1919617"/>
              <a:ext cx="95218" cy="95218"/>
            </a:xfrm>
            <a:custGeom>
              <a:avLst/>
              <a:gdLst/>
              <a:ahLst/>
              <a:cxnLst/>
              <a:rect l="l" t="t" r="r" b="b"/>
              <a:pathLst>
                <a:path w="775" h="775" extrusionOk="0">
                  <a:moveTo>
                    <a:pt x="394" y="1"/>
                  </a:moveTo>
                  <a:cubicBezTo>
                    <a:pt x="180" y="1"/>
                    <a:pt x="1" y="179"/>
                    <a:pt x="1" y="394"/>
                  </a:cubicBezTo>
                  <a:cubicBezTo>
                    <a:pt x="1" y="608"/>
                    <a:pt x="180"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4" name="Google Shape;5494;p16"/>
            <p:cNvSpPr/>
            <p:nvPr/>
          </p:nvSpPr>
          <p:spPr>
            <a:xfrm>
              <a:off x="1515120" y="1605089"/>
              <a:ext cx="95218" cy="95218"/>
            </a:xfrm>
            <a:custGeom>
              <a:avLst/>
              <a:gdLst/>
              <a:ahLst/>
              <a:cxnLst/>
              <a:rect l="l" t="t" r="r" b="b"/>
              <a:pathLst>
                <a:path w="775" h="775" extrusionOk="0">
                  <a:moveTo>
                    <a:pt x="394" y="1"/>
                  </a:moveTo>
                  <a:cubicBezTo>
                    <a:pt x="180" y="1"/>
                    <a:pt x="1" y="180"/>
                    <a:pt x="1" y="394"/>
                  </a:cubicBezTo>
                  <a:cubicBezTo>
                    <a:pt x="1" y="608"/>
                    <a:pt x="180"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5" name="Google Shape;5495;p16"/>
            <p:cNvSpPr/>
            <p:nvPr/>
          </p:nvSpPr>
          <p:spPr>
            <a:xfrm>
              <a:off x="2142700"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6" name="Google Shape;5496;p16"/>
            <p:cNvSpPr/>
            <p:nvPr/>
          </p:nvSpPr>
          <p:spPr>
            <a:xfrm>
              <a:off x="1829647"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7" name="Google Shape;5497;p16"/>
            <p:cNvSpPr/>
            <p:nvPr/>
          </p:nvSpPr>
          <p:spPr>
            <a:xfrm>
              <a:off x="1515120" y="1290685"/>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8" name="Google Shape;5498;p16"/>
            <p:cNvSpPr/>
            <p:nvPr/>
          </p:nvSpPr>
          <p:spPr>
            <a:xfrm>
              <a:off x="214270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9" name="Google Shape;5499;p16"/>
            <p:cNvSpPr/>
            <p:nvPr/>
          </p:nvSpPr>
          <p:spPr>
            <a:xfrm>
              <a:off x="1829647"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0" name="Google Shape;5500;p16"/>
            <p:cNvSpPr/>
            <p:nvPr/>
          </p:nvSpPr>
          <p:spPr>
            <a:xfrm>
              <a:off x="2142700"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1" name="Google Shape;5501;p16"/>
            <p:cNvSpPr/>
            <p:nvPr/>
          </p:nvSpPr>
          <p:spPr>
            <a:xfrm>
              <a:off x="1829647"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2" name="Google Shape;5502;p16"/>
            <p:cNvSpPr/>
            <p:nvPr/>
          </p:nvSpPr>
          <p:spPr>
            <a:xfrm>
              <a:off x="1673120" y="2389196"/>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3" name="Google Shape;5503;p16"/>
            <p:cNvSpPr/>
            <p:nvPr/>
          </p:nvSpPr>
          <p:spPr>
            <a:xfrm>
              <a:off x="1984699" y="2389196"/>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4" name="Google Shape;5504;p16"/>
            <p:cNvSpPr/>
            <p:nvPr/>
          </p:nvSpPr>
          <p:spPr>
            <a:xfrm>
              <a:off x="1673120" y="2076143"/>
              <a:ext cx="95218" cy="95218"/>
            </a:xfrm>
            <a:custGeom>
              <a:avLst/>
              <a:gdLst/>
              <a:ahLst/>
              <a:cxnLst/>
              <a:rect l="l" t="t" r="r" b="b"/>
              <a:pathLst>
                <a:path w="775" h="775" extrusionOk="0">
                  <a:moveTo>
                    <a:pt x="382" y="1"/>
                  </a:moveTo>
                  <a:cubicBezTo>
                    <a:pt x="167" y="1"/>
                    <a:pt x="1" y="167"/>
                    <a:pt x="1" y="382"/>
                  </a:cubicBezTo>
                  <a:cubicBezTo>
                    <a:pt x="1" y="596"/>
                    <a:pt x="167"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5" name="Google Shape;5505;p16"/>
            <p:cNvSpPr/>
            <p:nvPr/>
          </p:nvSpPr>
          <p:spPr>
            <a:xfrm>
              <a:off x="1984699" y="2076143"/>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6" name="Google Shape;5506;p16"/>
            <p:cNvSpPr/>
            <p:nvPr/>
          </p:nvSpPr>
          <p:spPr>
            <a:xfrm>
              <a:off x="1515120" y="2547197"/>
              <a:ext cx="95218" cy="95218"/>
            </a:xfrm>
            <a:custGeom>
              <a:avLst/>
              <a:gdLst/>
              <a:ahLst/>
              <a:cxnLst/>
              <a:rect l="l" t="t" r="r" b="b"/>
              <a:pathLst>
                <a:path w="775" h="775" extrusionOk="0">
                  <a:moveTo>
                    <a:pt x="394" y="1"/>
                  </a:moveTo>
                  <a:cubicBezTo>
                    <a:pt x="180" y="1"/>
                    <a:pt x="1" y="179"/>
                    <a:pt x="1" y="382"/>
                  </a:cubicBezTo>
                  <a:cubicBezTo>
                    <a:pt x="1" y="596"/>
                    <a:pt x="180"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7" name="Google Shape;5507;p16"/>
            <p:cNvSpPr/>
            <p:nvPr/>
          </p:nvSpPr>
          <p:spPr>
            <a:xfrm>
              <a:off x="1515120" y="2232670"/>
              <a:ext cx="95218" cy="95218"/>
            </a:xfrm>
            <a:custGeom>
              <a:avLst/>
              <a:gdLst/>
              <a:ahLst/>
              <a:cxnLst/>
              <a:rect l="l" t="t" r="r" b="b"/>
              <a:pathLst>
                <a:path w="775" h="775" extrusionOk="0">
                  <a:moveTo>
                    <a:pt x="394" y="1"/>
                  </a:moveTo>
                  <a:cubicBezTo>
                    <a:pt x="180" y="1"/>
                    <a:pt x="1" y="179"/>
                    <a:pt x="1" y="394"/>
                  </a:cubicBezTo>
                  <a:cubicBezTo>
                    <a:pt x="1" y="596"/>
                    <a:pt x="180"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8" name="Google Shape;5508;p16"/>
            <p:cNvSpPr/>
            <p:nvPr/>
          </p:nvSpPr>
          <p:spPr>
            <a:xfrm>
              <a:off x="2142700"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9" name="Google Shape;5509;p16"/>
            <p:cNvSpPr/>
            <p:nvPr/>
          </p:nvSpPr>
          <p:spPr>
            <a:xfrm>
              <a:off x="1829647"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0" name="Google Shape;5510;p16"/>
            <p:cNvSpPr/>
            <p:nvPr/>
          </p:nvSpPr>
          <p:spPr>
            <a:xfrm>
              <a:off x="1515120" y="1919617"/>
              <a:ext cx="95218" cy="95218"/>
            </a:xfrm>
            <a:custGeom>
              <a:avLst/>
              <a:gdLst/>
              <a:ahLst/>
              <a:cxnLst/>
              <a:rect l="l" t="t" r="r" b="b"/>
              <a:pathLst>
                <a:path w="775" h="775" extrusionOk="0">
                  <a:moveTo>
                    <a:pt x="394" y="1"/>
                  </a:moveTo>
                  <a:cubicBezTo>
                    <a:pt x="180" y="1"/>
                    <a:pt x="1" y="179"/>
                    <a:pt x="1" y="394"/>
                  </a:cubicBezTo>
                  <a:cubicBezTo>
                    <a:pt x="1" y="608"/>
                    <a:pt x="180"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1" name="Google Shape;5511;p16"/>
            <p:cNvSpPr/>
            <p:nvPr/>
          </p:nvSpPr>
          <p:spPr>
            <a:xfrm>
              <a:off x="214270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2" name="Google Shape;5512;p16"/>
            <p:cNvSpPr/>
            <p:nvPr/>
          </p:nvSpPr>
          <p:spPr>
            <a:xfrm>
              <a:off x="1829647"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3" name="Google Shape;5513;p16"/>
            <p:cNvSpPr/>
            <p:nvPr/>
          </p:nvSpPr>
          <p:spPr>
            <a:xfrm>
              <a:off x="2142700"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4" name="Google Shape;5514;p16"/>
            <p:cNvSpPr/>
            <p:nvPr/>
          </p:nvSpPr>
          <p:spPr>
            <a:xfrm>
              <a:off x="1829647"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5" name="Google Shape;5515;p16"/>
            <p:cNvSpPr/>
            <p:nvPr/>
          </p:nvSpPr>
          <p:spPr>
            <a:xfrm>
              <a:off x="1673120" y="3016777"/>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6" name="Google Shape;5516;p16"/>
            <p:cNvSpPr/>
            <p:nvPr/>
          </p:nvSpPr>
          <p:spPr>
            <a:xfrm>
              <a:off x="1984699" y="3016777"/>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7" name="Google Shape;5517;p16"/>
            <p:cNvSpPr/>
            <p:nvPr/>
          </p:nvSpPr>
          <p:spPr>
            <a:xfrm>
              <a:off x="1673120" y="2705198"/>
              <a:ext cx="95218" cy="93744"/>
            </a:xfrm>
            <a:custGeom>
              <a:avLst/>
              <a:gdLst/>
              <a:ahLst/>
              <a:cxnLst/>
              <a:rect l="l" t="t" r="r" b="b"/>
              <a:pathLst>
                <a:path w="775" h="763" extrusionOk="0">
                  <a:moveTo>
                    <a:pt x="382" y="0"/>
                  </a:moveTo>
                  <a:cubicBezTo>
                    <a:pt x="167" y="0"/>
                    <a:pt x="1" y="167"/>
                    <a:pt x="1" y="381"/>
                  </a:cubicBezTo>
                  <a:cubicBezTo>
                    <a:pt x="1" y="596"/>
                    <a:pt x="167" y="762"/>
                    <a:pt x="382" y="762"/>
                  </a:cubicBezTo>
                  <a:cubicBezTo>
                    <a:pt x="596" y="762"/>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8" name="Google Shape;5518;p16"/>
            <p:cNvSpPr/>
            <p:nvPr/>
          </p:nvSpPr>
          <p:spPr>
            <a:xfrm>
              <a:off x="1984699" y="2705198"/>
              <a:ext cx="95218" cy="93744"/>
            </a:xfrm>
            <a:custGeom>
              <a:avLst/>
              <a:gdLst/>
              <a:ahLst/>
              <a:cxnLst/>
              <a:rect l="l" t="t" r="r" b="b"/>
              <a:pathLst>
                <a:path w="775" h="763" extrusionOk="0">
                  <a:moveTo>
                    <a:pt x="394" y="0"/>
                  </a:moveTo>
                  <a:cubicBezTo>
                    <a:pt x="179" y="0"/>
                    <a:pt x="1" y="167"/>
                    <a:pt x="1" y="381"/>
                  </a:cubicBezTo>
                  <a:cubicBezTo>
                    <a:pt x="1" y="596"/>
                    <a:pt x="179" y="762"/>
                    <a:pt x="394" y="762"/>
                  </a:cubicBezTo>
                  <a:cubicBezTo>
                    <a:pt x="608" y="762"/>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9" name="Google Shape;5519;p16"/>
            <p:cNvSpPr/>
            <p:nvPr/>
          </p:nvSpPr>
          <p:spPr>
            <a:xfrm>
              <a:off x="1515120" y="3174778"/>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0" name="Google Shape;5520;p16"/>
            <p:cNvSpPr/>
            <p:nvPr/>
          </p:nvSpPr>
          <p:spPr>
            <a:xfrm>
              <a:off x="1515120" y="2860250"/>
              <a:ext cx="95218" cy="95218"/>
            </a:xfrm>
            <a:custGeom>
              <a:avLst/>
              <a:gdLst/>
              <a:ahLst/>
              <a:cxnLst/>
              <a:rect l="l" t="t" r="r" b="b"/>
              <a:pathLst>
                <a:path w="775" h="775" extrusionOk="0">
                  <a:moveTo>
                    <a:pt x="394" y="1"/>
                  </a:moveTo>
                  <a:cubicBezTo>
                    <a:pt x="180" y="1"/>
                    <a:pt x="1" y="167"/>
                    <a:pt x="1" y="382"/>
                  </a:cubicBezTo>
                  <a:cubicBezTo>
                    <a:pt x="1" y="596"/>
                    <a:pt x="180"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1" name="Google Shape;5521;p16"/>
            <p:cNvSpPr/>
            <p:nvPr/>
          </p:nvSpPr>
          <p:spPr>
            <a:xfrm>
              <a:off x="2142700"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2" name="Google Shape;5522;p16"/>
            <p:cNvSpPr/>
            <p:nvPr/>
          </p:nvSpPr>
          <p:spPr>
            <a:xfrm>
              <a:off x="1829647"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3" name="Google Shape;5523;p16"/>
            <p:cNvSpPr/>
            <p:nvPr/>
          </p:nvSpPr>
          <p:spPr>
            <a:xfrm>
              <a:off x="1515120" y="2547197"/>
              <a:ext cx="95218" cy="95218"/>
            </a:xfrm>
            <a:custGeom>
              <a:avLst/>
              <a:gdLst/>
              <a:ahLst/>
              <a:cxnLst/>
              <a:rect l="l" t="t" r="r" b="b"/>
              <a:pathLst>
                <a:path w="775" h="775" extrusionOk="0">
                  <a:moveTo>
                    <a:pt x="394" y="1"/>
                  </a:moveTo>
                  <a:cubicBezTo>
                    <a:pt x="180" y="1"/>
                    <a:pt x="1" y="179"/>
                    <a:pt x="1" y="382"/>
                  </a:cubicBezTo>
                  <a:cubicBezTo>
                    <a:pt x="1" y="596"/>
                    <a:pt x="180"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4" name="Google Shape;5524;p16"/>
            <p:cNvSpPr/>
            <p:nvPr/>
          </p:nvSpPr>
          <p:spPr>
            <a:xfrm>
              <a:off x="2142700"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5" name="Google Shape;5525;p16"/>
            <p:cNvSpPr/>
            <p:nvPr/>
          </p:nvSpPr>
          <p:spPr>
            <a:xfrm>
              <a:off x="1829647"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6" name="Google Shape;5526;p16"/>
            <p:cNvSpPr/>
            <p:nvPr/>
          </p:nvSpPr>
          <p:spPr>
            <a:xfrm>
              <a:off x="1673120" y="3644357"/>
              <a:ext cx="95218" cy="95218"/>
            </a:xfrm>
            <a:custGeom>
              <a:avLst/>
              <a:gdLst/>
              <a:ahLst/>
              <a:cxnLst/>
              <a:rect l="l" t="t" r="r" b="b"/>
              <a:pathLst>
                <a:path w="775" h="775" extrusionOk="0">
                  <a:moveTo>
                    <a:pt x="382" y="0"/>
                  </a:moveTo>
                  <a:cubicBezTo>
                    <a:pt x="167" y="0"/>
                    <a:pt x="1" y="179"/>
                    <a:pt x="1" y="381"/>
                  </a:cubicBezTo>
                  <a:cubicBezTo>
                    <a:pt x="1" y="596"/>
                    <a:pt x="167"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7" name="Google Shape;5527;p16"/>
            <p:cNvSpPr/>
            <p:nvPr/>
          </p:nvSpPr>
          <p:spPr>
            <a:xfrm>
              <a:off x="1984699" y="364435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8" name="Google Shape;5528;p16"/>
            <p:cNvSpPr/>
            <p:nvPr/>
          </p:nvSpPr>
          <p:spPr>
            <a:xfrm>
              <a:off x="1673120" y="33313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9" name="Google Shape;5529;p16"/>
            <p:cNvSpPr/>
            <p:nvPr/>
          </p:nvSpPr>
          <p:spPr>
            <a:xfrm>
              <a:off x="1984699" y="33313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0" name="Google Shape;5530;p16"/>
            <p:cNvSpPr/>
            <p:nvPr/>
          </p:nvSpPr>
          <p:spPr>
            <a:xfrm>
              <a:off x="1515120" y="3489305"/>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1" name="Google Shape;5531;p16"/>
            <p:cNvSpPr/>
            <p:nvPr/>
          </p:nvSpPr>
          <p:spPr>
            <a:xfrm>
              <a:off x="2142700"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2" name="Google Shape;5532;p16"/>
            <p:cNvSpPr/>
            <p:nvPr/>
          </p:nvSpPr>
          <p:spPr>
            <a:xfrm>
              <a:off x="1829647"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3" name="Google Shape;5533;p16"/>
            <p:cNvSpPr/>
            <p:nvPr/>
          </p:nvSpPr>
          <p:spPr>
            <a:xfrm>
              <a:off x="1515120" y="3174778"/>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4" name="Google Shape;5534;p16"/>
            <p:cNvSpPr/>
            <p:nvPr/>
          </p:nvSpPr>
          <p:spPr>
            <a:xfrm>
              <a:off x="1515120" y="36998"/>
              <a:ext cx="95218" cy="95218"/>
            </a:xfrm>
            <a:custGeom>
              <a:avLst/>
              <a:gdLst/>
              <a:ahLst/>
              <a:cxnLst/>
              <a:rect l="l" t="t" r="r" b="b"/>
              <a:pathLst>
                <a:path w="775" h="775" extrusionOk="0">
                  <a:moveTo>
                    <a:pt x="394" y="1"/>
                  </a:moveTo>
                  <a:cubicBezTo>
                    <a:pt x="180" y="1"/>
                    <a:pt x="1" y="167"/>
                    <a:pt x="1" y="382"/>
                  </a:cubicBezTo>
                  <a:cubicBezTo>
                    <a:pt x="1" y="596"/>
                    <a:pt x="180"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5" name="Google Shape;5535;p16"/>
            <p:cNvSpPr/>
            <p:nvPr/>
          </p:nvSpPr>
          <p:spPr>
            <a:xfrm>
              <a:off x="1200715" y="36998"/>
              <a:ext cx="95096" cy="95218"/>
            </a:xfrm>
            <a:custGeom>
              <a:avLst/>
              <a:gdLst/>
              <a:ahLst/>
              <a:cxnLst/>
              <a:rect l="l" t="t" r="r" b="b"/>
              <a:pathLst>
                <a:path w="774" h="775" extrusionOk="0">
                  <a:moveTo>
                    <a:pt x="381" y="1"/>
                  </a:moveTo>
                  <a:cubicBezTo>
                    <a:pt x="179" y="1"/>
                    <a:pt x="0" y="167"/>
                    <a:pt x="0" y="382"/>
                  </a:cubicBezTo>
                  <a:cubicBezTo>
                    <a:pt x="0" y="596"/>
                    <a:pt x="179" y="774"/>
                    <a:pt x="381" y="774"/>
                  </a:cubicBezTo>
                  <a:cubicBezTo>
                    <a:pt x="595" y="774"/>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6" name="Google Shape;5536;p16"/>
            <p:cNvSpPr/>
            <p:nvPr/>
          </p:nvSpPr>
          <p:spPr>
            <a:xfrm>
              <a:off x="88766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7" name="Google Shape;5537;p16"/>
            <p:cNvSpPr/>
            <p:nvPr/>
          </p:nvSpPr>
          <p:spPr>
            <a:xfrm>
              <a:off x="1515120" y="663104"/>
              <a:ext cx="95218" cy="95218"/>
            </a:xfrm>
            <a:custGeom>
              <a:avLst/>
              <a:gdLst/>
              <a:ahLst/>
              <a:cxnLst/>
              <a:rect l="l" t="t" r="r" b="b"/>
              <a:pathLst>
                <a:path w="775" h="775" extrusionOk="0">
                  <a:moveTo>
                    <a:pt x="394" y="0"/>
                  </a:moveTo>
                  <a:cubicBezTo>
                    <a:pt x="180" y="0"/>
                    <a:pt x="1" y="179"/>
                    <a:pt x="1" y="393"/>
                  </a:cubicBezTo>
                  <a:cubicBezTo>
                    <a:pt x="1" y="608"/>
                    <a:pt x="180"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8" name="Google Shape;5538;p16"/>
            <p:cNvSpPr/>
            <p:nvPr/>
          </p:nvSpPr>
          <p:spPr>
            <a:xfrm>
              <a:off x="1200715" y="663104"/>
              <a:ext cx="95096" cy="95218"/>
            </a:xfrm>
            <a:custGeom>
              <a:avLst/>
              <a:gdLst/>
              <a:ahLst/>
              <a:cxnLst/>
              <a:rect l="l" t="t" r="r" b="b"/>
              <a:pathLst>
                <a:path w="774" h="775" extrusionOk="0">
                  <a:moveTo>
                    <a:pt x="381" y="0"/>
                  </a:moveTo>
                  <a:cubicBezTo>
                    <a:pt x="179" y="0"/>
                    <a:pt x="0" y="179"/>
                    <a:pt x="0" y="393"/>
                  </a:cubicBezTo>
                  <a:cubicBezTo>
                    <a:pt x="0" y="608"/>
                    <a:pt x="179"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9" name="Google Shape;5539;p16"/>
            <p:cNvSpPr/>
            <p:nvPr/>
          </p:nvSpPr>
          <p:spPr>
            <a:xfrm>
              <a:off x="1515120" y="351525"/>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0" name="Google Shape;5540;p16"/>
            <p:cNvSpPr/>
            <p:nvPr/>
          </p:nvSpPr>
          <p:spPr>
            <a:xfrm>
              <a:off x="1200715" y="351525"/>
              <a:ext cx="95096" cy="95218"/>
            </a:xfrm>
            <a:custGeom>
              <a:avLst/>
              <a:gdLst/>
              <a:ahLst/>
              <a:cxnLst/>
              <a:rect l="l" t="t" r="r" b="b"/>
              <a:pathLst>
                <a:path w="774" h="775" extrusionOk="0">
                  <a:moveTo>
                    <a:pt x="381" y="0"/>
                  </a:moveTo>
                  <a:cubicBezTo>
                    <a:pt x="179" y="0"/>
                    <a:pt x="0" y="167"/>
                    <a:pt x="0" y="381"/>
                  </a:cubicBezTo>
                  <a:cubicBezTo>
                    <a:pt x="0" y="596"/>
                    <a:pt x="179" y="774"/>
                    <a:pt x="381" y="774"/>
                  </a:cubicBezTo>
                  <a:cubicBezTo>
                    <a:pt x="595" y="774"/>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1" name="Google Shape;5541;p16"/>
            <p:cNvSpPr/>
            <p:nvPr/>
          </p:nvSpPr>
          <p:spPr>
            <a:xfrm>
              <a:off x="1045663" y="50657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2" name="Google Shape;5542;p16"/>
            <p:cNvSpPr/>
            <p:nvPr/>
          </p:nvSpPr>
          <p:spPr>
            <a:xfrm>
              <a:off x="1357241" y="506577"/>
              <a:ext cx="95096" cy="95218"/>
            </a:xfrm>
            <a:custGeom>
              <a:avLst/>
              <a:gdLst/>
              <a:ahLst/>
              <a:cxnLst/>
              <a:rect l="l" t="t" r="r" b="b"/>
              <a:pathLst>
                <a:path w="774" h="775" extrusionOk="0">
                  <a:moveTo>
                    <a:pt x="393" y="0"/>
                  </a:moveTo>
                  <a:cubicBezTo>
                    <a:pt x="179" y="0"/>
                    <a:pt x="0" y="179"/>
                    <a:pt x="0" y="381"/>
                  </a:cubicBezTo>
                  <a:cubicBezTo>
                    <a:pt x="0" y="596"/>
                    <a:pt x="179" y="774"/>
                    <a:pt x="393" y="774"/>
                  </a:cubicBezTo>
                  <a:cubicBezTo>
                    <a:pt x="607" y="774"/>
                    <a:pt x="774" y="596"/>
                    <a:pt x="774" y="381"/>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3" name="Google Shape;5543;p16"/>
            <p:cNvSpPr/>
            <p:nvPr/>
          </p:nvSpPr>
          <p:spPr>
            <a:xfrm>
              <a:off x="1045663" y="19352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4" name="Google Shape;5544;p16"/>
            <p:cNvSpPr/>
            <p:nvPr/>
          </p:nvSpPr>
          <p:spPr>
            <a:xfrm>
              <a:off x="1357241" y="19352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5" name="Google Shape;5545;p16"/>
            <p:cNvSpPr/>
            <p:nvPr/>
          </p:nvSpPr>
          <p:spPr>
            <a:xfrm>
              <a:off x="88766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6" name="Google Shape;5546;p16"/>
            <p:cNvSpPr/>
            <p:nvPr/>
          </p:nvSpPr>
          <p:spPr>
            <a:xfrm>
              <a:off x="887662" y="35152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7" name="Google Shape;5547;p16"/>
            <p:cNvSpPr/>
            <p:nvPr/>
          </p:nvSpPr>
          <p:spPr>
            <a:xfrm>
              <a:off x="1515120" y="36998"/>
              <a:ext cx="95218" cy="95218"/>
            </a:xfrm>
            <a:custGeom>
              <a:avLst/>
              <a:gdLst/>
              <a:ahLst/>
              <a:cxnLst/>
              <a:rect l="l" t="t" r="r" b="b"/>
              <a:pathLst>
                <a:path w="775" h="775" extrusionOk="0">
                  <a:moveTo>
                    <a:pt x="394" y="1"/>
                  </a:moveTo>
                  <a:cubicBezTo>
                    <a:pt x="180" y="1"/>
                    <a:pt x="1" y="167"/>
                    <a:pt x="1" y="382"/>
                  </a:cubicBezTo>
                  <a:cubicBezTo>
                    <a:pt x="1" y="596"/>
                    <a:pt x="180"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8" name="Google Shape;5548;p16"/>
            <p:cNvSpPr/>
            <p:nvPr/>
          </p:nvSpPr>
          <p:spPr>
            <a:xfrm>
              <a:off x="1200715" y="36998"/>
              <a:ext cx="95096" cy="95218"/>
            </a:xfrm>
            <a:custGeom>
              <a:avLst/>
              <a:gdLst/>
              <a:ahLst/>
              <a:cxnLst/>
              <a:rect l="l" t="t" r="r" b="b"/>
              <a:pathLst>
                <a:path w="774" h="775" extrusionOk="0">
                  <a:moveTo>
                    <a:pt x="381" y="1"/>
                  </a:moveTo>
                  <a:cubicBezTo>
                    <a:pt x="179" y="1"/>
                    <a:pt x="0" y="167"/>
                    <a:pt x="0" y="382"/>
                  </a:cubicBezTo>
                  <a:cubicBezTo>
                    <a:pt x="0" y="596"/>
                    <a:pt x="179" y="774"/>
                    <a:pt x="381" y="774"/>
                  </a:cubicBezTo>
                  <a:cubicBezTo>
                    <a:pt x="595" y="774"/>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9" name="Google Shape;5549;p16"/>
            <p:cNvSpPr/>
            <p:nvPr/>
          </p:nvSpPr>
          <p:spPr>
            <a:xfrm>
              <a:off x="88766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0" name="Google Shape;5550;p16"/>
            <p:cNvSpPr/>
            <p:nvPr/>
          </p:nvSpPr>
          <p:spPr>
            <a:xfrm>
              <a:off x="1515120" y="1290685"/>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1" name="Google Shape;5551;p16"/>
            <p:cNvSpPr/>
            <p:nvPr/>
          </p:nvSpPr>
          <p:spPr>
            <a:xfrm>
              <a:off x="1200715" y="1290685"/>
              <a:ext cx="95096" cy="95218"/>
            </a:xfrm>
            <a:custGeom>
              <a:avLst/>
              <a:gdLst/>
              <a:ahLst/>
              <a:cxnLst/>
              <a:rect l="l" t="t" r="r" b="b"/>
              <a:pathLst>
                <a:path w="774" h="775" extrusionOk="0">
                  <a:moveTo>
                    <a:pt x="381" y="0"/>
                  </a:moveTo>
                  <a:cubicBezTo>
                    <a:pt x="179" y="0"/>
                    <a:pt x="0" y="179"/>
                    <a:pt x="0" y="393"/>
                  </a:cubicBezTo>
                  <a:cubicBezTo>
                    <a:pt x="0" y="607"/>
                    <a:pt x="179" y="774"/>
                    <a:pt x="381" y="774"/>
                  </a:cubicBezTo>
                  <a:cubicBezTo>
                    <a:pt x="595" y="774"/>
                    <a:pt x="774" y="607"/>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2" name="Google Shape;5552;p16"/>
            <p:cNvSpPr/>
            <p:nvPr/>
          </p:nvSpPr>
          <p:spPr>
            <a:xfrm>
              <a:off x="1515120" y="979106"/>
              <a:ext cx="95218" cy="95218"/>
            </a:xfrm>
            <a:custGeom>
              <a:avLst/>
              <a:gdLst/>
              <a:ahLst/>
              <a:cxnLst/>
              <a:rect l="l" t="t" r="r" b="b"/>
              <a:pathLst>
                <a:path w="775" h="775" extrusionOk="0">
                  <a:moveTo>
                    <a:pt x="394" y="0"/>
                  </a:moveTo>
                  <a:cubicBezTo>
                    <a:pt x="180" y="0"/>
                    <a:pt x="1" y="167"/>
                    <a:pt x="1" y="381"/>
                  </a:cubicBezTo>
                  <a:cubicBezTo>
                    <a:pt x="1" y="595"/>
                    <a:pt x="180"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3" name="Google Shape;5553;p16"/>
            <p:cNvSpPr/>
            <p:nvPr/>
          </p:nvSpPr>
          <p:spPr>
            <a:xfrm>
              <a:off x="1200715" y="979106"/>
              <a:ext cx="95096" cy="95218"/>
            </a:xfrm>
            <a:custGeom>
              <a:avLst/>
              <a:gdLst/>
              <a:ahLst/>
              <a:cxnLst/>
              <a:rect l="l" t="t" r="r" b="b"/>
              <a:pathLst>
                <a:path w="774" h="775" extrusionOk="0">
                  <a:moveTo>
                    <a:pt x="381" y="0"/>
                  </a:moveTo>
                  <a:cubicBezTo>
                    <a:pt x="179" y="0"/>
                    <a:pt x="0" y="167"/>
                    <a:pt x="0" y="381"/>
                  </a:cubicBezTo>
                  <a:cubicBezTo>
                    <a:pt x="0" y="595"/>
                    <a:pt x="179"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4" name="Google Shape;5554;p16"/>
            <p:cNvSpPr/>
            <p:nvPr/>
          </p:nvSpPr>
          <p:spPr>
            <a:xfrm>
              <a:off x="1045663" y="1135632"/>
              <a:ext cx="95096" cy="95096"/>
            </a:xfrm>
            <a:custGeom>
              <a:avLst/>
              <a:gdLst/>
              <a:ahLst/>
              <a:cxnLst/>
              <a:rect l="l" t="t" r="r" b="b"/>
              <a:pathLst>
                <a:path w="774" h="774" extrusionOk="0">
                  <a:moveTo>
                    <a:pt x="381" y="0"/>
                  </a:moveTo>
                  <a:cubicBezTo>
                    <a:pt x="167" y="0"/>
                    <a:pt x="0" y="179"/>
                    <a:pt x="0" y="393"/>
                  </a:cubicBezTo>
                  <a:cubicBezTo>
                    <a:pt x="0" y="595"/>
                    <a:pt x="167" y="774"/>
                    <a:pt x="381" y="774"/>
                  </a:cubicBezTo>
                  <a:cubicBezTo>
                    <a:pt x="595" y="774"/>
                    <a:pt x="774" y="595"/>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5" name="Google Shape;5555;p16"/>
            <p:cNvSpPr/>
            <p:nvPr/>
          </p:nvSpPr>
          <p:spPr>
            <a:xfrm>
              <a:off x="1357241" y="1135632"/>
              <a:ext cx="95096" cy="95096"/>
            </a:xfrm>
            <a:custGeom>
              <a:avLst/>
              <a:gdLst/>
              <a:ahLst/>
              <a:cxnLst/>
              <a:rect l="l" t="t" r="r" b="b"/>
              <a:pathLst>
                <a:path w="774" h="774" extrusionOk="0">
                  <a:moveTo>
                    <a:pt x="393" y="0"/>
                  </a:moveTo>
                  <a:cubicBezTo>
                    <a:pt x="179" y="0"/>
                    <a:pt x="0" y="179"/>
                    <a:pt x="0" y="393"/>
                  </a:cubicBezTo>
                  <a:cubicBezTo>
                    <a:pt x="0" y="595"/>
                    <a:pt x="179" y="774"/>
                    <a:pt x="393" y="774"/>
                  </a:cubicBezTo>
                  <a:cubicBezTo>
                    <a:pt x="607" y="774"/>
                    <a:pt x="774" y="595"/>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6" name="Google Shape;5556;p16"/>
            <p:cNvSpPr/>
            <p:nvPr/>
          </p:nvSpPr>
          <p:spPr>
            <a:xfrm>
              <a:off x="1045663" y="821105"/>
              <a:ext cx="95096" cy="95218"/>
            </a:xfrm>
            <a:custGeom>
              <a:avLst/>
              <a:gdLst/>
              <a:ahLst/>
              <a:cxnLst/>
              <a:rect l="l" t="t" r="r" b="b"/>
              <a:pathLst>
                <a:path w="774" h="775" extrusionOk="0">
                  <a:moveTo>
                    <a:pt x="381" y="0"/>
                  </a:moveTo>
                  <a:cubicBezTo>
                    <a:pt x="167" y="0"/>
                    <a:pt x="0" y="179"/>
                    <a:pt x="0" y="393"/>
                  </a:cubicBezTo>
                  <a:cubicBezTo>
                    <a:pt x="0" y="596"/>
                    <a:pt x="167" y="774"/>
                    <a:pt x="381" y="774"/>
                  </a:cubicBezTo>
                  <a:cubicBezTo>
                    <a:pt x="595" y="774"/>
                    <a:pt x="774" y="596"/>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7" name="Google Shape;5557;p16"/>
            <p:cNvSpPr/>
            <p:nvPr/>
          </p:nvSpPr>
          <p:spPr>
            <a:xfrm>
              <a:off x="1357241" y="821105"/>
              <a:ext cx="95096" cy="95218"/>
            </a:xfrm>
            <a:custGeom>
              <a:avLst/>
              <a:gdLst/>
              <a:ahLst/>
              <a:cxnLst/>
              <a:rect l="l" t="t" r="r" b="b"/>
              <a:pathLst>
                <a:path w="774" h="775" extrusionOk="0">
                  <a:moveTo>
                    <a:pt x="393" y="0"/>
                  </a:moveTo>
                  <a:cubicBezTo>
                    <a:pt x="179" y="0"/>
                    <a:pt x="0" y="179"/>
                    <a:pt x="0" y="393"/>
                  </a:cubicBezTo>
                  <a:cubicBezTo>
                    <a:pt x="0" y="596"/>
                    <a:pt x="179" y="774"/>
                    <a:pt x="393" y="774"/>
                  </a:cubicBezTo>
                  <a:cubicBezTo>
                    <a:pt x="607" y="774"/>
                    <a:pt x="774" y="596"/>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8" name="Google Shape;5558;p16"/>
            <p:cNvSpPr/>
            <p:nvPr/>
          </p:nvSpPr>
          <p:spPr>
            <a:xfrm>
              <a:off x="88766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9" name="Google Shape;5559;p16"/>
            <p:cNvSpPr/>
            <p:nvPr/>
          </p:nvSpPr>
          <p:spPr>
            <a:xfrm>
              <a:off x="887662" y="979106"/>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0" name="Google Shape;5560;p16"/>
            <p:cNvSpPr/>
            <p:nvPr/>
          </p:nvSpPr>
          <p:spPr>
            <a:xfrm>
              <a:off x="1515120" y="663104"/>
              <a:ext cx="95218" cy="95218"/>
            </a:xfrm>
            <a:custGeom>
              <a:avLst/>
              <a:gdLst/>
              <a:ahLst/>
              <a:cxnLst/>
              <a:rect l="l" t="t" r="r" b="b"/>
              <a:pathLst>
                <a:path w="775" h="775" extrusionOk="0">
                  <a:moveTo>
                    <a:pt x="394" y="0"/>
                  </a:moveTo>
                  <a:cubicBezTo>
                    <a:pt x="180" y="0"/>
                    <a:pt x="1" y="179"/>
                    <a:pt x="1" y="393"/>
                  </a:cubicBezTo>
                  <a:cubicBezTo>
                    <a:pt x="1" y="608"/>
                    <a:pt x="180"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1" name="Google Shape;5561;p16"/>
            <p:cNvSpPr/>
            <p:nvPr/>
          </p:nvSpPr>
          <p:spPr>
            <a:xfrm>
              <a:off x="1200715" y="663104"/>
              <a:ext cx="95096" cy="95218"/>
            </a:xfrm>
            <a:custGeom>
              <a:avLst/>
              <a:gdLst/>
              <a:ahLst/>
              <a:cxnLst/>
              <a:rect l="l" t="t" r="r" b="b"/>
              <a:pathLst>
                <a:path w="774" h="775" extrusionOk="0">
                  <a:moveTo>
                    <a:pt x="381" y="0"/>
                  </a:moveTo>
                  <a:cubicBezTo>
                    <a:pt x="179" y="0"/>
                    <a:pt x="0" y="179"/>
                    <a:pt x="0" y="393"/>
                  </a:cubicBezTo>
                  <a:cubicBezTo>
                    <a:pt x="0" y="608"/>
                    <a:pt x="179"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2" name="Google Shape;5562;p16"/>
            <p:cNvSpPr/>
            <p:nvPr/>
          </p:nvSpPr>
          <p:spPr>
            <a:xfrm>
              <a:off x="88766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3" name="Google Shape;5563;p16"/>
            <p:cNvSpPr/>
            <p:nvPr/>
          </p:nvSpPr>
          <p:spPr>
            <a:xfrm>
              <a:off x="1515120" y="1919617"/>
              <a:ext cx="95218" cy="95218"/>
            </a:xfrm>
            <a:custGeom>
              <a:avLst/>
              <a:gdLst/>
              <a:ahLst/>
              <a:cxnLst/>
              <a:rect l="l" t="t" r="r" b="b"/>
              <a:pathLst>
                <a:path w="775" h="775" extrusionOk="0">
                  <a:moveTo>
                    <a:pt x="394" y="1"/>
                  </a:moveTo>
                  <a:cubicBezTo>
                    <a:pt x="180" y="1"/>
                    <a:pt x="1" y="179"/>
                    <a:pt x="1" y="394"/>
                  </a:cubicBezTo>
                  <a:cubicBezTo>
                    <a:pt x="1" y="608"/>
                    <a:pt x="180"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4" name="Google Shape;5564;p16"/>
            <p:cNvSpPr/>
            <p:nvPr/>
          </p:nvSpPr>
          <p:spPr>
            <a:xfrm>
              <a:off x="1200715" y="1919617"/>
              <a:ext cx="95096" cy="95218"/>
            </a:xfrm>
            <a:custGeom>
              <a:avLst/>
              <a:gdLst/>
              <a:ahLst/>
              <a:cxnLst/>
              <a:rect l="l" t="t" r="r" b="b"/>
              <a:pathLst>
                <a:path w="774" h="775" extrusionOk="0">
                  <a:moveTo>
                    <a:pt x="381" y="1"/>
                  </a:moveTo>
                  <a:cubicBezTo>
                    <a:pt x="179" y="1"/>
                    <a:pt x="0" y="179"/>
                    <a:pt x="0" y="394"/>
                  </a:cubicBezTo>
                  <a:cubicBezTo>
                    <a:pt x="0" y="608"/>
                    <a:pt x="179" y="775"/>
                    <a:pt x="381" y="775"/>
                  </a:cubicBezTo>
                  <a:cubicBezTo>
                    <a:pt x="595" y="775"/>
                    <a:pt x="774" y="608"/>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5" name="Google Shape;5565;p16"/>
            <p:cNvSpPr/>
            <p:nvPr/>
          </p:nvSpPr>
          <p:spPr>
            <a:xfrm>
              <a:off x="1515120" y="1605089"/>
              <a:ext cx="95218" cy="95218"/>
            </a:xfrm>
            <a:custGeom>
              <a:avLst/>
              <a:gdLst/>
              <a:ahLst/>
              <a:cxnLst/>
              <a:rect l="l" t="t" r="r" b="b"/>
              <a:pathLst>
                <a:path w="775" h="775" extrusionOk="0">
                  <a:moveTo>
                    <a:pt x="394" y="1"/>
                  </a:moveTo>
                  <a:cubicBezTo>
                    <a:pt x="180" y="1"/>
                    <a:pt x="1" y="180"/>
                    <a:pt x="1" y="394"/>
                  </a:cubicBezTo>
                  <a:cubicBezTo>
                    <a:pt x="1" y="608"/>
                    <a:pt x="180"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6" name="Google Shape;5566;p16"/>
            <p:cNvSpPr/>
            <p:nvPr/>
          </p:nvSpPr>
          <p:spPr>
            <a:xfrm>
              <a:off x="1200715" y="1605089"/>
              <a:ext cx="95096" cy="95218"/>
            </a:xfrm>
            <a:custGeom>
              <a:avLst/>
              <a:gdLst/>
              <a:ahLst/>
              <a:cxnLst/>
              <a:rect l="l" t="t" r="r" b="b"/>
              <a:pathLst>
                <a:path w="774" h="775" extrusionOk="0">
                  <a:moveTo>
                    <a:pt x="381" y="1"/>
                  </a:moveTo>
                  <a:cubicBezTo>
                    <a:pt x="179" y="1"/>
                    <a:pt x="0" y="180"/>
                    <a:pt x="0" y="394"/>
                  </a:cubicBezTo>
                  <a:cubicBezTo>
                    <a:pt x="0" y="608"/>
                    <a:pt x="179" y="775"/>
                    <a:pt x="381" y="775"/>
                  </a:cubicBezTo>
                  <a:cubicBezTo>
                    <a:pt x="595" y="775"/>
                    <a:pt x="774" y="608"/>
                    <a:pt x="774" y="394"/>
                  </a:cubicBezTo>
                  <a:cubicBezTo>
                    <a:pt x="774"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7" name="Google Shape;5567;p16"/>
            <p:cNvSpPr/>
            <p:nvPr/>
          </p:nvSpPr>
          <p:spPr>
            <a:xfrm>
              <a:off x="1045663" y="1763090"/>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8" name="Google Shape;5568;p16"/>
            <p:cNvSpPr/>
            <p:nvPr/>
          </p:nvSpPr>
          <p:spPr>
            <a:xfrm>
              <a:off x="1357241" y="1763090"/>
              <a:ext cx="95096" cy="95218"/>
            </a:xfrm>
            <a:custGeom>
              <a:avLst/>
              <a:gdLst/>
              <a:ahLst/>
              <a:cxnLst/>
              <a:rect l="l" t="t" r="r" b="b"/>
              <a:pathLst>
                <a:path w="774" h="775" extrusionOk="0">
                  <a:moveTo>
                    <a:pt x="393" y="1"/>
                  </a:moveTo>
                  <a:cubicBezTo>
                    <a:pt x="179" y="1"/>
                    <a:pt x="0" y="168"/>
                    <a:pt x="0" y="382"/>
                  </a:cubicBezTo>
                  <a:cubicBezTo>
                    <a:pt x="0" y="596"/>
                    <a:pt x="179" y="775"/>
                    <a:pt x="393" y="775"/>
                  </a:cubicBezTo>
                  <a:cubicBezTo>
                    <a:pt x="607" y="775"/>
                    <a:pt x="774" y="596"/>
                    <a:pt x="774" y="382"/>
                  </a:cubicBezTo>
                  <a:cubicBezTo>
                    <a:pt x="774" y="168"/>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9" name="Google Shape;5569;p16"/>
            <p:cNvSpPr/>
            <p:nvPr/>
          </p:nvSpPr>
          <p:spPr>
            <a:xfrm>
              <a:off x="1045663" y="1448685"/>
              <a:ext cx="95096" cy="95096"/>
            </a:xfrm>
            <a:custGeom>
              <a:avLst/>
              <a:gdLst/>
              <a:ahLst/>
              <a:cxnLst/>
              <a:rect l="l" t="t" r="r" b="b"/>
              <a:pathLst>
                <a:path w="774" h="774"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0" name="Google Shape;5570;p16"/>
            <p:cNvSpPr/>
            <p:nvPr/>
          </p:nvSpPr>
          <p:spPr>
            <a:xfrm>
              <a:off x="1357241" y="1448685"/>
              <a:ext cx="95096" cy="95096"/>
            </a:xfrm>
            <a:custGeom>
              <a:avLst/>
              <a:gdLst/>
              <a:ahLst/>
              <a:cxnLst/>
              <a:rect l="l" t="t" r="r" b="b"/>
              <a:pathLst>
                <a:path w="774" h="774"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1" name="Google Shape;5571;p16"/>
            <p:cNvSpPr/>
            <p:nvPr/>
          </p:nvSpPr>
          <p:spPr>
            <a:xfrm>
              <a:off x="88766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2" name="Google Shape;5572;p16"/>
            <p:cNvSpPr/>
            <p:nvPr/>
          </p:nvSpPr>
          <p:spPr>
            <a:xfrm>
              <a:off x="887662" y="1605089"/>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3" name="Google Shape;5573;p16"/>
            <p:cNvSpPr/>
            <p:nvPr/>
          </p:nvSpPr>
          <p:spPr>
            <a:xfrm>
              <a:off x="1515120" y="1290685"/>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4" name="Google Shape;5574;p16"/>
            <p:cNvSpPr/>
            <p:nvPr/>
          </p:nvSpPr>
          <p:spPr>
            <a:xfrm>
              <a:off x="1200715" y="1290685"/>
              <a:ext cx="95096" cy="95218"/>
            </a:xfrm>
            <a:custGeom>
              <a:avLst/>
              <a:gdLst/>
              <a:ahLst/>
              <a:cxnLst/>
              <a:rect l="l" t="t" r="r" b="b"/>
              <a:pathLst>
                <a:path w="774" h="775" extrusionOk="0">
                  <a:moveTo>
                    <a:pt x="381" y="0"/>
                  </a:moveTo>
                  <a:cubicBezTo>
                    <a:pt x="179" y="0"/>
                    <a:pt x="0" y="179"/>
                    <a:pt x="0" y="393"/>
                  </a:cubicBezTo>
                  <a:cubicBezTo>
                    <a:pt x="0" y="607"/>
                    <a:pt x="179" y="774"/>
                    <a:pt x="381" y="774"/>
                  </a:cubicBezTo>
                  <a:cubicBezTo>
                    <a:pt x="595" y="774"/>
                    <a:pt x="774" y="607"/>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5" name="Google Shape;5575;p16"/>
            <p:cNvSpPr/>
            <p:nvPr/>
          </p:nvSpPr>
          <p:spPr>
            <a:xfrm>
              <a:off x="88766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6" name="Google Shape;5576;p16"/>
            <p:cNvSpPr/>
            <p:nvPr/>
          </p:nvSpPr>
          <p:spPr>
            <a:xfrm>
              <a:off x="1515120" y="2547197"/>
              <a:ext cx="95218" cy="95218"/>
            </a:xfrm>
            <a:custGeom>
              <a:avLst/>
              <a:gdLst/>
              <a:ahLst/>
              <a:cxnLst/>
              <a:rect l="l" t="t" r="r" b="b"/>
              <a:pathLst>
                <a:path w="775" h="775" extrusionOk="0">
                  <a:moveTo>
                    <a:pt x="394" y="1"/>
                  </a:moveTo>
                  <a:cubicBezTo>
                    <a:pt x="180" y="1"/>
                    <a:pt x="1" y="179"/>
                    <a:pt x="1" y="382"/>
                  </a:cubicBezTo>
                  <a:cubicBezTo>
                    <a:pt x="1" y="596"/>
                    <a:pt x="180"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7" name="Google Shape;5577;p16"/>
            <p:cNvSpPr/>
            <p:nvPr/>
          </p:nvSpPr>
          <p:spPr>
            <a:xfrm>
              <a:off x="1200715" y="2547197"/>
              <a:ext cx="95096" cy="95218"/>
            </a:xfrm>
            <a:custGeom>
              <a:avLst/>
              <a:gdLst/>
              <a:ahLst/>
              <a:cxnLst/>
              <a:rect l="l" t="t" r="r" b="b"/>
              <a:pathLst>
                <a:path w="774" h="775" extrusionOk="0">
                  <a:moveTo>
                    <a:pt x="381" y="1"/>
                  </a:moveTo>
                  <a:cubicBezTo>
                    <a:pt x="179" y="1"/>
                    <a:pt x="0" y="179"/>
                    <a:pt x="0" y="382"/>
                  </a:cubicBezTo>
                  <a:cubicBezTo>
                    <a:pt x="0" y="596"/>
                    <a:pt x="179" y="775"/>
                    <a:pt x="381" y="775"/>
                  </a:cubicBezTo>
                  <a:cubicBezTo>
                    <a:pt x="595" y="775"/>
                    <a:pt x="774" y="596"/>
                    <a:pt x="774" y="382"/>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8" name="Google Shape;5578;p16"/>
            <p:cNvSpPr/>
            <p:nvPr/>
          </p:nvSpPr>
          <p:spPr>
            <a:xfrm>
              <a:off x="1515120" y="2232670"/>
              <a:ext cx="95218" cy="95218"/>
            </a:xfrm>
            <a:custGeom>
              <a:avLst/>
              <a:gdLst/>
              <a:ahLst/>
              <a:cxnLst/>
              <a:rect l="l" t="t" r="r" b="b"/>
              <a:pathLst>
                <a:path w="775" h="775" extrusionOk="0">
                  <a:moveTo>
                    <a:pt x="394" y="1"/>
                  </a:moveTo>
                  <a:cubicBezTo>
                    <a:pt x="180" y="1"/>
                    <a:pt x="1" y="179"/>
                    <a:pt x="1" y="394"/>
                  </a:cubicBezTo>
                  <a:cubicBezTo>
                    <a:pt x="1" y="596"/>
                    <a:pt x="180"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9" name="Google Shape;5579;p16"/>
            <p:cNvSpPr/>
            <p:nvPr/>
          </p:nvSpPr>
          <p:spPr>
            <a:xfrm>
              <a:off x="1200715" y="2232670"/>
              <a:ext cx="95096" cy="95218"/>
            </a:xfrm>
            <a:custGeom>
              <a:avLst/>
              <a:gdLst/>
              <a:ahLst/>
              <a:cxnLst/>
              <a:rect l="l" t="t" r="r" b="b"/>
              <a:pathLst>
                <a:path w="774" h="775" extrusionOk="0">
                  <a:moveTo>
                    <a:pt x="381" y="1"/>
                  </a:moveTo>
                  <a:cubicBezTo>
                    <a:pt x="179" y="1"/>
                    <a:pt x="0" y="179"/>
                    <a:pt x="0" y="394"/>
                  </a:cubicBezTo>
                  <a:cubicBezTo>
                    <a:pt x="0" y="596"/>
                    <a:pt x="179" y="775"/>
                    <a:pt x="381" y="775"/>
                  </a:cubicBezTo>
                  <a:cubicBezTo>
                    <a:pt x="595" y="775"/>
                    <a:pt x="774" y="596"/>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0" name="Google Shape;5580;p16"/>
            <p:cNvSpPr/>
            <p:nvPr/>
          </p:nvSpPr>
          <p:spPr>
            <a:xfrm>
              <a:off x="1045663" y="2389196"/>
              <a:ext cx="95096" cy="95218"/>
            </a:xfrm>
            <a:custGeom>
              <a:avLst/>
              <a:gdLst/>
              <a:ahLst/>
              <a:cxnLst/>
              <a:rect l="l" t="t" r="r" b="b"/>
              <a:pathLst>
                <a:path w="774" h="775" extrusionOk="0">
                  <a:moveTo>
                    <a:pt x="381" y="1"/>
                  </a:moveTo>
                  <a:cubicBezTo>
                    <a:pt x="167" y="1"/>
                    <a:pt x="0" y="179"/>
                    <a:pt x="0" y="394"/>
                  </a:cubicBezTo>
                  <a:cubicBezTo>
                    <a:pt x="0" y="608"/>
                    <a:pt x="167" y="775"/>
                    <a:pt x="381" y="775"/>
                  </a:cubicBezTo>
                  <a:cubicBezTo>
                    <a:pt x="595" y="775"/>
                    <a:pt x="774" y="608"/>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1" name="Google Shape;5581;p16"/>
            <p:cNvSpPr/>
            <p:nvPr/>
          </p:nvSpPr>
          <p:spPr>
            <a:xfrm>
              <a:off x="1357241" y="2389196"/>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2" name="Google Shape;5582;p16"/>
            <p:cNvSpPr/>
            <p:nvPr/>
          </p:nvSpPr>
          <p:spPr>
            <a:xfrm>
              <a:off x="1045663" y="2076143"/>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3" name="Google Shape;5583;p16"/>
            <p:cNvSpPr/>
            <p:nvPr/>
          </p:nvSpPr>
          <p:spPr>
            <a:xfrm>
              <a:off x="1357241" y="2076143"/>
              <a:ext cx="95096" cy="95218"/>
            </a:xfrm>
            <a:custGeom>
              <a:avLst/>
              <a:gdLst/>
              <a:ahLst/>
              <a:cxnLst/>
              <a:rect l="l" t="t" r="r" b="b"/>
              <a:pathLst>
                <a:path w="774" h="775" extrusionOk="0">
                  <a:moveTo>
                    <a:pt x="393" y="1"/>
                  </a:moveTo>
                  <a:cubicBezTo>
                    <a:pt x="179" y="1"/>
                    <a:pt x="0" y="167"/>
                    <a:pt x="0" y="382"/>
                  </a:cubicBezTo>
                  <a:cubicBezTo>
                    <a:pt x="0" y="596"/>
                    <a:pt x="179" y="775"/>
                    <a:pt x="393" y="775"/>
                  </a:cubicBezTo>
                  <a:cubicBezTo>
                    <a:pt x="607" y="775"/>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4" name="Google Shape;5584;p16"/>
            <p:cNvSpPr/>
            <p:nvPr/>
          </p:nvSpPr>
          <p:spPr>
            <a:xfrm>
              <a:off x="88766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5" name="Google Shape;5585;p16"/>
            <p:cNvSpPr/>
            <p:nvPr/>
          </p:nvSpPr>
          <p:spPr>
            <a:xfrm>
              <a:off x="887662" y="2232670"/>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6" name="Google Shape;5586;p16"/>
            <p:cNvSpPr/>
            <p:nvPr/>
          </p:nvSpPr>
          <p:spPr>
            <a:xfrm>
              <a:off x="1515120" y="1919617"/>
              <a:ext cx="95218" cy="95218"/>
            </a:xfrm>
            <a:custGeom>
              <a:avLst/>
              <a:gdLst/>
              <a:ahLst/>
              <a:cxnLst/>
              <a:rect l="l" t="t" r="r" b="b"/>
              <a:pathLst>
                <a:path w="775" h="775" extrusionOk="0">
                  <a:moveTo>
                    <a:pt x="394" y="1"/>
                  </a:moveTo>
                  <a:cubicBezTo>
                    <a:pt x="180" y="1"/>
                    <a:pt x="1" y="179"/>
                    <a:pt x="1" y="394"/>
                  </a:cubicBezTo>
                  <a:cubicBezTo>
                    <a:pt x="1" y="608"/>
                    <a:pt x="180"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7" name="Google Shape;5587;p16"/>
            <p:cNvSpPr/>
            <p:nvPr/>
          </p:nvSpPr>
          <p:spPr>
            <a:xfrm>
              <a:off x="1200715" y="1919617"/>
              <a:ext cx="95096" cy="95218"/>
            </a:xfrm>
            <a:custGeom>
              <a:avLst/>
              <a:gdLst/>
              <a:ahLst/>
              <a:cxnLst/>
              <a:rect l="l" t="t" r="r" b="b"/>
              <a:pathLst>
                <a:path w="774" h="775" extrusionOk="0">
                  <a:moveTo>
                    <a:pt x="381" y="1"/>
                  </a:moveTo>
                  <a:cubicBezTo>
                    <a:pt x="179" y="1"/>
                    <a:pt x="0" y="179"/>
                    <a:pt x="0" y="394"/>
                  </a:cubicBezTo>
                  <a:cubicBezTo>
                    <a:pt x="0" y="608"/>
                    <a:pt x="179" y="775"/>
                    <a:pt x="381" y="775"/>
                  </a:cubicBezTo>
                  <a:cubicBezTo>
                    <a:pt x="595" y="775"/>
                    <a:pt x="774" y="608"/>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8" name="Google Shape;5588;p16"/>
            <p:cNvSpPr/>
            <p:nvPr/>
          </p:nvSpPr>
          <p:spPr>
            <a:xfrm>
              <a:off x="88766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9" name="Google Shape;5589;p16"/>
            <p:cNvSpPr/>
            <p:nvPr/>
          </p:nvSpPr>
          <p:spPr>
            <a:xfrm>
              <a:off x="1515120" y="3174778"/>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0" name="Google Shape;5590;p16"/>
            <p:cNvSpPr/>
            <p:nvPr/>
          </p:nvSpPr>
          <p:spPr>
            <a:xfrm>
              <a:off x="1200715" y="3174778"/>
              <a:ext cx="95096" cy="95218"/>
            </a:xfrm>
            <a:custGeom>
              <a:avLst/>
              <a:gdLst/>
              <a:ahLst/>
              <a:cxnLst/>
              <a:rect l="l" t="t" r="r" b="b"/>
              <a:pathLst>
                <a:path w="774" h="775" extrusionOk="0">
                  <a:moveTo>
                    <a:pt x="381" y="0"/>
                  </a:moveTo>
                  <a:cubicBezTo>
                    <a:pt x="179" y="0"/>
                    <a:pt x="0" y="167"/>
                    <a:pt x="0" y="381"/>
                  </a:cubicBezTo>
                  <a:cubicBezTo>
                    <a:pt x="0" y="596"/>
                    <a:pt x="179" y="774"/>
                    <a:pt x="381" y="774"/>
                  </a:cubicBezTo>
                  <a:cubicBezTo>
                    <a:pt x="595" y="774"/>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1" name="Google Shape;5591;p16"/>
            <p:cNvSpPr/>
            <p:nvPr/>
          </p:nvSpPr>
          <p:spPr>
            <a:xfrm>
              <a:off x="1515120" y="2860250"/>
              <a:ext cx="95218" cy="95218"/>
            </a:xfrm>
            <a:custGeom>
              <a:avLst/>
              <a:gdLst/>
              <a:ahLst/>
              <a:cxnLst/>
              <a:rect l="l" t="t" r="r" b="b"/>
              <a:pathLst>
                <a:path w="775" h="775" extrusionOk="0">
                  <a:moveTo>
                    <a:pt x="394" y="1"/>
                  </a:moveTo>
                  <a:cubicBezTo>
                    <a:pt x="180" y="1"/>
                    <a:pt x="1" y="167"/>
                    <a:pt x="1" y="382"/>
                  </a:cubicBezTo>
                  <a:cubicBezTo>
                    <a:pt x="1" y="596"/>
                    <a:pt x="180"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2" name="Google Shape;5592;p16"/>
            <p:cNvSpPr/>
            <p:nvPr/>
          </p:nvSpPr>
          <p:spPr>
            <a:xfrm>
              <a:off x="1200715" y="2860250"/>
              <a:ext cx="95096" cy="95218"/>
            </a:xfrm>
            <a:custGeom>
              <a:avLst/>
              <a:gdLst/>
              <a:ahLst/>
              <a:cxnLst/>
              <a:rect l="l" t="t" r="r" b="b"/>
              <a:pathLst>
                <a:path w="774" h="775" extrusionOk="0">
                  <a:moveTo>
                    <a:pt x="381" y="1"/>
                  </a:moveTo>
                  <a:cubicBezTo>
                    <a:pt x="179" y="1"/>
                    <a:pt x="0" y="167"/>
                    <a:pt x="0" y="382"/>
                  </a:cubicBezTo>
                  <a:cubicBezTo>
                    <a:pt x="0" y="596"/>
                    <a:pt x="179" y="774"/>
                    <a:pt x="381" y="774"/>
                  </a:cubicBezTo>
                  <a:cubicBezTo>
                    <a:pt x="595" y="774"/>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3" name="Google Shape;5593;p16"/>
            <p:cNvSpPr/>
            <p:nvPr/>
          </p:nvSpPr>
          <p:spPr>
            <a:xfrm>
              <a:off x="1045663" y="3016777"/>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4" name="Google Shape;5594;p16"/>
            <p:cNvSpPr/>
            <p:nvPr/>
          </p:nvSpPr>
          <p:spPr>
            <a:xfrm>
              <a:off x="1357241" y="3016777"/>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5" name="Google Shape;5595;p16"/>
            <p:cNvSpPr/>
            <p:nvPr/>
          </p:nvSpPr>
          <p:spPr>
            <a:xfrm>
              <a:off x="1045663" y="2705198"/>
              <a:ext cx="95096" cy="93744"/>
            </a:xfrm>
            <a:custGeom>
              <a:avLst/>
              <a:gdLst/>
              <a:ahLst/>
              <a:cxnLst/>
              <a:rect l="l" t="t" r="r" b="b"/>
              <a:pathLst>
                <a:path w="774" h="763" extrusionOk="0">
                  <a:moveTo>
                    <a:pt x="381" y="0"/>
                  </a:moveTo>
                  <a:cubicBezTo>
                    <a:pt x="167" y="0"/>
                    <a:pt x="0" y="167"/>
                    <a:pt x="0" y="381"/>
                  </a:cubicBezTo>
                  <a:cubicBezTo>
                    <a:pt x="0" y="596"/>
                    <a:pt x="167" y="762"/>
                    <a:pt x="381" y="762"/>
                  </a:cubicBezTo>
                  <a:cubicBezTo>
                    <a:pt x="595" y="762"/>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6" name="Google Shape;5596;p16"/>
            <p:cNvSpPr/>
            <p:nvPr/>
          </p:nvSpPr>
          <p:spPr>
            <a:xfrm>
              <a:off x="1357241" y="2705198"/>
              <a:ext cx="95096" cy="93744"/>
            </a:xfrm>
            <a:custGeom>
              <a:avLst/>
              <a:gdLst/>
              <a:ahLst/>
              <a:cxnLst/>
              <a:rect l="l" t="t" r="r" b="b"/>
              <a:pathLst>
                <a:path w="774" h="763" extrusionOk="0">
                  <a:moveTo>
                    <a:pt x="393" y="0"/>
                  </a:moveTo>
                  <a:cubicBezTo>
                    <a:pt x="179" y="0"/>
                    <a:pt x="0" y="167"/>
                    <a:pt x="0" y="381"/>
                  </a:cubicBezTo>
                  <a:cubicBezTo>
                    <a:pt x="0" y="596"/>
                    <a:pt x="179" y="762"/>
                    <a:pt x="393" y="762"/>
                  </a:cubicBezTo>
                  <a:cubicBezTo>
                    <a:pt x="607" y="762"/>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7" name="Google Shape;5597;p16"/>
            <p:cNvSpPr/>
            <p:nvPr/>
          </p:nvSpPr>
          <p:spPr>
            <a:xfrm>
              <a:off x="88766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8" name="Google Shape;5598;p16"/>
            <p:cNvSpPr/>
            <p:nvPr/>
          </p:nvSpPr>
          <p:spPr>
            <a:xfrm>
              <a:off x="887662" y="2860250"/>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9" name="Google Shape;5599;p16"/>
            <p:cNvSpPr/>
            <p:nvPr/>
          </p:nvSpPr>
          <p:spPr>
            <a:xfrm>
              <a:off x="1515120" y="2547197"/>
              <a:ext cx="95218" cy="95218"/>
            </a:xfrm>
            <a:custGeom>
              <a:avLst/>
              <a:gdLst/>
              <a:ahLst/>
              <a:cxnLst/>
              <a:rect l="l" t="t" r="r" b="b"/>
              <a:pathLst>
                <a:path w="775" h="775" extrusionOk="0">
                  <a:moveTo>
                    <a:pt x="394" y="1"/>
                  </a:moveTo>
                  <a:cubicBezTo>
                    <a:pt x="180" y="1"/>
                    <a:pt x="1" y="179"/>
                    <a:pt x="1" y="382"/>
                  </a:cubicBezTo>
                  <a:cubicBezTo>
                    <a:pt x="1" y="596"/>
                    <a:pt x="180"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0" name="Google Shape;5600;p16"/>
            <p:cNvSpPr/>
            <p:nvPr/>
          </p:nvSpPr>
          <p:spPr>
            <a:xfrm>
              <a:off x="1200715" y="2547197"/>
              <a:ext cx="95096" cy="95218"/>
            </a:xfrm>
            <a:custGeom>
              <a:avLst/>
              <a:gdLst/>
              <a:ahLst/>
              <a:cxnLst/>
              <a:rect l="l" t="t" r="r" b="b"/>
              <a:pathLst>
                <a:path w="774" h="775" extrusionOk="0">
                  <a:moveTo>
                    <a:pt x="381" y="1"/>
                  </a:moveTo>
                  <a:cubicBezTo>
                    <a:pt x="179" y="1"/>
                    <a:pt x="0" y="179"/>
                    <a:pt x="0" y="382"/>
                  </a:cubicBezTo>
                  <a:cubicBezTo>
                    <a:pt x="0" y="596"/>
                    <a:pt x="179" y="775"/>
                    <a:pt x="381" y="775"/>
                  </a:cubicBezTo>
                  <a:cubicBezTo>
                    <a:pt x="595" y="775"/>
                    <a:pt x="774" y="596"/>
                    <a:pt x="774" y="382"/>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1" name="Google Shape;5601;p16"/>
            <p:cNvSpPr/>
            <p:nvPr/>
          </p:nvSpPr>
          <p:spPr>
            <a:xfrm>
              <a:off x="88766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2" name="Google Shape;5602;p16"/>
            <p:cNvSpPr/>
            <p:nvPr/>
          </p:nvSpPr>
          <p:spPr>
            <a:xfrm>
              <a:off x="1515120" y="3489305"/>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3" name="Google Shape;5603;p16"/>
            <p:cNvSpPr/>
            <p:nvPr/>
          </p:nvSpPr>
          <p:spPr>
            <a:xfrm>
              <a:off x="1200715" y="3489305"/>
              <a:ext cx="95096" cy="95218"/>
            </a:xfrm>
            <a:custGeom>
              <a:avLst/>
              <a:gdLst/>
              <a:ahLst/>
              <a:cxnLst/>
              <a:rect l="l" t="t" r="r" b="b"/>
              <a:pathLst>
                <a:path w="774" h="775" extrusionOk="0">
                  <a:moveTo>
                    <a:pt x="381" y="0"/>
                  </a:moveTo>
                  <a:cubicBezTo>
                    <a:pt x="179" y="0"/>
                    <a:pt x="0" y="167"/>
                    <a:pt x="0" y="381"/>
                  </a:cubicBezTo>
                  <a:cubicBezTo>
                    <a:pt x="0" y="596"/>
                    <a:pt x="179" y="774"/>
                    <a:pt x="381" y="774"/>
                  </a:cubicBezTo>
                  <a:cubicBezTo>
                    <a:pt x="595" y="774"/>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4" name="Google Shape;5604;p16"/>
            <p:cNvSpPr/>
            <p:nvPr/>
          </p:nvSpPr>
          <p:spPr>
            <a:xfrm>
              <a:off x="1045663" y="364435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5" name="Google Shape;5605;p16"/>
            <p:cNvSpPr/>
            <p:nvPr/>
          </p:nvSpPr>
          <p:spPr>
            <a:xfrm>
              <a:off x="1357241" y="3644357"/>
              <a:ext cx="95096" cy="95218"/>
            </a:xfrm>
            <a:custGeom>
              <a:avLst/>
              <a:gdLst/>
              <a:ahLst/>
              <a:cxnLst/>
              <a:rect l="l" t="t" r="r" b="b"/>
              <a:pathLst>
                <a:path w="774" h="775" extrusionOk="0">
                  <a:moveTo>
                    <a:pt x="393" y="0"/>
                  </a:moveTo>
                  <a:cubicBezTo>
                    <a:pt x="179" y="0"/>
                    <a:pt x="0" y="179"/>
                    <a:pt x="0" y="381"/>
                  </a:cubicBezTo>
                  <a:cubicBezTo>
                    <a:pt x="0" y="596"/>
                    <a:pt x="179" y="774"/>
                    <a:pt x="393" y="774"/>
                  </a:cubicBezTo>
                  <a:cubicBezTo>
                    <a:pt x="607" y="774"/>
                    <a:pt x="774" y="596"/>
                    <a:pt x="774" y="381"/>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6" name="Google Shape;5606;p16"/>
            <p:cNvSpPr/>
            <p:nvPr/>
          </p:nvSpPr>
          <p:spPr>
            <a:xfrm>
              <a:off x="1045663" y="333130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7" name="Google Shape;5607;p16"/>
            <p:cNvSpPr/>
            <p:nvPr/>
          </p:nvSpPr>
          <p:spPr>
            <a:xfrm>
              <a:off x="1357241" y="33313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8" name="Google Shape;5608;p16"/>
            <p:cNvSpPr/>
            <p:nvPr/>
          </p:nvSpPr>
          <p:spPr>
            <a:xfrm>
              <a:off x="887662" y="348930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9" name="Google Shape;5609;p16"/>
            <p:cNvSpPr/>
            <p:nvPr/>
          </p:nvSpPr>
          <p:spPr>
            <a:xfrm>
              <a:off x="1515120" y="3174778"/>
              <a:ext cx="95218" cy="95218"/>
            </a:xfrm>
            <a:custGeom>
              <a:avLst/>
              <a:gdLst/>
              <a:ahLst/>
              <a:cxnLst/>
              <a:rect l="l" t="t" r="r" b="b"/>
              <a:pathLst>
                <a:path w="775" h="775" extrusionOk="0">
                  <a:moveTo>
                    <a:pt x="394" y="0"/>
                  </a:moveTo>
                  <a:cubicBezTo>
                    <a:pt x="180" y="0"/>
                    <a:pt x="1" y="167"/>
                    <a:pt x="1" y="381"/>
                  </a:cubicBezTo>
                  <a:cubicBezTo>
                    <a:pt x="1" y="596"/>
                    <a:pt x="180"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0" name="Google Shape;5610;p16"/>
            <p:cNvSpPr/>
            <p:nvPr/>
          </p:nvSpPr>
          <p:spPr>
            <a:xfrm>
              <a:off x="1200715" y="3174778"/>
              <a:ext cx="95096" cy="95218"/>
            </a:xfrm>
            <a:custGeom>
              <a:avLst/>
              <a:gdLst/>
              <a:ahLst/>
              <a:cxnLst/>
              <a:rect l="l" t="t" r="r" b="b"/>
              <a:pathLst>
                <a:path w="774" h="775" extrusionOk="0">
                  <a:moveTo>
                    <a:pt x="381" y="0"/>
                  </a:moveTo>
                  <a:cubicBezTo>
                    <a:pt x="179" y="0"/>
                    <a:pt x="0" y="167"/>
                    <a:pt x="0" y="381"/>
                  </a:cubicBezTo>
                  <a:cubicBezTo>
                    <a:pt x="0" y="596"/>
                    <a:pt x="179" y="774"/>
                    <a:pt x="381" y="774"/>
                  </a:cubicBezTo>
                  <a:cubicBezTo>
                    <a:pt x="595" y="774"/>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1" name="Google Shape;5611;p16"/>
            <p:cNvSpPr/>
            <p:nvPr/>
          </p:nvSpPr>
          <p:spPr>
            <a:xfrm>
              <a:off x="88766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2" name="Google Shape;5612;p16"/>
            <p:cNvSpPr/>
            <p:nvPr/>
          </p:nvSpPr>
          <p:spPr>
            <a:xfrm>
              <a:off x="88766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3" name="Google Shape;5613;p16"/>
            <p:cNvSpPr/>
            <p:nvPr/>
          </p:nvSpPr>
          <p:spPr>
            <a:xfrm>
              <a:off x="573134"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4" name="Google Shape;5614;p16"/>
            <p:cNvSpPr/>
            <p:nvPr/>
          </p:nvSpPr>
          <p:spPr>
            <a:xfrm>
              <a:off x="260081"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5" name="Google Shape;5615;p16"/>
            <p:cNvSpPr/>
            <p:nvPr/>
          </p:nvSpPr>
          <p:spPr>
            <a:xfrm>
              <a:off x="88766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6" name="Google Shape;5616;p16"/>
            <p:cNvSpPr/>
            <p:nvPr/>
          </p:nvSpPr>
          <p:spPr>
            <a:xfrm>
              <a:off x="573134"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7" name="Google Shape;5617;p16"/>
            <p:cNvSpPr/>
            <p:nvPr/>
          </p:nvSpPr>
          <p:spPr>
            <a:xfrm>
              <a:off x="887662" y="35152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8" name="Google Shape;5618;p16"/>
            <p:cNvSpPr/>
            <p:nvPr/>
          </p:nvSpPr>
          <p:spPr>
            <a:xfrm>
              <a:off x="573134"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9" name="Google Shape;5619;p16"/>
            <p:cNvSpPr/>
            <p:nvPr/>
          </p:nvSpPr>
          <p:spPr>
            <a:xfrm>
              <a:off x="416608" y="506577"/>
              <a:ext cx="95218" cy="95218"/>
            </a:xfrm>
            <a:custGeom>
              <a:avLst/>
              <a:gdLst/>
              <a:ahLst/>
              <a:cxnLst/>
              <a:rect l="l" t="t" r="r" b="b"/>
              <a:pathLst>
                <a:path w="775" h="775" extrusionOk="0">
                  <a:moveTo>
                    <a:pt x="381" y="0"/>
                  </a:moveTo>
                  <a:cubicBezTo>
                    <a:pt x="167" y="0"/>
                    <a:pt x="0" y="179"/>
                    <a:pt x="0" y="381"/>
                  </a:cubicBezTo>
                  <a:cubicBezTo>
                    <a:pt x="0" y="596"/>
                    <a:pt x="167"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0" name="Google Shape;5620;p16"/>
            <p:cNvSpPr/>
            <p:nvPr/>
          </p:nvSpPr>
          <p:spPr>
            <a:xfrm>
              <a:off x="731135" y="50657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1" name="Google Shape;5621;p16"/>
            <p:cNvSpPr/>
            <p:nvPr/>
          </p:nvSpPr>
          <p:spPr>
            <a:xfrm>
              <a:off x="416608" y="19352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2" name="Google Shape;5622;p16"/>
            <p:cNvSpPr/>
            <p:nvPr/>
          </p:nvSpPr>
          <p:spPr>
            <a:xfrm>
              <a:off x="731135" y="19352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3" name="Google Shape;5623;p16"/>
            <p:cNvSpPr/>
            <p:nvPr/>
          </p:nvSpPr>
          <p:spPr>
            <a:xfrm>
              <a:off x="260081"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4" name="Google Shape;5624;p16"/>
            <p:cNvSpPr/>
            <p:nvPr/>
          </p:nvSpPr>
          <p:spPr>
            <a:xfrm>
              <a:off x="260081"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5" name="Google Shape;5625;p16"/>
            <p:cNvSpPr/>
            <p:nvPr/>
          </p:nvSpPr>
          <p:spPr>
            <a:xfrm>
              <a:off x="887662"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6" name="Google Shape;5626;p16"/>
            <p:cNvSpPr/>
            <p:nvPr/>
          </p:nvSpPr>
          <p:spPr>
            <a:xfrm>
              <a:off x="573134"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7" name="Google Shape;5627;p16"/>
            <p:cNvSpPr/>
            <p:nvPr/>
          </p:nvSpPr>
          <p:spPr>
            <a:xfrm>
              <a:off x="260081"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8" name="Google Shape;5628;p16"/>
            <p:cNvSpPr/>
            <p:nvPr/>
          </p:nvSpPr>
          <p:spPr>
            <a:xfrm>
              <a:off x="88766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9" name="Google Shape;5629;p16"/>
            <p:cNvSpPr/>
            <p:nvPr/>
          </p:nvSpPr>
          <p:spPr>
            <a:xfrm>
              <a:off x="573134"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0" name="Google Shape;5630;p16"/>
            <p:cNvSpPr/>
            <p:nvPr/>
          </p:nvSpPr>
          <p:spPr>
            <a:xfrm>
              <a:off x="887662" y="979106"/>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1" name="Google Shape;5631;p16"/>
            <p:cNvSpPr/>
            <p:nvPr/>
          </p:nvSpPr>
          <p:spPr>
            <a:xfrm>
              <a:off x="573134"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2" name="Google Shape;5632;p16"/>
            <p:cNvSpPr/>
            <p:nvPr/>
          </p:nvSpPr>
          <p:spPr>
            <a:xfrm>
              <a:off x="416608" y="1135632"/>
              <a:ext cx="95218" cy="95096"/>
            </a:xfrm>
            <a:custGeom>
              <a:avLst/>
              <a:gdLst/>
              <a:ahLst/>
              <a:cxnLst/>
              <a:rect l="l" t="t" r="r" b="b"/>
              <a:pathLst>
                <a:path w="775" h="774" extrusionOk="0">
                  <a:moveTo>
                    <a:pt x="381" y="0"/>
                  </a:moveTo>
                  <a:cubicBezTo>
                    <a:pt x="167" y="0"/>
                    <a:pt x="0" y="179"/>
                    <a:pt x="0" y="393"/>
                  </a:cubicBezTo>
                  <a:cubicBezTo>
                    <a:pt x="0" y="595"/>
                    <a:pt x="167" y="774"/>
                    <a:pt x="381" y="774"/>
                  </a:cubicBezTo>
                  <a:cubicBezTo>
                    <a:pt x="596" y="774"/>
                    <a:pt x="774" y="595"/>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3" name="Google Shape;5633;p16"/>
            <p:cNvSpPr/>
            <p:nvPr/>
          </p:nvSpPr>
          <p:spPr>
            <a:xfrm>
              <a:off x="731135" y="1135632"/>
              <a:ext cx="95096" cy="95096"/>
            </a:xfrm>
            <a:custGeom>
              <a:avLst/>
              <a:gdLst/>
              <a:ahLst/>
              <a:cxnLst/>
              <a:rect l="l" t="t" r="r" b="b"/>
              <a:pathLst>
                <a:path w="774" h="774" extrusionOk="0">
                  <a:moveTo>
                    <a:pt x="381" y="0"/>
                  </a:moveTo>
                  <a:cubicBezTo>
                    <a:pt x="167" y="0"/>
                    <a:pt x="0" y="179"/>
                    <a:pt x="0" y="393"/>
                  </a:cubicBezTo>
                  <a:cubicBezTo>
                    <a:pt x="0" y="595"/>
                    <a:pt x="167" y="774"/>
                    <a:pt x="381" y="774"/>
                  </a:cubicBezTo>
                  <a:cubicBezTo>
                    <a:pt x="595" y="774"/>
                    <a:pt x="774" y="595"/>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4" name="Google Shape;5634;p16"/>
            <p:cNvSpPr/>
            <p:nvPr/>
          </p:nvSpPr>
          <p:spPr>
            <a:xfrm>
              <a:off x="416608" y="821105"/>
              <a:ext cx="95218" cy="95218"/>
            </a:xfrm>
            <a:custGeom>
              <a:avLst/>
              <a:gdLst/>
              <a:ahLst/>
              <a:cxnLst/>
              <a:rect l="l" t="t" r="r" b="b"/>
              <a:pathLst>
                <a:path w="775" h="775" extrusionOk="0">
                  <a:moveTo>
                    <a:pt x="381" y="0"/>
                  </a:moveTo>
                  <a:cubicBezTo>
                    <a:pt x="167" y="0"/>
                    <a:pt x="0" y="179"/>
                    <a:pt x="0" y="393"/>
                  </a:cubicBezTo>
                  <a:cubicBezTo>
                    <a:pt x="0" y="596"/>
                    <a:pt x="167" y="774"/>
                    <a:pt x="381" y="774"/>
                  </a:cubicBezTo>
                  <a:cubicBezTo>
                    <a:pt x="596" y="774"/>
                    <a:pt x="774" y="596"/>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5" name="Google Shape;5635;p16"/>
            <p:cNvSpPr/>
            <p:nvPr/>
          </p:nvSpPr>
          <p:spPr>
            <a:xfrm>
              <a:off x="731135" y="821105"/>
              <a:ext cx="95096" cy="95218"/>
            </a:xfrm>
            <a:custGeom>
              <a:avLst/>
              <a:gdLst/>
              <a:ahLst/>
              <a:cxnLst/>
              <a:rect l="l" t="t" r="r" b="b"/>
              <a:pathLst>
                <a:path w="774" h="775" extrusionOk="0">
                  <a:moveTo>
                    <a:pt x="381" y="0"/>
                  </a:moveTo>
                  <a:cubicBezTo>
                    <a:pt x="167" y="0"/>
                    <a:pt x="0" y="179"/>
                    <a:pt x="0" y="393"/>
                  </a:cubicBezTo>
                  <a:cubicBezTo>
                    <a:pt x="0" y="596"/>
                    <a:pt x="167" y="774"/>
                    <a:pt x="381" y="774"/>
                  </a:cubicBezTo>
                  <a:cubicBezTo>
                    <a:pt x="595" y="774"/>
                    <a:pt x="774" y="596"/>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6" name="Google Shape;5636;p16"/>
            <p:cNvSpPr/>
            <p:nvPr/>
          </p:nvSpPr>
          <p:spPr>
            <a:xfrm>
              <a:off x="260081"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7" name="Google Shape;5637;p16"/>
            <p:cNvSpPr/>
            <p:nvPr/>
          </p:nvSpPr>
          <p:spPr>
            <a:xfrm>
              <a:off x="260081"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8" name="Google Shape;5638;p16"/>
            <p:cNvSpPr/>
            <p:nvPr/>
          </p:nvSpPr>
          <p:spPr>
            <a:xfrm>
              <a:off x="887662"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9" name="Google Shape;5639;p16"/>
            <p:cNvSpPr/>
            <p:nvPr/>
          </p:nvSpPr>
          <p:spPr>
            <a:xfrm>
              <a:off x="573134"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0" name="Google Shape;5640;p16"/>
            <p:cNvSpPr/>
            <p:nvPr/>
          </p:nvSpPr>
          <p:spPr>
            <a:xfrm>
              <a:off x="260081"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1" name="Google Shape;5641;p16"/>
            <p:cNvSpPr/>
            <p:nvPr/>
          </p:nvSpPr>
          <p:spPr>
            <a:xfrm>
              <a:off x="88766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2" name="Google Shape;5642;p16"/>
            <p:cNvSpPr/>
            <p:nvPr/>
          </p:nvSpPr>
          <p:spPr>
            <a:xfrm>
              <a:off x="573134"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3" name="Google Shape;5643;p16"/>
            <p:cNvSpPr/>
            <p:nvPr/>
          </p:nvSpPr>
          <p:spPr>
            <a:xfrm>
              <a:off x="887662" y="1605089"/>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4" name="Google Shape;5644;p16"/>
            <p:cNvSpPr/>
            <p:nvPr/>
          </p:nvSpPr>
          <p:spPr>
            <a:xfrm>
              <a:off x="573134"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5" name="Google Shape;5645;p16"/>
            <p:cNvSpPr/>
            <p:nvPr/>
          </p:nvSpPr>
          <p:spPr>
            <a:xfrm>
              <a:off x="416608" y="1763090"/>
              <a:ext cx="95218" cy="95218"/>
            </a:xfrm>
            <a:custGeom>
              <a:avLst/>
              <a:gdLst/>
              <a:ahLst/>
              <a:cxnLst/>
              <a:rect l="l" t="t" r="r" b="b"/>
              <a:pathLst>
                <a:path w="775" h="775" extrusionOk="0">
                  <a:moveTo>
                    <a:pt x="381" y="1"/>
                  </a:moveTo>
                  <a:cubicBezTo>
                    <a:pt x="167" y="1"/>
                    <a:pt x="0" y="168"/>
                    <a:pt x="0" y="382"/>
                  </a:cubicBezTo>
                  <a:cubicBezTo>
                    <a:pt x="0" y="596"/>
                    <a:pt x="167"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6" name="Google Shape;5646;p16"/>
            <p:cNvSpPr/>
            <p:nvPr/>
          </p:nvSpPr>
          <p:spPr>
            <a:xfrm>
              <a:off x="731135" y="1763090"/>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7" name="Google Shape;5647;p16"/>
            <p:cNvSpPr/>
            <p:nvPr/>
          </p:nvSpPr>
          <p:spPr>
            <a:xfrm>
              <a:off x="416608" y="1448685"/>
              <a:ext cx="95218" cy="95096"/>
            </a:xfrm>
            <a:custGeom>
              <a:avLst/>
              <a:gdLst/>
              <a:ahLst/>
              <a:cxnLst/>
              <a:rect l="l" t="t" r="r" b="b"/>
              <a:pathLst>
                <a:path w="775" h="774"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8" name="Google Shape;5648;p16"/>
            <p:cNvSpPr/>
            <p:nvPr/>
          </p:nvSpPr>
          <p:spPr>
            <a:xfrm>
              <a:off x="731135" y="1448685"/>
              <a:ext cx="95096" cy="95096"/>
            </a:xfrm>
            <a:custGeom>
              <a:avLst/>
              <a:gdLst/>
              <a:ahLst/>
              <a:cxnLst/>
              <a:rect l="l" t="t" r="r" b="b"/>
              <a:pathLst>
                <a:path w="774" h="774"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9" name="Google Shape;5649;p16"/>
            <p:cNvSpPr/>
            <p:nvPr/>
          </p:nvSpPr>
          <p:spPr>
            <a:xfrm>
              <a:off x="260081"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0" name="Google Shape;5650;p16"/>
            <p:cNvSpPr/>
            <p:nvPr/>
          </p:nvSpPr>
          <p:spPr>
            <a:xfrm>
              <a:off x="260081"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1" name="Google Shape;5651;p16"/>
            <p:cNvSpPr/>
            <p:nvPr/>
          </p:nvSpPr>
          <p:spPr>
            <a:xfrm>
              <a:off x="887662"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2" name="Google Shape;5652;p16"/>
            <p:cNvSpPr/>
            <p:nvPr/>
          </p:nvSpPr>
          <p:spPr>
            <a:xfrm>
              <a:off x="573134"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3" name="Google Shape;5653;p16"/>
            <p:cNvSpPr/>
            <p:nvPr/>
          </p:nvSpPr>
          <p:spPr>
            <a:xfrm>
              <a:off x="260081"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4" name="Google Shape;5654;p16"/>
            <p:cNvSpPr/>
            <p:nvPr/>
          </p:nvSpPr>
          <p:spPr>
            <a:xfrm>
              <a:off x="88766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5" name="Google Shape;5655;p16"/>
            <p:cNvSpPr/>
            <p:nvPr/>
          </p:nvSpPr>
          <p:spPr>
            <a:xfrm>
              <a:off x="573134"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6" name="Google Shape;5656;p16"/>
            <p:cNvSpPr/>
            <p:nvPr/>
          </p:nvSpPr>
          <p:spPr>
            <a:xfrm>
              <a:off x="887662" y="2232670"/>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7" name="Google Shape;5657;p16"/>
            <p:cNvSpPr/>
            <p:nvPr/>
          </p:nvSpPr>
          <p:spPr>
            <a:xfrm>
              <a:off x="573134"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8" name="Google Shape;5658;p16"/>
            <p:cNvSpPr/>
            <p:nvPr/>
          </p:nvSpPr>
          <p:spPr>
            <a:xfrm>
              <a:off x="416608" y="2389196"/>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9" name="Google Shape;5659;p16"/>
            <p:cNvSpPr/>
            <p:nvPr/>
          </p:nvSpPr>
          <p:spPr>
            <a:xfrm>
              <a:off x="731135" y="2389196"/>
              <a:ext cx="95096" cy="95218"/>
            </a:xfrm>
            <a:custGeom>
              <a:avLst/>
              <a:gdLst/>
              <a:ahLst/>
              <a:cxnLst/>
              <a:rect l="l" t="t" r="r" b="b"/>
              <a:pathLst>
                <a:path w="774" h="775" extrusionOk="0">
                  <a:moveTo>
                    <a:pt x="381" y="1"/>
                  </a:moveTo>
                  <a:cubicBezTo>
                    <a:pt x="167" y="1"/>
                    <a:pt x="0" y="179"/>
                    <a:pt x="0" y="394"/>
                  </a:cubicBezTo>
                  <a:cubicBezTo>
                    <a:pt x="0" y="608"/>
                    <a:pt x="167" y="775"/>
                    <a:pt x="381" y="775"/>
                  </a:cubicBezTo>
                  <a:cubicBezTo>
                    <a:pt x="595" y="775"/>
                    <a:pt x="774" y="608"/>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0" name="Google Shape;5660;p16"/>
            <p:cNvSpPr/>
            <p:nvPr/>
          </p:nvSpPr>
          <p:spPr>
            <a:xfrm>
              <a:off x="416608" y="2076143"/>
              <a:ext cx="95218" cy="95218"/>
            </a:xfrm>
            <a:custGeom>
              <a:avLst/>
              <a:gdLst/>
              <a:ahLst/>
              <a:cxnLst/>
              <a:rect l="l" t="t" r="r" b="b"/>
              <a:pathLst>
                <a:path w="775" h="775" extrusionOk="0">
                  <a:moveTo>
                    <a:pt x="381" y="1"/>
                  </a:moveTo>
                  <a:cubicBezTo>
                    <a:pt x="167" y="1"/>
                    <a:pt x="0" y="167"/>
                    <a:pt x="0" y="382"/>
                  </a:cubicBezTo>
                  <a:cubicBezTo>
                    <a:pt x="0" y="596"/>
                    <a:pt x="167"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1" name="Google Shape;5661;p16"/>
            <p:cNvSpPr/>
            <p:nvPr/>
          </p:nvSpPr>
          <p:spPr>
            <a:xfrm>
              <a:off x="731135" y="2076143"/>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2" name="Google Shape;5662;p16"/>
            <p:cNvSpPr/>
            <p:nvPr/>
          </p:nvSpPr>
          <p:spPr>
            <a:xfrm>
              <a:off x="260081"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3" name="Google Shape;5663;p16"/>
            <p:cNvSpPr/>
            <p:nvPr/>
          </p:nvSpPr>
          <p:spPr>
            <a:xfrm>
              <a:off x="260081"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4" name="Google Shape;5664;p16"/>
            <p:cNvSpPr/>
            <p:nvPr/>
          </p:nvSpPr>
          <p:spPr>
            <a:xfrm>
              <a:off x="887662"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5" name="Google Shape;5665;p16"/>
            <p:cNvSpPr/>
            <p:nvPr/>
          </p:nvSpPr>
          <p:spPr>
            <a:xfrm>
              <a:off x="573134"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6" name="Google Shape;5666;p16"/>
            <p:cNvSpPr/>
            <p:nvPr/>
          </p:nvSpPr>
          <p:spPr>
            <a:xfrm>
              <a:off x="260081"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7" name="Google Shape;5667;p16"/>
            <p:cNvSpPr/>
            <p:nvPr/>
          </p:nvSpPr>
          <p:spPr>
            <a:xfrm>
              <a:off x="88766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8" name="Google Shape;5668;p16"/>
            <p:cNvSpPr/>
            <p:nvPr/>
          </p:nvSpPr>
          <p:spPr>
            <a:xfrm>
              <a:off x="573134"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9" name="Google Shape;5669;p16"/>
            <p:cNvSpPr/>
            <p:nvPr/>
          </p:nvSpPr>
          <p:spPr>
            <a:xfrm>
              <a:off x="887662" y="2860250"/>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0" name="Google Shape;5670;p16"/>
            <p:cNvSpPr/>
            <p:nvPr/>
          </p:nvSpPr>
          <p:spPr>
            <a:xfrm>
              <a:off x="573134"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1" name="Google Shape;5671;p16"/>
            <p:cNvSpPr/>
            <p:nvPr/>
          </p:nvSpPr>
          <p:spPr>
            <a:xfrm>
              <a:off x="416608" y="3016777"/>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2" name="Google Shape;5672;p16"/>
            <p:cNvSpPr/>
            <p:nvPr/>
          </p:nvSpPr>
          <p:spPr>
            <a:xfrm>
              <a:off x="731135" y="3016777"/>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3" name="Google Shape;5673;p16"/>
            <p:cNvSpPr/>
            <p:nvPr/>
          </p:nvSpPr>
          <p:spPr>
            <a:xfrm>
              <a:off x="416608" y="2705198"/>
              <a:ext cx="95218" cy="93744"/>
            </a:xfrm>
            <a:custGeom>
              <a:avLst/>
              <a:gdLst/>
              <a:ahLst/>
              <a:cxnLst/>
              <a:rect l="l" t="t" r="r" b="b"/>
              <a:pathLst>
                <a:path w="775" h="763" extrusionOk="0">
                  <a:moveTo>
                    <a:pt x="381" y="0"/>
                  </a:moveTo>
                  <a:cubicBezTo>
                    <a:pt x="167" y="0"/>
                    <a:pt x="0" y="167"/>
                    <a:pt x="0" y="381"/>
                  </a:cubicBezTo>
                  <a:cubicBezTo>
                    <a:pt x="0" y="596"/>
                    <a:pt x="167" y="762"/>
                    <a:pt x="381" y="762"/>
                  </a:cubicBezTo>
                  <a:cubicBezTo>
                    <a:pt x="596" y="762"/>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4" name="Google Shape;5674;p16"/>
            <p:cNvSpPr/>
            <p:nvPr/>
          </p:nvSpPr>
          <p:spPr>
            <a:xfrm>
              <a:off x="731135" y="2705198"/>
              <a:ext cx="95096" cy="93744"/>
            </a:xfrm>
            <a:custGeom>
              <a:avLst/>
              <a:gdLst/>
              <a:ahLst/>
              <a:cxnLst/>
              <a:rect l="l" t="t" r="r" b="b"/>
              <a:pathLst>
                <a:path w="774" h="763" extrusionOk="0">
                  <a:moveTo>
                    <a:pt x="381" y="0"/>
                  </a:moveTo>
                  <a:cubicBezTo>
                    <a:pt x="167" y="0"/>
                    <a:pt x="0" y="167"/>
                    <a:pt x="0" y="381"/>
                  </a:cubicBezTo>
                  <a:cubicBezTo>
                    <a:pt x="0" y="596"/>
                    <a:pt x="167" y="762"/>
                    <a:pt x="381" y="762"/>
                  </a:cubicBezTo>
                  <a:cubicBezTo>
                    <a:pt x="595" y="762"/>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5" name="Google Shape;5675;p16"/>
            <p:cNvSpPr/>
            <p:nvPr/>
          </p:nvSpPr>
          <p:spPr>
            <a:xfrm>
              <a:off x="260081"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6" name="Google Shape;5676;p16"/>
            <p:cNvSpPr/>
            <p:nvPr/>
          </p:nvSpPr>
          <p:spPr>
            <a:xfrm>
              <a:off x="260081"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7" name="Google Shape;5677;p16"/>
            <p:cNvSpPr/>
            <p:nvPr/>
          </p:nvSpPr>
          <p:spPr>
            <a:xfrm>
              <a:off x="887662"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8" name="Google Shape;5678;p16"/>
            <p:cNvSpPr/>
            <p:nvPr/>
          </p:nvSpPr>
          <p:spPr>
            <a:xfrm>
              <a:off x="573134"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9" name="Google Shape;5679;p16"/>
            <p:cNvSpPr/>
            <p:nvPr/>
          </p:nvSpPr>
          <p:spPr>
            <a:xfrm>
              <a:off x="260081"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0" name="Google Shape;5680;p16"/>
            <p:cNvSpPr/>
            <p:nvPr/>
          </p:nvSpPr>
          <p:spPr>
            <a:xfrm>
              <a:off x="887662" y="348930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1" name="Google Shape;5681;p16"/>
            <p:cNvSpPr/>
            <p:nvPr/>
          </p:nvSpPr>
          <p:spPr>
            <a:xfrm>
              <a:off x="573134"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2" name="Google Shape;5682;p16"/>
            <p:cNvSpPr/>
            <p:nvPr/>
          </p:nvSpPr>
          <p:spPr>
            <a:xfrm>
              <a:off x="416608" y="3644357"/>
              <a:ext cx="95218" cy="95218"/>
            </a:xfrm>
            <a:custGeom>
              <a:avLst/>
              <a:gdLst/>
              <a:ahLst/>
              <a:cxnLst/>
              <a:rect l="l" t="t" r="r" b="b"/>
              <a:pathLst>
                <a:path w="775" h="775" extrusionOk="0">
                  <a:moveTo>
                    <a:pt x="381" y="0"/>
                  </a:moveTo>
                  <a:cubicBezTo>
                    <a:pt x="167" y="0"/>
                    <a:pt x="0" y="179"/>
                    <a:pt x="0" y="381"/>
                  </a:cubicBezTo>
                  <a:cubicBezTo>
                    <a:pt x="0" y="596"/>
                    <a:pt x="167"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3" name="Google Shape;5683;p16"/>
            <p:cNvSpPr/>
            <p:nvPr/>
          </p:nvSpPr>
          <p:spPr>
            <a:xfrm>
              <a:off x="731135" y="364435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4" name="Google Shape;5684;p16"/>
            <p:cNvSpPr/>
            <p:nvPr/>
          </p:nvSpPr>
          <p:spPr>
            <a:xfrm>
              <a:off x="416608" y="33313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5" name="Google Shape;5685;p16"/>
            <p:cNvSpPr/>
            <p:nvPr/>
          </p:nvSpPr>
          <p:spPr>
            <a:xfrm>
              <a:off x="731135" y="333130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6" name="Google Shape;5686;p16"/>
            <p:cNvSpPr/>
            <p:nvPr/>
          </p:nvSpPr>
          <p:spPr>
            <a:xfrm>
              <a:off x="260081"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7" name="Google Shape;5687;p16"/>
            <p:cNvSpPr/>
            <p:nvPr/>
          </p:nvSpPr>
          <p:spPr>
            <a:xfrm>
              <a:off x="887662"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8" name="Google Shape;5688;p16"/>
            <p:cNvSpPr/>
            <p:nvPr/>
          </p:nvSpPr>
          <p:spPr>
            <a:xfrm>
              <a:off x="573134"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9" name="Google Shape;5689;p16"/>
            <p:cNvSpPr/>
            <p:nvPr/>
          </p:nvSpPr>
          <p:spPr>
            <a:xfrm>
              <a:off x="260081"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0" name="Google Shape;5690;p16"/>
            <p:cNvSpPr/>
            <p:nvPr/>
          </p:nvSpPr>
          <p:spPr>
            <a:xfrm>
              <a:off x="260081"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1" name="Google Shape;5691;p16"/>
            <p:cNvSpPr/>
            <p:nvPr/>
          </p:nvSpPr>
          <p:spPr>
            <a:xfrm>
              <a:off x="-52972"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2" name="Google Shape;5692;p16"/>
            <p:cNvSpPr/>
            <p:nvPr/>
          </p:nvSpPr>
          <p:spPr>
            <a:xfrm>
              <a:off x="260081"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3" name="Google Shape;5693;p16"/>
            <p:cNvSpPr/>
            <p:nvPr/>
          </p:nvSpPr>
          <p:spPr>
            <a:xfrm>
              <a:off x="-52972"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4" name="Google Shape;5694;p16"/>
            <p:cNvSpPr/>
            <p:nvPr/>
          </p:nvSpPr>
          <p:spPr>
            <a:xfrm>
              <a:off x="260081"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5" name="Google Shape;5695;p16"/>
            <p:cNvSpPr/>
            <p:nvPr/>
          </p:nvSpPr>
          <p:spPr>
            <a:xfrm>
              <a:off x="-52972"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6" name="Google Shape;5696;p16"/>
            <p:cNvSpPr/>
            <p:nvPr/>
          </p:nvSpPr>
          <p:spPr>
            <a:xfrm>
              <a:off x="103555" y="506577"/>
              <a:ext cx="95218" cy="95218"/>
            </a:xfrm>
            <a:custGeom>
              <a:avLst/>
              <a:gdLst/>
              <a:ahLst/>
              <a:cxnLst/>
              <a:rect l="l" t="t" r="r" b="b"/>
              <a:pathLst>
                <a:path w="775" h="775" extrusionOk="0">
                  <a:moveTo>
                    <a:pt x="381" y="0"/>
                  </a:moveTo>
                  <a:cubicBezTo>
                    <a:pt x="179" y="0"/>
                    <a:pt x="0" y="179"/>
                    <a:pt x="0" y="381"/>
                  </a:cubicBezTo>
                  <a:cubicBezTo>
                    <a:pt x="0" y="596"/>
                    <a:pt x="179"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7" name="Google Shape;5697;p16"/>
            <p:cNvSpPr/>
            <p:nvPr/>
          </p:nvSpPr>
          <p:spPr>
            <a:xfrm>
              <a:off x="103555" y="193524"/>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8" name="Google Shape;5698;p16"/>
            <p:cNvSpPr/>
            <p:nvPr/>
          </p:nvSpPr>
          <p:spPr>
            <a:xfrm>
              <a:off x="260081"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9" name="Google Shape;5699;p16"/>
            <p:cNvSpPr/>
            <p:nvPr/>
          </p:nvSpPr>
          <p:spPr>
            <a:xfrm>
              <a:off x="-52972"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0" name="Google Shape;5700;p16"/>
            <p:cNvSpPr/>
            <p:nvPr/>
          </p:nvSpPr>
          <p:spPr>
            <a:xfrm>
              <a:off x="260081"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1" name="Google Shape;5701;p16"/>
            <p:cNvSpPr/>
            <p:nvPr/>
          </p:nvSpPr>
          <p:spPr>
            <a:xfrm>
              <a:off x="-52972"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2" name="Google Shape;5702;p16"/>
            <p:cNvSpPr/>
            <p:nvPr/>
          </p:nvSpPr>
          <p:spPr>
            <a:xfrm>
              <a:off x="260081"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3" name="Google Shape;5703;p16"/>
            <p:cNvSpPr/>
            <p:nvPr/>
          </p:nvSpPr>
          <p:spPr>
            <a:xfrm>
              <a:off x="-52972"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4" name="Google Shape;5704;p16"/>
            <p:cNvSpPr/>
            <p:nvPr/>
          </p:nvSpPr>
          <p:spPr>
            <a:xfrm>
              <a:off x="103555" y="1135632"/>
              <a:ext cx="95218" cy="95096"/>
            </a:xfrm>
            <a:custGeom>
              <a:avLst/>
              <a:gdLst/>
              <a:ahLst/>
              <a:cxnLst/>
              <a:rect l="l" t="t" r="r" b="b"/>
              <a:pathLst>
                <a:path w="775" h="774" extrusionOk="0">
                  <a:moveTo>
                    <a:pt x="381" y="0"/>
                  </a:moveTo>
                  <a:cubicBezTo>
                    <a:pt x="179" y="0"/>
                    <a:pt x="0" y="179"/>
                    <a:pt x="0" y="393"/>
                  </a:cubicBezTo>
                  <a:cubicBezTo>
                    <a:pt x="0" y="595"/>
                    <a:pt x="179" y="774"/>
                    <a:pt x="381" y="774"/>
                  </a:cubicBezTo>
                  <a:cubicBezTo>
                    <a:pt x="596" y="774"/>
                    <a:pt x="774" y="595"/>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5" name="Google Shape;5705;p16"/>
            <p:cNvSpPr/>
            <p:nvPr/>
          </p:nvSpPr>
          <p:spPr>
            <a:xfrm>
              <a:off x="103555" y="821105"/>
              <a:ext cx="95218" cy="95218"/>
            </a:xfrm>
            <a:custGeom>
              <a:avLst/>
              <a:gdLst/>
              <a:ahLst/>
              <a:cxnLst/>
              <a:rect l="l" t="t" r="r" b="b"/>
              <a:pathLst>
                <a:path w="775" h="775" extrusionOk="0">
                  <a:moveTo>
                    <a:pt x="381" y="0"/>
                  </a:moveTo>
                  <a:cubicBezTo>
                    <a:pt x="179" y="0"/>
                    <a:pt x="0" y="179"/>
                    <a:pt x="0" y="393"/>
                  </a:cubicBezTo>
                  <a:cubicBezTo>
                    <a:pt x="0" y="596"/>
                    <a:pt x="179" y="774"/>
                    <a:pt x="381" y="774"/>
                  </a:cubicBezTo>
                  <a:cubicBezTo>
                    <a:pt x="596" y="774"/>
                    <a:pt x="774" y="596"/>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6" name="Google Shape;5706;p16"/>
            <p:cNvSpPr/>
            <p:nvPr/>
          </p:nvSpPr>
          <p:spPr>
            <a:xfrm>
              <a:off x="260081"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7" name="Google Shape;5707;p16"/>
            <p:cNvSpPr/>
            <p:nvPr/>
          </p:nvSpPr>
          <p:spPr>
            <a:xfrm>
              <a:off x="-52972"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8" name="Google Shape;5708;p16"/>
            <p:cNvSpPr/>
            <p:nvPr/>
          </p:nvSpPr>
          <p:spPr>
            <a:xfrm>
              <a:off x="260081"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9" name="Google Shape;5709;p16"/>
            <p:cNvSpPr/>
            <p:nvPr/>
          </p:nvSpPr>
          <p:spPr>
            <a:xfrm>
              <a:off x="-52972"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0" name="Google Shape;5710;p16"/>
            <p:cNvSpPr/>
            <p:nvPr/>
          </p:nvSpPr>
          <p:spPr>
            <a:xfrm>
              <a:off x="260081"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1" name="Google Shape;5711;p16"/>
            <p:cNvSpPr/>
            <p:nvPr/>
          </p:nvSpPr>
          <p:spPr>
            <a:xfrm>
              <a:off x="-52972"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2" name="Google Shape;5712;p16"/>
            <p:cNvSpPr/>
            <p:nvPr/>
          </p:nvSpPr>
          <p:spPr>
            <a:xfrm>
              <a:off x="103555" y="1763090"/>
              <a:ext cx="95218" cy="95218"/>
            </a:xfrm>
            <a:custGeom>
              <a:avLst/>
              <a:gdLst/>
              <a:ahLst/>
              <a:cxnLst/>
              <a:rect l="l" t="t" r="r" b="b"/>
              <a:pathLst>
                <a:path w="775" h="775" extrusionOk="0">
                  <a:moveTo>
                    <a:pt x="381" y="1"/>
                  </a:moveTo>
                  <a:cubicBezTo>
                    <a:pt x="179" y="1"/>
                    <a:pt x="0" y="168"/>
                    <a:pt x="0" y="382"/>
                  </a:cubicBezTo>
                  <a:cubicBezTo>
                    <a:pt x="0" y="596"/>
                    <a:pt x="179"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3" name="Google Shape;5713;p16"/>
            <p:cNvSpPr/>
            <p:nvPr/>
          </p:nvSpPr>
          <p:spPr>
            <a:xfrm>
              <a:off x="103555" y="1448685"/>
              <a:ext cx="95218" cy="95096"/>
            </a:xfrm>
            <a:custGeom>
              <a:avLst/>
              <a:gdLst/>
              <a:ahLst/>
              <a:cxnLst/>
              <a:rect l="l" t="t" r="r" b="b"/>
              <a:pathLst>
                <a:path w="775" h="774" extrusionOk="0">
                  <a:moveTo>
                    <a:pt x="381" y="0"/>
                  </a:moveTo>
                  <a:cubicBezTo>
                    <a:pt x="179" y="0"/>
                    <a:pt x="0" y="167"/>
                    <a:pt x="0" y="381"/>
                  </a:cubicBezTo>
                  <a:cubicBezTo>
                    <a:pt x="0" y="595"/>
                    <a:pt x="179"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4" name="Google Shape;5714;p16"/>
            <p:cNvSpPr/>
            <p:nvPr/>
          </p:nvSpPr>
          <p:spPr>
            <a:xfrm>
              <a:off x="260081"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5" name="Google Shape;5715;p16"/>
            <p:cNvSpPr/>
            <p:nvPr/>
          </p:nvSpPr>
          <p:spPr>
            <a:xfrm>
              <a:off x="-52972"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6" name="Google Shape;5716;p16"/>
            <p:cNvSpPr/>
            <p:nvPr/>
          </p:nvSpPr>
          <p:spPr>
            <a:xfrm>
              <a:off x="260081"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7" name="Google Shape;5717;p16"/>
            <p:cNvSpPr/>
            <p:nvPr/>
          </p:nvSpPr>
          <p:spPr>
            <a:xfrm>
              <a:off x="-52972"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8" name="Google Shape;5718;p16"/>
            <p:cNvSpPr/>
            <p:nvPr/>
          </p:nvSpPr>
          <p:spPr>
            <a:xfrm>
              <a:off x="260081"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9" name="Google Shape;5719;p16"/>
            <p:cNvSpPr/>
            <p:nvPr/>
          </p:nvSpPr>
          <p:spPr>
            <a:xfrm>
              <a:off x="-52972"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0" name="Google Shape;5720;p16"/>
            <p:cNvSpPr/>
            <p:nvPr/>
          </p:nvSpPr>
          <p:spPr>
            <a:xfrm>
              <a:off x="103555" y="2389196"/>
              <a:ext cx="95218" cy="95218"/>
            </a:xfrm>
            <a:custGeom>
              <a:avLst/>
              <a:gdLst/>
              <a:ahLst/>
              <a:cxnLst/>
              <a:rect l="l" t="t" r="r" b="b"/>
              <a:pathLst>
                <a:path w="775" h="775" extrusionOk="0">
                  <a:moveTo>
                    <a:pt x="381" y="1"/>
                  </a:moveTo>
                  <a:cubicBezTo>
                    <a:pt x="179" y="1"/>
                    <a:pt x="0" y="179"/>
                    <a:pt x="0" y="394"/>
                  </a:cubicBezTo>
                  <a:cubicBezTo>
                    <a:pt x="0" y="608"/>
                    <a:pt x="179"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1" name="Google Shape;5721;p16"/>
            <p:cNvSpPr/>
            <p:nvPr/>
          </p:nvSpPr>
          <p:spPr>
            <a:xfrm>
              <a:off x="103555" y="2076143"/>
              <a:ext cx="95218" cy="95218"/>
            </a:xfrm>
            <a:custGeom>
              <a:avLst/>
              <a:gdLst/>
              <a:ahLst/>
              <a:cxnLst/>
              <a:rect l="l" t="t" r="r" b="b"/>
              <a:pathLst>
                <a:path w="775" h="775" extrusionOk="0">
                  <a:moveTo>
                    <a:pt x="381" y="1"/>
                  </a:moveTo>
                  <a:cubicBezTo>
                    <a:pt x="179" y="1"/>
                    <a:pt x="0" y="167"/>
                    <a:pt x="0" y="382"/>
                  </a:cubicBezTo>
                  <a:cubicBezTo>
                    <a:pt x="0" y="596"/>
                    <a:pt x="179"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2" name="Google Shape;5722;p16"/>
            <p:cNvSpPr/>
            <p:nvPr/>
          </p:nvSpPr>
          <p:spPr>
            <a:xfrm>
              <a:off x="260081"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3" name="Google Shape;5723;p16"/>
            <p:cNvSpPr/>
            <p:nvPr/>
          </p:nvSpPr>
          <p:spPr>
            <a:xfrm>
              <a:off x="-52972"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4" name="Google Shape;5724;p16"/>
            <p:cNvSpPr/>
            <p:nvPr/>
          </p:nvSpPr>
          <p:spPr>
            <a:xfrm>
              <a:off x="260081"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5" name="Google Shape;5725;p16"/>
            <p:cNvSpPr/>
            <p:nvPr/>
          </p:nvSpPr>
          <p:spPr>
            <a:xfrm>
              <a:off x="-52972"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6" name="Google Shape;5726;p16"/>
            <p:cNvSpPr/>
            <p:nvPr/>
          </p:nvSpPr>
          <p:spPr>
            <a:xfrm>
              <a:off x="260081"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7" name="Google Shape;5727;p16"/>
            <p:cNvSpPr/>
            <p:nvPr/>
          </p:nvSpPr>
          <p:spPr>
            <a:xfrm>
              <a:off x="-52972"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8" name="Google Shape;5728;p16"/>
            <p:cNvSpPr/>
            <p:nvPr/>
          </p:nvSpPr>
          <p:spPr>
            <a:xfrm>
              <a:off x="103555" y="3016777"/>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9" name="Google Shape;5729;p16"/>
            <p:cNvSpPr/>
            <p:nvPr/>
          </p:nvSpPr>
          <p:spPr>
            <a:xfrm>
              <a:off x="103555" y="2705198"/>
              <a:ext cx="95218" cy="93744"/>
            </a:xfrm>
            <a:custGeom>
              <a:avLst/>
              <a:gdLst/>
              <a:ahLst/>
              <a:cxnLst/>
              <a:rect l="l" t="t" r="r" b="b"/>
              <a:pathLst>
                <a:path w="775" h="763" extrusionOk="0">
                  <a:moveTo>
                    <a:pt x="381" y="0"/>
                  </a:moveTo>
                  <a:cubicBezTo>
                    <a:pt x="179" y="0"/>
                    <a:pt x="0" y="167"/>
                    <a:pt x="0" y="381"/>
                  </a:cubicBezTo>
                  <a:cubicBezTo>
                    <a:pt x="0" y="596"/>
                    <a:pt x="179" y="762"/>
                    <a:pt x="381" y="762"/>
                  </a:cubicBezTo>
                  <a:cubicBezTo>
                    <a:pt x="596" y="762"/>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0" name="Google Shape;5730;p16"/>
            <p:cNvSpPr/>
            <p:nvPr/>
          </p:nvSpPr>
          <p:spPr>
            <a:xfrm>
              <a:off x="260081"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1" name="Google Shape;5731;p16"/>
            <p:cNvSpPr/>
            <p:nvPr/>
          </p:nvSpPr>
          <p:spPr>
            <a:xfrm>
              <a:off x="-52972"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2" name="Google Shape;5732;p16"/>
            <p:cNvSpPr/>
            <p:nvPr/>
          </p:nvSpPr>
          <p:spPr>
            <a:xfrm>
              <a:off x="260081"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3" name="Google Shape;5733;p16"/>
            <p:cNvSpPr/>
            <p:nvPr/>
          </p:nvSpPr>
          <p:spPr>
            <a:xfrm>
              <a:off x="-52972"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4" name="Google Shape;5734;p16"/>
            <p:cNvSpPr/>
            <p:nvPr/>
          </p:nvSpPr>
          <p:spPr>
            <a:xfrm>
              <a:off x="103555" y="3644357"/>
              <a:ext cx="95218" cy="95218"/>
            </a:xfrm>
            <a:custGeom>
              <a:avLst/>
              <a:gdLst/>
              <a:ahLst/>
              <a:cxnLst/>
              <a:rect l="l" t="t" r="r" b="b"/>
              <a:pathLst>
                <a:path w="775" h="775" extrusionOk="0">
                  <a:moveTo>
                    <a:pt x="381" y="0"/>
                  </a:moveTo>
                  <a:cubicBezTo>
                    <a:pt x="179" y="0"/>
                    <a:pt x="0" y="179"/>
                    <a:pt x="0" y="381"/>
                  </a:cubicBezTo>
                  <a:cubicBezTo>
                    <a:pt x="0" y="596"/>
                    <a:pt x="179"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5" name="Google Shape;5735;p16"/>
            <p:cNvSpPr/>
            <p:nvPr/>
          </p:nvSpPr>
          <p:spPr>
            <a:xfrm>
              <a:off x="103555" y="3331304"/>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6" name="Google Shape;5736;p16"/>
            <p:cNvSpPr/>
            <p:nvPr/>
          </p:nvSpPr>
          <p:spPr>
            <a:xfrm>
              <a:off x="260081"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7" name="Google Shape;5737;p16"/>
            <p:cNvSpPr/>
            <p:nvPr/>
          </p:nvSpPr>
          <p:spPr>
            <a:xfrm>
              <a:off x="-52972"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8" name="Google Shape;5738;p16"/>
            <p:cNvSpPr/>
            <p:nvPr/>
          </p:nvSpPr>
          <p:spPr>
            <a:xfrm>
              <a:off x="5909535"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9" name="Google Shape;5739;p16"/>
            <p:cNvSpPr/>
            <p:nvPr/>
          </p:nvSpPr>
          <p:spPr>
            <a:xfrm>
              <a:off x="5909535"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0" name="Google Shape;5740;p16"/>
            <p:cNvSpPr/>
            <p:nvPr/>
          </p:nvSpPr>
          <p:spPr>
            <a:xfrm>
              <a:off x="5909535"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1" name="Google Shape;5741;p16"/>
            <p:cNvSpPr/>
            <p:nvPr/>
          </p:nvSpPr>
          <p:spPr>
            <a:xfrm>
              <a:off x="5909535"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2" name="Google Shape;5742;p16"/>
            <p:cNvSpPr/>
            <p:nvPr/>
          </p:nvSpPr>
          <p:spPr>
            <a:xfrm>
              <a:off x="5909535"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3" name="Google Shape;5743;p16"/>
            <p:cNvSpPr/>
            <p:nvPr/>
          </p:nvSpPr>
          <p:spPr>
            <a:xfrm>
              <a:off x="5909535"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4" name="Google Shape;5744;p16"/>
            <p:cNvSpPr/>
            <p:nvPr/>
          </p:nvSpPr>
          <p:spPr>
            <a:xfrm>
              <a:off x="5909535"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5" name="Google Shape;5745;p16"/>
            <p:cNvSpPr/>
            <p:nvPr/>
          </p:nvSpPr>
          <p:spPr>
            <a:xfrm>
              <a:off x="5909535"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6" name="Google Shape;5746;p16"/>
            <p:cNvSpPr/>
            <p:nvPr/>
          </p:nvSpPr>
          <p:spPr>
            <a:xfrm>
              <a:off x="5595008"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7" name="Google Shape;5747;p16"/>
            <p:cNvSpPr/>
            <p:nvPr/>
          </p:nvSpPr>
          <p:spPr>
            <a:xfrm>
              <a:off x="5909535"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8" name="Google Shape;5748;p16"/>
            <p:cNvSpPr/>
            <p:nvPr/>
          </p:nvSpPr>
          <p:spPr>
            <a:xfrm>
              <a:off x="5595008"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9" name="Google Shape;5749;p16"/>
            <p:cNvSpPr/>
            <p:nvPr/>
          </p:nvSpPr>
          <p:spPr>
            <a:xfrm>
              <a:off x="5437007" y="3942790"/>
              <a:ext cx="95218" cy="95218"/>
            </a:xfrm>
            <a:custGeom>
              <a:avLst/>
              <a:gdLst/>
              <a:ahLst/>
              <a:cxnLst/>
              <a:rect l="l" t="t" r="r" b="b"/>
              <a:pathLst>
                <a:path w="775" h="775" extrusionOk="0">
                  <a:moveTo>
                    <a:pt x="393" y="0"/>
                  </a:moveTo>
                  <a:cubicBezTo>
                    <a:pt x="179" y="0"/>
                    <a:pt x="1" y="167"/>
                    <a:pt x="1" y="381"/>
                  </a:cubicBezTo>
                  <a:cubicBezTo>
                    <a:pt x="1"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0" name="Google Shape;5750;p16"/>
            <p:cNvSpPr/>
            <p:nvPr/>
          </p:nvSpPr>
          <p:spPr>
            <a:xfrm>
              <a:off x="5751534" y="3942790"/>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1" name="Google Shape;5751;p16"/>
            <p:cNvSpPr/>
            <p:nvPr/>
          </p:nvSpPr>
          <p:spPr>
            <a:xfrm>
              <a:off x="528048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2" name="Google Shape;5752;p16"/>
            <p:cNvSpPr/>
            <p:nvPr/>
          </p:nvSpPr>
          <p:spPr>
            <a:xfrm>
              <a:off x="5280480"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3" name="Google Shape;5753;p16"/>
            <p:cNvSpPr/>
            <p:nvPr/>
          </p:nvSpPr>
          <p:spPr>
            <a:xfrm>
              <a:off x="5909535"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4" name="Google Shape;5754;p16"/>
            <p:cNvSpPr/>
            <p:nvPr/>
          </p:nvSpPr>
          <p:spPr>
            <a:xfrm>
              <a:off x="5595008"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5" name="Google Shape;5755;p16"/>
            <p:cNvSpPr/>
            <p:nvPr/>
          </p:nvSpPr>
          <p:spPr>
            <a:xfrm>
              <a:off x="5909535"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6" name="Google Shape;5756;p16"/>
            <p:cNvSpPr/>
            <p:nvPr/>
          </p:nvSpPr>
          <p:spPr>
            <a:xfrm>
              <a:off x="5595008"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7" name="Google Shape;5757;p16"/>
            <p:cNvSpPr/>
            <p:nvPr/>
          </p:nvSpPr>
          <p:spPr>
            <a:xfrm>
              <a:off x="5437007" y="4570248"/>
              <a:ext cx="95218" cy="93744"/>
            </a:xfrm>
            <a:custGeom>
              <a:avLst/>
              <a:gdLst/>
              <a:ahLst/>
              <a:cxnLst/>
              <a:rect l="l" t="t" r="r" b="b"/>
              <a:pathLst>
                <a:path w="775" h="763" extrusionOk="0">
                  <a:moveTo>
                    <a:pt x="393" y="1"/>
                  </a:moveTo>
                  <a:cubicBezTo>
                    <a:pt x="179" y="1"/>
                    <a:pt x="1" y="168"/>
                    <a:pt x="1" y="382"/>
                  </a:cubicBezTo>
                  <a:cubicBezTo>
                    <a:pt x="1" y="596"/>
                    <a:pt x="179" y="763"/>
                    <a:pt x="393" y="763"/>
                  </a:cubicBezTo>
                  <a:cubicBezTo>
                    <a:pt x="608" y="763"/>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8" name="Google Shape;5758;p16"/>
            <p:cNvSpPr/>
            <p:nvPr/>
          </p:nvSpPr>
          <p:spPr>
            <a:xfrm>
              <a:off x="5751534" y="4570248"/>
              <a:ext cx="95218" cy="93744"/>
            </a:xfrm>
            <a:custGeom>
              <a:avLst/>
              <a:gdLst/>
              <a:ahLst/>
              <a:cxnLst/>
              <a:rect l="l" t="t" r="r" b="b"/>
              <a:pathLst>
                <a:path w="775" h="763" extrusionOk="0">
                  <a:moveTo>
                    <a:pt x="393" y="1"/>
                  </a:moveTo>
                  <a:cubicBezTo>
                    <a:pt x="179" y="1"/>
                    <a:pt x="0" y="168"/>
                    <a:pt x="0" y="382"/>
                  </a:cubicBezTo>
                  <a:cubicBezTo>
                    <a:pt x="0" y="596"/>
                    <a:pt x="179" y="763"/>
                    <a:pt x="393" y="763"/>
                  </a:cubicBezTo>
                  <a:cubicBezTo>
                    <a:pt x="608" y="763"/>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9" name="Google Shape;5759;p16"/>
            <p:cNvSpPr/>
            <p:nvPr/>
          </p:nvSpPr>
          <p:spPr>
            <a:xfrm>
              <a:off x="5437007" y="4257195"/>
              <a:ext cx="95218" cy="95218"/>
            </a:xfrm>
            <a:custGeom>
              <a:avLst/>
              <a:gdLst/>
              <a:ahLst/>
              <a:cxnLst/>
              <a:rect l="l" t="t" r="r" b="b"/>
              <a:pathLst>
                <a:path w="775" h="775" extrusionOk="0">
                  <a:moveTo>
                    <a:pt x="393" y="1"/>
                  </a:moveTo>
                  <a:cubicBezTo>
                    <a:pt x="179" y="1"/>
                    <a:pt x="1" y="168"/>
                    <a:pt x="1" y="382"/>
                  </a:cubicBezTo>
                  <a:cubicBezTo>
                    <a:pt x="1"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0" name="Google Shape;5760;p16"/>
            <p:cNvSpPr/>
            <p:nvPr/>
          </p:nvSpPr>
          <p:spPr>
            <a:xfrm>
              <a:off x="5751534" y="4257195"/>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1" name="Google Shape;5761;p16"/>
            <p:cNvSpPr/>
            <p:nvPr/>
          </p:nvSpPr>
          <p:spPr>
            <a:xfrm>
              <a:off x="528048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2" name="Google Shape;5762;p16"/>
            <p:cNvSpPr/>
            <p:nvPr/>
          </p:nvSpPr>
          <p:spPr>
            <a:xfrm>
              <a:off x="5280480"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3" name="Google Shape;5763;p16"/>
            <p:cNvSpPr/>
            <p:nvPr/>
          </p:nvSpPr>
          <p:spPr>
            <a:xfrm>
              <a:off x="5909535"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4" name="Google Shape;5764;p16"/>
            <p:cNvSpPr/>
            <p:nvPr/>
          </p:nvSpPr>
          <p:spPr>
            <a:xfrm>
              <a:off x="5595008"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5" name="Google Shape;5765;p16"/>
            <p:cNvSpPr/>
            <p:nvPr/>
          </p:nvSpPr>
          <p:spPr>
            <a:xfrm>
              <a:off x="528048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6" name="Google Shape;5766;p16"/>
            <p:cNvSpPr/>
            <p:nvPr/>
          </p:nvSpPr>
          <p:spPr>
            <a:xfrm>
              <a:off x="5909535"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7" name="Google Shape;5767;p16"/>
            <p:cNvSpPr/>
            <p:nvPr/>
          </p:nvSpPr>
          <p:spPr>
            <a:xfrm>
              <a:off x="5595008"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8" name="Google Shape;5768;p16"/>
            <p:cNvSpPr/>
            <p:nvPr/>
          </p:nvSpPr>
          <p:spPr>
            <a:xfrm>
              <a:off x="5437007" y="4884775"/>
              <a:ext cx="95218" cy="95218"/>
            </a:xfrm>
            <a:custGeom>
              <a:avLst/>
              <a:gdLst/>
              <a:ahLst/>
              <a:cxnLst/>
              <a:rect l="l" t="t" r="r" b="b"/>
              <a:pathLst>
                <a:path w="775" h="775" extrusionOk="0">
                  <a:moveTo>
                    <a:pt x="393" y="1"/>
                  </a:moveTo>
                  <a:cubicBezTo>
                    <a:pt x="179" y="1"/>
                    <a:pt x="1" y="167"/>
                    <a:pt x="1" y="382"/>
                  </a:cubicBezTo>
                  <a:cubicBezTo>
                    <a:pt x="1"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9" name="Google Shape;5769;p16"/>
            <p:cNvSpPr/>
            <p:nvPr/>
          </p:nvSpPr>
          <p:spPr>
            <a:xfrm>
              <a:off x="5751534" y="4884775"/>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0" name="Google Shape;5770;p16"/>
            <p:cNvSpPr/>
            <p:nvPr/>
          </p:nvSpPr>
          <p:spPr>
            <a:xfrm>
              <a:off x="5280480"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1" name="Google Shape;5771;p16"/>
            <p:cNvSpPr/>
            <p:nvPr/>
          </p:nvSpPr>
          <p:spPr>
            <a:xfrm>
              <a:off x="5909535"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2" name="Google Shape;5772;p16"/>
            <p:cNvSpPr/>
            <p:nvPr/>
          </p:nvSpPr>
          <p:spPr>
            <a:xfrm>
              <a:off x="5595008"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3" name="Google Shape;5773;p16"/>
            <p:cNvSpPr/>
            <p:nvPr/>
          </p:nvSpPr>
          <p:spPr>
            <a:xfrm>
              <a:off x="528048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4" name="Google Shape;5774;p16"/>
            <p:cNvSpPr/>
            <p:nvPr/>
          </p:nvSpPr>
          <p:spPr>
            <a:xfrm>
              <a:off x="528048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5" name="Google Shape;5775;p16"/>
            <p:cNvSpPr/>
            <p:nvPr/>
          </p:nvSpPr>
          <p:spPr>
            <a:xfrm>
              <a:off x="4967427" y="4099316"/>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6" name="Google Shape;5776;p16"/>
            <p:cNvSpPr/>
            <p:nvPr/>
          </p:nvSpPr>
          <p:spPr>
            <a:xfrm>
              <a:off x="5280480"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7" name="Google Shape;5777;p16"/>
            <p:cNvSpPr/>
            <p:nvPr/>
          </p:nvSpPr>
          <p:spPr>
            <a:xfrm>
              <a:off x="4967427" y="3784789"/>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8" name="Google Shape;5778;p16"/>
            <p:cNvSpPr/>
            <p:nvPr/>
          </p:nvSpPr>
          <p:spPr>
            <a:xfrm>
              <a:off x="4810900" y="3942790"/>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9" name="Google Shape;5779;p16"/>
            <p:cNvSpPr/>
            <p:nvPr/>
          </p:nvSpPr>
          <p:spPr>
            <a:xfrm>
              <a:off x="5123954" y="3942790"/>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0" name="Google Shape;5780;p16"/>
            <p:cNvSpPr/>
            <p:nvPr/>
          </p:nvSpPr>
          <p:spPr>
            <a:xfrm>
              <a:off x="4652900"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1" name="Google Shape;5781;p16"/>
            <p:cNvSpPr/>
            <p:nvPr/>
          </p:nvSpPr>
          <p:spPr>
            <a:xfrm>
              <a:off x="4652900"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2" name="Google Shape;5782;p16"/>
            <p:cNvSpPr/>
            <p:nvPr/>
          </p:nvSpPr>
          <p:spPr>
            <a:xfrm>
              <a:off x="528048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3" name="Google Shape;5783;p16"/>
            <p:cNvSpPr/>
            <p:nvPr/>
          </p:nvSpPr>
          <p:spPr>
            <a:xfrm>
              <a:off x="4967427" y="4726774"/>
              <a:ext cx="95218" cy="95218"/>
            </a:xfrm>
            <a:custGeom>
              <a:avLst/>
              <a:gdLst/>
              <a:ahLst/>
              <a:cxnLst/>
              <a:rect l="l" t="t" r="r" b="b"/>
              <a:pathLst>
                <a:path w="775" h="775" extrusionOk="0">
                  <a:moveTo>
                    <a:pt x="382" y="1"/>
                  </a:moveTo>
                  <a:cubicBezTo>
                    <a:pt x="179" y="1"/>
                    <a:pt x="1" y="179"/>
                    <a:pt x="1" y="394"/>
                  </a:cubicBezTo>
                  <a:cubicBezTo>
                    <a:pt x="1" y="596"/>
                    <a:pt x="179"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4" name="Google Shape;5784;p16"/>
            <p:cNvSpPr/>
            <p:nvPr/>
          </p:nvSpPr>
          <p:spPr>
            <a:xfrm>
              <a:off x="5280480"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5" name="Google Shape;5785;p16"/>
            <p:cNvSpPr/>
            <p:nvPr/>
          </p:nvSpPr>
          <p:spPr>
            <a:xfrm>
              <a:off x="4967427" y="4413721"/>
              <a:ext cx="95218" cy="95218"/>
            </a:xfrm>
            <a:custGeom>
              <a:avLst/>
              <a:gdLst/>
              <a:ahLst/>
              <a:cxnLst/>
              <a:rect l="l" t="t" r="r" b="b"/>
              <a:pathLst>
                <a:path w="775" h="775" extrusionOk="0">
                  <a:moveTo>
                    <a:pt x="382" y="1"/>
                  </a:moveTo>
                  <a:cubicBezTo>
                    <a:pt x="179" y="1"/>
                    <a:pt x="1" y="180"/>
                    <a:pt x="1" y="394"/>
                  </a:cubicBezTo>
                  <a:cubicBezTo>
                    <a:pt x="1" y="608"/>
                    <a:pt x="179"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6" name="Google Shape;5786;p16"/>
            <p:cNvSpPr/>
            <p:nvPr/>
          </p:nvSpPr>
          <p:spPr>
            <a:xfrm>
              <a:off x="4810900" y="4570248"/>
              <a:ext cx="95218" cy="93744"/>
            </a:xfrm>
            <a:custGeom>
              <a:avLst/>
              <a:gdLst/>
              <a:ahLst/>
              <a:cxnLst/>
              <a:rect l="l" t="t" r="r" b="b"/>
              <a:pathLst>
                <a:path w="775" h="763" extrusionOk="0">
                  <a:moveTo>
                    <a:pt x="382" y="1"/>
                  </a:moveTo>
                  <a:cubicBezTo>
                    <a:pt x="167" y="1"/>
                    <a:pt x="1" y="168"/>
                    <a:pt x="1" y="382"/>
                  </a:cubicBezTo>
                  <a:cubicBezTo>
                    <a:pt x="1" y="596"/>
                    <a:pt x="167" y="763"/>
                    <a:pt x="382" y="763"/>
                  </a:cubicBezTo>
                  <a:cubicBezTo>
                    <a:pt x="596" y="763"/>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7" name="Google Shape;5787;p16"/>
            <p:cNvSpPr/>
            <p:nvPr/>
          </p:nvSpPr>
          <p:spPr>
            <a:xfrm>
              <a:off x="5123954" y="4570248"/>
              <a:ext cx="95218" cy="93744"/>
            </a:xfrm>
            <a:custGeom>
              <a:avLst/>
              <a:gdLst/>
              <a:ahLst/>
              <a:cxnLst/>
              <a:rect l="l" t="t" r="r" b="b"/>
              <a:pathLst>
                <a:path w="775" h="763" extrusionOk="0">
                  <a:moveTo>
                    <a:pt x="394" y="1"/>
                  </a:moveTo>
                  <a:cubicBezTo>
                    <a:pt x="179" y="1"/>
                    <a:pt x="1" y="168"/>
                    <a:pt x="1" y="382"/>
                  </a:cubicBezTo>
                  <a:cubicBezTo>
                    <a:pt x="1" y="596"/>
                    <a:pt x="179" y="763"/>
                    <a:pt x="394" y="763"/>
                  </a:cubicBezTo>
                  <a:cubicBezTo>
                    <a:pt x="608" y="763"/>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8" name="Google Shape;5788;p16"/>
            <p:cNvSpPr/>
            <p:nvPr/>
          </p:nvSpPr>
          <p:spPr>
            <a:xfrm>
              <a:off x="4810900" y="4257195"/>
              <a:ext cx="95218" cy="95218"/>
            </a:xfrm>
            <a:custGeom>
              <a:avLst/>
              <a:gdLst/>
              <a:ahLst/>
              <a:cxnLst/>
              <a:rect l="l" t="t" r="r" b="b"/>
              <a:pathLst>
                <a:path w="775" h="775" extrusionOk="0">
                  <a:moveTo>
                    <a:pt x="382" y="1"/>
                  </a:moveTo>
                  <a:cubicBezTo>
                    <a:pt x="167" y="1"/>
                    <a:pt x="1" y="168"/>
                    <a:pt x="1" y="382"/>
                  </a:cubicBezTo>
                  <a:cubicBezTo>
                    <a:pt x="1" y="596"/>
                    <a:pt x="167"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9" name="Google Shape;5789;p16"/>
            <p:cNvSpPr/>
            <p:nvPr/>
          </p:nvSpPr>
          <p:spPr>
            <a:xfrm>
              <a:off x="5123954" y="4257195"/>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0" name="Google Shape;5790;p16"/>
            <p:cNvSpPr/>
            <p:nvPr/>
          </p:nvSpPr>
          <p:spPr>
            <a:xfrm>
              <a:off x="4652900"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1" name="Google Shape;5791;p16"/>
            <p:cNvSpPr/>
            <p:nvPr/>
          </p:nvSpPr>
          <p:spPr>
            <a:xfrm>
              <a:off x="4652900"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2" name="Google Shape;5792;p16"/>
            <p:cNvSpPr/>
            <p:nvPr/>
          </p:nvSpPr>
          <p:spPr>
            <a:xfrm>
              <a:off x="528048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3" name="Google Shape;5793;p16"/>
            <p:cNvSpPr/>
            <p:nvPr/>
          </p:nvSpPr>
          <p:spPr>
            <a:xfrm>
              <a:off x="4967427" y="4099316"/>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4" name="Google Shape;5794;p16"/>
            <p:cNvSpPr/>
            <p:nvPr/>
          </p:nvSpPr>
          <p:spPr>
            <a:xfrm>
              <a:off x="4652900"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5" name="Google Shape;5795;p16"/>
            <p:cNvSpPr/>
            <p:nvPr/>
          </p:nvSpPr>
          <p:spPr>
            <a:xfrm>
              <a:off x="5280480"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6" name="Google Shape;5796;p16"/>
            <p:cNvSpPr/>
            <p:nvPr/>
          </p:nvSpPr>
          <p:spPr>
            <a:xfrm>
              <a:off x="4967427" y="5041302"/>
              <a:ext cx="95218" cy="95218"/>
            </a:xfrm>
            <a:custGeom>
              <a:avLst/>
              <a:gdLst/>
              <a:ahLst/>
              <a:cxnLst/>
              <a:rect l="l" t="t" r="r" b="b"/>
              <a:pathLst>
                <a:path w="775" h="775" extrusionOk="0">
                  <a:moveTo>
                    <a:pt x="382" y="1"/>
                  </a:moveTo>
                  <a:cubicBezTo>
                    <a:pt x="179" y="1"/>
                    <a:pt x="1" y="179"/>
                    <a:pt x="1" y="382"/>
                  </a:cubicBezTo>
                  <a:cubicBezTo>
                    <a:pt x="1" y="596"/>
                    <a:pt x="179"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7" name="Google Shape;5797;p16"/>
            <p:cNvSpPr/>
            <p:nvPr/>
          </p:nvSpPr>
          <p:spPr>
            <a:xfrm>
              <a:off x="4810900" y="4884775"/>
              <a:ext cx="95218" cy="95218"/>
            </a:xfrm>
            <a:custGeom>
              <a:avLst/>
              <a:gdLst/>
              <a:ahLst/>
              <a:cxnLst/>
              <a:rect l="l" t="t" r="r" b="b"/>
              <a:pathLst>
                <a:path w="775" h="775" extrusionOk="0">
                  <a:moveTo>
                    <a:pt x="382" y="1"/>
                  </a:moveTo>
                  <a:cubicBezTo>
                    <a:pt x="167" y="1"/>
                    <a:pt x="1" y="167"/>
                    <a:pt x="1" y="382"/>
                  </a:cubicBezTo>
                  <a:cubicBezTo>
                    <a:pt x="1" y="596"/>
                    <a:pt x="167"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8" name="Google Shape;5798;p16"/>
            <p:cNvSpPr/>
            <p:nvPr/>
          </p:nvSpPr>
          <p:spPr>
            <a:xfrm>
              <a:off x="5123954" y="4884775"/>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9" name="Google Shape;5799;p16"/>
            <p:cNvSpPr/>
            <p:nvPr/>
          </p:nvSpPr>
          <p:spPr>
            <a:xfrm>
              <a:off x="4652900"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0" name="Google Shape;5800;p16"/>
            <p:cNvSpPr/>
            <p:nvPr/>
          </p:nvSpPr>
          <p:spPr>
            <a:xfrm>
              <a:off x="528048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1" name="Google Shape;5801;p16"/>
            <p:cNvSpPr/>
            <p:nvPr/>
          </p:nvSpPr>
          <p:spPr>
            <a:xfrm>
              <a:off x="4967427" y="4726774"/>
              <a:ext cx="95218" cy="95218"/>
            </a:xfrm>
            <a:custGeom>
              <a:avLst/>
              <a:gdLst/>
              <a:ahLst/>
              <a:cxnLst/>
              <a:rect l="l" t="t" r="r" b="b"/>
              <a:pathLst>
                <a:path w="775" h="775" extrusionOk="0">
                  <a:moveTo>
                    <a:pt x="382" y="1"/>
                  </a:moveTo>
                  <a:cubicBezTo>
                    <a:pt x="179" y="1"/>
                    <a:pt x="1" y="179"/>
                    <a:pt x="1" y="394"/>
                  </a:cubicBezTo>
                  <a:cubicBezTo>
                    <a:pt x="1" y="596"/>
                    <a:pt x="179"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2" name="Google Shape;5802;p16"/>
            <p:cNvSpPr/>
            <p:nvPr/>
          </p:nvSpPr>
          <p:spPr>
            <a:xfrm>
              <a:off x="4652900"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3" name="Google Shape;5803;p16"/>
            <p:cNvSpPr/>
            <p:nvPr/>
          </p:nvSpPr>
          <p:spPr>
            <a:xfrm>
              <a:off x="4652900"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4" name="Google Shape;5804;p16"/>
            <p:cNvSpPr/>
            <p:nvPr/>
          </p:nvSpPr>
          <p:spPr>
            <a:xfrm>
              <a:off x="4339846"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5" name="Google Shape;5805;p16"/>
            <p:cNvSpPr/>
            <p:nvPr/>
          </p:nvSpPr>
          <p:spPr>
            <a:xfrm>
              <a:off x="4652900"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6" name="Google Shape;5806;p16"/>
            <p:cNvSpPr/>
            <p:nvPr/>
          </p:nvSpPr>
          <p:spPr>
            <a:xfrm>
              <a:off x="4339846"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7" name="Google Shape;5807;p16"/>
            <p:cNvSpPr/>
            <p:nvPr/>
          </p:nvSpPr>
          <p:spPr>
            <a:xfrm>
              <a:off x="4183320" y="3942790"/>
              <a:ext cx="95218" cy="95218"/>
            </a:xfrm>
            <a:custGeom>
              <a:avLst/>
              <a:gdLst/>
              <a:ahLst/>
              <a:cxnLst/>
              <a:rect l="l" t="t" r="r" b="b"/>
              <a:pathLst>
                <a:path w="775" h="775" extrusionOk="0">
                  <a:moveTo>
                    <a:pt x="382" y="0"/>
                  </a:moveTo>
                  <a:cubicBezTo>
                    <a:pt x="168" y="0"/>
                    <a:pt x="1" y="167"/>
                    <a:pt x="1" y="381"/>
                  </a:cubicBezTo>
                  <a:cubicBezTo>
                    <a:pt x="1" y="595"/>
                    <a:pt x="168"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8" name="Google Shape;5808;p16"/>
            <p:cNvSpPr/>
            <p:nvPr/>
          </p:nvSpPr>
          <p:spPr>
            <a:xfrm>
              <a:off x="4496373" y="3942790"/>
              <a:ext cx="93744" cy="95218"/>
            </a:xfrm>
            <a:custGeom>
              <a:avLst/>
              <a:gdLst/>
              <a:ahLst/>
              <a:cxnLst/>
              <a:rect l="l" t="t" r="r" b="b"/>
              <a:pathLst>
                <a:path w="763" h="775" extrusionOk="0">
                  <a:moveTo>
                    <a:pt x="382" y="0"/>
                  </a:moveTo>
                  <a:cubicBezTo>
                    <a:pt x="168" y="0"/>
                    <a:pt x="1" y="167"/>
                    <a:pt x="1" y="381"/>
                  </a:cubicBezTo>
                  <a:cubicBezTo>
                    <a:pt x="1" y="595"/>
                    <a:pt x="168" y="774"/>
                    <a:pt x="382" y="774"/>
                  </a:cubicBezTo>
                  <a:cubicBezTo>
                    <a:pt x="596" y="774"/>
                    <a:pt x="763" y="595"/>
                    <a:pt x="763" y="381"/>
                  </a:cubicBezTo>
                  <a:cubicBezTo>
                    <a:pt x="763"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9" name="Google Shape;5809;p16"/>
            <p:cNvSpPr/>
            <p:nvPr/>
          </p:nvSpPr>
          <p:spPr>
            <a:xfrm>
              <a:off x="402544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0" name="Google Shape;5810;p16"/>
            <p:cNvSpPr/>
            <p:nvPr/>
          </p:nvSpPr>
          <p:spPr>
            <a:xfrm>
              <a:off x="4025442" y="3784789"/>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1" name="Google Shape;5811;p16"/>
            <p:cNvSpPr/>
            <p:nvPr/>
          </p:nvSpPr>
          <p:spPr>
            <a:xfrm>
              <a:off x="4652900"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2" name="Google Shape;5812;p16"/>
            <p:cNvSpPr/>
            <p:nvPr/>
          </p:nvSpPr>
          <p:spPr>
            <a:xfrm>
              <a:off x="4339846"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608" y="775"/>
                    <a:pt x="775" y="596"/>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3" name="Google Shape;5813;p16"/>
            <p:cNvSpPr/>
            <p:nvPr/>
          </p:nvSpPr>
          <p:spPr>
            <a:xfrm>
              <a:off x="4652900"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4" name="Google Shape;5814;p16"/>
            <p:cNvSpPr/>
            <p:nvPr/>
          </p:nvSpPr>
          <p:spPr>
            <a:xfrm>
              <a:off x="4339846"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608" y="775"/>
                    <a:pt x="775" y="608"/>
                    <a:pt x="775" y="394"/>
                  </a:cubicBezTo>
                  <a:cubicBezTo>
                    <a:pt x="775" y="180"/>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5" name="Google Shape;5815;p16"/>
            <p:cNvSpPr/>
            <p:nvPr/>
          </p:nvSpPr>
          <p:spPr>
            <a:xfrm>
              <a:off x="4183320" y="4570248"/>
              <a:ext cx="95218" cy="93744"/>
            </a:xfrm>
            <a:custGeom>
              <a:avLst/>
              <a:gdLst/>
              <a:ahLst/>
              <a:cxnLst/>
              <a:rect l="l" t="t" r="r" b="b"/>
              <a:pathLst>
                <a:path w="775" h="763" extrusionOk="0">
                  <a:moveTo>
                    <a:pt x="382" y="1"/>
                  </a:moveTo>
                  <a:cubicBezTo>
                    <a:pt x="168" y="1"/>
                    <a:pt x="1" y="168"/>
                    <a:pt x="1" y="382"/>
                  </a:cubicBezTo>
                  <a:cubicBezTo>
                    <a:pt x="1" y="596"/>
                    <a:pt x="168" y="763"/>
                    <a:pt x="382" y="763"/>
                  </a:cubicBezTo>
                  <a:cubicBezTo>
                    <a:pt x="596" y="763"/>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6" name="Google Shape;5816;p16"/>
            <p:cNvSpPr/>
            <p:nvPr/>
          </p:nvSpPr>
          <p:spPr>
            <a:xfrm>
              <a:off x="4496373" y="4570248"/>
              <a:ext cx="93744" cy="93744"/>
            </a:xfrm>
            <a:custGeom>
              <a:avLst/>
              <a:gdLst/>
              <a:ahLst/>
              <a:cxnLst/>
              <a:rect l="l" t="t" r="r" b="b"/>
              <a:pathLst>
                <a:path w="763" h="763" extrusionOk="0">
                  <a:moveTo>
                    <a:pt x="382" y="1"/>
                  </a:moveTo>
                  <a:cubicBezTo>
                    <a:pt x="168" y="1"/>
                    <a:pt x="1" y="168"/>
                    <a:pt x="1" y="382"/>
                  </a:cubicBezTo>
                  <a:cubicBezTo>
                    <a:pt x="1" y="596"/>
                    <a:pt x="168" y="763"/>
                    <a:pt x="382" y="763"/>
                  </a:cubicBezTo>
                  <a:cubicBezTo>
                    <a:pt x="596" y="763"/>
                    <a:pt x="763" y="596"/>
                    <a:pt x="763" y="382"/>
                  </a:cubicBezTo>
                  <a:cubicBezTo>
                    <a:pt x="763"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7" name="Google Shape;5817;p16"/>
            <p:cNvSpPr/>
            <p:nvPr/>
          </p:nvSpPr>
          <p:spPr>
            <a:xfrm>
              <a:off x="4183320" y="4257195"/>
              <a:ext cx="95218" cy="95218"/>
            </a:xfrm>
            <a:custGeom>
              <a:avLst/>
              <a:gdLst/>
              <a:ahLst/>
              <a:cxnLst/>
              <a:rect l="l" t="t" r="r" b="b"/>
              <a:pathLst>
                <a:path w="775" h="775" extrusionOk="0">
                  <a:moveTo>
                    <a:pt x="382" y="1"/>
                  </a:moveTo>
                  <a:cubicBezTo>
                    <a:pt x="168" y="1"/>
                    <a:pt x="1" y="168"/>
                    <a:pt x="1" y="382"/>
                  </a:cubicBezTo>
                  <a:cubicBezTo>
                    <a:pt x="1" y="596"/>
                    <a:pt x="168"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8" name="Google Shape;5818;p16"/>
            <p:cNvSpPr/>
            <p:nvPr/>
          </p:nvSpPr>
          <p:spPr>
            <a:xfrm>
              <a:off x="4496373" y="4257195"/>
              <a:ext cx="93744" cy="95218"/>
            </a:xfrm>
            <a:custGeom>
              <a:avLst/>
              <a:gdLst/>
              <a:ahLst/>
              <a:cxnLst/>
              <a:rect l="l" t="t" r="r" b="b"/>
              <a:pathLst>
                <a:path w="763" h="775" extrusionOk="0">
                  <a:moveTo>
                    <a:pt x="382" y="1"/>
                  </a:moveTo>
                  <a:cubicBezTo>
                    <a:pt x="168" y="1"/>
                    <a:pt x="1" y="168"/>
                    <a:pt x="1" y="382"/>
                  </a:cubicBezTo>
                  <a:cubicBezTo>
                    <a:pt x="1" y="596"/>
                    <a:pt x="168" y="775"/>
                    <a:pt x="382" y="775"/>
                  </a:cubicBezTo>
                  <a:cubicBezTo>
                    <a:pt x="596" y="775"/>
                    <a:pt x="763" y="596"/>
                    <a:pt x="763" y="382"/>
                  </a:cubicBezTo>
                  <a:cubicBezTo>
                    <a:pt x="763"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9" name="Google Shape;5819;p16"/>
            <p:cNvSpPr/>
            <p:nvPr/>
          </p:nvSpPr>
          <p:spPr>
            <a:xfrm>
              <a:off x="402544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0" name="Google Shape;5820;p16"/>
            <p:cNvSpPr/>
            <p:nvPr/>
          </p:nvSpPr>
          <p:spPr>
            <a:xfrm>
              <a:off x="4025442" y="4413721"/>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1" name="Google Shape;5821;p16"/>
            <p:cNvSpPr/>
            <p:nvPr/>
          </p:nvSpPr>
          <p:spPr>
            <a:xfrm>
              <a:off x="4652900"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2" name="Google Shape;5822;p16"/>
            <p:cNvSpPr/>
            <p:nvPr/>
          </p:nvSpPr>
          <p:spPr>
            <a:xfrm>
              <a:off x="4339846"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3" name="Google Shape;5823;p16"/>
            <p:cNvSpPr/>
            <p:nvPr/>
          </p:nvSpPr>
          <p:spPr>
            <a:xfrm>
              <a:off x="402544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4" name="Google Shape;5824;p16"/>
            <p:cNvSpPr/>
            <p:nvPr/>
          </p:nvSpPr>
          <p:spPr>
            <a:xfrm>
              <a:off x="4652900"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5" name="Google Shape;5825;p16"/>
            <p:cNvSpPr/>
            <p:nvPr/>
          </p:nvSpPr>
          <p:spPr>
            <a:xfrm>
              <a:off x="4339846"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608" y="775"/>
                    <a:pt x="775" y="596"/>
                    <a:pt x="775" y="382"/>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6" name="Google Shape;5826;p16"/>
            <p:cNvSpPr/>
            <p:nvPr/>
          </p:nvSpPr>
          <p:spPr>
            <a:xfrm>
              <a:off x="4183320" y="4884775"/>
              <a:ext cx="95218" cy="95218"/>
            </a:xfrm>
            <a:custGeom>
              <a:avLst/>
              <a:gdLst/>
              <a:ahLst/>
              <a:cxnLst/>
              <a:rect l="l" t="t" r="r" b="b"/>
              <a:pathLst>
                <a:path w="775" h="775" extrusionOk="0">
                  <a:moveTo>
                    <a:pt x="382" y="1"/>
                  </a:moveTo>
                  <a:cubicBezTo>
                    <a:pt x="168" y="1"/>
                    <a:pt x="1" y="167"/>
                    <a:pt x="1" y="382"/>
                  </a:cubicBezTo>
                  <a:cubicBezTo>
                    <a:pt x="1" y="596"/>
                    <a:pt x="168"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7" name="Google Shape;5827;p16"/>
            <p:cNvSpPr/>
            <p:nvPr/>
          </p:nvSpPr>
          <p:spPr>
            <a:xfrm>
              <a:off x="4496373" y="4884775"/>
              <a:ext cx="93744" cy="95218"/>
            </a:xfrm>
            <a:custGeom>
              <a:avLst/>
              <a:gdLst/>
              <a:ahLst/>
              <a:cxnLst/>
              <a:rect l="l" t="t" r="r" b="b"/>
              <a:pathLst>
                <a:path w="763" h="775" extrusionOk="0">
                  <a:moveTo>
                    <a:pt x="382" y="1"/>
                  </a:moveTo>
                  <a:cubicBezTo>
                    <a:pt x="168" y="1"/>
                    <a:pt x="1" y="167"/>
                    <a:pt x="1" y="382"/>
                  </a:cubicBezTo>
                  <a:cubicBezTo>
                    <a:pt x="1" y="596"/>
                    <a:pt x="168" y="775"/>
                    <a:pt x="382" y="775"/>
                  </a:cubicBezTo>
                  <a:cubicBezTo>
                    <a:pt x="596" y="775"/>
                    <a:pt x="763" y="596"/>
                    <a:pt x="763" y="382"/>
                  </a:cubicBezTo>
                  <a:cubicBezTo>
                    <a:pt x="763"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8" name="Google Shape;5828;p16"/>
            <p:cNvSpPr/>
            <p:nvPr/>
          </p:nvSpPr>
          <p:spPr>
            <a:xfrm>
              <a:off x="4025442" y="5041302"/>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9" name="Google Shape;5829;p16"/>
            <p:cNvSpPr/>
            <p:nvPr/>
          </p:nvSpPr>
          <p:spPr>
            <a:xfrm>
              <a:off x="4652900"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0" name="Google Shape;5830;p16"/>
            <p:cNvSpPr/>
            <p:nvPr/>
          </p:nvSpPr>
          <p:spPr>
            <a:xfrm>
              <a:off x="4339846"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608" y="775"/>
                    <a:pt x="775" y="596"/>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1" name="Google Shape;5831;p16"/>
            <p:cNvSpPr/>
            <p:nvPr/>
          </p:nvSpPr>
          <p:spPr>
            <a:xfrm>
              <a:off x="402544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2" name="Google Shape;5832;p16"/>
            <p:cNvSpPr/>
            <p:nvPr/>
          </p:nvSpPr>
          <p:spPr>
            <a:xfrm>
              <a:off x="402544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3" name="Google Shape;5833;p16"/>
            <p:cNvSpPr/>
            <p:nvPr/>
          </p:nvSpPr>
          <p:spPr>
            <a:xfrm>
              <a:off x="3710914"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4" name="Google Shape;5834;p16"/>
            <p:cNvSpPr/>
            <p:nvPr/>
          </p:nvSpPr>
          <p:spPr>
            <a:xfrm>
              <a:off x="4025442" y="3784789"/>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5" name="Google Shape;5835;p16"/>
            <p:cNvSpPr/>
            <p:nvPr/>
          </p:nvSpPr>
          <p:spPr>
            <a:xfrm>
              <a:off x="3710914"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6" name="Google Shape;5836;p16"/>
            <p:cNvSpPr/>
            <p:nvPr/>
          </p:nvSpPr>
          <p:spPr>
            <a:xfrm>
              <a:off x="3554388" y="3942790"/>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7" name="Google Shape;5837;p16"/>
            <p:cNvSpPr/>
            <p:nvPr/>
          </p:nvSpPr>
          <p:spPr>
            <a:xfrm>
              <a:off x="3868915" y="3942790"/>
              <a:ext cx="95096" cy="95218"/>
            </a:xfrm>
            <a:custGeom>
              <a:avLst/>
              <a:gdLst/>
              <a:ahLst/>
              <a:cxnLst/>
              <a:rect l="l" t="t" r="r" b="b"/>
              <a:pathLst>
                <a:path w="774" h="775"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8" name="Google Shape;5838;p16"/>
            <p:cNvSpPr/>
            <p:nvPr/>
          </p:nvSpPr>
          <p:spPr>
            <a:xfrm>
              <a:off x="3399336"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9" name="Google Shape;5839;p16"/>
            <p:cNvSpPr/>
            <p:nvPr/>
          </p:nvSpPr>
          <p:spPr>
            <a:xfrm>
              <a:off x="3399336" y="3784789"/>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0" name="Google Shape;5840;p16"/>
            <p:cNvSpPr/>
            <p:nvPr/>
          </p:nvSpPr>
          <p:spPr>
            <a:xfrm>
              <a:off x="402544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1" name="Google Shape;5841;p16"/>
            <p:cNvSpPr/>
            <p:nvPr/>
          </p:nvSpPr>
          <p:spPr>
            <a:xfrm>
              <a:off x="3710914"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2" name="Google Shape;5842;p16"/>
            <p:cNvSpPr/>
            <p:nvPr/>
          </p:nvSpPr>
          <p:spPr>
            <a:xfrm>
              <a:off x="4025442" y="4413721"/>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3" name="Google Shape;5843;p16"/>
            <p:cNvSpPr/>
            <p:nvPr/>
          </p:nvSpPr>
          <p:spPr>
            <a:xfrm>
              <a:off x="3710914"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4" name="Google Shape;5844;p16"/>
            <p:cNvSpPr/>
            <p:nvPr/>
          </p:nvSpPr>
          <p:spPr>
            <a:xfrm>
              <a:off x="3554388" y="4570248"/>
              <a:ext cx="95218" cy="93744"/>
            </a:xfrm>
            <a:custGeom>
              <a:avLst/>
              <a:gdLst/>
              <a:ahLst/>
              <a:cxnLst/>
              <a:rect l="l" t="t" r="r" b="b"/>
              <a:pathLst>
                <a:path w="775" h="763" extrusionOk="0">
                  <a:moveTo>
                    <a:pt x="381" y="1"/>
                  </a:moveTo>
                  <a:cubicBezTo>
                    <a:pt x="167" y="1"/>
                    <a:pt x="0" y="168"/>
                    <a:pt x="0" y="382"/>
                  </a:cubicBezTo>
                  <a:cubicBezTo>
                    <a:pt x="0" y="596"/>
                    <a:pt x="167" y="763"/>
                    <a:pt x="381" y="763"/>
                  </a:cubicBezTo>
                  <a:cubicBezTo>
                    <a:pt x="596" y="763"/>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5" name="Google Shape;5845;p16"/>
            <p:cNvSpPr/>
            <p:nvPr/>
          </p:nvSpPr>
          <p:spPr>
            <a:xfrm>
              <a:off x="3868915" y="4570248"/>
              <a:ext cx="95096" cy="93744"/>
            </a:xfrm>
            <a:custGeom>
              <a:avLst/>
              <a:gdLst/>
              <a:ahLst/>
              <a:cxnLst/>
              <a:rect l="l" t="t" r="r" b="b"/>
              <a:pathLst>
                <a:path w="774" h="763" extrusionOk="0">
                  <a:moveTo>
                    <a:pt x="381" y="1"/>
                  </a:moveTo>
                  <a:cubicBezTo>
                    <a:pt x="167" y="1"/>
                    <a:pt x="0" y="168"/>
                    <a:pt x="0" y="382"/>
                  </a:cubicBezTo>
                  <a:cubicBezTo>
                    <a:pt x="0" y="596"/>
                    <a:pt x="167" y="763"/>
                    <a:pt x="381" y="763"/>
                  </a:cubicBezTo>
                  <a:cubicBezTo>
                    <a:pt x="595" y="763"/>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6" name="Google Shape;5846;p16"/>
            <p:cNvSpPr/>
            <p:nvPr/>
          </p:nvSpPr>
          <p:spPr>
            <a:xfrm>
              <a:off x="3554388" y="4257195"/>
              <a:ext cx="95218" cy="95218"/>
            </a:xfrm>
            <a:custGeom>
              <a:avLst/>
              <a:gdLst/>
              <a:ahLst/>
              <a:cxnLst/>
              <a:rect l="l" t="t" r="r" b="b"/>
              <a:pathLst>
                <a:path w="775" h="775" extrusionOk="0">
                  <a:moveTo>
                    <a:pt x="381" y="1"/>
                  </a:moveTo>
                  <a:cubicBezTo>
                    <a:pt x="167" y="1"/>
                    <a:pt x="0" y="168"/>
                    <a:pt x="0" y="382"/>
                  </a:cubicBezTo>
                  <a:cubicBezTo>
                    <a:pt x="0" y="596"/>
                    <a:pt x="167"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7" name="Google Shape;5847;p16"/>
            <p:cNvSpPr/>
            <p:nvPr/>
          </p:nvSpPr>
          <p:spPr>
            <a:xfrm>
              <a:off x="3868915" y="4257195"/>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8" name="Google Shape;5848;p16"/>
            <p:cNvSpPr/>
            <p:nvPr/>
          </p:nvSpPr>
          <p:spPr>
            <a:xfrm>
              <a:off x="3399336"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9" name="Google Shape;5849;p16"/>
            <p:cNvSpPr/>
            <p:nvPr/>
          </p:nvSpPr>
          <p:spPr>
            <a:xfrm>
              <a:off x="3399336" y="4413721"/>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0" name="Google Shape;5850;p16"/>
            <p:cNvSpPr/>
            <p:nvPr/>
          </p:nvSpPr>
          <p:spPr>
            <a:xfrm>
              <a:off x="402544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1" name="Google Shape;5851;p16"/>
            <p:cNvSpPr/>
            <p:nvPr/>
          </p:nvSpPr>
          <p:spPr>
            <a:xfrm>
              <a:off x="3710914"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2" name="Google Shape;5852;p16"/>
            <p:cNvSpPr/>
            <p:nvPr/>
          </p:nvSpPr>
          <p:spPr>
            <a:xfrm>
              <a:off x="3399336"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3" name="Google Shape;5853;p16"/>
            <p:cNvSpPr/>
            <p:nvPr/>
          </p:nvSpPr>
          <p:spPr>
            <a:xfrm>
              <a:off x="4025442" y="5041302"/>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4" name="Google Shape;5854;p16"/>
            <p:cNvSpPr/>
            <p:nvPr/>
          </p:nvSpPr>
          <p:spPr>
            <a:xfrm>
              <a:off x="3710914"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5" name="Google Shape;5855;p16"/>
            <p:cNvSpPr/>
            <p:nvPr/>
          </p:nvSpPr>
          <p:spPr>
            <a:xfrm>
              <a:off x="3554388" y="4884775"/>
              <a:ext cx="95218" cy="95218"/>
            </a:xfrm>
            <a:custGeom>
              <a:avLst/>
              <a:gdLst/>
              <a:ahLst/>
              <a:cxnLst/>
              <a:rect l="l" t="t" r="r" b="b"/>
              <a:pathLst>
                <a:path w="775" h="775" extrusionOk="0">
                  <a:moveTo>
                    <a:pt x="381" y="1"/>
                  </a:moveTo>
                  <a:cubicBezTo>
                    <a:pt x="167" y="1"/>
                    <a:pt x="0" y="167"/>
                    <a:pt x="0" y="382"/>
                  </a:cubicBezTo>
                  <a:cubicBezTo>
                    <a:pt x="0" y="596"/>
                    <a:pt x="167"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6" name="Google Shape;5856;p16"/>
            <p:cNvSpPr/>
            <p:nvPr/>
          </p:nvSpPr>
          <p:spPr>
            <a:xfrm>
              <a:off x="3868915" y="4884775"/>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7" name="Google Shape;5857;p16"/>
            <p:cNvSpPr/>
            <p:nvPr/>
          </p:nvSpPr>
          <p:spPr>
            <a:xfrm>
              <a:off x="3399336" y="5041302"/>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8" name="Google Shape;5858;p16"/>
            <p:cNvSpPr/>
            <p:nvPr/>
          </p:nvSpPr>
          <p:spPr>
            <a:xfrm>
              <a:off x="402544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9" name="Google Shape;5859;p16"/>
            <p:cNvSpPr/>
            <p:nvPr/>
          </p:nvSpPr>
          <p:spPr>
            <a:xfrm>
              <a:off x="3710914"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0" name="Google Shape;5860;p16"/>
            <p:cNvSpPr/>
            <p:nvPr/>
          </p:nvSpPr>
          <p:spPr>
            <a:xfrm>
              <a:off x="3399336"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1" name="Google Shape;5861;p16"/>
            <p:cNvSpPr/>
            <p:nvPr/>
          </p:nvSpPr>
          <p:spPr>
            <a:xfrm>
              <a:off x="3399336"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2" name="Google Shape;5862;p16"/>
            <p:cNvSpPr/>
            <p:nvPr/>
          </p:nvSpPr>
          <p:spPr>
            <a:xfrm>
              <a:off x="3083334"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3" name="Google Shape;5863;p16"/>
            <p:cNvSpPr/>
            <p:nvPr/>
          </p:nvSpPr>
          <p:spPr>
            <a:xfrm>
              <a:off x="3399336" y="3784789"/>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4" name="Google Shape;5864;p16"/>
            <p:cNvSpPr/>
            <p:nvPr/>
          </p:nvSpPr>
          <p:spPr>
            <a:xfrm>
              <a:off x="3083334"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5" name="Google Shape;5865;p16"/>
            <p:cNvSpPr/>
            <p:nvPr/>
          </p:nvSpPr>
          <p:spPr>
            <a:xfrm>
              <a:off x="2926807" y="3942790"/>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596" y="774"/>
                    <a:pt x="774" y="595"/>
                    <a:pt x="774" y="381"/>
                  </a:cubicBezTo>
                  <a:cubicBezTo>
                    <a:pt x="774" y="167"/>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6" name="Google Shape;5866;p16"/>
            <p:cNvSpPr/>
            <p:nvPr/>
          </p:nvSpPr>
          <p:spPr>
            <a:xfrm>
              <a:off x="3241335" y="3942790"/>
              <a:ext cx="95218" cy="95218"/>
            </a:xfrm>
            <a:custGeom>
              <a:avLst/>
              <a:gdLst/>
              <a:ahLst/>
              <a:cxnLst/>
              <a:rect l="l" t="t" r="r" b="b"/>
              <a:pathLst>
                <a:path w="775" h="775" extrusionOk="0">
                  <a:moveTo>
                    <a:pt x="381" y="0"/>
                  </a:moveTo>
                  <a:cubicBezTo>
                    <a:pt x="179" y="0"/>
                    <a:pt x="0" y="167"/>
                    <a:pt x="0" y="381"/>
                  </a:cubicBezTo>
                  <a:cubicBezTo>
                    <a:pt x="0" y="595"/>
                    <a:pt x="179"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7" name="Google Shape;5867;p16"/>
            <p:cNvSpPr/>
            <p:nvPr/>
          </p:nvSpPr>
          <p:spPr>
            <a:xfrm>
              <a:off x="2770281"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8" name="Google Shape;5868;p16"/>
            <p:cNvSpPr/>
            <p:nvPr/>
          </p:nvSpPr>
          <p:spPr>
            <a:xfrm>
              <a:off x="2770281"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9" name="Google Shape;5869;p16"/>
            <p:cNvSpPr/>
            <p:nvPr/>
          </p:nvSpPr>
          <p:spPr>
            <a:xfrm>
              <a:off x="3399336"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0" name="Google Shape;5870;p16"/>
            <p:cNvSpPr/>
            <p:nvPr/>
          </p:nvSpPr>
          <p:spPr>
            <a:xfrm>
              <a:off x="3083334"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1" name="Google Shape;5871;p16"/>
            <p:cNvSpPr/>
            <p:nvPr/>
          </p:nvSpPr>
          <p:spPr>
            <a:xfrm>
              <a:off x="3399336" y="4413721"/>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2" name="Google Shape;5872;p16"/>
            <p:cNvSpPr/>
            <p:nvPr/>
          </p:nvSpPr>
          <p:spPr>
            <a:xfrm>
              <a:off x="3083334"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3" name="Google Shape;5873;p16"/>
            <p:cNvSpPr/>
            <p:nvPr/>
          </p:nvSpPr>
          <p:spPr>
            <a:xfrm>
              <a:off x="2926807" y="4570248"/>
              <a:ext cx="95218" cy="93744"/>
            </a:xfrm>
            <a:custGeom>
              <a:avLst/>
              <a:gdLst/>
              <a:ahLst/>
              <a:cxnLst/>
              <a:rect l="l" t="t" r="r" b="b"/>
              <a:pathLst>
                <a:path w="775" h="763" extrusionOk="0">
                  <a:moveTo>
                    <a:pt x="393" y="1"/>
                  </a:moveTo>
                  <a:cubicBezTo>
                    <a:pt x="179" y="1"/>
                    <a:pt x="0" y="168"/>
                    <a:pt x="0" y="382"/>
                  </a:cubicBezTo>
                  <a:cubicBezTo>
                    <a:pt x="0" y="596"/>
                    <a:pt x="179" y="763"/>
                    <a:pt x="393" y="763"/>
                  </a:cubicBezTo>
                  <a:cubicBezTo>
                    <a:pt x="596" y="763"/>
                    <a:pt x="774" y="596"/>
                    <a:pt x="774" y="382"/>
                  </a:cubicBezTo>
                  <a:cubicBezTo>
                    <a:pt x="774" y="168"/>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4" name="Google Shape;5874;p16"/>
            <p:cNvSpPr/>
            <p:nvPr/>
          </p:nvSpPr>
          <p:spPr>
            <a:xfrm>
              <a:off x="3241335" y="4570248"/>
              <a:ext cx="95218" cy="93744"/>
            </a:xfrm>
            <a:custGeom>
              <a:avLst/>
              <a:gdLst/>
              <a:ahLst/>
              <a:cxnLst/>
              <a:rect l="l" t="t" r="r" b="b"/>
              <a:pathLst>
                <a:path w="775" h="763" extrusionOk="0">
                  <a:moveTo>
                    <a:pt x="381" y="1"/>
                  </a:moveTo>
                  <a:cubicBezTo>
                    <a:pt x="179" y="1"/>
                    <a:pt x="0" y="168"/>
                    <a:pt x="0" y="382"/>
                  </a:cubicBezTo>
                  <a:cubicBezTo>
                    <a:pt x="0" y="596"/>
                    <a:pt x="179" y="763"/>
                    <a:pt x="381" y="763"/>
                  </a:cubicBezTo>
                  <a:cubicBezTo>
                    <a:pt x="596" y="763"/>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5" name="Google Shape;5875;p16"/>
            <p:cNvSpPr/>
            <p:nvPr/>
          </p:nvSpPr>
          <p:spPr>
            <a:xfrm>
              <a:off x="2926807" y="4257195"/>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596" y="775"/>
                    <a:pt x="774" y="596"/>
                    <a:pt x="774" y="382"/>
                  </a:cubicBezTo>
                  <a:cubicBezTo>
                    <a:pt x="774" y="168"/>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6" name="Google Shape;5876;p16"/>
            <p:cNvSpPr/>
            <p:nvPr/>
          </p:nvSpPr>
          <p:spPr>
            <a:xfrm>
              <a:off x="3241335" y="4257195"/>
              <a:ext cx="95218" cy="95218"/>
            </a:xfrm>
            <a:custGeom>
              <a:avLst/>
              <a:gdLst/>
              <a:ahLst/>
              <a:cxnLst/>
              <a:rect l="l" t="t" r="r" b="b"/>
              <a:pathLst>
                <a:path w="775" h="775" extrusionOk="0">
                  <a:moveTo>
                    <a:pt x="381" y="1"/>
                  </a:moveTo>
                  <a:cubicBezTo>
                    <a:pt x="179" y="1"/>
                    <a:pt x="0" y="168"/>
                    <a:pt x="0" y="382"/>
                  </a:cubicBezTo>
                  <a:cubicBezTo>
                    <a:pt x="0" y="596"/>
                    <a:pt x="179"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7" name="Google Shape;5877;p16"/>
            <p:cNvSpPr/>
            <p:nvPr/>
          </p:nvSpPr>
          <p:spPr>
            <a:xfrm>
              <a:off x="2770281"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8" name="Google Shape;5878;p16"/>
            <p:cNvSpPr/>
            <p:nvPr/>
          </p:nvSpPr>
          <p:spPr>
            <a:xfrm>
              <a:off x="2770281"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9" name="Google Shape;5879;p16"/>
            <p:cNvSpPr/>
            <p:nvPr/>
          </p:nvSpPr>
          <p:spPr>
            <a:xfrm>
              <a:off x="3399336"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0" name="Google Shape;5880;p16"/>
            <p:cNvSpPr/>
            <p:nvPr/>
          </p:nvSpPr>
          <p:spPr>
            <a:xfrm>
              <a:off x="3083334"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1" name="Google Shape;5881;p16"/>
            <p:cNvSpPr/>
            <p:nvPr/>
          </p:nvSpPr>
          <p:spPr>
            <a:xfrm>
              <a:off x="2770281"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2" name="Google Shape;5882;p16"/>
            <p:cNvSpPr/>
            <p:nvPr/>
          </p:nvSpPr>
          <p:spPr>
            <a:xfrm>
              <a:off x="3399336" y="5041302"/>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3" name="Google Shape;5883;p16"/>
            <p:cNvSpPr/>
            <p:nvPr/>
          </p:nvSpPr>
          <p:spPr>
            <a:xfrm>
              <a:off x="3083334"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4" name="Google Shape;5884;p16"/>
            <p:cNvSpPr/>
            <p:nvPr/>
          </p:nvSpPr>
          <p:spPr>
            <a:xfrm>
              <a:off x="2926807" y="4884775"/>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596" y="775"/>
                    <a:pt x="774" y="596"/>
                    <a:pt x="774" y="382"/>
                  </a:cubicBezTo>
                  <a:cubicBezTo>
                    <a:pt x="774" y="167"/>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5" name="Google Shape;5885;p16"/>
            <p:cNvSpPr/>
            <p:nvPr/>
          </p:nvSpPr>
          <p:spPr>
            <a:xfrm>
              <a:off x="3241335" y="4884775"/>
              <a:ext cx="95218" cy="95218"/>
            </a:xfrm>
            <a:custGeom>
              <a:avLst/>
              <a:gdLst/>
              <a:ahLst/>
              <a:cxnLst/>
              <a:rect l="l" t="t" r="r" b="b"/>
              <a:pathLst>
                <a:path w="775" h="775" extrusionOk="0">
                  <a:moveTo>
                    <a:pt x="381" y="1"/>
                  </a:moveTo>
                  <a:cubicBezTo>
                    <a:pt x="179" y="1"/>
                    <a:pt x="0" y="167"/>
                    <a:pt x="0" y="382"/>
                  </a:cubicBezTo>
                  <a:cubicBezTo>
                    <a:pt x="0" y="596"/>
                    <a:pt x="179"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6" name="Google Shape;5886;p16"/>
            <p:cNvSpPr/>
            <p:nvPr/>
          </p:nvSpPr>
          <p:spPr>
            <a:xfrm>
              <a:off x="2770281"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7" name="Google Shape;5887;p16"/>
            <p:cNvSpPr/>
            <p:nvPr/>
          </p:nvSpPr>
          <p:spPr>
            <a:xfrm>
              <a:off x="3399336"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8" name="Google Shape;5888;p16"/>
            <p:cNvSpPr/>
            <p:nvPr/>
          </p:nvSpPr>
          <p:spPr>
            <a:xfrm>
              <a:off x="3083334"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9" name="Google Shape;5889;p16"/>
            <p:cNvSpPr/>
            <p:nvPr/>
          </p:nvSpPr>
          <p:spPr>
            <a:xfrm>
              <a:off x="2770281"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0" name="Google Shape;5890;p16"/>
            <p:cNvSpPr/>
            <p:nvPr/>
          </p:nvSpPr>
          <p:spPr>
            <a:xfrm>
              <a:off x="2770281"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1" name="Google Shape;5891;p16"/>
            <p:cNvSpPr/>
            <p:nvPr/>
          </p:nvSpPr>
          <p:spPr>
            <a:xfrm>
              <a:off x="2457228"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4" y="607"/>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2" name="Google Shape;5892;p16"/>
            <p:cNvSpPr/>
            <p:nvPr/>
          </p:nvSpPr>
          <p:spPr>
            <a:xfrm>
              <a:off x="2770281"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3" name="Google Shape;5893;p16"/>
            <p:cNvSpPr/>
            <p:nvPr/>
          </p:nvSpPr>
          <p:spPr>
            <a:xfrm>
              <a:off x="2457228"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4" y="607"/>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4" name="Google Shape;5894;p16"/>
            <p:cNvSpPr/>
            <p:nvPr/>
          </p:nvSpPr>
          <p:spPr>
            <a:xfrm>
              <a:off x="2299227" y="3942790"/>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5" name="Google Shape;5895;p16"/>
            <p:cNvSpPr/>
            <p:nvPr/>
          </p:nvSpPr>
          <p:spPr>
            <a:xfrm>
              <a:off x="2613754" y="3942790"/>
              <a:ext cx="95218" cy="95218"/>
            </a:xfrm>
            <a:custGeom>
              <a:avLst/>
              <a:gdLst/>
              <a:ahLst/>
              <a:cxnLst/>
              <a:rect l="l" t="t" r="r" b="b"/>
              <a:pathLst>
                <a:path w="775" h="775" extrusionOk="0">
                  <a:moveTo>
                    <a:pt x="393" y="0"/>
                  </a:moveTo>
                  <a:cubicBezTo>
                    <a:pt x="179" y="0"/>
                    <a:pt x="1" y="167"/>
                    <a:pt x="1" y="381"/>
                  </a:cubicBezTo>
                  <a:cubicBezTo>
                    <a:pt x="1"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6" name="Google Shape;5896;p16"/>
            <p:cNvSpPr/>
            <p:nvPr/>
          </p:nvSpPr>
          <p:spPr>
            <a:xfrm>
              <a:off x="214270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7" name="Google Shape;5897;p16"/>
            <p:cNvSpPr/>
            <p:nvPr/>
          </p:nvSpPr>
          <p:spPr>
            <a:xfrm>
              <a:off x="2142700"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8" name="Google Shape;5898;p16"/>
            <p:cNvSpPr/>
            <p:nvPr/>
          </p:nvSpPr>
          <p:spPr>
            <a:xfrm>
              <a:off x="2770281"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9" name="Google Shape;5899;p16"/>
            <p:cNvSpPr/>
            <p:nvPr/>
          </p:nvSpPr>
          <p:spPr>
            <a:xfrm>
              <a:off x="2457228"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4" y="596"/>
                    <a:pt x="774" y="394"/>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0" name="Google Shape;5900;p16"/>
            <p:cNvSpPr/>
            <p:nvPr/>
          </p:nvSpPr>
          <p:spPr>
            <a:xfrm>
              <a:off x="2770281"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1" name="Google Shape;5901;p16"/>
            <p:cNvSpPr/>
            <p:nvPr/>
          </p:nvSpPr>
          <p:spPr>
            <a:xfrm>
              <a:off x="2457228"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4" y="608"/>
                    <a:pt x="774" y="394"/>
                  </a:cubicBezTo>
                  <a:cubicBezTo>
                    <a:pt x="774"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2" name="Google Shape;5902;p16"/>
            <p:cNvSpPr/>
            <p:nvPr/>
          </p:nvSpPr>
          <p:spPr>
            <a:xfrm>
              <a:off x="2299227" y="4570248"/>
              <a:ext cx="95218" cy="93744"/>
            </a:xfrm>
            <a:custGeom>
              <a:avLst/>
              <a:gdLst/>
              <a:ahLst/>
              <a:cxnLst/>
              <a:rect l="l" t="t" r="r" b="b"/>
              <a:pathLst>
                <a:path w="775" h="763" extrusionOk="0">
                  <a:moveTo>
                    <a:pt x="394" y="1"/>
                  </a:moveTo>
                  <a:cubicBezTo>
                    <a:pt x="179" y="1"/>
                    <a:pt x="1" y="168"/>
                    <a:pt x="1" y="382"/>
                  </a:cubicBezTo>
                  <a:cubicBezTo>
                    <a:pt x="1" y="596"/>
                    <a:pt x="179" y="763"/>
                    <a:pt x="394" y="763"/>
                  </a:cubicBezTo>
                  <a:cubicBezTo>
                    <a:pt x="608" y="763"/>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3" name="Google Shape;5903;p16"/>
            <p:cNvSpPr/>
            <p:nvPr/>
          </p:nvSpPr>
          <p:spPr>
            <a:xfrm>
              <a:off x="2613754" y="4570248"/>
              <a:ext cx="95218" cy="93744"/>
            </a:xfrm>
            <a:custGeom>
              <a:avLst/>
              <a:gdLst/>
              <a:ahLst/>
              <a:cxnLst/>
              <a:rect l="l" t="t" r="r" b="b"/>
              <a:pathLst>
                <a:path w="775" h="763" extrusionOk="0">
                  <a:moveTo>
                    <a:pt x="393" y="1"/>
                  </a:moveTo>
                  <a:cubicBezTo>
                    <a:pt x="179" y="1"/>
                    <a:pt x="1" y="168"/>
                    <a:pt x="1" y="382"/>
                  </a:cubicBezTo>
                  <a:cubicBezTo>
                    <a:pt x="1" y="596"/>
                    <a:pt x="179" y="763"/>
                    <a:pt x="393" y="763"/>
                  </a:cubicBezTo>
                  <a:cubicBezTo>
                    <a:pt x="608" y="763"/>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4" name="Google Shape;5904;p16"/>
            <p:cNvSpPr/>
            <p:nvPr/>
          </p:nvSpPr>
          <p:spPr>
            <a:xfrm>
              <a:off x="2299227" y="4257195"/>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5" name="Google Shape;5905;p16"/>
            <p:cNvSpPr/>
            <p:nvPr/>
          </p:nvSpPr>
          <p:spPr>
            <a:xfrm>
              <a:off x="2613754" y="4257195"/>
              <a:ext cx="95218" cy="95218"/>
            </a:xfrm>
            <a:custGeom>
              <a:avLst/>
              <a:gdLst/>
              <a:ahLst/>
              <a:cxnLst/>
              <a:rect l="l" t="t" r="r" b="b"/>
              <a:pathLst>
                <a:path w="775" h="775" extrusionOk="0">
                  <a:moveTo>
                    <a:pt x="393" y="1"/>
                  </a:moveTo>
                  <a:cubicBezTo>
                    <a:pt x="179" y="1"/>
                    <a:pt x="1" y="168"/>
                    <a:pt x="1" y="382"/>
                  </a:cubicBezTo>
                  <a:cubicBezTo>
                    <a:pt x="1"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6" name="Google Shape;5906;p16"/>
            <p:cNvSpPr/>
            <p:nvPr/>
          </p:nvSpPr>
          <p:spPr>
            <a:xfrm>
              <a:off x="214270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7" name="Google Shape;5907;p16"/>
            <p:cNvSpPr/>
            <p:nvPr/>
          </p:nvSpPr>
          <p:spPr>
            <a:xfrm>
              <a:off x="2142700"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8" name="Google Shape;5908;p16"/>
            <p:cNvSpPr/>
            <p:nvPr/>
          </p:nvSpPr>
          <p:spPr>
            <a:xfrm>
              <a:off x="2770281"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9" name="Google Shape;5909;p16"/>
            <p:cNvSpPr/>
            <p:nvPr/>
          </p:nvSpPr>
          <p:spPr>
            <a:xfrm>
              <a:off x="2457228"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4" y="607"/>
                    <a:pt x="774" y="393"/>
                  </a:cubicBezTo>
                  <a:cubicBezTo>
                    <a:pt x="774"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0" name="Google Shape;5910;p16"/>
            <p:cNvSpPr/>
            <p:nvPr/>
          </p:nvSpPr>
          <p:spPr>
            <a:xfrm>
              <a:off x="214270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1" name="Google Shape;5911;p16"/>
            <p:cNvSpPr/>
            <p:nvPr/>
          </p:nvSpPr>
          <p:spPr>
            <a:xfrm>
              <a:off x="2770281"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2" name="Google Shape;5912;p16"/>
            <p:cNvSpPr/>
            <p:nvPr/>
          </p:nvSpPr>
          <p:spPr>
            <a:xfrm>
              <a:off x="2457228"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4" y="596"/>
                    <a:pt x="774" y="382"/>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3" name="Google Shape;5913;p16"/>
            <p:cNvSpPr/>
            <p:nvPr/>
          </p:nvSpPr>
          <p:spPr>
            <a:xfrm>
              <a:off x="2299227" y="4884775"/>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4" name="Google Shape;5914;p16"/>
            <p:cNvSpPr/>
            <p:nvPr/>
          </p:nvSpPr>
          <p:spPr>
            <a:xfrm>
              <a:off x="2613754" y="4884775"/>
              <a:ext cx="95218" cy="95218"/>
            </a:xfrm>
            <a:custGeom>
              <a:avLst/>
              <a:gdLst/>
              <a:ahLst/>
              <a:cxnLst/>
              <a:rect l="l" t="t" r="r" b="b"/>
              <a:pathLst>
                <a:path w="775" h="775" extrusionOk="0">
                  <a:moveTo>
                    <a:pt x="393" y="1"/>
                  </a:moveTo>
                  <a:cubicBezTo>
                    <a:pt x="179" y="1"/>
                    <a:pt x="1" y="167"/>
                    <a:pt x="1" y="382"/>
                  </a:cubicBezTo>
                  <a:cubicBezTo>
                    <a:pt x="1"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5" name="Google Shape;5915;p16"/>
            <p:cNvSpPr/>
            <p:nvPr/>
          </p:nvSpPr>
          <p:spPr>
            <a:xfrm>
              <a:off x="2142700"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6" name="Google Shape;5916;p16"/>
            <p:cNvSpPr/>
            <p:nvPr/>
          </p:nvSpPr>
          <p:spPr>
            <a:xfrm>
              <a:off x="2770281"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7" name="Google Shape;5917;p16"/>
            <p:cNvSpPr/>
            <p:nvPr/>
          </p:nvSpPr>
          <p:spPr>
            <a:xfrm>
              <a:off x="2457228"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4" y="596"/>
                    <a:pt x="774" y="394"/>
                  </a:cubicBezTo>
                  <a:cubicBezTo>
                    <a:pt x="774"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8" name="Google Shape;5918;p16"/>
            <p:cNvSpPr/>
            <p:nvPr/>
          </p:nvSpPr>
          <p:spPr>
            <a:xfrm>
              <a:off x="214270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9" name="Google Shape;5919;p16"/>
            <p:cNvSpPr/>
            <p:nvPr/>
          </p:nvSpPr>
          <p:spPr>
            <a:xfrm>
              <a:off x="214270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0" name="Google Shape;5920;p16"/>
            <p:cNvSpPr/>
            <p:nvPr/>
          </p:nvSpPr>
          <p:spPr>
            <a:xfrm>
              <a:off x="1829647"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1" name="Google Shape;5921;p16"/>
            <p:cNvSpPr/>
            <p:nvPr/>
          </p:nvSpPr>
          <p:spPr>
            <a:xfrm>
              <a:off x="2142700"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2" name="Google Shape;5922;p16"/>
            <p:cNvSpPr/>
            <p:nvPr/>
          </p:nvSpPr>
          <p:spPr>
            <a:xfrm>
              <a:off x="1829647"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3" name="Google Shape;5923;p16"/>
            <p:cNvSpPr/>
            <p:nvPr/>
          </p:nvSpPr>
          <p:spPr>
            <a:xfrm>
              <a:off x="1673120" y="3942790"/>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4" name="Google Shape;5924;p16"/>
            <p:cNvSpPr/>
            <p:nvPr/>
          </p:nvSpPr>
          <p:spPr>
            <a:xfrm>
              <a:off x="1984699" y="3942790"/>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5" name="Google Shape;5925;p16"/>
            <p:cNvSpPr/>
            <p:nvPr/>
          </p:nvSpPr>
          <p:spPr>
            <a:xfrm>
              <a:off x="1515120" y="4099316"/>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6" name="Google Shape;5926;p16"/>
            <p:cNvSpPr/>
            <p:nvPr/>
          </p:nvSpPr>
          <p:spPr>
            <a:xfrm>
              <a:off x="1515120" y="3784789"/>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7" name="Google Shape;5927;p16"/>
            <p:cNvSpPr/>
            <p:nvPr/>
          </p:nvSpPr>
          <p:spPr>
            <a:xfrm>
              <a:off x="214270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8" name="Google Shape;5928;p16"/>
            <p:cNvSpPr/>
            <p:nvPr/>
          </p:nvSpPr>
          <p:spPr>
            <a:xfrm>
              <a:off x="1829647"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9" name="Google Shape;5929;p16"/>
            <p:cNvSpPr/>
            <p:nvPr/>
          </p:nvSpPr>
          <p:spPr>
            <a:xfrm>
              <a:off x="2142700"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0" name="Google Shape;5930;p16"/>
            <p:cNvSpPr/>
            <p:nvPr/>
          </p:nvSpPr>
          <p:spPr>
            <a:xfrm>
              <a:off x="1829647"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1" name="Google Shape;5931;p16"/>
            <p:cNvSpPr/>
            <p:nvPr/>
          </p:nvSpPr>
          <p:spPr>
            <a:xfrm>
              <a:off x="1673120" y="4570248"/>
              <a:ext cx="95218" cy="93744"/>
            </a:xfrm>
            <a:custGeom>
              <a:avLst/>
              <a:gdLst/>
              <a:ahLst/>
              <a:cxnLst/>
              <a:rect l="l" t="t" r="r" b="b"/>
              <a:pathLst>
                <a:path w="775" h="763" extrusionOk="0">
                  <a:moveTo>
                    <a:pt x="382" y="1"/>
                  </a:moveTo>
                  <a:cubicBezTo>
                    <a:pt x="167" y="1"/>
                    <a:pt x="1" y="168"/>
                    <a:pt x="1" y="382"/>
                  </a:cubicBezTo>
                  <a:cubicBezTo>
                    <a:pt x="1" y="596"/>
                    <a:pt x="167" y="763"/>
                    <a:pt x="382" y="763"/>
                  </a:cubicBezTo>
                  <a:cubicBezTo>
                    <a:pt x="596" y="763"/>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2" name="Google Shape;5932;p16"/>
            <p:cNvSpPr/>
            <p:nvPr/>
          </p:nvSpPr>
          <p:spPr>
            <a:xfrm>
              <a:off x="1984699" y="4570248"/>
              <a:ext cx="95218" cy="93744"/>
            </a:xfrm>
            <a:custGeom>
              <a:avLst/>
              <a:gdLst/>
              <a:ahLst/>
              <a:cxnLst/>
              <a:rect l="l" t="t" r="r" b="b"/>
              <a:pathLst>
                <a:path w="775" h="763" extrusionOk="0">
                  <a:moveTo>
                    <a:pt x="394" y="1"/>
                  </a:moveTo>
                  <a:cubicBezTo>
                    <a:pt x="179" y="1"/>
                    <a:pt x="1" y="168"/>
                    <a:pt x="1" y="382"/>
                  </a:cubicBezTo>
                  <a:cubicBezTo>
                    <a:pt x="1" y="596"/>
                    <a:pt x="179" y="763"/>
                    <a:pt x="394" y="763"/>
                  </a:cubicBezTo>
                  <a:cubicBezTo>
                    <a:pt x="608" y="763"/>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3" name="Google Shape;5933;p16"/>
            <p:cNvSpPr/>
            <p:nvPr/>
          </p:nvSpPr>
          <p:spPr>
            <a:xfrm>
              <a:off x="1673120" y="4257195"/>
              <a:ext cx="95218" cy="95218"/>
            </a:xfrm>
            <a:custGeom>
              <a:avLst/>
              <a:gdLst/>
              <a:ahLst/>
              <a:cxnLst/>
              <a:rect l="l" t="t" r="r" b="b"/>
              <a:pathLst>
                <a:path w="775" h="775" extrusionOk="0">
                  <a:moveTo>
                    <a:pt x="382" y="1"/>
                  </a:moveTo>
                  <a:cubicBezTo>
                    <a:pt x="167" y="1"/>
                    <a:pt x="1" y="168"/>
                    <a:pt x="1" y="382"/>
                  </a:cubicBezTo>
                  <a:cubicBezTo>
                    <a:pt x="1" y="596"/>
                    <a:pt x="167"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4" name="Google Shape;5934;p16"/>
            <p:cNvSpPr/>
            <p:nvPr/>
          </p:nvSpPr>
          <p:spPr>
            <a:xfrm>
              <a:off x="1984699" y="4257195"/>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5" name="Google Shape;5935;p16"/>
            <p:cNvSpPr/>
            <p:nvPr/>
          </p:nvSpPr>
          <p:spPr>
            <a:xfrm>
              <a:off x="1515120" y="4726774"/>
              <a:ext cx="95218" cy="95218"/>
            </a:xfrm>
            <a:custGeom>
              <a:avLst/>
              <a:gdLst/>
              <a:ahLst/>
              <a:cxnLst/>
              <a:rect l="l" t="t" r="r" b="b"/>
              <a:pathLst>
                <a:path w="775" h="775" extrusionOk="0">
                  <a:moveTo>
                    <a:pt x="394" y="1"/>
                  </a:moveTo>
                  <a:cubicBezTo>
                    <a:pt x="180" y="1"/>
                    <a:pt x="1" y="179"/>
                    <a:pt x="1" y="394"/>
                  </a:cubicBezTo>
                  <a:cubicBezTo>
                    <a:pt x="1" y="596"/>
                    <a:pt x="180"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6" name="Google Shape;5936;p16"/>
            <p:cNvSpPr/>
            <p:nvPr/>
          </p:nvSpPr>
          <p:spPr>
            <a:xfrm>
              <a:off x="1515120" y="4413721"/>
              <a:ext cx="95218" cy="95218"/>
            </a:xfrm>
            <a:custGeom>
              <a:avLst/>
              <a:gdLst/>
              <a:ahLst/>
              <a:cxnLst/>
              <a:rect l="l" t="t" r="r" b="b"/>
              <a:pathLst>
                <a:path w="775" h="775" extrusionOk="0">
                  <a:moveTo>
                    <a:pt x="394" y="1"/>
                  </a:moveTo>
                  <a:cubicBezTo>
                    <a:pt x="180" y="1"/>
                    <a:pt x="1" y="180"/>
                    <a:pt x="1" y="394"/>
                  </a:cubicBezTo>
                  <a:cubicBezTo>
                    <a:pt x="1" y="608"/>
                    <a:pt x="180"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7" name="Google Shape;5937;p16"/>
            <p:cNvSpPr/>
            <p:nvPr/>
          </p:nvSpPr>
          <p:spPr>
            <a:xfrm>
              <a:off x="2142700"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8" name="Google Shape;5938;p16"/>
            <p:cNvSpPr/>
            <p:nvPr/>
          </p:nvSpPr>
          <p:spPr>
            <a:xfrm>
              <a:off x="1829647"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9" name="Google Shape;5939;p16"/>
            <p:cNvSpPr/>
            <p:nvPr/>
          </p:nvSpPr>
          <p:spPr>
            <a:xfrm>
              <a:off x="1515120" y="4099316"/>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0" name="Google Shape;5940;p16"/>
            <p:cNvSpPr/>
            <p:nvPr/>
          </p:nvSpPr>
          <p:spPr>
            <a:xfrm>
              <a:off x="2142700"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1" name="Google Shape;5941;p16"/>
            <p:cNvSpPr/>
            <p:nvPr/>
          </p:nvSpPr>
          <p:spPr>
            <a:xfrm>
              <a:off x="1829647"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2" name="Google Shape;5942;p16"/>
            <p:cNvSpPr/>
            <p:nvPr/>
          </p:nvSpPr>
          <p:spPr>
            <a:xfrm>
              <a:off x="1673120" y="4884775"/>
              <a:ext cx="95218" cy="95218"/>
            </a:xfrm>
            <a:custGeom>
              <a:avLst/>
              <a:gdLst/>
              <a:ahLst/>
              <a:cxnLst/>
              <a:rect l="l" t="t" r="r" b="b"/>
              <a:pathLst>
                <a:path w="775" h="775" extrusionOk="0">
                  <a:moveTo>
                    <a:pt x="382" y="1"/>
                  </a:moveTo>
                  <a:cubicBezTo>
                    <a:pt x="167" y="1"/>
                    <a:pt x="1" y="167"/>
                    <a:pt x="1" y="382"/>
                  </a:cubicBezTo>
                  <a:cubicBezTo>
                    <a:pt x="1" y="596"/>
                    <a:pt x="167"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3" name="Google Shape;5943;p16"/>
            <p:cNvSpPr/>
            <p:nvPr/>
          </p:nvSpPr>
          <p:spPr>
            <a:xfrm>
              <a:off x="1984699" y="4884775"/>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4" name="Google Shape;5944;p16"/>
            <p:cNvSpPr/>
            <p:nvPr/>
          </p:nvSpPr>
          <p:spPr>
            <a:xfrm>
              <a:off x="1515120" y="5041302"/>
              <a:ext cx="95218" cy="95218"/>
            </a:xfrm>
            <a:custGeom>
              <a:avLst/>
              <a:gdLst/>
              <a:ahLst/>
              <a:cxnLst/>
              <a:rect l="l" t="t" r="r" b="b"/>
              <a:pathLst>
                <a:path w="775" h="775" extrusionOk="0">
                  <a:moveTo>
                    <a:pt x="394" y="1"/>
                  </a:moveTo>
                  <a:cubicBezTo>
                    <a:pt x="180" y="1"/>
                    <a:pt x="1" y="179"/>
                    <a:pt x="1" y="382"/>
                  </a:cubicBezTo>
                  <a:cubicBezTo>
                    <a:pt x="1" y="596"/>
                    <a:pt x="180"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5" name="Google Shape;5945;p16"/>
            <p:cNvSpPr/>
            <p:nvPr/>
          </p:nvSpPr>
          <p:spPr>
            <a:xfrm>
              <a:off x="2142700"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6" name="Google Shape;5946;p16"/>
            <p:cNvSpPr/>
            <p:nvPr/>
          </p:nvSpPr>
          <p:spPr>
            <a:xfrm>
              <a:off x="1829647"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7" name="Google Shape;5947;p16"/>
            <p:cNvSpPr/>
            <p:nvPr/>
          </p:nvSpPr>
          <p:spPr>
            <a:xfrm>
              <a:off x="1515120" y="4726774"/>
              <a:ext cx="95218" cy="95218"/>
            </a:xfrm>
            <a:custGeom>
              <a:avLst/>
              <a:gdLst/>
              <a:ahLst/>
              <a:cxnLst/>
              <a:rect l="l" t="t" r="r" b="b"/>
              <a:pathLst>
                <a:path w="775" h="775" extrusionOk="0">
                  <a:moveTo>
                    <a:pt x="394" y="1"/>
                  </a:moveTo>
                  <a:cubicBezTo>
                    <a:pt x="180" y="1"/>
                    <a:pt x="1" y="179"/>
                    <a:pt x="1" y="394"/>
                  </a:cubicBezTo>
                  <a:cubicBezTo>
                    <a:pt x="1" y="596"/>
                    <a:pt x="180"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8" name="Google Shape;5948;p16"/>
            <p:cNvSpPr/>
            <p:nvPr/>
          </p:nvSpPr>
          <p:spPr>
            <a:xfrm>
              <a:off x="1515120" y="4099316"/>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9" name="Google Shape;5949;p16"/>
            <p:cNvSpPr/>
            <p:nvPr/>
          </p:nvSpPr>
          <p:spPr>
            <a:xfrm>
              <a:off x="1200715" y="4099316"/>
              <a:ext cx="95096" cy="95218"/>
            </a:xfrm>
            <a:custGeom>
              <a:avLst/>
              <a:gdLst/>
              <a:ahLst/>
              <a:cxnLst/>
              <a:rect l="l" t="t" r="r" b="b"/>
              <a:pathLst>
                <a:path w="774" h="775" extrusionOk="0">
                  <a:moveTo>
                    <a:pt x="381" y="0"/>
                  </a:moveTo>
                  <a:cubicBezTo>
                    <a:pt x="179" y="0"/>
                    <a:pt x="0" y="179"/>
                    <a:pt x="0" y="393"/>
                  </a:cubicBezTo>
                  <a:cubicBezTo>
                    <a:pt x="0" y="607"/>
                    <a:pt x="179" y="774"/>
                    <a:pt x="381" y="774"/>
                  </a:cubicBezTo>
                  <a:cubicBezTo>
                    <a:pt x="595" y="774"/>
                    <a:pt x="774" y="607"/>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0" name="Google Shape;5950;p16"/>
            <p:cNvSpPr/>
            <p:nvPr/>
          </p:nvSpPr>
          <p:spPr>
            <a:xfrm>
              <a:off x="1515120" y="3784789"/>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1" name="Google Shape;5951;p16"/>
            <p:cNvSpPr/>
            <p:nvPr/>
          </p:nvSpPr>
          <p:spPr>
            <a:xfrm>
              <a:off x="1200715" y="3784789"/>
              <a:ext cx="95096" cy="95218"/>
            </a:xfrm>
            <a:custGeom>
              <a:avLst/>
              <a:gdLst/>
              <a:ahLst/>
              <a:cxnLst/>
              <a:rect l="l" t="t" r="r" b="b"/>
              <a:pathLst>
                <a:path w="774" h="775" extrusionOk="0">
                  <a:moveTo>
                    <a:pt x="381" y="0"/>
                  </a:moveTo>
                  <a:cubicBezTo>
                    <a:pt x="179" y="0"/>
                    <a:pt x="0" y="179"/>
                    <a:pt x="0" y="393"/>
                  </a:cubicBezTo>
                  <a:cubicBezTo>
                    <a:pt x="0" y="607"/>
                    <a:pt x="179" y="774"/>
                    <a:pt x="381" y="774"/>
                  </a:cubicBezTo>
                  <a:cubicBezTo>
                    <a:pt x="595" y="774"/>
                    <a:pt x="774" y="607"/>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2" name="Google Shape;5952;p16"/>
            <p:cNvSpPr/>
            <p:nvPr/>
          </p:nvSpPr>
          <p:spPr>
            <a:xfrm>
              <a:off x="1045663" y="3942790"/>
              <a:ext cx="95096" cy="95218"/>
            </a:xfrm>
            <a:custGeom>
              <a:avLst/>
              <a:gdLst/>
              <a:ahLst/>
              <a:cxnLst/>
              <a:rect l="l" t="t" r="r" b="b"/>
              <a:pathLst>
                <a:path w="774" h="775"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3" name="Google Shape;5953;p16"/>
            <p:cNvSpPr/>
            <p:nvPr/>
          </p:nvSpPr>
          <p:spPr>
            <a:xfrm>
              <a:off x="1357241" y="3942790"/>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4" name="Google Shape;5954;p16"/>
            <p:cNvSpPr/>
            <p:nvPr/>
          </p:nvSpPr>
          <p:spPr>
            <a:xfrm>
              <a:off x="88766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5" name="Google Shape;5955;p16"/>
            <p:cNvSpPr/>
            <p:nvPr/>
          </p:nvSpPr>
          <p:spPr>
            <a:xfrm>
              <a:off x="887662" y="3784789"/>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6" name="Google Shape;5956;p16"/>
            <p:cNvSpPr/>
            <p:nvPr/>
          </p:nvSpPr>
          <p:spPr>
            <a:xfrm>
              <a:off x="1515120" y="4726774"/>
              <a:ext cx="95218" cy="95218"/>
            </a:xfrm>
            <a:custGeom>
              <a:avLst/>
              <a:gdLst/>
              <a:ahLst/>
              <a:cxnLst/>
              <a:rect l="l" t="t" r="r" b="b"/>
              <a:pathLst>
                <a:path w="775" h="775" extrusionOk="0">
                  <a:moveTo>
                    <a:pt x="394" y="1"/>
                  </a:moveTo>
                  <a:cubicBezTo>
                    <a:pt x="180" y="1"/>
                    <a:pt x="1" y="179"/>
                    <a:pt x="1" y="394"/>
                  </a:cubicBezTo>
                  <a:cubicBezTo>
                    <a:pt x="1" y="596"/>
                    <a:pt x="180"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7" name="Google Shape;5957;p16"/>
            <p:cNvSpPr/>
            <p:nvPr/>
          </p:nvSpPr>
          <p:spPr>
            <a:xfrm>
              <a:off x="1200715" y="4726774"/>
              <a:ext cx="95096" cy="95218"/>
            </a:xfrm>
            <a:custGeom>
              <a:avLst/>
              <a:gdLst/>
              <a:ahLst/>
              <a:cxnLst/>
              <a:rect l="l" t="t" r="r" b="b"/>
              <a:pathLst>
                <a:path w="774" h="775" extrusionOk="0">
                  <a:moveTo>
                    <a:pt x="381" y="1"/>
                  </a:moveTo>
                  <a:cubicBezTo>
                    <a:pt x="179" y="1"/>
                    <a:pt x="0" y="179"/>
                    <a:pt x="0" y="394"/>
                  </a:cubicBezTo>
                  <a:cubicBezTo>
                    <a:pt x="0" y="596"/>
                    <a:pt x="179" y="775"/>
                    <a:pt x="381" y="775"/>
                  </a:cubicBezTo>
                  <a:cubicBezTo>
                    <a:pt x="595" y="775"/>
                    <a:pt x="774" y="596"/>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8" name="Google Shape;5958;p16"/>
            <p:cNvSpPr/>
            <p:nvPr/>
          </p:nvSpPr>
          <p:spPr>
            <a:xfrm>
              <a:off x="1515120" y="4413721"/>
              <a:ext cx="95218" cy="95218"/>
            </a:xfrm>
            <a:custGeom>
              <a:avLst/>
              <a:gdLst/>
              <a:ahLst/>
              <a:cxnLst/>
              <a:rect l="l" t="t" r="r" b="b"/>
              <a:pathLst>
                <a:path w="775" h="775" extrusionOk="0">
                  <a:moveTo>
                    <a:pt x="394" y="1"/>
                  </a:moveTo>
                  <a:cubicBezTo>
                    <a:pt x="180" y="1"/>
                    <a:pt x="1" y="180"/>
                    <a:pt x="1" y="394"/>
                  </a:cubicBezTo>
                  <a:cubicBezTo>
                    <a:pt x="1" y="608"/>
                    <a:pt x="180"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9" name="Google Shape;5959;p16"/>
            <p:cNvSpPr/>
            <p:nvPr/>
          </p:nvSpPr>
          <p:spPr>
            <a:xfrm>
              <a:off x="1200715" y="4413721"/>
              <a:ext cx="95096" cy="95218"/>
            </a:xfrm>
            <a:custGeom>
              <a:avLst/>
              <a:gdLst/>
              <a:ahLst/>
              <a:cxnLst/>
              <a:rect l="l" t="t" r="r" b="b"/>
              <a:pathLst>
                <a:path w="774" h="775" extrusionOk="0">
                  <a:moveTo>
                    <a:pt x="381" y="1"/>
                  </a:moveTo>
                  <a:cubicBezTo>
                    <a:pt x="179" y="1"/>
                    <a:pt x="0" y="180"/>
                    <a:pt x="0" y="394"/>
                  </a:cubicBezTo>
                  <a:cubicBezTo>
                    <a:pt x="0" y="608"/>
                    <a:pt x="179" y="775"/>
                    <a:pt x="381" y="775"/>
                  </a:cubicBezTo>
                  <a:cubicBezTo>
                    <a:pt x="595" y="775"/>
                    <a:pt x="774" y="608"/>
                    <a:pt x="774" y="394"/>
                  </a:cubicBezTo>
                  <a:cubicBezTo>
                    <a:pt x="774"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0" name="Google Shape;5960;p16"/>
            <p:cNvSpPr/>
            <p:nvPr/>
          </p:nvSpPr>
          <p:spPr>
            <a:xfrm>
              <a:off x="1045663" y="4570248"/>
              <a:ext cx="95096" cy="93744"/>
            </a:xfrm>
            <a:custGeom>
              <a:avLst/>
              <a:gdLst/>
              <a:ahLst/>
              <a:cxnLst/>
              <a:rect l="l" t="t" r="r" b="b"/>
              <a:pathLst>
                <a:path w="774" h="763" extrusionOk="0">
                  <a:moveTo>
                    <a:pt x="381" y="1"/>
                  </a:moveTo>
                  <a:cubicBezTo>
                    <a:pt x="167" y="1"/>
                    <a:pt x="0" y="168"/>
                    <a:pt x="0" y="382"/>
                  </a:cubicBezTo>
                  <a:cubicBezTo>
                    <a:pt x="0" y="596"/>
                    <a:pt x="167" y="763"/>
                    <a:pt x="381" y="763"/>
                  </a:cubicBezTo>
                  <a:cubicBezTo>
                    <a:pt x="595" y="763"/>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1" name="Google Shape;5961;p16"/>
            <p:cNvSpPr/>
            <p:nvPr/>
          </p:nvSpPr>
          <p:spPr>
            <a:xfrm>
              <a:off x="1357241" y="4570248"/>
              <a:ext cx="95096" cy="93744"/>
            </a:xfrm>
            <a:custGeom>
              <a:avLst/>
              <a:gdLst/>
              <a:ahLst/>
              <a:cxnLst/>
              <a:rect l="l" t="t" r="r" b="b"/>
              <a:pathLst>
                <a:path w="774" h="763" extrusionOk="0">
                  <a:moveTo>
                    <a:pt x="393" y="1"/>
                  </a:moveTo>
                  <a:cubicBezTo>
                    <a:pt x="179" y="1"/>
                    <a:pt x="0" y="168"/>
                    <a:pt x="0" y="382"/>
                  </a:cubicBezTo>
                  <a:cubicBezTo>
                    <a:pt x="0" y="596"/>
                    <a:pt x="179" y="763"/>
                    <a:pt x="393" y="763"/>
                  </a:cubicBezTo>
                  <a:cubicBezTo>
                    <a:pt x="607" y="763"/>
                    <a:pt x="774" y="596"/>
                    <a:pt x="774" y="382"/>
                  </a:cubicBezTo>
                  <a:cubicBezTo>
                    <a:pt x="774" y="168"/>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2" name="Google Shape;5962;p16"/>
            <p:cNvSpPr/>
            <p:nvPr/>
          </p:nvSpPr>
          <p:spPr>
            <a:xfrm>
              <a:off x="1045663" y="4257195"/>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3" name="Google Shape;5963;p16"/>
            <p:cNvSpPr/>
            <p:nvPr/>
          </p:nvSpPr>
          <p:spPr>
            <a:xfrm>
              <a:off x="1357241" y="4257195"/>
              <a:ext cx="95096" cy="95218"/>
            </a:xfrm>
            <a:custGeom>
              <a:avLst/>
              <a:gdLst/>
              <a:ahLst/>
              <a:cxnLst/>
              <a:rect l="l" t="t" r="r" b="b"/>
              <a:pathLst>
                <a:path w="774" h="775" extrusionOk="0">
                  <a:moveTo>
                    <a:pt x="393" y="1"/>
                  </a:moveTo>
                  <a:cubicBezTo>
                    <a:pt x="179" y="1"/>
                    <a:pt x="0" y="168"/>
                    <a:pt x="0" y="382"/>
                  </a:cubicBezTo>
                  <a:cubicBezTo>
                    <a:pt x="0" y="596"/>
                    <a:pt x="179" y="775"/>
                    <a:pt x="393" y="775"/>
                  </a:cubicBezTo>
                  <a:cubicBezTo>
                    <a:pt x="607" y="775"/>
                    <a:pt x="774" y="596"/>
                    <a:pt x="774" y="382"/>
                  </a:cubicBezTo>
                  <a:cubicBezTo>
                    <a:pt x="774" y="168"/>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4" name="Google Shape;5964;p16"/>
            <p:cNvSpPr/>
            <p:nvPr/>
          </p:nvSpPr>
          <p:spPr>
            <a:xfrm>
              <a:off x="88766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5" name="Google Shape;5965;p16"/>
            <p:cNvSpPr/>
            <p:nvPr/>
          </p:nvSpPr>
          <p:spPr>
            <a:xfrm>
              <a:off x="887662" y="4413721"/>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6" name="Google Shape;5966;p16"/>
            <p:cNvSpPr/>
            <p:nvPr/>
          </p:nvSpPr>
          <p:spPr>
            <a:xfrm>
              <a:off x="1515120" y="4099316"/>
              <a:ext cx="95218" cy="95218"/>
            </a:xfrm>
            <a:custGeom>
              <a:avLst/>
              <a:gdLst/>
              <a:ahLst/>
              <a:cxnLst/>
              <a:rect l="l" t="t" r="r" b="b"/>
              <a:pathLst>
                <a:path w="775" h="775" extrusionOk="0">
                  <a:moveTo>
                    <a:pt x="394" y="0"/>
                  </a:moveTo>
                  <a:cubicBezTo>
                    <a:pt x="180" y="0"/>
                    <a:pt x="1" y="179"/>
                    <a:pt x="1" y="393"/>
                  </a:cubicBezTo>
                  <a:cubicBezTo>
                    <a:pt x="1" y="607"/>
                    <a:pt x="180"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7" name="Google Shape;5967;p16"/>
            <p:cNvSpPr/>
            <p:nvPr/>
          </p:nvSpPr>
          <p:spPr>
            <a:xfrm>
              <a:off x="1200715" y="4099316"/>
              <a:ext cx="95096" cy="95218"/>
            </a:xfrm>
            <a:custGeom>
              <a:avLst/>
              <a:gdLst/>
              <a:ahLst/>
              <a:cxnLst/>
              <a:rect l="l" t="t" r="r" b="b"/>
              <a:pathLst>
                <a:path w="774" h="775" extrusionOk="0">
                  <a:moveTo>
                    <a:pt x="381" y="0"/>
                  </a:moveTo>
                  <a:cubicBezTo>
                    <a:pt x="179" y="0"/>
                    <a:pt x="0" y="179"/>
                    <a:pt x="0" y="393"/>
                  </a:cubicBezTo>
                  <a:cubicBezTo>
                    <a:pt x="0" y="607"/>
                    <a:pt x="179" y="774"/>
                    <a:pt x="381" y="774"/>
                  </a:cubicBezTo>
                  <a:cubicBezTo>
                    <a:pt x="595" y="774"/>
                    <a:pt x="774" y="607"/>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8" name="Google Shape;5968;p16"/>
            <p:cNvSpPr/>
            <p:nvPr/>
          </p:nvSpPr>
          <p:spPr>
            <a:xfrm>
              <a:off x="88766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9" name="Google Shape;5969;p16"/>
            <p:cNvSpPr/>
            <p:nvPr/>
          </p:nvSpPr>
          <p:spPr>
            <a:xfrm>
              <a:off x="1515120" y="5041302"/>
              <a:ext cx="95218" cy="95218"/>
            </a:xfrm>
            <a:custGeom>
              <a:avLst/>
              <a:gdLst/>
              <a:ahLst/>
              <a:cxnLst/>
              <a:rect l="l" t="t" r="r" b="b"/>
              <a:pathLst>
                <a:path w="775" h="775" extrusionOk="0">
                  <a:moveTo>
                    <a:pt x="394" y="1"/>
                  </a:moveTo>
                  <a:cubicBezTo>
                    <a:pt x="180" y="1"/>
                    <a:pt x="1" y="179"/>
                    <a:pt x="1" y="382"/>
                  </a:cubicBezTo>
                  <a:cubicBezTo>
                    <a:pt x="1" y="596"/>
                    <a:pt x="180"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0" name="Google Shape;5970;p16"/>
            <p:cNvSpPr/>
            <p:nvPr/>
          </p:nvSpPr>
          <p:spPr>
            <a:xfrm>
              <a:off x="1200715" y="5041302"/>
              <a:ext cx="95096" cy="95218"/>
            </a:xfrm>
            <a:custGeom>
              <a:avLst/>
              <a:gdLst/>
              <a:ahLst/>
              <a:cxnLst/>
              <a:rect l="l" t="t" r="r" b="b"/>
              <a:pathLst>
                <a:path w="774" h="775" extrusionOk="0">
                  <a:moveTo>
                    <a:pt x="381" y="1"/>
                  </a:moveTo>
                  <a:cubicBezTo>
                    <a:pt x="179" y="1"/>
                    <a:pt x="0" y="179"/>
                    <a:pt x="0" y="382"/>
                  </a:cubicBezTo>
                  <a:cubicBezTo>
                    <a:pt x="0" y="596"/>
                    <a:pt x="179" y="775"/>
                    <a:pt x="381" y="775"/>
                  </a:cubicBezTo>
                  <a:cubicBezTo>
                    <a:pt x="595" y="775"/>
                    <a:pt x="774" y="596"/>
                    <a:pt x="774" y="382"/>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1" name="Google Shape;5971;p16"/>
            <p:cNvSpPr/>
            <p:nvPr/>
          </p:nvSpPr>
          <p:spPr>
            <a:xfrm>
              <a:off x="1045663" y="4884775"/>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2" name="Google Shape;5972;p16"/>
            <p:cNvSpPr/>
            <p:nvPr/>
          </p:nvSpPr>
          <p:spPr>
            <a:xfrm>
              <a:off x="1357241" y="4884775"/>
              <a:ext cx="95096" cy="95218"/>
            </a:xfrm>
            <a:custGeom>
              <a:avLst/>
              <a:gdLst/>
              <a:ahLst/>
              <a:cxnLst/>
              <a:rect l="l" t="t" r="r" b="b"/>
              <a:pathLst>
                <a:path w="774" h="775" extrusionOk="0">
                  <a:moveTo>
                    <a:pt x="393" y="1"/>
                  </a:moveTo>
                  <a:cubicBezTo>
                    <a:pt x="179" y="1"/>
                    <a:pt x="0" y="167"/>
                    <a:pt x="0" y="382"/>
                  </a:cubicBezTo>
                  <a:cubicBezTo>
                    <a:pt x="0" y="596"/>
                    <a:pt x="179" y="775"/>
                    <a:pt x="393" y="775"/>
                  </a:cubicBezTo>
                  <a:cubicBezTo>
                    <a:pt x="607" y="775"/>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3" name="Google Shape;5973;p16"/>
            <p:cNvSpPr/>
            <p:nvPr/>
          </p:nvSpPr>
          <p:spPr>
            <a:xfrm>
              <a:off x="887662" y="5041302"/>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4" name="Google Shape;5974;p16"/>
            <p:cNvSpPr/>
            <p:nvPr/>
          </p:nvSpPr>
          <p:spPr>
            <a:xfrm>
              <a:off x="1515120" y="4726774"/>
              <a:ext cx="95218" cy="95218"/>
            </a:xfrm>
            <a:custGeom>
              <a:avLst/>
              <a:gdLst/>
              <a:ahLst/>
              <a:cxnLst/>
              <a:rect l="l" t="t" r="r" b="b"/>
              <a:pathLst>
                <a:path w="775" h="775" extrusionOk="0">
                  <a:moveTo>
                    <a:pt x="394" y="1"/>
                  </a:moveTo>
                  <a:cubicBezTo>
                    <a:pt x="180" y="1"/>
                    <a:pt x="1" y="179"/>
                    <a:pt x="1" y="394"/>
                  </a:cubicBezTo>
                  <a:cubicBezTo>
                    <a:pt x="1" y="596"/>
                    <a:pt x="180"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5" name="Google Shape;5975;p16"/>
            <p:cNvSpPr/>
            <p:nvPr/>
          </p:nvSpPr>
          <p:spPr>
            <a:xfrm>
              <a:off x="1200715" y="4726774"/>
              <a:ext cx="95096" cy="95218"/>
            </a:xfrm>
            <a:custGeom>
              <a:avLst/>
              <a:gdLst/>
              <a:ahLst/>
              <a:cxnLst/>
              <a:rect l="l" t="t" r="r" b="b"/>
              <a:pathLst>
                <a:path w="774" h="775" extrusionOk="0">
                  <a:moveTo>
                    <a:pt x="381" y="1"/>
                  </a:moveTo>
                  <a:cubicBezTo>
                    <a:pt x="179" y="1"/>
                    <a:pt x="0" y="179"/>
                    <a:pt x="0" y="394"/>
                  </a:cubicBezTo>
                  <a:cubicBezTo>
                    <a:pt x="0" y="596"/>
                    <a:pt x="179" y="775"/>
                    <a:pt x="381" y="775"/>
                  </a:cubicBezTo>
                  <a:cubicBezTo>
                    <a:pt x="595" y="775"/>
                    <a:pt x="774" y="596"/>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6" name="Google Shape;5976;p16"/>
            <p:cNvSpPr/>
            <p:nvPr/>
          </p:nvSpPr>
          <p:spPr>
            <a:xfrm>
              <a:off x="88766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7" name="Google Shape;5977;p16"/>
            <p:cNvSpPr/>
            <p:nvPr/>
          </p:nvSpPr>
          <p:spPr>
            <a:xfrm>
              <a:off x="88766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8" name="Google Shape;5978;p16"/>
            <p:cNvSpPr/>
            <p:nvPr/>
          </p:nvSpPr>
          <p:spPr>
            <a:xfrm>
              <a:off x="573134"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9" name="Google Shape;5979;p16"/>
            <p:cNvSpPr/>
            <p:nvPr/>
          </p:nvSpPr>
          <p:spPr>
            <a:xfrm>
              <a:off x="887662" y="3784789"/>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0" name="Google Shape;5980;p16"/>
            <p:cNvSpPr/>
            <p:nvPr/>
          </p:nvSpPr>
          <p:spPr>
            <a:xfrm>
              <a:off x="573134"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1" name="Google Shape;5981;p16"/>
            <p:cNvSpPr/>
            <p:nvPr/>
          </p:nvSpPr>
          <p:spPr>
            <a:xfrm>
              <a:off x="416608" y="3942790"/>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2" name="Google Shape;5982;p16"/>
            <p:cNvSpPr/>
            <p:nvPr/>
          </p:nvSpPr>
          <p:spPr>
            <a:xfrm>
              <a:off x="731135" y="3942790"/>
              <a:ext cx="95096" cy="95218"/>
            </a:xfrm>
            <a:custGeom>
              <a:avLst/>
              <a:gdLst/>
              <a:ahLst/>
              <a:cxnLst/>
              <a:rect l="l" t="t" r="r" b="b"/>
              <a:pathLst>
                <a:path w="774" h="775"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3" name="Google Shape;5983;p16"/>
            <p:cNvSpPr/>
            <p:nvPr/>
          </p:nvSpPr>
          <p:spPr>
            <a:xfrm>
              <a:off x="260081"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4" name="Google Shape;5984;p16"/>
            <p:cNvSpPr/>
            <p:nvPr/>
          </p:nvSpPr>
          <p:spPr>
            <a:xfrm>
              <a:off x="260081"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5" name="Google Shape;5985;p16"/>
            <p:cNvSpPr/>
            <p:nvPr/>
          </p:nvSpPr>
          <p:spPr>
            <a:xfrm>
              <a:off x="88766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6" name="Google Shape;5986;p16"/>
            <p:cNvSpPr/>
            <p:nvPr/>
          </p:nvSpPr>
          <p:spPr>
            <a:xfrm>
              <a:off x="573134"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7" name="Google Shape;5987;p16"/>
            <p:cNvSpPr/>
            <p:nvPr/>
          </p:nvSpPr>
          <p:spPr>
            <a:xfrm>
              <a:off x="887662" y="4413721"/>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8" name="Google Shape;5988;p16"/>
            <p:cNvSpPr/>
            <p:nvPr/>
          </p:nvSpPr>
          <p:spPr>
            <a:xfrm>
              <a:off x="573134"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9" name="Google Shape;5989;p16"/>
            <p:cNvSpPr/>
            <p:nvPr/>
          </p:nvSpPr>
          <p:spPr>
            <a:xfrm>
              <a:off x="416608" y="4570248"/>
              <a:ext cx="95218" cy="93744"/>
            </a:xfrm>
            <a:custGeom>
              <a:avLst/>
              <a:gdLst/>
              <a:ahLst/>
              <a:cxnLst/>
              <a:rect l="l" t="t" r="r" b="b"/>
              <a:pathLst>
                <a:path w="775" h="763" extrusionOk="0">
                  <a:moveTo>
                    <a:pt x="381" y="1"/>
                  </a:moveTo>
                  <a:cubicBezTo>
                    <a:pt x="167" y="1"/>
                    <a:pt x="0" y="168"/>
                    <a:pt x="0" y="382"/>
                  </a:cubicBezTo>
                  <a:cubicBezTo>
                    <a:pt x="0" y="596"/>
                    <a:pt x="167" y="763"/>
                    <a:pt x="381" y="763"/>
                  </a:cubicBezTo>
                  <a:cubicBezTo>
                    <a:pt x="596" y="763"/>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0" name="Google Shape;5990;p16"/>
            <p:cNvSpPr/>
            <p:nvPr/>
          </p:nvSpPr>
          <p:spPr>
            <a:xfrm>
              <a:off x="731135" y="4570248"/>
              <a:ext cx="95096" cy="93744"/>
            </a:xfrm>
            <a:custGeom>
              <a:avLst/>
              <a:gdLst/>
              <a:ahLst/>
              <a:cxnLst/>
              <a:rect l="l" t="t" r="r" b="b"/>
              <a:pathLst>
                <a:path w="774" h="763" extrusionOk="0">
                  <a:moveTo>
                    <a:pt x="381" y="1"/>
                  </a:moveTo>
                  <a:cubicBezTo>
                    <a:pt x="167" y="1"/>
                    <a:pt x="0" y="168"/>
                    <a:pt x="0" y="382"/>
                  </a:cubicBezTo>
                  <a:cubicBezTo>
                    <a:pt x="0" y="596"/>
                    <a:pt x="167" y="763"/>
                    <a:pt x="381" y="763"/>
                  </a:cubicBezTo>
                  <a:cubicBezTo>
                    <a:pt x="595" y="763"/>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1" name="Google Shape;5991;p16"/>
            <p:cNvSpPr/>
            <p:nvPr/>
          </p:nvSpPr>
          <p:spPr>
            <a:xfrm>
              <a:off x="416608" y="4257195"/>
              <a:ext cx="95218" cy="95218"/>
            </a:xfrm>
            <a:custGeom>
              <a:avLst/>
              <a:gdLst/>
              <a:ahLst/>
              <a:cxnLst/>
              <a:rect l="l" t="t" r="r" b="b"/>
              <a:pathLst>
                <a:path w="775" h="775" extrusionOk="0">
                  <a:moveTo>
                    <a:pt x="381" y="1"/>
                  </a:moveTo>
                  <a:cubicBezTo>
                    <a:pt x="167" y="1"/>
                    <a:pt x="0" y="168"/>
                    <a:pt x="0" y="382"/>
                  </a:cubicBezTo>
                  <a:cubicBezTo>
                    <a:pt x="0" y="596"/>
                    <a:pt x="167"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2" name="Google Shape;5992;p16"/>
            <p:cNvSpPr/>
            <p:nvPr/>
          </p:nvSpPr>
          <p:spPr>
            <a:xfrm>
              <a:off x="731135" y="4257195"/>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3" name="Google Shape;5993;p16"/>
            <p:cNvSpPr/>
            <p:nvPr/>
          </p:nvSpPr>
          <p:spPr>
            <a:xfrm>
              <a:off x="260081"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4" name="Google Shape;5994;p16"/>
            <p:cNvSpPr/>
            <p:nvPr/>
          </p:nvSpPr>
          <p:spPr>
            <a:xfrm>
              <a:off x="260081"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5" name="Google Shape;5995;p16"/>
            <p:cNvSpPr/>
            <p:nvPr/>
          </p:nvSpPr>
          <p:spPr>
            <a:xfrm>
              <a:off x="887662"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6" name="Google Shape;5996;p16"/>
            <p:cNvSpPr/>
            <p:nvPr/>
          </p:nvSpPr>
          <p:spPr>
            <a:xfrm>
              <a:off x="573134"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7" name="Google Shape;5997;p16"/>
            <p:cNvSpPr/>
            <p:nvPr/>
          </p:nvSpPr>
          <p:spPr>
            <a:xfrm>
              <a:off x="260081"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8" name="Google Shape;5998;p16"/>
            <p:cNvSpPr/>
            <p:nvPr/>
          </p:nvSpPr>
          <p:spPr>
            <a:xfrm>
              <a:off x="887662" y="5041302"/>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9" name="Google Shape;5999;p16"/>
            <p:cNvSpPr/>
            <p:nvPr/>
          </p:nvSpPr>
          <p:spPr>
            <a:xfrm>
              <a:off x="573134"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0" name="Google Shape;6000;p16"/>
            <p:cNvSpPr/>
            <p:nvPr/>
          </p:nvSpPr>
          <p:spPr>
            <a:xfrm>
              <a:off x="416608" y="4884775"/>
              <a:ext cx="95218" cy="95218"/>
            </a:xfrm>
            <a:custGeom>
              <a:avLst/>
              <a:gdLst/>
              <a:ahLst/>
              <a:cxnLst/>
              <a:rect l="l" t="t" r="r" b="b"/>
              <a:pathLst>
                <a:path w="775" h="775" extrusionOk="0">
                  <a:moveTo>
                    <a:pt x="381" y="1"/>
                  </a:moveTo>
                  <a:cubicBezTo>
                    <a:pt x="167" y="1"/>
                    <a:pt x="0" y="167"/>
                    <a:pt x="0" y="382"/>
                  </a:cubicBezTo>
                  <a:cubicBezTo>
                    <a:pt x="0" y="596"/>
                    <a:pt x="167"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1" name="Google Shape;6001;p16"/>
            <p:cNvSpPr/>
            <p:nvPr/>
          </p:nvSpPr>
          <p:spPr>
            <a:xfrm>
              <a:off x="731135" y="4884775"/>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2" name="Google Shape;6002;p16"/>
            <p:cNvSpPr/>
            <p:nvPr/>
          </p:nvSpPr>
          <p:spPr>
            <a:xfrm>
              <a:off x="260081"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3" name="Google Shape;6003;p16"/>
            <p:cNvSpPr/>
            <p:nvPr/>
          </p:nvSpPr>
          <p:spPr>
            <a:xfrm>
              <a:off x="887662"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4" name="Google Shape;6004;p16"/>
            <p:cNvSpPr/>
            <p:nvPr/>
          </p:nvSpPr>
          <p:spPr>
            <a:xfrm>
              <a:off x="573134"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5" name="Google Shape;6005;p16"/>
            <p:cNvSpPr/>
            <p:nvPr/>
          </p:nvSpPr>
          <p:spPr>
            <a:xfrm>
              <a:off x="260081"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6" name="Google Shape;6006;p16"/>
            <p:cNvSpPr/>
            <p:nvPr/>
          </p:nvSpPr>
          <p:spPr>
            <a:xfrm>
              <a:off x="260081"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7" name="Google Shape;6007;p16"/>
            <p:cNvSpPr/>
            <p:nvPr/>
          </p:nvSpPr>
          <p:spPr>
            <a:xfrm>
              <a:off x="-52972"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8" name="Google Shape;6008;p16"/>
            <p:cNvSpPr/>
            <p:nvPr/>
          </p:nvSpPr>
          <p:spPr>
            <a:xfrm>
              <a:off x="260081"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9" name="Google Shape;6009;p16"/>
            <p:cNvSpPr/>
            <p:nvPr/>
          </p:nvSpPr>
          <p:spPr>
            <a:xfrm>
              <a:off x="-52972"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0" name="Google Shape;6010;p16"/>
            <p:cNvSpPr/>
            <p:nvPr/>
          </p:nvSpPr>
          <p:spPr>
            <a:xfrm>
              <a:off x="103555" y="3942790"/>
              <a:ext cx="95218" cy="95218"/>
            </a:xfrm>
            <a:custGeom>
              <a:avLst/>
              <a:gdLst/>
              <a:ahLst/>
              <a:cxnLst/>
              <a:rect l="l" t="t" r="r" b="b"/>
              <a:pathLst>
                <a:path w="775" h="775" extrusionOk="0">
                  <a:moveTo>
                    <a:pt x="381" y="0"/>
                  </a:moveTo>
                  <a:cubicBezTo>
                    <a:pt x="179" y="0"/>
                    <a:pt x="0" y="167"/>
                    <a:pt x="0" y="381"/>
                  </a:cubicBezTo>
                  <a:cubicBezTo>
                    <a:pt x="0" y="595"/>
                    <a:pt x="179"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1" name="Google Shape;6011;p16"/>
            <p:cNvSpPr/>
            <p:nvPr/>
          </p:nvSpPr>
          <p:spPr>
            <a:xfrm>
              <a:off x="260081"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2" name="Google Shape;6012;p16"/>
            <p:cNvSpPr/>
            <p:nvPr/>
          </p:nvSpPr>
          <p:spPr>
            <a:xfrm>
              <a:off x="-52972"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3" name="Google Shape;6013;p16"/>
            <p:cNvSpPr/>
            <p:nvPr/>
          </p:nvSpPr>
          <p:spPr>
            <a:xfrm>
              <a:off x="260081"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4" name="Google Shape;6014;p16"/>
            <p:cNvSpPr/>
            <p:nvPr/>
          </p:nvSpPr>
          <p:spPr>
            <a:xfrm>
              <a:off x="-52972"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5" name="Google Shape;6015;p16"/>
            <p:cNvSpPr/>
            <p:nvPr/>
          </p:nvSpPr>
          <p:spPr>
            <a:xfrm>
              <a:off x="103555" y="4570248"/>
              <a:ext cx="95218" cy="93744"/>
            </a:xfrm>
            <a:custGeom>
              <a:avLst/>
              <a:gdLst/>
              <a:ahLst/>
              <a:cxnLst/>
              <a:rect l="l" t="t" r="r" b="b"/>
              <a:pathLst>
                <a:path w="775" h="763" extrusionOk="0">
                  <a:moveTo>
                    <a:pt x="381" y="1"/>
                  </a:moveTo>
                  <a:cubicBezTo>
                    <a:pt x="179" y="1"/>
                    <a:pt x="0" y="168"/>
                    <a:pt x="0" y="382"/>
                  </a:cubicBezTo>
                  <a:cubicBezTo>
                    <a:pt x="0" y="596"/>
                    <a:pt x="179" y="763"/>
                    <a:pt x="381" y="763"/>
                  </a:cubicBezTo>
                  <a:cubicBezTo>
                    <a:pt x="596" y="763"/>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6" name="Google Shape;6016;p16"/>
            <p:cNvSpPr/>
            <p:nvPr/>
          </p:nvSpPr>
          <p:spPr>
            <a:xfrm>
              <a:off x="103555" y="4257195"/>
              <a:ext cx="95218" cy="95218"/>
            </a:xfrm>
            <a:custGeom>
              <a:avLst/>
              <a:gdLst/>
              <a:ahLst/>
              <a:cxnLst/>
              <a:rect l="l" t="t" r="r" b="b"/>
              <a:pathLst>
                <a:path w="775" h="775" extrusionOk="0">
                  <a:moveTo>
                    <a:pt x="381" y="1"/>
                  </a:moveTo>
                  <a:cubicBezTo>
                    <a:pt x="179" y="1"/>
                    <a:pt x="0" y="168"/>
                    <a:pt x="0" y="382"/>
                  </a:cubicBezTo>
                  <a:cubicBezTo>
                    <a:pt x="0" y="596"/>
                    <a:pt x="179"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7" name="Google Shape;6017;p16"/>
            <p:cNvSpPr/>
            <p:nvPr/>
          </p:nvSpPr>
          <p:spPr>
            <a:xfrm>
              <a:off x="260081"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8" name="Google Shape;6018;p16"/>
            <p:cNvSpPr/>
            <p:nvPr/>
          </p:nvSpPr>
          <p:spPr>
            <a:xfrm>
              <a:off x="-52972"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9" name="Google Shape;6019;p16"/>
            <p:cNvSpPr/>
            <p:nvPr/>
          </p:nvSpPr>
          <p:spPr>
            <a:xfrm>
              <a:off x="260081"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0" name="Google Shape;6020;p16"/>
            <p:cNvSpPr/>
            <p:nvPr/>
          </p:nvSpPr>
          <p:spPr>
            <a:xfrm>
              <a:off x="-52972"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1" name="Google Shape;6021;p16"/>
            <p:cNvSpPr/>
            <p:nvPr/>
          </p:nvSpPr>
          <p:spPr>
            <a:xfrm>
              <a:off x="103555" y="4884775"/>
              <a:ext cx="95218" cy="95218"/>
            </a:xfrm>
            <a:custGeom>
              <a:avLst/>
              <a:gdLst/>
              <a:ahLst/>
              <a:cxnLst/>
              <a:rect l="l" t="t" r="r" b="b"/>
              <a:pathLst>
                <a:path w="775" h="775" extrusionOk="0">
                  <a:moveTo>
                    <a:pt x="381" y="1"/>
                  </a:moveTo>
                  <a:cubicBezTo>
                    <a:pt x="179" y="1"/>
                    <a:pt x="0" y="167"/>
                    <a:pt x="0" y="382"/>
                  </a:cubicBezTo>
                  <a:cubicBezTo>
                    <a:pt x="0" y="596"/>
                    <a:pt x="179"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2" name="Google Shape;6022;p16"/>
            <p:cNvSpPr/>
            <p:nvPr/>
          </p:nvSpPr>
          <p:spPr>
            <a:xfrm>
              <a:off x="260081"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3" name="Google Shape;6023;p16"/>
            <p:cNvSpPr/>
            <p:nvPr/>
          </p:nvSpPr>
          <p:spPr>
            <a:xfrm>
              <a:off x="-52972"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4" name="Google Shape;6024;p16"/>
            <p:cNvSpPr/>
            <p:nvPr/>
          </p:nvSpPr>
          <p:spPr>
            <a:xfrm>
              <a:off x="9048777"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5" name="Google Shape;6025;p16"/>
            <p:cNvSpPr/>
            <p:nvPr/>
          </p:nvSpPr>
          <p:spPr>
            <a:xfrm>
              <a:off x="9048777"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6" name="Google Shape;6026;p16"/>
            <p:cNvSpPr/>
            <p:nvPr/>
          </p:nvSpPr>
          <p:spPr>
            <a:xfrm>
              <a:off x="9048777"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7" name="Google Shape;6027;p16"/>
            <p:cNvSpPr/>
            <p:nvPr/>
          </p:nvSpPr>
          <p:spPr>
            <a:xfrm>
              <a:off x="9048777"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8" name="Google Shape;6028;p16"/>
            <p:cNvSpPr/>
            <p:nvPr/>
          </p:nvSpPr>
          <p:spPr>
            <a:xfrm>
              <a:off x="9048777"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9" name="Google Shape;6029;p16"/>
            <p:cNvSpPr/>
            <p:nvPr/>
          </p:nvSpPr>
          <p:spPr>
            <a:xfrm>
              <a:off x="9048777"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0" name="Google Shape;6030;p16"/>
            <p:cNvSpPr/>
            <p:nvPr/>
          </p:nvSpPr>
          <p:spPr>
            <a:xfrm>
              <a:off x="9048777"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1" name="Google Shape;6031;p16"/>
            <p:cNvSpPr/>
            <p:nvPr/>
          </p:nvSpPr>
          <p:spPr>
            <a:xfrm>
              <a:off x="9048777"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2" name="Google Shape;6032;p16"/>
            <p:cNvSpPr/>
            <p:nvPr/>
          </p:nvSpPr>
          <p:spPr>
            <a:xfrm>
              <a:off x="9048777"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3" name="Google Shape;6033;p16"/>
            <p:cNvSpPr/>
            <p:nvPr/>
          </p:nvSpPr>
          <p:spPr>
            <a:xfrm>
              <a:off x="9048777"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4" name="Google Shape;6034;p16"/>
            <p:cNvSpPr/>
            <p:nvPr/>
          </p:nvSpPr>
          <p:spPr>
            <a:xfrm>
              <a:off x="9048777"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5" name="Google Shape;6035;p16"/>
            <p:cNvSpPr/>
            <p:nvPr/>
          </p:nvSpPr>
          <p:spPr>
            <a:xfrm>
              <a:off x="9048777"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6" name="Google Shape;6036;p16"/>
            <p:cNvSpPr/>
            <p:nvPr/>
          </p:nvSpPr>
          <p:spPr>
            <a:xfrm>
              <a:off x="9048777"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7" name="Google Shape;6037;p16"/>
            <p:cNvSpPr/>
            <p:nvPr/>
          </p:nvSpPr>
          <p:spPr>
            <a:xfrm>
              <a:off x="9048777"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8" name="Google Shape;6038;p16"/>
            <p:cNvSpPr/>
            <p:nvPr/>
          </p:nvSpPr>
          <p:spPr>
            <a:xfrm>
              <a:off x="9048777"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9" name="Google Shape;6039;p16"/>
            <p:cNvSpPr/>
            <p:nvPr/>
          </p:nvSpPr>
          <p:spPr>
            <a:xfrm>
              <a:off x="9048777"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0" name="Google Shape;6040;p16"/>
            <p:cNvSpPr/>
            <p:nvPr/>
          </p:nvSpPr>
          <p:spPr>
            <a:xfrm>
              <a:off x="9048777"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1" name="Google Shape;6041;p16"/>
            <p:cNvSpPr/>
            <p:nvPr/>
          </p:nvSpPr>
          <p:spPr>
            <a:xfrm>
              <a:off x="9048777"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2" name="Google Shape;6042;p16"/>
            <p:cNvSpPr/>
            <p:nvPr/>
          </p:nvSpPr>
          <p:spPr>
            <a:xfrm>
              <a:off x="9048777"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3" name="Google Shape;6043;p16"/>
            <p:cNvSpPr/>
            <p:nvPr/>
          </p:nvSpPr>
          <p:spPr>
            <a:xfrm>
              <a:off x="8734250"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4" name="Google Shape;6044;p16"/>
            <p:cNvSpPr/>
            <p:nvPr/>
          </p:nvSpPr>
          <p:spPr>
            <a:xfrm>
              <a:off x="8419722"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5" name="Google Shape;6045;p16"/>
            <p:cNvSpPr/>
            <p:nvPr/>
          </p:nvSpPr>
          <p:spPr>
            <a:xfrm>
              <a:off x="9048777"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6" name="Google Shape;6046;p16"/>
            <p:cNvSpPr/>
            <p:nvPr/>
          </p:nvSpPr>
          <p:spPr>
            <a:xfrm>
              <a:off x="8734250"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7" name="Google Shape;6047;p16"/>
            <p:cNvSpPr/>
            <p:nvPr/>
          </p:nvSpPr>
          <p:spPr>
            <a:xfrm>
              <a:off x="9048777"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8" name="Google Shape;6048;p16"/>
            <p:cNvSpPr/>
            <p:nvPr/>
          </p:nvSpPr>
          <p:spPr>
            <a:xfrm>
              <a:off x="8734250" y="35152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9" name="Google Shape;6049;p16"/>
            <p:cNvSpPr/>
            <p:nvPr/>
          </p:nvSpPr>
          <p:spPr>
            <a:xfrm>
              <a:off x="8576249" y="506577"/>
              <a:ext cx="95218" cy="95218"/>
            </a:xfrm>
            <a:custGeom>
              <a:avLst/>
              <a:gdLst/>
              <a:ahLst/>
              <a:cxnLst/>
              <a:rect l="l" t="t" r="r" b="b"/>
              <a:pathLst>
                <a:path w="775" h="775" extrusionOk="0">
                  <a:moveTo>
                    <a:pt x="393" y="0"/>
                  </a:moveTo>
                  <a:cubicBezTo>
                    <a:pt x="179" y="0"/>
                    <a:pt x="1" y="179"/>
                    <a:pt x="1" y="381"/>
                  </a:cubicBezTo>
                  <a:cubicBezTo>
                    <a:pt x="1"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0" name="Google Shape;6050;p16"/>
            <p:cNvSpPr/>
            <p:nvPr/>
          </p:nvSpPr>
          <p:spPr>
            <a:xfrm>
              <a:off x="8890776" y="50657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1" name="Google Shape;6051;p16"/>
            <p:cNvSpPr/>
            <p:nvPr/>
          </p:nvSpPr>
          <p:spPr>
            <a:xfrm>
              <a:off x="8576249" y="193524"/>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2" name="Google Shape;6052;p16"/>
            <p:cNvSpPr/>
            <p:nvPr/>
          </p:nvSpPr>
          <p:spPr>
            <a:xfrm>
              <a:off x="8890776" y="19352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3" name="Google Shape;6053;p16"/>
            <p:cNvSpPr/>
            <p:nvPr/>
          </p:nvSpPr>
          <p:spPr>
            <a:xfrm>
              <a:off x="8419722"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4" name="Google Shape;6054;p16"/>
            <p:cNvSpPr/>
            <p:nvPr/>
          </p:nvSpPr>
          <p:spPr>
            <a:xfrm>
              <a:off x="8419722"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5" name="Google Shape;6055;p16"/>
            <p:cNvSpPr/>
            <p:nvPr/>
          </p:nvSpPr>
          <p:spPr>
            <a:xfrm>
              <a:off x="9048777"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6" name="Google Shape;6056;p16"/>
            <p:cNvSpPr/>
            <p:nvPr/>
          </p:nvSpPr>
          <p:spPr>
            <a:xfrm>
              <a:off x="8734250" y="36998"/>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7" name="Google Shape;6057;p16"/>
            <p:cNvSpPr/>
            <p:nvPr/>
          </p:nvSpPr>
          <p:spPr>
            <a:xfrm>
              <a:off x="8419722"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8" name="Google Shape;6058;p16"/>
            <p:cNvSpPr/>
            <p:nvPr/>
          </p:nvSpPr>
          <p:spPr>
            <a:xfrm>
              <a:off x="9048777"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9" name="Google Shape;6059;p16"/>
            <p:cNvSpPr/>
            <p:nvPr/>
          </p:nvSpPr>
          <p:spPr>
            <a:xfrm>
              <a:off x="8734250"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0" name="Google Shape;6060;p16"/>
            <p:cNvSpPr/>
            <p:nvPr/>
          </p:nvSpPr>
          <p:spPr>
            <a:xfrm>
              <a:off x="9048777"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1" name="Google Shape;6061;p16"/>
            <p:cNvSpPr/>
            <p:nvPr/>
          </p:nvSpPr>
          <p:spPr>
            <a:xfrm>
              <a:off x="8734250" y="979106"/>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2" name="Google Shape;6062;p16"/>
            <p:cNvSpPr/>
            <p:nvPr/>
          </p:nvSpPr>
          <p:spPr>
            <a:xfrm>
              <a:off x="8576249" y="1135632"/>
              <a:ext cx="95218" cy="95096"/>
            </a:xfrm>
            <a:custGeom>
              <a:avLst/>
              <a:gdLst/>
              <a:ahLst/>
              <a:cxnLst/>
              <a:rect l="l" t="t" r="r" b="b"/>
              <a:pathLst>
                <a:path w="775" h="774" extrusionOk="0">
                  <a:moveTo>
                    <a:pt x="393" y="0"/>
                  </a:moveTo>
                  <a:cubicBezTo>
                    <a:pt x="179" y="0"/>
                    <a:pt x="1" y="179"/>
                    <a:pt x="1" y="393"/>
                  </a:cubicBezTo>
                  <a:cubicBezTo>
                    <a:pt x="1" y="595"/>
                    <a:pt x="179" y="774"/>
                    <a:pt x="393" y="774"/>
                  </a:cubicBezTo>
                  <a:cubicBezTo>
                    <a:pt x="608" y="774"/>
                    <a:pt x="774" y="595"/>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3" name="Google Shape;6063;p16"/>
            <p:cNvSpPr/>
            <p:nvPr/>
          </p:nvSpPr>
          <p:spPr>
            <a:xfrm>
              <a:off x="8890776" y="1135632"/>
              <a:ext cx="95218" cy="95096"/>
            </a:xfrm>
            <a:custGeom>
              <a:avLst/>
              <a:gdLst/>
              <a:ahLst/>
              <a:cxnLst/>
              <a:rect l="l" t="t" r="r" b="b"/>
              <a:pathLst>
                <a:path w="775" h="774" extrusionOk="0">
                  <a:moveTo>
                    <a:pt x="393" y="0"/>
                  </a:moveTo>
                  <a:cubicBezTo>
                    <a:pt x="179" y="0"/>
                    <a:pt x="0" y="179"/>
                    <a:pt x="0" y="393"/>
                  </a:cubicBezTo>
                  <a:cubicBezTo>
                    <a:pt x="0" y="595"/>
                    <a:pt x="179" y="774"/>
                    <a:pt x="393" y="774"/>
                  </a:cubicBezTo>
                  <a:cubicBezTo>
                    <a:pt x="608" y="774"/>
                    <a:pt x="774" y="595"/>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4" name="Google Shape;6064;p16"/>
            <p:cNvSpPr/>
            <p:nvPr/>
          </p:nvSpPr>
          <p:spPr>
            <a:xfrm>
              <a:off x="8576249" y="821105"/>
              <a:ext cx="95218" cy="95218"/>
            </a:xfrm>
            <a:custGeom>
              <a:avLst/>
              <a:gdLst/>
              <a:ahLst/>
              <a:cxnLst/>
              <a:rect l="l" t="t" r="r" b="b"/>
              <a:pathLst>
                <a:path w="775" h="775" extrusionOk="0">
                  <a:moveTo>
                    <a:pt x="393" y="0"/>
                  </a:moveTo>
                  <a:cubicBezTo>
                    <a:pt x="179" y="0"/>
                    <a:pt x="1" y="179"/>
                    <a:pt x="1" y="393"/>
                  </a:cubicBezTo>
                  <a:cubicBezTo>
                    <a:pt x="1" y="596"/>
                    <a:pt x="179" y="774"/>
                    <a:pt x="393" y="774"/>
                  </a:cubicBezTo>
                  <a:cubicBezTo>
                    <a:pt x="608" y="774"/>
                    <a:pt x="774" y="596"/>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5" name="Google Shape;6065;p16"/>
            <p:cNvSpPr/>
            <p:nvPr/>
          </p:nvSpPr>
          <p:spPr>
            <a:xfrm>
              <a:off x="8890776" y="821105"/>
              <a:ext cx="95218" cy="95218"/>
            </a:xfrm>
            <a:custGeom>
              <a:avLst/>
              <a:gdLst/>
              <a:ahLst/>
              <a:cxnLst/>
              <a:rect l="l" t="t" r="r" b="b"/>
              <a:pathLst>
                <a:path w="775" h="775" extrusionOk="0">
                  <a:moveTo>
                    <a:pt x="393" y="0"/>
                  </a:moveTo>
                  <a:cubicBezTo>
                    <a:pt x="179" y="0"/>
                    <a:pt x="0" y="179"/>
                    <a:pt x="0" y="393"/>
                  </a:cubicBezTo>
                  <a:cubicBezTo>
                    <a:pt x="0" y="596"/>
                    <a:pt x="179" y="774"/>
                    <a:pt x="393" y="774"/>
                  </a:cubicBezTo>
                  <a:cubicBezTo>
                    <a:pt x="608" y="774"/>
                    <a:pt x="774" y="596"/>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6" name="Google Shape;6066;p16"/>
            <p:cNvSpPr/>
            <p:nvPr/>
          </p:nvSpPr>
          <p:spPr>
            <a:xfrm>
              <a:off x="8419722"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7" name="Google Shape;6067;p16"/>
            <p:cNvSpPr/>
            <p:nvPr/>
          </p:nvSpPr>
          <p:spPr>
            <a:xfrm>
              <a:off x="8419722"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8" name="Google Shape;6068;p16"/>
            <p:cNvSpPr/>
            <p:nvPr/>
          </p:nvSpPr>
          <p:spPr>
            <a:xfrm>
              <a:off x="9048777"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9" name="Google Shape;6069;p16"/>
            <p:cNvSpPr/>
            <p:nvPr/>
          </p:nvSpPr>
          <p:spPr>
            <a:xfrm>
              <a:off x="8734250" y="6631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0" name="Google Shape;6070;p16"/>
            <p:cNvSpPr/>
            <p:nvPr/>
          </p:nvSpPr>
          <p:spPr>
            <a:xfrm>
              <a:off x="8419722"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1" name="Google Shape;6071;p16"/>
            <p:cNvSpPr/>
            <p:nvPr/>
          </p:nvSpPr>
          <p:spPr>
            <a:xfrm>
              <a:off x="9048777"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2" name="Google Shape;6072;p16"/>
            <p:cNvSpPr/>
            <p:nvPr/>
          </p:nvSpPr>
          <p:spPr>
            <a:xfrm>
              <a:off x="8734250"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3" name="Google Shape;6073;p16"/>
            <p:cNvSpPr/>
            <p:nvPr/>
          </p:nvSpPr>
          <p:spPr>
            <a:xfrm>
              <a:off x="9048777"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4" name="Google Shape;6074;p16"/>
            <p:cNvSpPr/>
            <p:nvPr/>
          </p:nvSpPr>
          <p:spPr>
            <a:xfrm>
              <a:off x="8734250" y="1605089"/>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5" name="Google Shape;6075;p16"/>
            <p:cNvSpPr/>
            <p:nvPr/>
          </p:nvSpPr>
          <p:spPr>
            <a:xfrm>
              <a:off x="8576249" y="1763090"/>
              <a:ext cx="95218" cy="95218"/>
            </a:xfrm>
            <a:custGeom>
              <a:avLst/>
              <a:gdLst/>
              <a:ahLst/>
              <a:cxnLst/>
              <a:rect l="l" t="t" r="r" b="b"/>
              <a:pathLst>
                <a:path w="775" h="775" extrusionOk="0">
                  <a:moveTo>
                    <a:pt x="393" y="1"/>
                  </a:moveTo>
                  <a:cubicBezTo>
                    <a:pt x="179" y="1"/>
                    <a:pt x="1" y="168"/>
                    <a:pt x="1" y="382"/>
                  </a:cubicBezTo>
                  <a:cubicBezTo>
                    <a:pt x="1"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6" name="Google Shape;6076;p16"/>
            <p:cNvSpPr/>
            <p:nvPr/>
          </p:nvSpPr>
          <p:spPr>
            <a:xfrm>
              <a:off x="8890776" y="1763090"/>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7" name="Google Shape;6077;p16"/>
            <p:cNvSpPr/>
            <p:nvPr/>
          </p:nvSpPr>
          <p:spPr>
            <a:xfrm>
              <a:off x="8576249" y="1448685"/>
              <a:ext cx="95218" cy="95096"/>
            </a:xfrm>
            <a:custGeom>
              <a:avLst/>
              <a:gdLst/>
              <a:ahLst/>
              <a:cxnLst/>
              <a:rect l="l" t="t" r="r" b="b"/>
              <a:pathLst>
                <a:path w="775" h="774" extrusionOk="0">
                  <a:moveTo>
                    <a:pt x="393" y="0"/>
                  </a:moveTo>
                  <a:cubicBezTo>
                    <a:pt x="179" y="0"/>
                    <a:pt x="1" y="167"/>
                    <a:pt x="1" y="381"/>
                  </a:cubicBezTo>
                  <a:cubicBezTo>
                    <a:pt x="1"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8" name="Google Shape;6078;p16"/>
            <p:cNvSpPr/>
            <p:nvPr/>
          </p:nvSpPr>
          <p:spPr>
            <a:xfrm>
              <a:off x="8890776" y="1448685"/>
              <a:ext cx="95218" cy="95096"/>
            </a:xfrm>
            <a:custGeom>
              <a:avLst/>
              <a:gdLst/>
              <a:ahLst/>
              <a:cxnLst/>
              <a:rect l="l" t="t" r="r" b="b"/>
              <a:pathLst>
                <a:path w="775" h="774"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9" name="Google Shape;6079;p16"/>
            <p:cNvSpPr/>
            <p:nvPr/>
          </p:nvSpPr>
          <p:spPr>
            <a:xfrm>
              <a:off x="8419722"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0" name="Google Shape;6080;p16"/>
            <p:cNvSpPr/>
            <p:nvPr/>
          </p:nvSpPr>
          <p:spPr>
            <a:xfrm>
              <a:off x="8419722"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1" name="Google Shape;6081;p16"/>
            <p:cNvSpPr/>
            <p:nvPr/>
          </p:nvSpPr>
          <p:spPr>
            <a:xfrm>
              <a:off x="9048777"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2" name="Google Shape;6082;p16"/>
            <p:cNvSpPr/>
            <p:nvPr/>
          </p:nvSpPr>
          <p:spPr>
            <a:xfrm>
              <a:off x="8734250" y="1290685"/>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3" name="Google Shape;6083;p16"/>
            <p:cNvSpPr/>
            <p:nvPr/>
          </p:nvSpPr>
          <p:spPr>
            <a:xfrm>
              <a:off x="8419722"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4" name="Google Shape;6084;p16"/>
            <p:cNvSpPr/>
            <p:nvPr/>
          </p:nvSpPr>
          <p:spPr>
            <a:xfrm>
              <a:off x="9048777"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5" name="Google Shape;6085;p16"/>
            <p:cNvSpPr/>
            <p:nvPr/>
          </p:nvSpPr>
          <p:spPr>
            <a:xfrm>
              <a:off x="8734250"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6" name="Google Shape;6086;p16"/>
            <p:cNvSpPr/>
            <p:nvPr/>
          </p:nvSpPr>
          <p:spPr>
            <a:xfrm>
              <a:off x="9048777"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7" name="Google Shape;6087;p16"/>
            <p:cNvSpPr/>
            <p:nvPr/>
          </p:nvSpPr>
          <p:spPr>
            <a:xfrm>
              <a:off x="8734250" y="2232670"/>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8" name="Google Shape;6088;p16"/>
            <p:cNvSpPr/>
            <p:nvPr/>
          </p:nvSpPr>
          <p:spPr>
            <a:xfrm>
              <a:off x="8576249" y="2389196"/>
              <a:ext cx="95218" cy="95218"/>
            </a:xfrm>
            <a:custGeom>
              <a:avLst/>
              <a:gdLst/>
              <a:ahLst/>
              <a:cxnLst/>
              <a:rect l="l" t="t" r="r" b="b"/>
              <a:pathLst>
                <a:path w="775" h="775" extrusionOk="0">
                  <a:moveTo>
                    <a:pt x="393" y="1"/>
                  </a:moveTo>
                  <a:cubicBezTo>
                    <a:pt x="179" y="1"/>
                    <a:pt x="1" y="179"/>
                    <a:pt x="1" y="394"/>
                  </a:cubicBezTo>
                  <a:cubicBezTo>
                    <a:pt x="1"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9" name="Google Shape;6089;p16"/>
            <p:cNvSpPr/>
            <p:nvPr/>
          </p:nvSpPr>
          <p:spPr>
            <a:xfrm>
              <a:off x="8890776" y="2389196"/>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0" name="Google Shape;6090;p16"/>
            <p:cNvSpPr/>
            <p:nvPr/>
          </p:nvSpPr>
          <p:spPr>
            <a:xfrm>
              <a:off x="8576249" y="2076143"/>
              <a:ext cx="95218" cy="95218"/>
            </a:xfrm>
            <a:custGeom>
              <a:avLst/>
              <a:gdLst/>
              <a:ahLst/>
              <a:cxnLst/>
              <a:rect l="l" t="t" r="r" b="b"/>
              <a:pathLst>
                <a:path w="775" h="775" extrusionOk="0">
                  <a:moveTo>
                    <a:pt x="393" y="1"/>
                  </a:moveTo>
                  <a:cubicBezTo>
                    <a:pt x="179" y="1"/>
                    <a:pt x="1" y="167"/>
                    <a:pt x="1" y="382"/>
                  </a:cubicBezTo>
                  <a:cubicBezTo>
                    <a:pt x="1"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1" name="Google Shape;6091;p16"/>
            <p:cNvSpPr/>
            <p:nvPr/>
          </p:nvSpPr>
          <p:spPr>
            <a:xfrm>
              <a:off x="8890776" y="2076143"/>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2" name="Google Shape;6092;p16"/>
            <p:cNvSpPr/>
            <p:nvPr/>
          </p:nvSpPr>
          <p:spPr>
            <a:xfrm>
              <a:off x="8419722"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3" name="Google Shape;6093;p16"/>
            <p:cNvSpPr/>
            <p:nvPr/>
          </p:nvSpPr>
          <p:spPr>
            <a:xfrm>
              <a:off x="8419722"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4" name="Google Shape;6094;p16"/>
            <p:cNvSpPr/>
            <p:nvPr/>
          </p:nvSpPr>
          <p:spPr>
            <a:xfrm>
              <a:off x="9048777"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5" name="Google Shape;6095;p16"/>
            <p:cNvSpPr/>
            <p:nvPr/>
          </p:nvSpPr>
          <p:spPr>
            <a:xfrm>
              <a:off x="8734250" y="1919617"/>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6" name="Google Shape;6096;p16"/>
            <p:cNvSpPr/>
            <p:nvPr/>
          </p:nvSpPr>
          <p:spPr>
            <a:xfrm>
              <a:off x="8419722"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7" name="Google Shape;6097;p16"/>
            <p:cNvSpPr/>
            <p:nvPr/>
          </p:nvSpPr>
          <p:spPr>
            <a:xfrm>
              <a:off x="9048777"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8" name="Google Shape;6098;p16"/>
            <p:cNvSpPr/>
            <p:nvPr/>
          </p:nvSpPr>
          <p:spPr>
            <a:xfrm>
              <a:off x="8734250"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9" name="Google Shape;6099;p16"/>
            <p:cNvSpPr/>
            <p:nvPr/>
          </p:nvSpPr>
          <p:spPr>
            <a:xfrm>
              <a:off x="9048777"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0" name="Google Shape;6100;p16"/>
            <p:cNvSpPr/>
            <p:nvPr/>
          </p:nvSpPr>
          <p:spPr>
            <a:xfrm>
              <a:off x="8734250" y="2860250"/>
              <a:ext cx="95218" cy="95218"/>
            </a:xfrm>
            <a:custGeom>
              <a:avLst/>
              <a:gdLst/>
              <a:ahLst/>
              <a:cxnLst/>
              <a:rect l="l" t="t" r="r" b="b"/>
              <a:pathLst>
                <a:path w="775" h="775" extrusionOk="0">
                  <a:moveTo>
                    <a:pt x="381" y="1"/>
                  </a:moveTo>
                  <a:cubicBezTo>
                    <a:pt x="167" y="1"/>
                    <a:pt x="0" y="167"/>
                    <a:pt x="0" y="382"/>
                  </a:cubicBezTo>
                  <a:cubicBezTo>
                    <a:pt x="0" y="596"/>
                    <a:pt x="167" y="774"/>
                    <a:pt x="381" y="774"/>
                  </a:cubicBezTo>
                  <a:cubicBezTo>
                    <a:pt x="596" y="774"/>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1" name="Google Shape;6101;p16"/>
            <p:cNvSpPr/>
            <p:nvPr/>
          </p:nvSpPr>
          <p:spPr>
            <a:xfrm>
              <a:off x="8576249" y="3016777"/>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2" name="Google Shape;6102;p16"/>
            <p:cNvSpPr/>
            <p:nvPr/>
          </p:nvSpPr>
          <p:spPr>
            <a:xfrm>
              <a:off x="8890776" y="3016777"/>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3" name="Google Shape;6103;p16"/>
            <p:cNvSpPr/>
            <p:nvPr/>
          </p:nvSpPr>
          <p:spPr>
            <a:xfrm>
              <a:off x="8576249" y="2705198"/>
              <a:ext cx="95218" cy="93744"/>
            </a:xfrm>
            <a:custGeom>
              <a:avLst/>
              <a:gdLst/>
              <a:ahLst/>
              <a:cxnLst/>
              <a:rect l="l" t="t" r="r" b="b"/>
              <a:pathLst>
                <a:path w="775" h="763" extrusionOk="0">
                  <a:moveTo>
                    <a:pt x="393" y="0"/>
                  </a:moveTo>
                  <a:cubicBezTo>
                    <a:pt x="179" y="0"/>
                    <a:pt x="1" y="167"/>
                    <a:pt x="1" y="381"/>
                  </a:cubicBezTo>
                  <a:cubicBezTo>
                    <a:pt x="1" y="596"/>
                    <a:pt x="179" y="762"/>
                    <a:pt x="393" y="762"/>
                  </a:cubicBezTo>
                  <a:cubicBezTo>
                    <a:pt x="608" y="762"/>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4" name="Google Shape;6104;p16"/>
            <p:cNvSpPr/>
            <p:nvPr/>
          </p:nvSpPr>
          <p:spPr>
            <a:xfrm>
              <a:off x="8890776" y="2705198"/>
              <a:ext cx="95218" cy="93744"/>
            </a:xfrm>
            <a:custGeom>
              <a:avLst/>
              <a:gdLst/>
              <a:ahLst/>
              <a:cxnLst/>
              <a:rect l="l" t="t" r="r" b="b"/>
              <a:pathLst>
                <a:path w="775" h="763" extrusionOk="0">
                  <a:moveTo>
                    <a:pt x="393" y="0"/>
                  </a:moveTo>
                  <a:cubicBezTo>
                    <a:pt x="179" y="0"/>
                    <a:pt x="0" y="167"/>
                    <a:pt x="0" y="381"/>
                  </a:cubicBezTo>
                  <a:cubicBezTo>
                    <a:pt x="0" y="596"/>
                    <a:pt x="179" y="762"/>
                    <a:pt x="393" y="762"/>
                  </a:cubicBezTo>
                  <a:cubicBezTo>
                    <a:pt x="608" y="762"/>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5" name="Google Shape;6105;p16"/>
            <p:cNvSpPr/>
            <p:nvPr/>
          </p:nvSpPr>
          <p:spPr>
            <a:xfrm>
              <a:off x="8419722"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6" name="Google Shape;6106;p16"/>
            <p:cNvSpPr/>
            <p:nvPr/>
          </p:nvSpPr>
          <p:spPr>
            <a:xfrm>
              <a:off x="8419722"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7" name="Google Shape;6107;p16"/>
            <p:cNvSpPr/>
            <p:nvPr/>
          </p:nvSpPr>
          <p:spPr>
            <a:xfrm>
              <a:off x="9048777"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8" name="Google Shape;6108;p16"/>
            <p:cNvSpPr/>
            <p:nvPr/>
          </p:nvSpPr>
          <p:spPr>
            <a:xfrm>
              <a:off x="8734250" y="2547197"/>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9" name="Google Shape;6109;p16"/>
            <p:cNvSpPr/>
            <p:nvPr/>
          </p:nvSpPr>
          <p:spPr>
            <a:xfrm>
              <a:off x="8419722"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0" name="Google Shape;6110;p16"/>
            <p:cNvSpPr/>
            <p:nvPr/>
          </p:nvSpPr>
          <p:spPr>
            <a:xfrm>
              <a:off x="9048777"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1" name="Google Shape;6111;p16"/>
            <p:cNvSpPr/>
            <p:nvPr/>
          </p:nvSpPr>
          <p:spPr>
            <a:xfrm>
              <a:off x="8734250" y="3489305"/>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2" name="Google Shape;6112;p16"/>
            <p:cNvSpPr/>
            <p:nvPr/>
          </p:nvSpPr>
          <p:spPr>
            <a:xfrm>
              <a:off x="8576249" y="3644357"/>
              <a:ext cx="95218" cy="95218"/>
            </a:xfrm>
            <a:custGeom>
              <a:avLst/>
              <a:gdLst/>
              <a:ahLst/>
              <a:cxnLst/>
              <a:rect l="l" t="t" r="r" b="b"/>
              <a:pathLst>
                <a:path w="775" h="775" extrusionOk="0">
                  <a:moveTo>
                    <a:pt x="393" y="0"/>
                  </a:moveTo>
                  <a:cubicBezTo>
                    <a:pt x="179" y="0"/>
                    <a:pt x="1" y="179"/>
                    <a:pt x="1" y="381"/>
                  </a:cubicBezTo>
                  <a:cubicBezTo>
                    <a:pt x="1"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3" name="Google Shape;6113;p16"/>
            <p:cNvSpPr/>
            <p:nvPr/>
          </p:nvSpPr>
          <p:spPr>
            <a:xfrm>
              <a:off x="8890776" y="364435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608" y="774"/>
                    <a:pt x="774" y="596"/>
                    <a:pt x="774" y="381"/>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4" name="Google Shape;6114;p16"/>
            <p:cNvSpPr/>
            <p:nvPr/>
          </p:nvSpPr>
          <p:spPr>
            <a:xfrm>
              <a:off x="8576249" y="3331304"/>
              <a:ext cx="95218" cy="95218"/>
            </a:xfrm>
            <a:custGeom>
              <a:avLst/>
              <a:gdLst/>
              <a:ahLst/>
              <a:cxnLst/>
              <a:rect l="l" t="t" r="r" b="b"/>
              <a:pathLst>
                <a:path w="775" h="775" extrusionOk="0">
                  <a:moveTo>
                    <a:pt x="393" y="0"/>
                  </a:moveTo>
                  <a:cubicBezTo>
                    <a:pt x="179" y="0"/>
                    <a:pt x="1" y="179"/>
                    <a:pt x="1" y="393"/>
                  </a:cubicBezTo>
                  <a:cubicBezTo>
                    <a:pt x="1"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5" name="Google Shape;6115;p16"/>
            <p:cNvSpPr/>
            <p:nvPr/>
          </p:nvSpPr>
          <p:spPr>
            <a:xfrm>
              <a:off x="8890776" y="33313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6" name="Google Shape;6116;p16"/>
            <p:cNvSpPr/>
            <p:nvPr/>
          </p:nvSpPr>
          <p:spPr>
            <a:xfrm>
              <a:off x="8419722"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7" name="Google Shape;6117;p16"/>
            <p:cNvSpPr/>
            <p:nvPr/>
          </p:nvSpPr>
          <p:spPr>
            <a:xfrm>
              <a:off x="9048777"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8" name="Google Shape;6118;p16"/>
            <p:cNvSpPr/>
            <p:nvPr/>
          </p:nvSpPr>
          <p:spPr>
            <a:xfrm>
              <a:off x="8734250" y="3174778"/>
              <a:ext cx="95218" cy="95218"/>
            </a:xfrm>
            <a:custGeom>
              <a:avLst/>
              <a:gdLst/>
              <a:ahLst/>
              <a:cxnLst/>
              <a:rect l="l" t="t" r="r" b="b"/>
              <a:pathLst>
                <a:path w="775" h="775" extrusionOk="0">
                  <a:moveTo>
                    <a:pt x="381" y="0"/>
                  </a:moveTo>
                  <a:cubicBezTo>
                    <a:pt x="167" y="0"/>
                    <a:pt x="0" y="167"/>
                    <a:pt x="0" y="381"/>
                  </a:cubicBezTo>
                  <a:cubicBezTo>
                    <a:pt x="0" y="596"/>
                    <a:pt x="167" y="774"/>
                    <a:pt x="381" y="774"/>
                  </a:cubicBezTo>
                  <a:cubicBezTo>
                    <a:pt x="596" y="774"/>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9" name="Google Shape;6119;p16"/>
            <p:cNvSpPr/>
            <p:nvPr/>
          </p:nvSpPr>
          <p:spPr>
            <a:xfrm>
              <a:off x="8419722"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0" name="Google Shape;6120;p16"/>
            <p:cNvSpPr/>
            <p:nvPr/>
          </p:nvSpPr>
          <p:spPr>
            <a:xfrm>
              <a:off x="8419722"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1" name="Google Shape;6121;p16"/>
            <p:cNvSpPr/>
            <p:nvPr/>
          </p:nvSpPr>
          <p:spPr>
            <a:xfrm>
              <a:off x="8106669" y="36998"/>
              <a:ext cx="95218" cy="95218"/>
            </a:xfrm>
            <a:custGeom>
              <a:avLst/>
              <a:gdLst/>
              <a:ahLst/>
              <a:cxnLst/>
              <a:rect l="l" t="t" r="r" b="b"/>
              <a:pathLst>
                <a:path w="775" h="775" extrusionOk="0">
                  <a:moveTo>
                    <a:pt x="382" y="1"/>
                  </a:moveTo>
                  <a:cubicBezTo>
                    <a:pt x="179" y="1"/>
                    <a:pt x="1" y="167"/>
                    <a:pt x="1" y="382"/>
                  </a:cubicBezTo>
                  <a:cubicBezTo>
                    <a:pt x="1" y="596"/>
                    <a:pt x="179"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2" name="Google Shape;6122;p16"/>
            <p:cNvSpPr/>
            <p:nvPr/>
          </p:nvSpPr>
          <p:spPr>
            <a:xfrm>
              <a:off x="7792142"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3" name="Google Shape;6123;p16"/>
            <p:cNvSpPr/>
            <p:nvPr/>
          </p:nvSpPr>
          <p:spPr>
            <a:xfrm>
              <a:off x="8419722"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4" name="Google Shape;6124;p16"/>
            <p:cNvSpPr/>
            <p:nvPr/>
          </p:nvSpPr>
          <p:spPr>
            <a:xfrm>
              <a:off x="8106669" y="663104"/>
              <a:ext cx="95218" cy="95218"/>
            </a:xfrm>
            <a:custGeom>
              <a:avLst/>
              <a:gdLst/>
              <a:ahLst/>
              <a:cxnLst/>
              <a:rect l="l" t="t" r="r" b="b"/>
              <a:pathLst>
                <a:path w="775" h="775" extrusionOk="0">
                  <a:moveTo>
                    <a:pt x="382" y="0"/>
                  </a:moveTo>
                  <a:cubicBezTo>
                    <a:pt x="179" y="0"/>
                    <a:pt x="1" y="179"/>
                    <a:pt x="1" y="393"/>
                  </a:cubicBezTo>
                  <a:cubicBezTo>
                    <a:pt x="1" y="608"/>
                    <a:pt x="179"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5" name="Google Shape;6125;p16"/>
            <p:cNvSpPr/>
            <p:nvPr/>
          </p:nvSpPr>
          <p:spPr>
            <a:xfrm>
              <a:off x="8419722" y="35152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6" name="Google Shape;6126;p16"/>
            <p:cNvSpPr/>
            <p:nvPr/>
          </p:nvSpPr>
          <p:spPr>
            <a:xfrm>
              <a:off x="8106669" y="351525"/>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7" name="Google Shape;6127;p16"/>
            <p:cNvSpPr/>
            <p:nvPr/>
          </p:nvSpPr>
          <p:spPr>
            <a:xfrm>
              <a:off x="7950142" y="506577"/>
              <a:ext cx="95218" cy="95218"/>
            </a:xfrm>
            <a:custGeom>
              <a:avLst/>
              <a:gdLst/>
              <a:ahLst/>
              <a:cxnLst/>
              <a:rect l="l" t="t" r="r" b="b"/>
              <a:pathLst>
                <a:path w="775" h="775" extrusionOk="0">
                  <a:moveTo>
                    <a:pt x="382" y="0"/>
                  </a:moveTo>
                  <a:cubicBezTo>
                    <a:pt x="167" y="0"/>
                    <a:pt x="1" y="179"/>
                    <a:pt x="1" y="381"/>
                  </a:cubicBezTo>
                  <a:cubicBezTo>
                    <a:pt x="1" y="596"/>
                    <a:pt x="167"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8" name="Google Shape;6128;p16"/>
            <p:cNvSpPr/>
            <p:nvPr/>
          </p:nvSpPr>
          <p:spPr>
            <a:xfrm>
              <a:off x="8263196" y="50657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9" name="Google Shape;6129;p16"/>
            <p:cNvSpPr/>
            <p:nvPr/>
          </p:nvSpPr>
          <p:spPr>
            <a:xfrm>
              <a:off x="7950142" y="19352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0" name="Google Shape;6130;p16"/>
            <p:cNvSpPr/>
            <p:nvPr/>
          </p:nvSpPr>
          <p:spPr>
            <a:xfrm>
              <a:off x="8263196" y="19352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1" name="Google Shape;6131;p16"/>
            <p:cNvSpPr/>
            <p:nvPr/>
          </p:nvSpPr>
          <p:spPr>
            <a:xfrm>
              <a:off x="7792142"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2" name="Google Shape;6132;p16"/>
            <p:cNvSpPr/>
            <p:nvPr/>
          </p:nvSpPr>
          <p:spPr>
            <a:xfrm>
              <a:off x="7792142"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3" name="Google Shape;6133;p16"/>
            <p:cNvSpPr/>
            <p:nvPr/>
          </p:nvSpPr>
          <p:spPr>
            <a:xfrm>
              <a:off x="8419722" y="36998"/>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4" name="Google Shape;6134;p16"/>
            <p:cNvSpPr/>
            <p:nvPr/>
          </p:nvSpPr>
          <p:spPr>
            <a:xfrm>
              <a:off x="8106669" y="36998"/>
              <a:ext cx="95218" cy="95218"/>
            </a:xfrm>
            <a:custGeom>
              <a:avLst/>
              <a:gdLst/>
              <a:ahLst/>
              <a:cxnLst/>
              <a:rect l="l" t="t" r="r" b="b"/>
              <a:pathLst>
                <a:path w="775" h="775" extrusionOk="0">
                  <a:moveTo>
                    <a:pt x="382" y="1"/>
                  </a:moveTo>
                  <a:cubicBezTo>
                    <a:pt x="179" y="1"/>
                    <a:pt x="1" y="167"/>
                    <a:pt x="1" y="382"/>
                  </a:cubicBezTo>
                  <a:cubicBezTo>
                    <a:pt x="1" y="596"/>
                    <a:pt x="179"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5" name="Google Shape;6135;p16"/>
            <p:cNvSpPr/>
            <p:nvPr/>
          </p:nvSpPr>
          <p:spPr>
            <a:xfrm>
              <a:off x="7792142"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6" name="Google Shape;6136;p16"/>
            <p:cNvSpPr/>
            <p:nvPr/>
          </p:nvSpPr>
          <p:spPr>
            <a:xfrm>
              <a:off x="8419722"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7" name="Google Shape;6137;p16"/>
            <p:cNvSpPr/>
            <p:nvPr/>
          </p:nvSpPr>
          <p:spPr>
            <a:xfrm>
              <a:off x="8106669" y="1290685"/>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8" name="Google Shape;6138;p16"/>
            <p:cNvSpPr/>
            <p:nvPr/>
          </p:nvSpPr>
          <p:spPr>
            <a:xfrm>
              <a:off x="8419722" y="979106"/>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9" name="Google Shape;6139;p16"/>
            <p:cNvSpPr/>
            <p:nvPr/>
          </p:nvSpPr>
          <p:spPr>
            <a:xfrm>
              <a:off x="8106669" y="979106"/>
              <a:ext cx="95218" cy="95218"/>
            </a:xfrm>
            <a:custGeom>
              <a:avLst/>
              <a:gdLst/>
              <a:ahLst/>
              <a:cxnLst/>
              <a:rect l="l" t="t" r="r" b="b"/>
              <a:pathLst>
                <a:path w="775" h="775" extrusionOk="0">
                  <a:moveTo>
                    <a:pt x="382" y="0"/>
                  </a:moveTo>
                  <a:cubicBezTo>
                    <a:pt x="179" y="0"/>
                    <a:pt x="1" y="167"/>
                    <a:pt x="1" y="381"/>
                  </a:cubicBezTo>
                  <a:cubicBezTo>
                    <a:pt x="1" y="595"/>
                    <a:pt x="179"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0" name="Google Shape;6140;p16"/>
            <p:cNvSpPr/>
            <p:nvPr/>
          </p:nvSpPr>
          <p:spPr>
            <a:xfrm>
              <a:off x="7950142" y="1135632"/>
              <a:ext cx="95218" cy="95096"/>
            </a:xfrm>
            <a:custGeom>
              <a:avLst/>
              <a:gdLst/>
              <a:ahLst/>
              <a:cxnLst/>
              <a:rect l="l" t="t" r="r" b="b"/>
              <a:pathLst>
                <a:path w="775" h="774" extrusionOk="0">
                  <a:moveTo>
                    <a:pt x="382" y="0"/>
                  </a:moveTo>
                  <a:cubicBezTo>
                    <a:pt x="167" y="0"/>
                    <a:pt x="1" y="179"/>
                    <a:pt x="1" y="393"/>
                  </a:cubicBezTo>
                  <a:cubicBezTo>
                    <a:pt x="1" y="595"/>
                    <a:pt x="167" y="774"/>
                    <a:pt x="382" y="774"/>
                  </a:cubicBezTo>
                  <a:cubicBezTo>
                    <a:pt x="596" y="774"/>
                    <a:pt x="775" y="595"/>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1" name="Google Shape;6141;p16"/>
            <p:cNvSpPr/>
            <p:nvPr/>
          </p:nvSpPr>
          <p:spPr>
            <a:xfrm>
              <a:off x="8263196" y="1135632"/>
              <a:ext cx="95218" cy="95096"/>
            </a:xfrm>
            <a:custGeom>
              <a:avLst/>
              <a:gdLst/>
              <a:ahLst/>
              <a:cxnLst/>
              <a:rect l="l" t="t" r="r" b="b"/>
              <a:pathLst>
                <a:path w="775" h="774" extrusionOk="0">
                  <a:moveTo>
                    <a:pt x="394" y="0"/>
                  </a:moveTo>
                  <a:cubicBezTo>
                    <a:pt x="179" y="0"/>
                    <a:pt x="1" y="179"/>
                    <a:pt x="1" y="393"/>
                  </a:cubicBezTo>
                  <a:cubicBezTo>
                    <a:pt x="1" y="595"/>
                    <a:pt x="179" y="774"/>
                    <a:pt x="394" y="774"/>
                  </a:cubicBezTo>
                  <a:cubicBezTo>
                    <a:pt x="608" y="774"/>
                    <a:pt x="775" y="595"/>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2" name="Google Shape;6142;p16"/>
            <p:cNvSpPr/>
            <p:nvPr/>
          </p:nvSpPr>
          <p:spPr>
            <a:xfrm>
              <a:off x="7950142" y="821105"/>
              <a:ext cx="95218" cy="95218"/>
            </a:xfrm>
            <a:custGeom>
              <a:avLst/>
              <a:gdLst/>
              <a:ahLst/>
              <a:cxnLst/>
              <a:rect l="l" t="t" r="r" b="b"/>
              <a:pathLst>
                <a:path w="775" h="775" extrusionOk="0">
                  <a:moveTo>
                    <a:pt x="382" y="0"/>
                  </a:moveTo>
                  <a:cubicBezTo>
                    <a:pt x="167" y="0"/>
                    <a:pt x="1" y="179"/>
                    <a:pt x="1" y="393"/>
                  </a:cubicBezTo>
                  <a:cubicBezTo>
                    <a:pt x="1" y="596"/>
                    <a:pt x="167" y="774"/>
                    <a:pt x="382" y="774"/>
                  </a:cubicBezTo>
                  <a:cubicBezTo>
                    <a:pt x="596" y="774"/>
                    <a:pt x="775" y="596"/>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3" name="Google Shape;6143;p16"/>
            <p:cNvSpPr/>
            <p:nvPr/>
          </p:nvSpPr>
          <p:spPr>
            <a:xfrm>
              <a:off x="8263196" y="821105"/>
              <a:ext cx="95218" cy="95218"/>
            </a:xfrm>
            <a:custGeom>
              <a:avLst/>
              <a:gdLst/>
              <a:ahLst/>
              <a:cxnLst/>
              <a:rect l="l" t="t" r="r" b="b"/>
              <a:pathLst>
                <a:path w="775" h="775" extrusionOk="0">
                  <a:moveTo>
                    <a:pt x="394" y="0"/>
                  </a:moveTo>
                  <a:cubicBezTo>
                    <a:pt x="179" y="0"/>
                    <a:pt x="1" y="179"/>
                    <a:pt x="1" y="393"/>
                  </a:cubicBezTo>
                  <a:cubicBezTo>
                    <a:pt x="1" y="596"/>
                    <a:pt x="179" y="774"/>
                    <a:pt x="394" y="774"/>
                  </a:cubicBezTo>
                  <a:cubicBezTo>
                    <a:pt x="608" y="774"/>
                    <a:pt x="775" y="596"/>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4" name="Google Shape;6144;p16"/>
            <p:cNvSpPr/>
            <p:nvPr/>
          </p:nvSpPr>
          <p:spPr>
            <a:xfrm>
              <a:off x="7792142"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5" name="Google Shape;6145;p16"/>
            <p:cNvSpPr/>
            <p:nvPr/>
          </p:nvSpPr>
          <p:spPr>
            <a:xfrm>
              <a:off x="7792142"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6" name="Google Shape;6146;p16"/>
            <p:cNvSpPr/>
            <p:nvPr/>
          </p:nvSpPr>
          <p:spPr>
            <a:xfrm>
              <a:off x="8419722" y="6631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7" name="Google Shape;6147;p16"/>
            <p:cNvSpPr/>
            <p:nvPr/>
          </p:nvSpPr>
          <p:spPr>
            <a:xfrm>
              <a:off x="8106669" y="663104"/>
              <a:ext cx="95218" cy="95218"/>
            </a:xfrm>
            <a:custGeom>
              <a:avLst/>
              <a:gdLst/>
              <a:ahLst/>
              <a:cxnLst/>
              <a:rect l="l" t="t" r="r" b="b"/>
              <a:pathLst>
                <a:path w="775" h="775" extrusionOk="0">
                  <a:moveTo>
                    <a:pt x="382" y="0"/>
                  </a:moveTo>
                  <a:cubicBezTo>
                    <a:pt x="179" y="0"/>
                    <a:pt x="1" y="179"/>
                    <a:pt x="1" y="393"/>
                  </a:cubicBezTo>
                  <a:cubicBezTo>
                    <a:pt x="1" y="608"/>
                    <a:pt x="179"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8" name="Google Shape;6148;p16"/>
            <p:cNvSpPr/>
            <p:nvPr/>
          </p:nvSpPr>
          <p:spPr>
            <a:xfrm>
              <a:off x="7792142"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9" name="Google Shape;6149;p16"/>
            <p:cNvSpPr/>
            <p:nvPr/>
          </p:nvSpPr>
          <p:spPr>
            <a:xfrm>
              <a:off x="8419722"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0" name="Google Shape;6150;p16"/>
            <p:cNvSpPr/>
            <p:nvPr/>
          </p:nvSpPr>
          <p:spPr>
            <a:xfrm>
              <a:off x="8106669" y="1919617"/>
              <a:ext cx="95218" cy="95218"/>
            </a:xfrm>
            <a:custGeom>
              <a:avLst/>
              <a:gdLst/>
              <a:ahLst/>
              <a:cxnLst/>
              <a:rect l="l" t="t" r="r" b="b"/>
              <a:pathLst>
                <a:path w="775" h="775" extrusionOk="0">
                  <a:moveTo>
                    <a:pt x="382" y="1"/>
                  </a:moveTo>
                  <a:cubicBezTo>
                    <a:pt x="179" y="1"/>
                    <a:pt x="1" y="179"/>
                    <a:pt x="1" y="394"/>
                  </a:cubicBezTo>
                  <a:cubicBezTo>
                    <a:pt x="1" y="608"/>
                    <a:pt x="179"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1" name="Google Shape;6151;p16"/>
            <p:cNvSpPr/>
            <p:nvPr/>
          </p:nvSpPr>
          <p:spPr>
            <a:xfrm>
              <a:off x="8419722" y="1605089"/>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2" name="Google Shape;6152;p16"/>
            <p:cNvSpPr/>
            <p:nvPr/>
          </p:nvSpPr>
          <p:spPr>
            <a:xfrm>
              <a:off x="8106669" y="1605089"/>
              <a:ext cx="95218" cy="95218"/>
            </a:xfrm>
            <a:custGeom>
              <a:avLst/>
              <a:gdLst/>
              <a:ahLst/>
              <a:cxnLst/>
              <a:rect l="l" t="t" r="r" b="b"/>
              <a:pathLst>
                <a:path w="775" h="775" extrusionOk="0">
                  <a:moveTo>
                    <a:pt x="382" y="1"/>
                  </a:moveTo>
                  <a:cubicBezTo>
                    <a:pt x="179" y="1"/>
                    <a:pt x="1" y="180"/>
                    <a:pt x="1" y="394"/>
                  </a:cubicBezTo>
                  <a:cubicBezTo>
                    <a:pt x="1" y="608"/>
                    <a:pt x="179"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3" name="Google Shape;6153;p16"/>
            <p:cNvSpPr/>
            <p:nvPr/>
          </p:nvSpPr>
          <p:spPr>
            <a:xfrm>
              <a:off x="7950142" y="1763090"/>
              <a:ext cx="95218" cy="95218"/>
            </a:xfrm>
            <a:custGeom>
              <a:avLst/>
              <a:gdLst/>
              <a:ahLst/>
              <a:cxnLst/>
              <a:rect l="l" t="t" r="r" b="b"/>
              <a:pathLst>
                <a:path w="775" h="775" extrusionOk="0">
                  <a:moveTo>
                    <a:pt x="382" y="1"/>
                  </a:moveTo>
                  <a:cubicBezTo>
                    <a:pt x="167" y="1"/>
                    <a:pt x="1" y="168"/>
                    <a:pt x="1" y="382"/>
                  </a:cubicBezTo>
                  <a:cubicBezTo>
                    <a:pt x="1" y="596"/>
                    <a:pt x="167"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4" name="Google Shape;6154;p16"/>
            <p:cNvSpPr/>
            <p:nvPr/>
          </p:nvSpPr>
          <p:spPr>
            <a:xfrm>
              <a:off x="8263196" y="1763090"/>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5" name="Google Shape;6155;p16"/>
            <p:cNvSpPr/>
            <p:nvPr/>
          </p:nvSpPr>
          <p:spPr>
            <a:xfrm>
              <a:off x="7950142" y="1448685"/>
              <a:ext cx="95218" cy="95096"/>
            </a:xfrm>
            <a:custGeom>
              <a:avLst/>
              <a:gdLst/>
              <a:ahLst/>
              <a:cxnLst/>
              <a:rect l="l" t="t" r="r" b="b"/>
              <a:pathLst>
                <a:path w="775" h="774"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6" name="Google Shape;6156;p16"/>
            <p:cNvSpPr/>
            <p:nvPr/>
          </p:nvSpPr>
          <p:spPr>
            <a:xfrm>
              <a:off x="8263196" y="1448685"/>
              <a:ext cx="95218" cy="95096"/>
            </a:xfrm>
            <a:custGeom>
              <a:avLst/>
              <a:gdLst/>
              <a:ahLst/>
              <a:cxnLst/>
              <a:rect l="l" t="t" r="r" b="b"/>
              <a:pathLst>
                <a:path w="775" h="774"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7" name="Google Shape;6157;p16"/>
            <p:cNvSpPr/>
            <p:nvPr/>
          </p:nvSpPr>
          <p:spPr>
            <a:xfrm>
              <a:off x="7792142"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8" name="Google Shape;6158;p16"/>
            <p:cNvSpPr/>
            <p:nvPr/>
          </p:nvSpPr>
          <p:spPr>
            <a:xfrm>
              <a:off x="7792142"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9" name="Google Shape;6159;p16"/>
            <p:cNvSpPr/>
            <p:nvPr/>
          </p:nvSpPr>
          <p:spPr>
            <a:xfrm>
              <a:off x="8419722" y="1290685"/>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0" name="Google Shape;6160;p16"/>
            <p:cNvSpPr/>
            <p:nvPr/>
          </p:nvSpPr>
          <p:spPr>
            <a:xfrm>
              <a:off x="8106669" y="1290685"/>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1" name="Google Shape;6161;p16"/>
            <p:cNvSpPr/>
            <p:nvPr/>
          </p:nvSpPr>
          <p:spPr>
            <a:xfrm>
              <a:off x="7792142"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2" name="Google Shape;6162;p16"/>
            <p:cNvSpPr/>
            <p:nvPr/>
          </p:nvSpPr>
          <p:spPr>
            <a:xfrm>
              <a:off x="8419722"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3" name="Google Shape;6163;p16"/>
            <p:cNvSpPr/>
            <p:nvPr/>
          </p:nvSpPr>
          <p:spPr>
            <a:xfrm>
              <a:off x="8106669" y="2547197"/>
              <a:ext cx="95218" cy="95218"/>
            </a:xfrm>
            <a:custGeom>
              <a:avLst/>
              <a:gdLst/>
              <a:ahLst/>
              <a:cxnLst/>
              <a:rect l="l" t="t" r="r" b="b"/>
              <a:pathLst>
                <a:path w="775" h="775" extrusionOk="0">
                  <a:moveTo>
                    <a:pt x="382" y="1"/>
                  </a:moveTo>
                  <a:cubicBezTo>
                    <a:pt x="179" y="1"/>
                    <a:pt x="1" y="179"/>
                    <a:pt x="1" y="382"/>
                  </a:cubicBezTo>
                  <a:cubicBezTo>
                    <a:pt x="1" y="596"/>
                    <a:pt x="179"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4" name="Google Shape;6164;p16"/>
            <p:cNvSpPr/>
            <p:nvPr/>
          </p:nvSpPr>
          <p:spPr>
            <a:xfrm>
              <a:off x="8419722" y="2232670"/>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5" name="Google Shape;6165;p16"/>
            <p:cNvSpPr/>
            <p:nvPr/>
          </p:nvSpPr>
          <p:spPr>
            <a:xfrm>
              <a:off x="8106669" y="2232670"/>
              <a:ext cx="95218" cy="95218"/>
            </a:xfrm>
            <a:custGeom>
              <a:avLst/>
              <a:gdLst/>
              <a:ahLst/>
              <a:cxnLst/>
              <a:rect l="l" t="t" r="r" b="b"/>
              <a:pathLst>
                <a:path w="775" h="775" extrusionOk="0">
                  <a:moveTo>
                    <a:pt x="382" y="1"/>
                  </a:moveTo>
                  <a:cubicBezTo>
                    <a:pt x="179" y="1"/>
                    <a:pt x="1" y="179"/>
                    <a:pt x="1" y="394"/>
                  </a:cubicBezTo>
                  <a:cubicBezTo>
                    <a:pt x="1" y="596"/>
                    <a:pt x="179"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6" name="Google Shape;6166;p16"/>
            <p:cNvSpPr/>
            <p:nvPr/>
          </p:nvSpPr>
          <p:spPr>
            <a:xfrm>
              <a:off x="7950142" y="2389196"/>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7" name="Google Shape;6167;p16"/>
            <p:cNvSpPr/>
            <p:nvPr/>
          </p:nvSpPr>
          <p:spPr>
            <a:xfrm>
              <a:off x="8263196" y="2389196"/>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8" name="Google Shape;6168;p16"/>
            <p:cNvSpPr/>
            <p:nvPr/>
          </p:nvSpPr>
          <p:spPr>
            <a:xfrm>
              <a:off x="7950142" y="2076143"/>
              <a:ext cx="95218" cy="95218"/>
            </a:xfrm>
            <a:custGeom>
              <a:avLst/>
              <a:gdLst/>
              <a:ahLst/>
              <a:cxnLst/>
              <a:rect l="l" t="t" r="r" b="b"/>
              <a:pathLst>
                <a:path w="775" h="775" extrusionOk="0">
                  <a:moveTo>
                    <a:pt x="382" y="1"/>
                  </a:moveTo>
                  <a:cubicBezTo>
                    <a:pt x="167" y="1"/>
                    <a:pt x="1" y="167"/>
                    <a:pt x="1" y="382"/>
                  </a:cubicBezTo>
                  <a:cubicBezTo>
                    <a:pt x="1" y="596"/>
                    <a:pt x="167"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9" name="Google Shape;6169;p16"/>
            <p:cNvSpPr/>
            <p:nvPr/>
          </p:nvSpPr>
          <p:spPr>
            <a:xfrm>
              <a:off x="8263196" y="2076143"/>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0" name="Google Shape;6170;p16"/>
            <p:cNvSpPr/>
            <p:nvPr/>
          </p:nvSpPr>
          <p:spPr>
            <a:xfrm>
              <a:off x="7792142"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1" name="Google Shape;6171;p16"/>
            <p:cNvSpPr/>
            <p:nvPr/>
          </p:nvSpPr>
          <p:spPr>
            <a:xfrm>
              <a:off x="7792142"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2" name="Google Shape;6172;p16"/>
            <p:cNvSpPr/>
            <p:nvPr/>
          </p:nvSpPr>
          <p:spPr>
            <a:xfrm>
              <a:off x="8419722" y="1919617"/>
              <a:ext cx="95218" cy="95218"/>
            </a:xfrm>
            <a:custGeom>
              <a:avLst/>
              <a:gdLst/>
              <a:ahLst/>
              <a:cxnLst/>
              <a:rect l="l" t="t" r="r" b="b"/>
              <a:pathLst>
                <a:path w="775" h="775" extrusionOk="0">
                  <a:moveTo>
                    <a:pt x="382" y="1"/>
                  </a:moveTo>
                  <a:cubicBezTo>
                    <a:pt x="167" y="1"/>
                    <a:pt x="1" y="179"/>
                    <a:pt x="1" y="394"/>
                  </a:cubicBezTo>
                  <a:cubicBezTo>
                    <a:pt x="1" y="608"/>
                    <a:pt x="167"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3" name="Google Shape;6173;p16"/>
            <p:cNvSpPr/>
            <p:nvPr/>
          </p:nvSpPr>
          <p:spPr>
            <a:xfrm>
              <a:off x="8106669" y="1919617"/>
              <a:ext cx="95218" cy="95218"/>
            </a:xfrm>
            <a:custGeom>
              <a:avLst/>
              <a:gdLst/>
              <a:ahLst/>
              <a:cxnLst/>
              <a:rect l="l" t="t" r="r" b="b"/>
              <a:pathLst>
                <a:path w="775" h="775" extrusionOk="0">
                  <a:moveTo>
                    <a:pt x="382" y="1"/>
                  </a:moveTo>
                  <a:cubicBezTo>
                    <a:pt x="179" y="1"/>
                    <a:pt x="1" y="179"/>
                    <a:pt x="1" y="394"/>
                  </a:cubicBezTo>
                  <a:cubicBezTo>
                    <a:pt x="1" y="608"/>
                    <a:pt x="179"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4" name="Google Shape;6174;p16"/>
            <p:cNvSpPr/>
            <p:nvPr/>
          </p:nvSpPr>
          <p:spPr>
            <a:xfrm>
              <a:off x="7792142"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5" name="Google Shape;6175;p16"/>
            <p:cNvSpPr/>
            <p:nvPr/>
          </p:nvSpPr>
          <p:spPr>
            <a:xfrm>
              <a:off x="8419722"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6" name="Google Shape;6176;p16"/>
            <p:cNvSpPr/>
            <p:nvPr/>
          </p:nvSpPr>
          <p:spPr>
            <a:xfrm>
              <a:off x="8106669" y="3174778"/>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7" name="Google Shape;6177;p16"/>
            <p:cNvSpPr/>
            <p:nvPr/>
          </p:nvSpPr>
          <p:spPr>
            <a:xfrm>
              <a:off x="8419722" y="2860250"/>
              <a:ext cx="95218" cy="95218"/>
            </a:xfrm>
            <a:custGeom>
              <a:avLst/>
              <a:gdLst/>
              <a:ahLst/>
              <a:cxnLst/>
              <a:rect l="l" t="t" r="r" b="b"/>
              <a:pathLst>
                <a:path w="775" h="775" extrusionOk="0">
                  <a:moveTo>
                    <a:pt x="382" y="1"/>
                  </a:moveTo>
                  <a:cubicBezTo>
                    <a:pt x="167" y="1"/>
                    <a:pt x="1" y="167"/>
                    <a:pt x="1" y="382"/>
                  </a:cubicBezTo>
                  <a:cubicBezTo>
                    <a:pt x="1" y="596"/>
                    <a:pt x="167"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8" name="Google Shape;6178;p16"/>
            <p:cNvSpPr/>
            <p:nvPr/>
          </p:nvSpPr>
          <p:spPr>
            <a:xfrm>
              <a:off x="8106669" y="2860250"/>
              <a:ext cx="95218" cy="95218"/>
            </a:xfrm>
            <a:custGeom>
              <a:avLst/>
              <a:gdLst/>
              <a:ahLst/>
              <a:cxnLst/>
              <a:rect l="l" t="t" r="r" b="b"/>
              <a:pathLst>
                <a:path w="775" h="775" extrusionOk="0">
                  <a:moveTo>
                    <a:pt x="382" y="1"/>
                  </a:moveTo>
                  <a:cubicBezTo>
                    <a:pt x="179" y="1"/>
                    <a:pt x="1" y="167"/>
                    <a:pt x="1" y="382"/>
                  </a:cubicBezTo>
                  <a:cubicBezTo>
                    <a:pt x="1" y="596"/>
                    <a:pt x="179" y="774"/>
                    <a:pt x="382" y="774"/>
                  </a:cubicBezTo>
                  <a:cubicBezTo>
                    <a:pt x="596" y="774"/>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9" name="Google Shape;6179;p16"/>
            <p:cNvSpPr/>
            <p:nvPr/>
          </p:nvSpPr>
          <p:spPr>
            <a:xfrm>
              <a:off x="7950142" y="3016777"/>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0" name="Google Shape;6180;p16"/>
            <p:cNvSpPr/>
            <p:nvPr/>
          </p:nvSpPr>
          <p:spPr>
            <a:xfrm>
              <a:off x="8263196" y="3016777"/>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1" name="Google Shape;6181;p16"/>
            <p:cNvSpPr/>
            <p:nvPr/>
          </p:nvSpPr>
          <p:spPr>
            <a:xfrm>
              <a:off x="7950142" y="2705198"/>
              <a:ext cx="95218" cy="93744"/>
            </a:xfrm>
            <a:custGeom>
              <a:avLst/>
              <a:gdLst/>
              <a:ahLst/>
              <a:cxnLst/>
              <a:rect l="l" t="t" r="r" b="b"/>
              <a:pathLst>
                <a:path w="775" h="763" extrusionOk="0">
                  <a:moveTo>
                    <a:pt x="382" y="0"/>
                  </a:moveTo>
                  <a:cubicBezTo>
                    <a:pt x="167" y="0"/>
                    <a:pt x="1" y="167"/>
                    <a:pt x="1" y="381"/>
                  </a:cubicBezTo>
                  <a:cubicBezTo>
                    <a:pt x="1" y="596"/>
                    <a:pt x="167" y="762"/>
                    <a:pt x="382" y="762"/>
                  </a:cubicBezTo>
                  <a:cubicBezTo>
                    <a:pt x="596" y="762"/>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2" name="Google Shape;6182;p16"/>
            <p:cNvSpPr/>
            <p:nvPr/>
          </p:nvSpPr>
          <p:spPr>
            <a:xfrm>
              <a:off x="8263196" y="2705198"/>
              <a:ext cx="95218" cy="93744"/>
            </a:xfrm>
            <a:custGeom>
              <a:avLst/>
              <a:gdLst/>
              <a:ahLst/>
              <a:cxnLst/>
              <a:rect l="l" t="t" r="r" b="b"/>
              <a:pathLst>
                <a:path w="775" h="763" extrusionOk="0">
                  <a:moveTo>
                    <a:pt x="394" y="0"/>
                  </a:moveTo>
                  <a:cubicBezTo>
                    <a:pt x="179" y="0"/>
                    <a:pt x="1" y="167"/>
                    <a:pt x="1" y="381"/>
                  </a:cubicBezTo>
                  <a:cubicBezTo>
                    <a:pt x="1" y="596"/>
                    <a:pt x="179" y="762"/>
                    <a:pt x="394" y="762"/>
                  </a:cubicBezTo>
                  <a:cubicBezTo>
                    <a:pt x="608" y="762"/>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3" name="Google Shape;6183;p16"/>
            <p:cNvSpPr/>
            <p:nvPr/>
          </p:nvSpPr>
          <p:spPr>
            <a:xfrm>
              <a:off x="7792142"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4" name="Google Shape;6184;p16"/>
            <p:cNvSpPr/>
            <p:nvPr/>
          </p:nvSpPr>
          <p:spPr>
            <a:xfrm>
              <a:off x="7792142"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5" name="Google Shape;6185;p16"/>
            <p:cNvSpPr/>
            <p:nvPr/>
          </p:nvSpPr>
          <p:spPr>
            <a:xfrm>
              <a:off x="8419722" y="2547197"/>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6" name="Google Shape;6186;p16"/>
            <p:cNvSpPr/>
            <p:nvPr/>
          </p:nvSpPr>
          <p:spPr>
            <a:xfrm>
              <a:off x="8106669" y="2547197"/>
              <a:ext cx="95218" cy="95218"/>
            </a:xfrm>
            <a:custGeom>
              <a:avLst/>
              <a:gdLst/>
              <a:ahLst/>
              <a:cxnLst/>
              <a:rect l="l" t="t" r="r" b="b"/>
              <a:pathLst>
                <a:path w="775" h="775" extrusionOk="0">
                  <a:moveTo>
                    <a:pt x="382" y="1"/>
                  </a:moveTo>
                  <a:cubicBezTo>
                    <a:pt x="179" y="1"/>
                    <a:pt x="1" y="179"/>
                    <a:pt x="1" y="382"/>
                  </a:cubicBezTo>
                  <a:cubicBezTo>
                    <a:pt x="1" y="596"/>
                    <a:pt x="179"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7" name="Google Shape;6187;p16"/>
            <p:cNvSpPr/>
            <p:nvPr/>
          </p:nvSpPr>
          <p:spPr>
            <a:xfrm>
              <a:off x="7792142"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8" name="Google Shape;6188;p16"/>
            <p:cNvSpPr/>
            <p:nvPr/>
          </p:nvSpPr>
          <p:spPr>
            <a:xfrm>
              <a:off x="8419722" y="3489305"/>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9" name="Google Shape;6189;p16"/>
            <p:cNvSpPr/>
            <p:nvPr/>
          </p:nvSpPr>
          <p:spPr>
            <a:xfrm>
              <a:off x="8106669" y="3489305"/>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0" name="Google Shape;6190;p16"/>
            <p:cNvSpPr/>
            <p:nvPr/>
          </p:nvSpPr>
          <p:spPr>
            <a:xfrm>
              <a:off x="7950142" y="3644357"/>
              <a:ext cx="95218" cy="95218"/>
            </a:xfrm>
            <a:custGeom>
              <a:avLst/>
              <a:gdLst/>
              <a:ahLst/>
              <a:cxnLst/>
              <a:rect l="l" t="t" r="r" b="b"/>
              <a:pathLst>
                <a:path w="775" h="775" extrusionOk="0">
                  <a:moveTo>
                    <a:pt x="382" y="0"/>
                  </a:moveTo>
                  <a:cubicBezTo>
                    <a:pt x="167" y="0"/>
                    <a:pt x="1" y="179"/>
                    <a:pt x="1" y="381"/>
                  </a:cubicBezTo>
                  <a:cubicBezTo>
                    <a:pt x="1" y="596"/>
                    <a:pt x="167"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1" name="Google Shape;6191;p16"/>
            <p:cNvSpPr/>
            <p:nvPr/>
          </p:nvSpPr>
          <p:spPr>
            <a:xfrm>
              <a:off x="8263196" y="3644357"/>
              <a:ext cx="95218" cy="95218"/>
            </a:xfrm>
            <a:custGeom>
              <a:avLst/>
              <a:gdLst/>
              <a:ahLst/>
              <a:cxnLst/>
              <a:rect l="l" t="t" r="r" b="b"/>
              <a:pathLst>
                <a:path w="775" h="775" extrusionOk="0">
                  <a:moveTo>
                    <a:pt x="394" y="0"/>
                  </a:moveTo>
                  <a:cubicBezTo>
                    <a:pt x="179" y="0"/>
                    <a:pt x="1" y="179"/>
                    <a:pt x="1" y="381"/>
                  </a:cubicBezTo>
                  <a:cubicBezTo>
                    <a:pt x="1" y="596"/>
                    <a:pt x="179" y="774"/>
                    <a:pt x="394" y="774"/>
                  </a:cubicBezTo>
                  <a:cubicBezTo>
                    <a:pt x="608" y="774"/>
                    <a:pt x="775" y="596"/>
                    <a:pt x="775" y="381"/>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2" name="Google Shape;6192;p16"/>
            <p:cNvSpPr/>
            <p:nvPr/>
          </p:nvSpPr>
          <p:spPr>
            <a:xfrm>
              <a:off x="7950142" y="3331304"/>
              <a:ext cx="95218" cy="95218"/>
            </a:xfrm>
            <a:custGeom>
              <a:avLst/>
              <a:gdLst/>
              <a:ahLst/>
              <a:cxnLst/>
              <a:rect l="l" t="t" r="r" b="b"/>
              <a:pathLst>
                <a:path w="775" h="775" extrusionOk="0">
                  <a:moveTo>
                    <a:pt x="382" y="0"/>
                  </a:moveTo>
                  <a:cubicBezTo>
                    <a:pt x="167" y="0"/>
                    <a:pt x="1" y="179"/>
                    <a:pt x="1" y="393"/>
                  </a:cubicBezTo>
                  <a:cubicBezTo>
                    <a:pt x="1" y="608"/>
                    <a:pt x="167"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3" name="Google Shape;6193;p16"/>
            <p:cNvSpPr/>
            <p:nvPr/>
          </p:nvSpPr>
          <p:spPr>
            <a:xfrm>
              <a:off x="8263196" y="33313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4" name="Google Shape;6194;p16"/>
            <p:cNvSpPr/>
            <p:nvPr/>
          </p:nvSpPr>
          <p:spPr>
            <a:xfrm>
              <a:off x="7792142"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5" name="Google Shape;6195;p16"/>
            <p:cNvSpPr/>
            <p:nvPr/>
          </p:nvSpPr>
          <p:spPr>
            <a:xfrm>
              <a:off x="8419722" y="3174778"/>
              <a:ext cx="95218" cy="95218"/>
            </a:xfrm>
            <a:custGeom>
              <a:avLst/>
              <a:gdLst/>
              <a:ahLst/>
              <a:cxnLst/>
              <a:rect l="l" t="t" r="r" b="b"/>
              <a:pathLst>
                <a:path w="775" h="775" extrusionOk="0">
                  <a:moveTo>
                    <a:pt x="382" y="0"/>
                  </a:moveTo>
                  <a:cubicBezTo>
                    <a:pt x="167" y="0"/>
                    <a:pt x="1" y="167"/>
                    <a:pt x="1" y="381"/>
                  </a:cubicBezTo>
                  <a:cubicBezTo>
                    <a:pt x="1" y="596"/>
                    <a:pt x="167"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6" name="Google Shape;6196;p16"/>
            <p:cNvSpPr/>
            <p:nvPr/>
          </p:nvSpPr>
          <p:spPr>
            <a:xfrm>
              <a:off x="8106669" y="3174778"/>
              <a:ext cx="95218" cy="95218"/>
            </a:xfrm>
            <a:custGeom>
              <a:avLst/>
              <a:gdLst/>
              <a:ahLst/>
              <a:cxnLst/>
              <a:rect l="l" t="t" r="r" b="b"/>
              <a:pathLst>
                <a:path w="775" h="775" extrusionOk="0">
                  <a:moveTo>
                    <a:pt x="382" y="0"/>
                  </a:moveTo>
                  <a:cubicBezTo>
                    <a:pt x="179" y="0"/>
                    <a:pt x="1" y="167"/>
                    <a:pt x="1" y="381"/>
                  </a:cubicBezTo>
                  <a:cubicBezTo>
                    <a:pt x="1" y="596"/>
                    <a:pt x="179" y="774"/>
                    <a:pt x="382" y="774"/>
                  </a:cubicBezTo>
                  <a:cubicBezTo>
                    <a:pt x="596" y="774"/>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7" name="Google Shape;6197;p16"/>
            <p:cNvSpPr/>
            <p:nvPr/>
          </p:nvSpPr>
          <p:spPr>
            <a:xfrm>
              <a:off x="7792142"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8" name="Google Shape;6198;p16"/>
            <p:cNvSpPr/>
            <p:nvPr/>
          </p:nvSpPr>
          <p:spPr>
            <a:xfrm>
              <a:off x="7792142"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9" name="Google Shape;6199;p16"/>
            <p:cNvSpPr/>
            <p:nvPr/>
          </p:nvSpPr>
          <p:spPr>
            <a:xfrm>
              <a:off x="7479088"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608" y="774"/>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0" name="Google Shape;6200;p16"/>
            <p:cNvSpPr/>
            <p:nvPr/>
          </p:nvSpPr>
          <p:spPr>
            <a:xfrm>
              <a:off x="7164684"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1" name="Google Shape;6201;p16"/>
            <p:cNvSpPr/>
            <p:nvPr/>
          </p:nvSpPr>
          <p:spPr>
            <a:xfrm>
              <a:off x="7792142"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2" name="Google Shape;6202;p16"/>
            <p:cNvSpPr/>
            <p:nvPr/>
          </p:nvSpPr>
          <p:spPr>
            <a:xfrm>
              <a:off x="7479088"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3" name="Google Shape;6203;p16"/>
            <p:cNvSpPr/>
            <p:nvPr/>
          </p:nvSpPr>
          <p:spPr>
            <a:xfrm>
              <a:off x="7792142"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4" name="Google Shape;6204;p16"/>
            <p:cNvSpPr/>
            <p:nvPr/>
          </p:nvSpPr>
          <p:spPr>
            <a:xfrm>
              <a:off x="7479088" y="35152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5" name="Google Shape;6205;p16"/>
            <p:cNvSpPr/>
            <p:nvPr/>
          </p:nvSpPr>
          <p:spPr>
            <a:xfrm>
              <a:off x="7322562" y="506577"/>
              <a:ext cx="95218" cy="95218"/>
            </a:xfrm>
            <a:custGeom>
              <a:avLst/>
              <a:gdLst/>
              <a:ahLst/>
              <a:cxnLst/>
              <a:rect l="l" t="t" r="r" b="b"/>
              <a:pathLst>
                <a:path w="775" h="775" extrusionOk="0">
                  <a:moveTo>
                    <a:pt x="382" y="0"/>
                  </a:moveTo>
                  <a:cubicBezTo>
                    <a:pt x="168" y="0"/>
                    <a:pt x="1" y="179"/>
                    <a:pt x="1" y="381"/>
                  </a:cubicBezTo>
                  <a:cubicBezTo>
                    <a:pt x="1" y="596"/>
                    <a:pt x="168"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6" name="Google Shape;6206;p16"/>
            <p:cNvSpPr/>
            <p:nvPr/>
          </p:nvSpPr>
          <p:spPr>
            <a:xfrm>
              <a:off x="7635615" y="506577"/>
              <a:ext cx="93744" cy="95218"/>
            </a:xfrm>
            <a:custGeom>
              <a:avLst/>
              <a:gdLst/>
              <a:ahLst/>
              <a:cxnLst/>
              <a:rect l="l" t="t" r="r" b="b"/>
              <a:pathLst>
                <a:path w="763" h="775" extrusionOk="0">
                  <a:moveTo>
                    <a:pt x="382" y="0"/>
                  </a:moveTo>
                  <a:cubicBezTo>
                    <a:pt x="168" y="0"/>
                    <a:pt x="1" y="179"/>
                    <a:pt x="1" y="381"/>
                  </a:cubicBezTo>
                  <a:cubicBezTo>
                    <a:pt x="1" y="596"/>
                    <a:pt x="168" y="774"/>
                    <a:pt x="382" y="774"/>
                  </a:cubicBezTo>
                  <a:cubicBezTo>
                    <a:pt x="596" y="774"/>
                    <a:pt x="763" y="596"/>
                    <a:pt x="763" y="381"/>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7" name="Google Shape;6207;p16"/>
            <p:cNvSpPr/>
            <p:nvPr/>
          </p:nvSpPr>
          <p:spPr>
            <a:xfrm>
              <a:off x="7322562" y="193524"/>
              <a:ext cx="95218" cy="95218"/>
            </a:xfrm>
            <a:custGeom>
              <a:avLst/>
              <a:gdLst/>
              <a:ahLst/>
              <a:cxnLst/>
              <a:rect l="l" t="t" r="r" b="b"/>
              <a:pathLst>
                <a:path w="775" h="775" extrusionOk="0">
                  <a:moveTo>
                    <a:pt x="382" y="0"/>
                  </a:moveTo>
                  <a:cubicBezTo>
                    <a:pt x="168" y="0"/>
                    <a:pt x="1" y="179"/>
                    <a:pt x="1" y="393"/>
                  </a:cubicBezTo>
                  <a:cubicBezTo>
                    <a:pt x="1" y="608"/>
                    <a:pt x="168"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8" name="Google Shape;6208;p16"/>
            <p:cNvSpPr/>
            <p:nvPr/>
          </p:nvSpPr>
          <p:spPr>
            <a:xfrm>
              <a:off x="7635615" y="193524"/>
              <a:ext cx="93744" cy="95218"/>
            </a:xfrm>
            <a:custGeom>
              <a:avLst/>
              <a:gdLst/>
              <a:ahLst/>
              <a:cxnLst/>
              <a:rect l="l" t="t" r="r" b="b"/>
              <a:pathLst>
                <a:path w="763" h="775" extrusionOk="0">
                  <a:moveTo>
                    <a:pt x="382" y="0"/>
                  </a:moveTo>
                  <a:cubicBezTo>
                    <a:pt x="168" y="0"/>
                    <a:pt x="1" y="179"/>
                    <a:pt x="1" y="393"/>
                  </a:cubicBezTo>
                  <a:cubicBezTo>
                    <a:pt x="1" y="608"/>
                    <a:pt x="168" y="774"/>
                    <a:pt x="382" y="774"/>
                  </a:cubicBezTo>
                  <a:cubicBezTo>
                    <a:pt x="596" y="774"/>
                    <a:pt x="763" y="608"/>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9" name="Google Shape;6209;p16"/>
            <p:cNvSpPr/>
            <p:nvPr/>
          </p:nvSpPr>
          <p:spPr>
            <a:xfrm>
              <a:off x="7164684"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0" name="Google Shape;6210;p16"/>
            <p:cNvSpPr/>
            <p:nvPr/>
          </p:nvSpPr>
          <p:spPr>
            <a:xfrm>
              <a:off x="7164684" y="35152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1" name="Google Shape;6211;p16"/>
            <p:cNvSpPr/>
            <p:nvPr/>
          </p:nvSpPr>
          <p:spPr>
            <a:xfrm>
              <a:off x="7792142"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2" name="Google Shape;6212;p16"/>
            <p:cNvSpPr/>
            <p:nvPr/>
          </p:nvSpPr>
          <p:spPr>
            <a:xfrm>
              <a:off x="7479088" y="36998"/>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608" y="774"/>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3" name="Google Shape;6213;p16"/>
            <p:cNvSpPr/>
            <p:nvPr/>
          </p:nvSpPr>
          <p:spPr>
            <a:xfrm>
              <a:off x="7164684"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4" name="Google Shape;6214;p16"/>
            <p:cNvSpPr/>
            <p:nvPr/>
          </p:nvSpPr>
          <p:spPr>
            <a:xfrm>
              <a:off x="7792142"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5" name="Google Shape;6215;p16"/>
            <p:cNvSpPr/>
            <p:nvPr/>
          </p:nvSpPr>
          <p:spPr>
            <a:xfrm>
              <a:off x="7479088"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6" name="Google Shape;6216;p16"/>
            <p:cNvSpPr/>
            <p:nvPr/>
          </p:nvSpPr>
          <p:spPr>
            <a:xfrm>
              <a:off x="7792142"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596" y="774"/>
                    <a:pt x="775" y="595"/>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7" name="Google Shape;6217;p16"/>
            <p:cNvSpPr/>
            <p:nvPr/>
          </p:nvSpPr>
          <p:spPr>
            <a:xfrm>
              <a:off x="7479088" y="979106"/>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8" name="Google Shape;6218;p16"/>
            <p:cNvSpPr/>
            <p:nvPr/>
          </p:nvSpPr>
          <p:spPr>
            <a:xfrm>
              <a:off x="7322562" y="1135632"/>
              <a:ext cx="95218" cy="95096"/>
            </a:xfrm>
            <a:custGeom>
              <a:avLst/>
              <a:gdLst/>
              <a:ahLst/>
              <a:cxnLst/>
              <a:rect l="l" t="t" r="r" b="b"/>
              <a:pathLst>
                <a:path w="775" h="774" extrusionOk="0">
                  <a:moveTo>
                    <a:pt x="382" y="0"/>
                  </a:moveTo>
                  <a:cubicBezTo>
                    <a:pt x="168" y="0"/>
                    <a:pt x="1" y="179"/>
                    <a:pt x="1" y="393"/>
                  </a:cubicBezTo>
                  <a:cubicBezTo>
                    <a:pt x="1" y="595"/>
                    <a:pt x="168" y="774"/>
                    <a:pt x="382" y="774"/>
                  </a:cubicBezTo>
                  <a:cubicBezTo>
                    <a:pt x="596" y="774"/>
                    <a:pt x="775" y="595"/>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9" name="Google Shape;6219;p16"/>
            <p:cNvSpPr/>
            <p:nvPr/>
          </p:nvSpPr>
          <p:spPr>
            <a:xfrm>
              <a:off x="7635615" y="1135632"/>
              <a:ext cx="93744" cy="95096"/>
            </a:xfrm>
            <a:custGeom>
              <a:avLst/>
              <a:gdLst/>
              <a:ahLst/>
              <a:cxnLst/>
              <a:rect l="l" t="t" r="r" b="b"/>
              <a:pathLst>
                <a:path w="763" h="774" extrusionOk="0">
                  <a:moveTo>
                    <a:pt x="382" y="0"/>
                  </a:moveTo>
                  <a:cubicBezTo>
                    <a:pt x="168" y="0"/>
                    <a:pt x="1" y="179"/>
                    <a:pt x="1" y="393"/>
                  </a:cubicBezTo>
                  <a:cubicBezTo>
                    <a:pt x="1" y="595"/>
                    <a:pt x="168" y="774"/>
                    <a:pt x="382" y="774"/>
                  </a:cubicBezTo>
                  <a:cubicBezTo>
                    <a:pt x="596" y="774"/>
                    <a:pt x="763" y="595"/>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0" name="Google Shape;6220;p16"/>
            <p:cNvSpPr/>
            <p:nvPr/>
          </p:nvSpPr>
          <p:spPr>
            <a:xfrm>
              <a:off x="7322562" y="821105"/>
              <a:ext cx="95218" cy="95218"/>
            </a:xfrm>
            <a:custGeom>
              <a:avLst/>
              <a:gdLst/>
              <a:ahLst/>
              <a:cxnLst/>
              <a:rect l="l" t="t" r="r" b="b"/>
              <a:pathLst>
                <a:path w="775" h="775" extrusionOk="0">
                  <a:moveTo>
                    <a:pt x="382" y="0"/>
                  </a:moveTo>
                  <a:cubicBezTo>
                    <a:pt x="168" y="0"/>
                    <a:pt x="1" y="179"/>
                    <a:pt x="1" y="393"/>
                  </a:cubicBezTo>
                  <a:cubicBezTo>
                    <a:pt x="1" y="596"/>
                    <a:pt x="168" y="774"/>
                    <a:pt x="382" y="774"/>
                  </a:cubicBezTo>
                  <a:cubicBezTo>
                    <a:pt x="596" y="774"/>
                    <a:pt x="775" y="596"/>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1" name="Google Shape;6221;p16"/>
            <p:cNvSpPr/>
            <p:nvPr/>
          </p:nvSpPr>
          <p:spPr>
            <a:xfrm>
              <a:off x="7635615" y="821105"/>
              <a:ext cx="93744" cy="95218"/>
            </a:xfrm>
            <a:custGeom>
              <a:avLst/>
              <a:gdLst/>
              <a:ahLst/>
              <a:cxnLst/>
              <a:rect l="l" t="t" r="r" b="b"/>
              <a:pathLst>
                <a:path w="763" h="775" extrusionOk="0">
                  <a:moveTo>
                    <a:pt x="382" y="0"/>
                  </a:moveTo>
                  <a:cubicBezTo>
                    <a:pt x="168" y="0"/>
                    <a:pt x="1" y="179"/>
                    <a:pt x="1" y="393"/>
                  </a:cubicBezTo>
                  <a:cubicBezTo>
                    <a:pt x="1" y="596"/>
                    <a:pt x="168" y="774"/>
                    <a:pt x="382" y="774"/>
                  </a:cubicBezTo>
                  <a:cubicBezTo>
                    <a:pt x="596" y="774"/>
                    <a:pt x="763" y="596"/>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2" name="Google Shape;6222;p16"/>
            <p:cNvSpPr/>
            <p:nvPr/>
          </p:nvSpPr>
          <p:spPr>
            <a:xfrm>
              <a:off x="7164684"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3" name="Google Shape;6223;p16"/>
            <p:cNvSpPr/>
            <p:nvPr/>
          </p:nvSpPr>
          <p:spPr>
            <a:xfrm>
              <a:off x="7164684" y="979106"/>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4" name="Google Shape;6224;p16"/>
            <p:cNvSpPr/>
            <p:nvPr/>
          </p:nvSpPr>
          <p:spPr>
            <a:xfrm>
              <a:off x="7792142"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596" y="774"/>
                    <a:pt x="775" y="608"/>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5" name="Google Shape;6225;p16"/>
            <p:cNvSpPr/>
            <p:nvPr/>
          </p:nvSpPr>
          <p:spPr>
            <a:xfrm>
              <a:off x="7479088" y="663104"/>
              <a:ext cx="95218" cy="95218"/>
            </a:xfrm>
            <a:custGeom>
              <a:avLst/>
              <a:gdLst/>
              <a:ahLst/>
              <a:cxnLst/>
              <a:rect l="l" t="t" r="r" b="b"/>
              <a:pathLst>
                <a:path w="775" h="775" extrusionOk="0">
                  <a:moveTo>
                    <a:pt x="394" y="0"/>
                  </a:moveTo>
                  <a:cubicBezTo>
                    <a:pt x="179" y="0"/>
                    <a:pt x="1" y="179"/>
                    <a:pt x="1" y="393"/>
                  </a:cubicBezTo>
                  <a:cubicBezTo>
                    <a:pt x="1" y="608"/>
                    <a:pt x="179" y="774"/>
                    <a:pt x="394" y="774"/>
                  </a:cubicBezTo>
                  <a:cubicBezTo>
                    <a:pt x="608" y="774"/>
                    <a:pt x="775" y="608"/>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6" name="Google Shape;6226;p16"/>
            <p:cNvSpPr/>
            <p:nvPr/>
          </p:nvSpPr>
          <p:spPr>
            <a:xfrm>
              <a:off x="7164684"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7" name="Google Shape;6227;p16"/>
            <p:cNvSpPr/>
            <p:nvPr/>
          </p:nvSpPr>
          <p:spPr>
            <a:xfrm>
              <a:off x="7792142"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8" name="Google Shape;6228;p16"/>
            <p:cNvSpPr/>
            <p:nvPr/>
          </p:nvSpPr>
          <p:spPr>
            <a:xfrm>
              <a:off x="7479088"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9" name="Google Shape;6229;p16"/>
            <p:cNvSpPr/>
            <p:nvPr/>
          </p:nvSpPr>
          <p:spPr>
            <a:xfrm>
              <a:off x="7792142"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0" name="Google Shape;6230;p16"/>
            <p:cNvSpPr/>
            <p:nvPr/>
          </p:nvSpPr>
          <p:spPr>
            <a:xfrm>
              <a:off x="7479088" y="1605089"/>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608" y="775"/>
                    <a:pt x="775" y="608"/>
                    <a:pt x="775" y="394"/>
                  </a:cubicBezTo>
                  <a:cubicBezTo>
                    <a:pt x="775" y="180"/>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1" name="Google Shape;6231;p16"/>
            <p:cNvSpPr/>
            <p:nvPr/>
          </p:nvSpPr>
          <p:spPr>
            <a:xfrm>
              <a:off x="7322562" y="1763090"/>
              <a:ext cx="95218" cy="95218"/>
            </a:xfrm>
            <a:custGeom>
              <a:avLst/>
              <a:gdLst/>
              <a:ahLst/>
              <a:cxnLst/>
              <a:rect l="l" t="t" r="r" b="b"/>
              <a:pathLst>
                <a:path w="775" h="775" extrusionOk="0">
                  <a:moveTo>
                    <a:pt x="382" y="1"/>
                  </a:moveTo>
                  <a:cubicBezTo>
                    <a:pt x="168" y="1"/>
                    <a:pt x="1" y="168"/>
                    <a:pt x="1" y="382"/>
                  </a:cubicBezTo>
                  <a:cubicBezTo>
                    <a:pt x="1" y="596"/>
                    <a:pt x="168"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2" name="Google Shape;6232;p16"/>
            <p:cNvSpPr/>
            <p:nvPr/>
          </p:nvSpPr>
          <p:spPr>
            <a:xfrm>
              <a:off x="7635615" y="1763090"/>
              <a:ext cx="93744" cy="95218"/>
            </a:xfrm>
            <a:custGeom>
              <a:avLst/>
              <a:gdLst/>
              <a:ahLst/>
              <a:cxnLst/>
              <a:rect l="l" t="t" r="r" b="b"/>
              <a:pathLst>
                <a:path w="763" h="775" extrusionOk="0">
                  <a:moveTo>
                    <a:pt x="382" y="1"/>
                  </a:moveTo>
                  <a:cubicBezTo>
                    <a:pt x="168" y="1"/>
                    <a:pt x="1" y="168"/>
                    <a:pt x="1" y="382"/>
                  </a:cubicBezTo>
                  <a:cubicBezTo>
                    <a:pt x="1" y="596"/>
                    <a:pt x="168" y="775"/>
                    <a:pt x="382" y="775"/>
                  </a:cubicBezTo>
                  <a:cubicBezTo>
                    <a:pt x="596" y="775"/>
                    <a:pt x="763" y="596"/>
                    <a:pt x="763" y="382"/>
                  </a:cubicBezTo>
                  <a:cubicBezTo>
                    <a:pt x="763"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3" name="Google Shape;6233;p16"/>
            <p:cNvSpPr/>
            <p:nvPr/>
          </p:nvSpPr>
          <p:spPr>
            <a:xfrm>
              <a:off x="7322562" y="1448685"/>
              <a:ext cx="95218" cy="95096"/>
            </a:xfrm>
            <a:custGeom>
              <a:avLst/>
              <a:gdLst/>
              <a:ahLst/>
              <a:cxnLst/>
              <a:rect l="l" t="t" r="r" b="b"/>
              <a:pathLst>
                <a:path w="775" h="774" extrusionOk="0">
                  <a:moveTo>
                    <a:pt x="382" y="0"/>
                  </a:moveTo>
                  <a:cubicBezTo>
                    <a:pt x="168" y="0"/>
                    <a:pt x="1" y="167"/>
                    <a:pt x="1" y="381"/>
                  </a:cubicBezTo>
                  <a:cubicBezTo>
                    <a:pt x="1" y="595"/>
                    <a:pt x="168"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4" name="Google Shape;6234;p16"/>
            <p:cNvSpPr/>
            <p:nvPr/>
          </p:nvSpPr>
          <p:spPr>
            <a:xfrm>
              <a:off x="7635615" y="1448685"/>
              <a:ext cx="93744" cy="95096"/>
            </a:xfrm>
            <a:custGeom>
              <a:avLst/>
              <a:gdLst/>
              <a:ahLst/>
              <a:cxnLst/>
              <a:rect l="l" t="t" r="r" b="b"/>
              <a:pathLst>
                <a:path w="763" h="774" extrusionOk="0">
                  <a:moveTo>
                    <a:pt x="382" y="0"/>
                  </a:moveTo>
                  <a:cubicBezTo>
                    <a:pt x="168" y="0"/>
                    <a:pt x="1" y="167"/>
                    <a:pt x="1" y="381"/>
                  </a:cubicBezTo>
                  <a:cubicBezTo>
                    <a:pt x="1" y="595"/>
                    <a:pt x="168" y="774"/>
                    <a:pt x="382" y="774"/>
                  </a:cubicBezTo>
                  <a:cubicBezTo>
                    <a:pt x="596" y="774"/>
                    <a:pt x="763" y="595"/>
                    <a:pt x="763" y="381"/>
                  </a:cubicBezTo>
                  <a:cubicBezTo>
                    <a:pt x="763"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5" name="Google Shape;6235;p16"/>
            <p:cNvSpPr/>
            <p:nvPr/>
          </p:nvSpPr>
          <p:spPr>
            <a:xfrm>
              <a:off x="7164684"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6" name="Google Shape;6236;p16"/>
            <p:cNvSpPr/>
            <p:nvPr/>
          </p:nvSpPr>
          <p:spPr>
            <a:xfrm>
              <a:off x="7164684" y="1605089"/>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7" name="Google Shape;6237;p16"/>
            <p:cNvSpPr/>
            <p:nvPr/>
          </p:nvSpPr>
          <p:spPr>
            <a:xfrm>
              <a:off x="7792142"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8" name="Google Shape;6238;p16"/>
            <p:cNvSpPr/>
            <p:nvPr/>
          </p:nvSpPr>
          <p:spPr>
            <a:xfrm>
              <a:off x="7479088" y="1290685"/>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9" name="Google Shape;6239;p16"/>
            <p:cNvSpPr/>
            <p:nvPr/>
          </p:nvSpPr>
          <p:spPr>
            <a:xfrm>
              <a:off x="7164684"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0" name="Google Shape;6240;p16"/>
            <p:cNvSpPr/>
            <p:nvPr/>
          </p:nvSpPr>
          <p:spPr>
            <a:xfrm>
              <a:off x="7792142"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1" name="Google Shape;6241;p16"/>
            <p:cNvSpPr/>
            <p:nvPr/>
          </p:nvSpPr>
          <p:spPr>
            <a:xfrm>
              <a:off x="7479088"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608" y="775"/>
                    <a:pt x="775" y="596"/>
                    <a:pt x="775" y="382"/>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2" name="Google Shape;6242;p16"/>
            <p:cNvSpPr/>
            <p:nvPr/>
          </p:nvSpPr>
          <p:spPr>
            <a:xfrm>
              <a:off x="7792142"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3" name="Google Shape;6243;p16"/>
            <p:cNvSpPr/>
            <p:nvPr/>
          </p:nvSpPr>
          <p:spPr>
            <a:xfrm>
              <a:off x="7479088" y="2232670"/>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608" y="775"/>
                    <a:pt x="775" y="596"/>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4" name="Google Shape;6244;p16"/>
            <p:cNvSpPr/>
            <p:nvPr/>
          </p:nvSpPr>
          <p:spPr>
            <a:xfrm>
              <a:off x="7322562" y="2389196"/>
              <a:ext cx="95218" cy="95218"/>
            </a:xfrm>
            <a:custGeom>
              <a:avLst/>
              <a:gdLst/>
              <a:ahLst/>
              <a:cxnLst/>
              <a:rect l="l" t="t" r="r" b="b"/>
              <a:pathLst>
                <a:path w="775" h="775" extrusionOk="0">
                  <a:moveTo>
                    <a:pt x="382" y="1"/>
                  </a:moveTo>
                  <a:cubicBezTo>
                    <a:pt x="168" y="1"/>
                    <a:pt x="1" y="179"/>
                    <a:pt x="1" y="394"/>
                  </a:cubicBezTo>
                  <a:cubicBezTo>
                    <a:pt x="1" y="608"/>
                    <a:pt x="168" y="775"/>
                    <a:pt x="382" y="775"/>
                  </a:cubicBezTo>
                  <a:cubicBezTo>
                    <a:pt x="596" y="775"/>
                    <a:pt x="775" y="608"/>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5" name="Google Shape;6245;p16"/>
            <p:cNvSpPr/>
            <p:nvPr/>
          </p:nvSpPr>
          <p:spPr>
            <a:xfrm>
              <a:off x="7635615" y="2389196"/>
              <a:ext cx="93744" cy="95218"/>
            </a:xfrm>
            <a:custGeom>
              <a:avLst/>
              <a:gdLst/>
              <a:ahLst/>
              <a:cxnLst/>
              <a:rect l="l" t="t" r="r" b="b"/>
              <a:pathLst>
                <a:path w="763" h="775" extrusionOk="0">
                  <a:moveTo>
                    <a:pt x="382" y="1"/>
                  </a:moveTo>
                  <a:cubicBezTo>
                    <a:pt x="168" y="1"/>
                    <a:pt x="1" y="179"/>
                    <a:pt x="1" y="394"/>
                  </a:cubicBezTo>
                  <a:cubicBezTo>
                    <a:pt x="1" y="608"/>
                    <a:pt x="168" y="775"/>
                    <a:pt x="382" y="775"/>
                  </a:cubicBezTo>
                  <a:cubicBezTo>
                    <a:pt x="596" y="775"/>
                    <a:pt x="763" y="608"/>
                    <a:pt x="763" y="394"/>
                  </a:cubicBezTo>
                  <a:cubicBezTo>
                    <a:pt x="763"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6" name="Google Shape;6246;p16"/>
            <p:cNvSpPr/>
            <p:nvPr/>
          </p:nvSpPr>
          <p:spPr>
            <a:xfrm>
              <a:off x="7322562" y="2076143"/>
              <a:ext cx="95218" cy="95218"/>
            </a:xfrm>
            <a:custGeom>
              <a:avLst/>
              <a:gdLst/>
              <a:ahLst/>
              <a:cxnLst/>
              <a:rect l="l" t="t" r="r" b="b"/>
              <a:pathLst>
                <a:path w="775" h="775" extrusionOk="0">
                  <a:moveTo>
                    <a:pt x="382" y="1"/>
                  </a:moveTo>
                  <a:cubicBezTo>
                    <a:pt x="168" y="1"/>
                    <a:pt x="1" y="167"/>
                    <a:pt x="1" y="382"/>
                  </a:cubicBezTo>
                  <a:cubicBezTo>
                    <a:pt x="1" y="596"/>
                    <a:pt x="168"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7" name="Google Shape;6247;p16"/>
            <p:cNvSpPr/>
            <p:nvPr/>
          </p:nvSpPr>
          <p:spPr>
            <a:xfrm>
              <a:off x="7635615" y="2076143"/>
              <a:ext cx="93744" cy="95218"/>
            </a:xfrm>
            <a:custGeom>
              <a:avLst/>
              <a:gdLst/>
              <a:ahLst/>
              <a:cxnLst/>
              <a:rect l="l" t="t" r="r" b="b"/>
              <a:pathLst>
                <a:path w="763" h="775" extrusionOk="0">
                  <a:moveTo>
                    <a:pt x="382" y="1"/>
                  </a:moveTo>
                  <a:cubicBezTo>
                    <a:pt x="168" y="1"/>
                    <a:pt x="1" y="167"/>
                    <a:pt x="1" y="382"/>
                  </a:cubicBezTo>
                  <a:cubicBezTo>
                    <a:pt x="1" y="596"/>
                    <a:pt x="168" y="775"/>
                    <a:pt x="382" y="775"/>
                  </a:cubicBezTo>
                  <a:cubicBezTo>
                    <a:pt x="596" y="775"/>
                    <a:pt x="763" y="596"/>
                    <a:pt x="763" y="382"/>
                  </a:cubicBezTo>
                  <a:cubicBezTo>
                    <a:pt x="763"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8" name="Google Shape;6248;p16"/>
            <p:cNvSpPr/>
            <p:nvPr/>
          </p:nvSpPr>
          <p:spPr>
            <a:xfrm>
              <a:off x="7164684"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9" name="Google Shape;6249;p16"/>
            <p:cNvSpPr/>
            <p:nvPr/>
          </p:nvSpPr>
          <p:spPr>
            <a:xfrm>
              <a:off x="7164684" y="2232670"/>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0" name="Google Shape;6250;p16"/>
            <p:cNvSpPr/>
            <p:nvPr/>
          </p:nvSpPr>
          <p:spPr>
            <a:xfrm>
              <a:off x="7792142"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596" y="775"/>
                    <a:pt x="775" y="608"/>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1" name="Google Shape;6251;p16"/>
            <p:cNvSpPr/>
            <p:nvPr/>
          </p:nvSpPr>
          <p:spPr>
            <a:xfrm>
              <a:off x="7479088" y="1919617"/>
              <a:ext cx="95218" cy="95218"/>
            </a:xfrm>
            <a:custGeom>
              <a:avLst/>
              <a:gdLst/>
              <a:ahLst/>
              <a:cxnLst/>
              <a:rect l="l" t="t" r="r" b="b"/>
              <a:pathLst>
                <a:path w="775" h="775" extrusionOk="0">
                  <a:moveTo>
                    <a:pt x="394" y="1"/>
                  </a:moveTo>
                  <a:cubicBezTo>
                    <a:pt x="179" y="1"/>
                    <a:pt x="1" y="179"/>
                    <a:pt x="1" y="394"/>
                  </a:cubicBezTo>
                  <a:cubicBezTo>
                    <a:pt x="1" y="608"/>
                    <a:pt x="179" y="775"/>
                    <a:pt x="394" y="775"/>
                  </a:cubicBezTo>
                  <a:cubicBezTo>
                    <a:pt x="608" y="775"/>
                    <a:pt x="775" y="608"/>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2" name="Google Shape;6252;p16"/>
            <p:cNvSpPr/>
            <p:nvPr/>
          </p:nvSpPr>
          <p:spPr>
            <a:xfrm>
              <a:off x="7164684"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3" name="Google Shape;6253;p16"/>
            <p:cNvSpPr/>
            <p:nvPr/>
          </p:nvSpPr>
          <p:spPr>
            <a:xfrm>
              <a:off x="7792142"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4" name="Google Shape;6254;p16"/>
            <p:cNvSpPr/>
            <p:nvPr/>
          </p:nvSpPr>
          <p:spPr>
            <a:xfrm>
              <a:off x="7479088"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5" name="Google Shape;6255;p16"/>
            <p:cNvSpPr/>
            <p:nvPr/>
          </p:nvSpPr>
          <p:spPr>
            <a:xfrm>
              <a:off x="7792142"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596" y="774"/>
                    <a:pt x="775" y="596"/>
                    <a:pt x="775" y="382"/>
                  </a:cubicBezTo>
                  <a:cubicBezTo>
                    <a:pt x="775" y="167"/>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6" name="Google Shape;6256;p16"/>
            <p:cNvSpPr/>
            <p:nvPr/>
          </p:nvSpPr>
          <p:spPr>
            <a:xfrm>
              <a:off x="7479088" y="2860250"/>
              <a:ext cx="95218" cy="95218"/>
            </a:xfrm>
            <a:custGeom>
              <a:avLst/>
              <a:gdLst/>
              <a:ahLst/>
              <a:cxnLst/>
              <a:rect l="l" t="t" r="r" b="b"/>
              <a:pathLst>
                <a:path w="775" h="775" extrusionOk="0">
                  <a:moveTo>
                    <a:pt x="394" y="1"/>
                  </a:moveTo>
                  <a:cubicBezTo>
                    <a:pt x="179" y="1"/>
                    <a:pt x="1" y="167"/>
                    <a:pt x="1" y="382"/>
                  </a:cubicBezTo>
                  <a:cubicBezTo>
                    <a:pt x="1" y="596"/>
                    <a:pt x="179" y="774"/>
                    <a:pt x="394" y="774"/>
                  </a:cubicBezTo>
                  <a:cubicBezTo>
                    <a:pt x="608" y="774"/>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7" name="Google Shape;6257;p16"/>
            <p:cNvSpPr/>
            <p:nvPr/>
          </p:nvSpPr>
          <p:spPr>
            <a:xfrm>
              <a:off x="7322562" y="3016777"/>
              <a:ext cx="95218" cy="95218"/>
            </a:xfrm>
            <a:custGeom>
              <a:avLst/>
              <a:gdLst/>
              <a:ahLst/>
              <a:cxnLst/>
              <a:rect l="l" t="t" r="r" b="b"/>
              <a:pathLst>
                <a:path w="775" h="775" extrusionOk="0">
                  <a:moveTo>
                    <a:pt x="382" y="0"/>
                  </a:moveTo>
                  <a:cubicBezTo>
                    <a:pt x="168" y="0"/>
                    <a:pt x="1" y="179"/>
                    <a:pt x="1" y="393"/>
                  </a:cubicBezTo>
                  <a:cubicBezTo>
                    <a:pt x="1" y="608"/>
                    <a:pt x="168"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8" name="Google Shape;6258;p16"/>
            <p:cNvSpPr/>
            <p:nvPr/>
          </p:nvSpPr>
          <p:spPr>
            <a:xfrm>
              <a:off x="7635615" y="3016777"/>
              <a:ext cx="93744" cy="95218"/>
            </a:xfrm>
            <a:custGeom>
              <a:avLst/>
              <a:gdLst/>
              <a:ahLst/>
              <a:cxnLst/>
              <a:rect l="l" t="t" r="r" b="b"/>
              <a:pathLst>
                <a:path w="763" h="775" extrusionOk="0">
                  <a:moveTo>
                    <a:pt x="382" y="0"/>
                  </a:moveTo>
                  <a:cubicBezTo>
                    <a:pt x="168" y="0"/>
                    <a:pt x="1" y="179"/>
                    <a:pt x="1" y="393"/>
                  </a:cubicBezTo>
                  <a:cubicBezTo>
                    <a:pt x="1" y="608"/>
                    <a:pt x="168" y="774"/>
                    <a:pt x="382" y="774"/>
                  </a:cubicBezTo>
                  <a:cubicBezTo>
                    <a:pt x="596" y="774"/>
                    <a:pt x="763" y="608"/>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9" name="Google Shape;6259;p16"/>
            <p:cNvSpPr/>
            <p:nvPr/>
          </p:nvSpPr>
          <p:spPr>
            <a:xfrm>
              <a:off x="7322562" y="2705198"/>
              <a:ext cx="95218" cy="93744"/>
            </a:xfrm>
            <a:custGeom>
              <a:avLst/>
              <a:gdLst/>
              <a:ahLst/>
              <a:cxnLst/>
              <a:rect l="l" t="t" r="r" b="b"/>
              <a:pathLst>
                <a:path w="775" h="763" extrusionOk="0">
                  <a:moveTo>
                    <a:pt x="382" y="0"/>
                  </a:moveTo>
                  <a:cubicBezTo>
                    <a:pt x="168" y="0"/>
                    <a:pt x="1" y="167"/>
                    <a:pt x="1" y="381"/>
                  </a:cubicBezTo>
                  <a:cubicBezTo>
                    <a:pt x="1" y="596"/>
                    <a:pt x="168" y="762"/>
                    <a:pt x="382" y="762"/>
                  </a:cubicBezTo>
                  <a:cubicBezTo>
                    <a:pt x="596" y="762"/>
                    <a:pt x="775" y="596"/>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0" name="Google Shape;6260;p16"/>
            <p:cNvSpPr/>
            <p:nvPr/>
          </p:nvSpPr>
          <p:spPr>
            <a:xfrm>
              <a:off x="7635615" y="2705198"/>
              <a:ext cx="93744" cy="93744"/>
            </a:xfrm>
            <a:custGeom>
              <a:avLst/>
              <a:gdLst/>
              <a:ahLst/>
              <a:cxnLst/>
              <a:rect l="l" t="t" r="r" b="b"/>
              <a:pathLst>
                <a:path w="763" h="763" extrusionOk="0">
                  <a:moveTo>
                    <a:pt x="382" y="0"/>
                  </a:moveTo>
                  <a:cubicBezTo>
                    <a:pt x="168" y="0"/>
                    <a:pt x="1" y="167"/>
                    <a:pt x="1" y="381"/>
                  </a:cubicBezTo>
                  <a:cubicBezTo>
                    <a:pt x="1" y="596"/>
                    <a:pt x="168" y="762"/>
                    <a:pt x="382" y="762"/>
                  </a:cubicBezTo>
                  <a:cubicBezTo>
                    <a:pt x="596" y="762"/>
                    <a:pt x="763" y="596"/>
                    <a:pt x="763" y="381"/>
                  </a:cubicBezTo>
                  <a:cubicBezTo>
                    <a:pt x="763"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1" name="Google Shape;6261;p16"/>
            <p:cNvSpPr/>
            <p:nvPr/>
          </p:nvSpPr>
          <p:spPr>
            <a:xfrm>
              <a:off x="7164684"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2" name="Google Shape;6262;p16"/>
            <p:cNvSpPr/>
            <p:nvPr/>
          </p:nvSpPr>
          <p:spPr>
            <a:xfrm>
              <a:off x="7164684" y="2860250"/>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3" name="Google Shape;6263;p16"/>
            <p:cNvSpPr/>
            <p:nvPr/>
          </p:nvSpPr>
          <p:spPr>
            <a:xfrm>
              <a:off x="7792142"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4" name="Google Shape;6264;p16"/>
            <p:cNvSpPr/>
            <p:nvPr/>
          </p:nvSpPr>
          <p:spPr>
            <a:xfrm>
              <a:off x="7479088" y="2547197"/>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608" y="775"/>
                    <a:pt x="775" y="596"/>
                    <a:pt x="775" y="382"/>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5" name="Google Shape;6265;p16"/>
            <p:cNvSpPr/>
            <p:nvPr/>
          </p:nvSpPr>
          <p:spPr>
            <a:xfrm>
              <a:off x="7164684"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6" name="Google Shape;6266;p16"/>
            <p:cNvSpPr/>
            <p:nvPr/>
          </p:nvSpPr>
          <p:spPr>
            <a:xfrm>
              <a:off x="7792142"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7" name="Google Shape;6267;p16"/>
            <p:cNvSpPr/>
            <p:nvPr/>
          </p:nvSpPr>
          <p:spPr>
            <a:xfrm>
              <a:off x="7479088" y="3489305"/>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8" name="Google Shape;6268;p16"/>
            <p:cNvSpPr/>
            <p:nvPr/>
          </p:nvSpPr>
          <p:spPr>
            <a:xfrm>
              <a:off x="7322562" y="3644357"/>
              <a:ext cx="95218" cy="95218"/>
            </a:xfrm>
            <a:custGeom>
              <a:avLst/>
              <a:gdLst/>
              <a:ahLst/>
              <a:cxnLst/>
              <a:rect l="l" t="t" r="r" b="b"/>
              <a:pathLst>
                <a:path w="775" h="775" extrusionOk="0">
                  <a:moveTo>
                    <a:pt x="382" y="0"/>
                  </a:moveTo>
                  <a:cubicBezTo>
                    <a:pt x="168" y="0"/>
                    <a:pt x="1" y="179"/>
                    <a:pt x="1" y="381"/>
                  </a:cubicBezTo>
                  <a:cubicBezTo>
                    <a:pt x="1" y="596"/>
                    <a:pt x="168" y="774"/>
                    <a:pt x="382" y="774"/>
                  </a:cubicBezTo>
                  <a:cubicBezTo>
                    <a:pt x="596" y="774"/>
                    <a:pt x="775" y="596"/>
                    <a:pt x="775" y="381"/>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9" name="Google Shape;6269;p16"/>
            <p:cNvSpPr/>
            <p:nvPr/>
          </p:nvSpPr>
          <p:spPr>
            <a:xfrm>
              <a:off x="7635615" y="3644357"/>
              <a:ext cx="93744" cy="95218"/>
            </a:xfrm>
            <a:custGeom>
              <a:avLst/>
              <a:gdLst/>
              <a:ahLst/>
              <a:cxnLst/>
              <a:rect l="l" t="t" r="r" b="b"/>
              <a:pathLst>
                <a:path w="763" h="775" extrusionOk="0">
                  <a:moveTo>
                    <a:pt x="382" y="0"/>
                  </a:moveTo>
                  <a:cubicBezTo>
                    <a:pt x="168" y="0"/>
                    <a:pt x="1" y="179"/>
                    <a:pt x="1" y="381"/>
                  </a:cubicBezTo>
                  <a:cubicBezTo>
                    <a:pt x="1" y="596"/>
                    <a:pt x="168" y="774"/>
                    <a:pt x="382" y="774"/>
                  </a:cubicBezTo>
                  <a:cubicBezTo>
                    <a:pt x="596" y="774"/>
                    <a:pt x="763" y="596"/>
                    <a:pt x="763" y="381"/>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0" name="Google Shape;6270;p16"/>
            <p:cNvSpPr/>
            <p:nvPr/>
          </p:nvSpPr>
          <p:spPr>
            <a:xfrm>
              <a:off x="7322562" y="3331304"/>
              <a:ext cx="95218" cy="95218"/>
            </a:xfrm>
            <a:custGeom>
              <a:avLst/>
              <a:gdLst/>
              <a:ahLst/>
              <a:cxnLst/>
              <a:rect l="l" t="t" r="r" b="b"/>
              <a:pathLst>
                <a:path w="775" h="775" extrusionOk="0">
                  <a:moveTo>
                    <a:pt x="382" y="0"/>
                  </a:moveTo>
                  <a:cubicBezTo>
                    <a:pt x="168" y="0"/>
                    <a:pt x="1" y="179"/>
                    <a:pt x="1" y="393"/>
                  </a:cubicBezTo>
                  <a:cubicBezTo>
                    <a:pt x="1" y="608"/>
                    <a:pt x="168" y="774"/>
                    <a:pt x="382" y="774"/>
                  </a:cubicBezTo>
                  <a:cubicBezTo>
                    <a:pt x="596" y="774"/>
                    <a:pt x="775" y="608"/>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1" name="Google Shape;6271;p16"/>
            <p:cNvSpPr/>
            <p:nvPr/>
          </p:nvSpPr>
          <p:spPr>
            <a:xfrm>
              <a:off x="7635615" y="3331304"/>
              <a:ext cx="93744" cy="95218"/>
            </a:xfrm>
            <a:custGeom>
              <a:avLst/>
              <a:gdLst/>
              <a:ahLst/>
              <a:cxnLst/>
              <a:rect l="l" t="t" r="r" b="b"/>
              <a:pathLst>
                <a:path w="763" h="775" extrusionOk="0">
                  <a:moveTo>
                    <a:pt x="382" y="0"/>
                  </a:moveTo>
                  <a:cubicBezTo>
                    <a:pt x="168" y="0"/>
                    <a:pt x="1" y="179"/>
                    <a:pt x="1" y="393"/>
                  </a:cubicBezTo>
                  <a:cubicBezTo>
                    <a:pt x="1" y="608"/>
                    <a:pt x="168" y="774"/>
                    <a:pt x="382" y="774"/>
                  </a:cubicBezTo>
                  <a:cubicBezTo>
                    <a:pt x="596" y="774"/>
                    <a:pt x="763" y="608"/>
                    <a:pt x="763" y="393"/>
                  </a:cubicBezTo>
                  <a:cubicBezTo>
                    <a:pt x="763"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2" name="Google Shape;6272;p16"/>
            <p:cNvSpPr/>
            <p:nvPr/>
          </p:nvSpPr>
          <p:spPr>
            <a:xfrm>
              <a:off x="7164684" y="348930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3" name="Google Shape;6273;p16"/>
            <p:cNvSpPr/>
            <p:nvPr/>
          </p:nvSpPr>
          <p:spPr>
            <a:xfrm>
              <a:off x="7792142"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596" y="774"/>
                    <a:pt x="775" y="596"/>
                    <a:pt x="775" y="381"/>
                  </a:cubicBezTo>
                  <a:cubicBezTo>
                    <a:pt x="775" y="167"/>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4" name="Google Shape;6274;p16"/>
            <p:cNvSpPr/>
            <p:nvPr/>
          </p:nvSpPr>
          <p:spPr>
            <a:xfrm>
              <a:off x="7479088" y="3174778"/>
              <a:ext cx="95218" cy="95218"/>
            </a:xfrm>
            <a:custGeom>
              <a:avLst/>
              <a:gdLst/>
              <a:ahLst/>
              <a:cxnLst/>
              <a:rect l="l" t="t" r="r" b="b"/>
              <a:pathLst>
                <a:path w="775" h="775" extrusionOk="0">
                  <a:moveTo>
                    <a:pt x="394" y="0"/>
                  </a:moveTo>
                  <a:cubicBezTo>
                    <a:pt x="179" y="0"/>
                    <a:pt x="1" y="167"/>
                    <a:pt x="1" y="381"/>
                  </a:cubicBezTo>
                  <a:cubicBezTo>
                    <a:pt x="1" y="596"/>
                    <a:pt x="179" y="774"/>
                    <a:pt x="394" y="774"/>
                  </a:cubicBezTo>
                  <a:cubicBezTo>
                    <a:pt x="608" y="774"/>
                    <a:pt x="775" y="596"/>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5" name="Google Shape;6275;p16"/>
            <p:cNvSpPr/>
            <p:nvPr/>
          </p:nvSpPr>
          <p:spPr>
            <a:xfrm>
              <a:off x="7164684"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6" name="Google Shape;6276;p16"/>
            <p:cNvSpPr/>
            <p:nvPr/>
          </p:nvSpPr>
          <p:spPr>
            <a:xfrm>
              <a:off x="7164684"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7" name="Google Shape;6277;p16"/>
            <p:cNvSpPr/>
            <p:nvPr/>
          </p:nvSpPr>
          <p:spPr>
            <a:xfrm>
              <a:off x="6850156"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8" name="Google Shape;6278;p16"/>
            <p:cNvSpPr/>
            <p:nvPr/>
          </p:nvSpPr>
          <p:spPr>
            <a:xfrm>
              <a:off x="6538578"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9" name="Google Shape;6279;p16"/>
            <p:cNvSpPr/>
            <p:nvPr/>
          </p:nvSpPr>
          <p:spPr>
            <a:xfrm>
              <a:off x="7164684"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0" name="Google Shape;6280;p16"/>
            <p:cNvSpPr/>
            <p:nvPr/>
          </p:nvSpPr>
          <p:spPr>
            <a:xfrm>
              <a:off x="6850156"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1" name="Google Shape;6281;p16"/>
            <p:cNvSpPr/>
            <p:nvPr/>
          </p:nvSpPr>
          <p:spPr>
            <a:xfrm>
              <a:off x="7164684" y="35152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2" name="Google Shape;6282;p16"/>
            <p:cNvSpPr/>
            <p:nvPr/>
          </p:nvSpPr>
          <p:spPr>
            <a:xfrm>
              <a:off x="6850156"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3" name="Google Shape;6283;p16"/>
            <p:cNvSpPr/>
            <p:nvPr/>
          </p:nvSpPr>
          <p:spPr>
            <a:xfrm>
              <a:off x="6693630" y="506577"/>
              <a:ext cx="95218" cy="95218"/>
            </a:xfrm>
            <a:custGeom>
              <a:avLst/>
              <a:gdLst/>
              <a:ahLst/>
              <a:cxnLst/>
              <a:rect l="l" t="t" r="r" b="b"/>
              <a:pathLst>
                <a:path w="775" h="775" extrusionOk="0">
                  <a:moveTo>
                    <a:pt x="381" y="0"/>
                  </a:moveTo>
                  <a:cubicBezTo>
                    <a:pt x="167" y="0"/>
                    <a:pt x="0" y="179"/>
                    <a:pt x="0" y="381"/>
                  </a:cubicBezTo>
                  <a:cubicBezTo>
                    <a:pt x="0" y="596"/>
                    <a:pt x="167"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4" name="Google Shape;6284;p16"/>
            <p:cNvSpPr/>
            <p:nvPr/>
          </p:nvSpPr>
          <p:spPr>
            <a:xfrm>
              <a:off x="7008157" y="50657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5" name="Google Shape;6285;p16"/>
            <p:cNvSpPr/>
            <p:nvPr/>
          </p:nvSpPr>
          <p:spPr>
            <a:xfrm>
              <a:off x="6693630" y="19352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6" name="Google Shape;6286;p16"/>
            <p:cNvSpPr/>
            <p:nvPr/>
          </p:nvSpPr>
          <p:spPr>
            <a:xfrm>
              <a:off x="7008157" y="19352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7" name="Google Shape;6287;p16"/>
            <p:cNvSpPr/>
            <p:nvPr/>
          </p:nvSpPr>
          <p:spPr>
            <a:xfrm>
              <a:off x="6538578"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8" name="Google Shape;6288;p16"/>
            <p:cNvSpPr/>
            <p:nvPr/>
          </p:nvSpPr>
          <p:spPr>
            <a:xfrm>
              <a:off x="6538578" y="35152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9" name="Google Shape;6289;p16"/>
            <p:cNvSpPr/>
            <p:nvPr/>
          </p:nvSpPr>
          <p:spPr>
            <a:xfrm>
              <a:off x="7164684" y="36998"/>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0" name="Google Shape;6290;p16"/>
            <p:cNvSpPr/>
            <p:nvPr/>
          </p:nvSpPr>
          <p:spPr>
            <a:xfrm>
              <a:off x="6850156"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1" name="Google Shape;6291;p16"/>
            <p:cNvSpPr/>
            <p:nvPr/>
          </p:nvSpPr>
          <p:spPr>
            <a:xfrm>
              <a:off x="6538578"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2" name="Google Shape;6292;p16"/>
            <p:cNvSpPr/>
            <p:nvPr/>
          </p:nvSpPr>
          <p:spPr>
            <a:xfrm>
              <a:off x="7164684"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3" name="Google Shape;6293;p16"/>
            <p:cNvSpPr/>
            <p:nvPr/>
          </p:nvSpPr>
          <p:spPr>
            <a:xfrm>
              <a:off x="6850156"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4" name="Google Shape;6294;p16"/>
            <p:cNvSpPr/>
            <p:nvPr/>
          </p:nvSpPr>
          <p:spPr>
            <a:xfrm>
              <a:off x="7164684" y="979106"/>
              <a:ext cx="95096" cy="95218"/>
            </a:xfrm>
            <a:custGeom>
              <a:avLst/>
              <a:gdLst/>
              <a:ahLst/>
              <a:cxnLst/>
              <a:rect l="l" t="t" r="r" b="b"/>
              <a:pathLst>
                <a:path w="774"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5" name="Google Shape;6295;p16"/>
            <p:cNvSpPr/>
            <p:nvPr/>
          </p:nvSpPr>
          <p:spPr>
            <a:xfrm>
              <a:off x="6850156"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7" y="774"/>
                    <a:pt x="774" y="595"/>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6" name="Google Shape;6296;p16"/>
            <p:cNvSpPr/>
            <p:nvPr/>
          </p:nvSpPr>
          <p:spPr>
            <a:xfrm>
              <a:off x="6693630" y="1135632"/>
              <a:ext cx="95218" cy="95096"/>
            </a:xfrm>
            <a:custGeom>
              <a:avLst/>
              <a:gdLst/>
              <a:ahLst/>
              <a:cxnLst/>
              <a:rect l="l" t="t" r="r" b="b"/>
              <a:pathLst>
                <a:path w="775" h="774" extrusionOk="0">
                  <a:moveTo>
                    <a:pt x="381" y="0"/>
                  </a:moveTo>
                  <a:cubicBezTo>
                    <a:pt x="167" y="0"/>
                    <a:pt x="0" y="179"/>
                    <a:pt x="0" y="393"/>
                  </a:cubicBezTo>
                  <a:cubicBezTo>
                    <a:pt x="0" y="595"/>
                    <a:pt x="167" y="774"/>
                    <a:pt x="381" y="774"/>
                  </a:cubicBezTo>
                  <a:cubicBezTo>
                    <a:pt x="596" y="774"/>
                    <a:pt x="774" y="595"/>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7" name="Google Shape;6297;p16"/>
            <p:cNvSpPr/>
            <p:nvPr/>
          </p:nvSpPr>
          <p:spPr>
            <a:xfrm>
              <a:off x="7008157" y="1135632"/>
              <a:ext cx="95096" cy="95096"/>
            </a:xfrm>
            <a:custGeom>
              <a:avLst/>
              <a:gdLst/>
              <a:ahLst/>
              <a:cxnLst/>
              <a:rect l="l" t="t" r="r" b="b"/>
              <a:pathLst>
                <a:path w="774" h="774" extrusionOk="0">
                  <a:moveTo>
                    <a:pt x="381" y="0"/>
                  </a:moveTo>
                  <a:cubicBezTo>
                    <a:pt x="167" y="0"/>
                    <a:pt x="0" y="179"/>
                    <a:pt x="0" y="393"/>
                  </a:cubicBezTo>
                  <a:cubicBezTo>
                    <a:pt x="0" y="595"/>
                    <a:pt x="167" y="774"/>
                    <a:pt x="381" y="774"/>
                  </a:cubicBezTo>
                  <a:cubicBezTo>
                    <a:pt x="595" y="774"/>
                    <a:pt x="774" y="595"/>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8" name="Google Shape;6298;p16"/>
            <p:cNvSpPr/>
            <p:nvPr/>
          </p:nvSpPr>
          <p:spPr>
            <a:xfrm>
              <a:off x="6693630" y="821105"/>
              <a:ext cx="95218" cy="95218"/>
            </a:xfrm>
            <a:custGeom>
              <a:avLst/>
              <a:gdLst/>
              <a:ahLst/>
              <a:cxnLst/>
              <a:rect l="l" t="t" r="r" b="b"/>
              <a:pathLst>
                <a:path w="775" h="775" extrusionOk="0">
                  <a:moveTo>
                    <a:pt x="381" y="0"/>
                  </a:moveTo>
                  <a:cubicBezTo>
                    <a:pt x="167" y="0"/>
                    <a:pt x="0" y="179"/>
                    <a:pt x="0" y="393"/>
                  </a:cubicBezTo>
                  <a:cubicBezTo>
                    <a:pt x="0" y="596"/>
                    <a:pt x="167" y="774"/>
                    <a:pt x="381" y="774"/>
                  </a:cubicBezTo>
                  <a:cubicBezTo>
                    <a:pt x="596" y="774"/>
                    <a:pt x="774" y="596"/>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9" name="Google Shape;6299;p16"/>
            <p:cNvSpPr/>
            <p:nvPr/>
          </p:nvSpPr>
          <p:spPr>
            <a:xfrm>
              <a:off x="7008157" y="821105"/>
              <a:ext cx="95096" cy="95218"/>
            </a:xfrm>
            <a:custGeom>
              <a:avLst/>
              <a:gdLst/>
              <a:ahLst/>
              <a:cxnLst/>
              <a:rect l="l" t="t" r="r" b="b"/>
              <a:pathLst>
                <a:path w="774" h="775" extrusionOk="0">
                  <a:moveTo>
                    <a:pt x="381" y="0"/>
                  </a:moveTo>
                  <a:cubicBezTo>
                    <a:pt x="167" y="0"/>
                    <a:pt x="0" y="179"/>
                    <a:pt x="0" y="393"/>
                  </a:cubicBezTo>
                  <a:cubicBezTo>
                    <a:pt x="0" y="596"/>
                    <a:pt x="167" y="774"/>
                    <a:pt x="381" y="774"/>
                  </a:cubicBezTo>
                  <a:cubicBezTo>
                    <a:pt x="595" y="774"/>
                    <a:pt x="774" y="596"/>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0" name="Google Shape;6300;p16"/>
            <p:cNvSpPr/>
            <p:nvPr/>
          </p:nvSpPr>
          <p:spPr>
            <a:xfrm>
              <a:off x="6538578"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1" name="Google Shape;6301;p16"/>
            <p:cNvSpPr/>
            <p:nvPr/>
          </p:nvSpPr>
          <p:spPr>
            <a:xfrm>
              <a:off x="6538578" y="979106"/>
              <a:ext cx="93744" cy="95218"/>
            </a:xfrm>
            <a:custGeom>
              <a:avLst/>
              <a:gdLst/>
              <a:ahLst/>
              <a:cxnLst/>
              <a:rect l="l" t="t" r="r" b="b"/>
              <a:pathLst>
                <a:path w="763" h="775" extrusionOk="0">
                  <a:moveTo>
                    <a:pt x="381" y="0"/>
                  </a:moveTo>
                  <a:cubicBezTo>
                    <a:pt x="167" y="0"/>
                    <a:pt x="0" y="167"/>
                    <a:pt x="0" y="381"/>
                  </a:cubicBezTo>
                  <a:cubicBezTo>
                    <a:pt x="0" y="595"/>
                    <a:pt x="167" y="774"/>
                    <a:pt x="381" y="774"/>
                  </a:cubicBezTo>
                  <a:cubicBezTo>
                    <a:pt x="595" y="774"/>
                    <a:pt x="762" y="595"/>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2" name="Google Shape;6302;p16"/>
            <p:cNvSpPr/>
            <p:nvPr/>
          </p:nvSpPr>
          <p:spPr>
            <a:xfrm>
              <a:off x="7164684" y="663104"/>
              <a:ext cx="95096" cy="95218"/>
            </a:xfrm>
            <a:custGeom>
              <a:avLst/>
              <a:gdLst/>
              <a:ahLst/>
              <a:cxnLst/>
              <a:rect l="l" t="t" r="r" b="b"/>
              <a:pathLst>
                <a:path w="774"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3" name="Google Shape;6303;p16"/>
            <p:cNvSpPr/>
            <p:nvPr/>
          </p:nvSpPr>
          <p:spPr>
            <a:xfrm>
              <a:off x="6850156"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7" y="774"/>
                    <a:pt x="774" y="608"/>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4" name="Google Shape;6304;p16"/>
            <p:cNvSpPr/>
            <p:nvPr/>
          </p:nvSpPr>
          <p:spPr>
            <a:xfrm>
              <a:off x="6538578"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5" name="Google Shape;6305;p16"/>
            <p:cNvSpPr/>
            <p:nvPr/>
          </p:nvSpPr>
          <p:spPr>
            <a:xfrm>
              <a:off x="7164684"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6" name="Google Shape;6306;p16"/>
            <p:cNvSpPr/>
            <p:nvPr/>
          </p:nvSpPr>
          <p:spPr>
            <a:xfrm>
              <a:off x="6850156"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7" name="Google Shape;6307;p16"/>
            <p:cNvSpPr/>
            <p:nvPr/>
          </p:nvSpPr>
          <p:spPr>
            <a:xfrm>
              <a:off x="7164684" y="1605089"/>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8" name="Google Shape;6308;p16"/>
            <p:cNvSpPr/>
            <p:nvPr/>
          </p:nvSpPr>
          <p:spPr>
            <a:xfrm>
              <a:off x="6850156"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9" name="Google Shape;6309;p16"/>
            <p:cNvSpPr/>
            <p:nvPr/>
          </p:nvSpPr>
          <p:spPr>
            <a:xfrm>
              <a:off x="6693630" y="1763090"/>
              <a:ext cx="95218" cy="95218"/>
            </a:xfrm>
            <a:custGeom>
              <a:avLst/>
              <a:gdLst/>
              <a:ahLst/>
              <a:cxnLst/>
              <a:rect l="l" t="t" r="r" b="b"/>
              <a:pathLst>
                <a:path w="775" h="775" extrusionOk="0">
                  <a:moveTo>
                    <a:pt x="381" y="1"/>
                  </a:moveTo>
                  <a:cubicBezTo>
                    <a:pt x="167" y="1"/>
                    <a:pt x="0" y="168"/>
                    <a:pt x="0" y="382"/>
                  </a:cubicBezTo>
                  <a:cubicBezTo>
                    <a:pt x="0" y="596"/>
                    <a:pt x="167"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0" name="Google Shape;6310;p16"/>
            <p:cNvSpPr/>
            <p:nvPr/>
          </p:nvSpPr>
          <p:spPr>
            <a:xfrm>
              <a:off x="7008157" y="1763090"/>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1" name="Google Shape;6311;p16"/>
            <p:cNvSpPr/>
            <p:nvPr/>
          </p:nvSpPr>
          <p:spPr>
            <a:xfrm>
              <a:off x="6693630" y="1448685"/>
              <a:ext cx="95218" cy="95096"/>
            </a:xfrm>
            <a:custGeom>
              <a:avLst/>
              <a:gdLst/>
              <a:ahLst/>
              <a:cxnLst/>
              <a:rect l="l" t="t" r="r" b="b"/>
              <a:pathLst>
                <a:path w="775" h="774"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2" name="Google Shape;6312;p16"/>
            <p:cNvSpPr/>
            <p:nvPr/>
          </p:nvSpPr>
          <p:spPr>
            <a:xfrm>
              <a:off x="7008157" y="1448685"/>
              <a:ext cx="95096" cy="95096"/>
            </a:xfrm>
            <a:custGeom>
              <a:avLst/>
              <a:gdLst/>
              <a:ahLst/>
              <a:cxnLst/>
              <a:rect l="l" t="t" r="r" b="b"/>
              <a:pathLst>
                <a:path w="774" h="774"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3" name="Google Shape;6313;p16"/>
            <p:cNvSpPr/>
            <p:nvPr/>
          </p:nvSpPr>
          <p:spPr>
            <a:xfrm>
              <a:off x="6538578"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4" name="Google Shape;6314;p16"/>
            <p:cNvSpPr/>
            <p:nvPr/>
          </p:nvSpPr>
          <p:spPr>
            <a:xfrm>
              <a:off x="6538578" y="1605089"/>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5" name="Google Shape;6315;p16"/>
            <p:cNvSpPr/>
            <p:nvPr/>
          </p:nvSpPr>
          <p:spPr>
            <a:xfrm>
              <a:off x="7164684" y="1290685"/>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6" name="Google Shape;6316;p16"/>
            <p:cNvSpPr/>
            <p:nvPr/>
          </p:nvSpPr>
          <p:spPr>
            <a:xfrm>
              <a:off x="6850156"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7" name="Google Shape;6317;p16"/>
            <p:cNvSpPr/>
            <p:nvPr/>
          </p:nvSpPr>
          <p:spPr>
            <a:xfrm>
              <a:off x="6538578"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8" name="Google Shape;6318;p16"/>
            <p:cNvSpPr/>
            <p:nvPr/>
          </p:nvSpPr>
          <p:spPr>
            <a:xfrm>
              <a:off x="7164684"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9" name="Google Shape;6319;p16"/>
            <p:cNvSpPr/>
            <p:nvPr/>
          </p:nvSpPr>
          <p:spPr>
            <a:xfrm>
              <a:off x="6850156"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0" name="Google Shape;6320;p16"/>
            <p:cNvSpPr/>
            <p:nvPr/>
          </p:nvSpPr>
          <p:spPr>
            <a:xfrm>
              <a:off x="7164684" y="2232670"/>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1" name="Google Shape;6321;p16"/>
            <p:cNvSpPr/>
            <p:nvPr/>
          </p:nvSpPr>
          <p:spPr>
            <a:xfrm>
              <a:off x="6850156"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2" name="Google Shape;6322;p16"/>
            <p:cNvSpPr/>
            <p:nvPr/>
          </p:nvSpPr>
          <p:spPr>
            <a:xfrm>
              <a:off x="6693630" y="2389196"/>
              <a:ext cx="95218" cy="95218"/>
            </a:xfrm>
            <a:custGeom>
              <a:avLst/>
              <a:gdLst/>
              <a:ahLst/>
              <a:cxnLst/>
              <a:rect l="l" t="t" r="r" b="b"/>
              <a:pathLst>
                <a:path w="775" h="775" extrusionOk="0">
                  <a:moveTo>
                    <a:pt x="381" y="1"/>
                  </a:moveTo>
                  <a:cubicBezTo>
                    <a:pt x="167" y="1"/>
                    <a:pt x="0" y="179"/>
                    <a:pt x="0" y="394"/>
                  </a:cubicBezTo>
                  <a:cubicBezTo>
                    <a:pt x="0" y="608"/>
                    <a:pt x="167"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3" name="Google Shape;6323;p16"/>
            <p:cNvSpPr/>
            <p:nvPr/>
          </p:nvSpPr>
          <p:spPr>
            <a:xfrm>
              <a:off x="7008157" y="2389196"/>
              <a:ext cx="95096" cy="95218"/>
            </a:xfrm>
            <a:custGeom>
              <a:avLst/>
              <a:gdLst/>
              <a:ahLst/>
              <a:cxnLst/>
              <a:rect l="l" t="t" r="r" b="b"/>
              <a:pathLst>
                <a:path w="774" h="775" extrusionOk="0">
                  <a:moveTo>
                    <a:pt x="381" y="1"/>
                  </a:moveTo>
                  <a:cubicBezTo>
                    <a:pt x="167" y="1"/>
                    <a:pt x="0" y="179"/>
                    <a:pt x="0" y="394"/>
                  </a:cubicBezTo>
                  <a:cubicBezTo>
                    <a:pt x="0" y="608"/>
                    <a:pt x="167" y="775"/>
                    <a:pt x="381" y="775"/>
                  </a:cubicBezTo>
                  <a:cubicBezTo>
                    <a:pt x="595" y="775"/>
                    <a:pt x="774" y="608"/>
                    <a:pt x="774" y="394"/>
                  </a:cubicBezTo>
                  <a:cubicBezTo>
                    <a:pt x="774"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4" name="Google Shape;6324;p16"/>
            <p:cNvSpPr/>
            <p:nvPr/>
          </p:nvSpPr>
          <p:spPr>
            <a:xfrm>
              <a:off x="6693630" y="2076143"/>
              <a:ext cx="95218" cy="95218"/>
            </a:xfrm>
            <a:custGeom>
              <a:avLst/>
              <a:gdLst/>
              <a:ahLst/>
              <a:cxnLst/>
              <a:rect l="l" t="t" r="r" b="b"/>
              <a:pathLst>
                <a:path w="775" h="775" extrusionOk="0">
                  <a:moveTo>
                    <a:pt x="381" y="1"/>
                  </a:moveTo>
                  <a:cubicBezTo>
                    <a:pt x="167" y="1"/>
                    <a:pt x="0" y="167"/>
                    <a:pt x="0" y="382"/>
                  </a:cubicBezTo>
                  <a:cubicBezTo>
                    <a:pt x="0" y="596"/>
                    <a:pt x="167"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5" name="Google Shape;6325;p16"/>
            <p:cNvSpPr/>
            <p:nvPr/>
          </p:nvSpPr>
          <p:spPr>
            <a:xfrm>
              <a:off x="7008157" y="2076143"/>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6" name="Google Shape;6326;p16"/>
            <p:cNvSpPr/>
            <p:nvPr/>
          </p:nvSpPr>
          <p:spPr>
            <a:xfrm>
              <a:off x="6538578"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7" name="Google Shape;6327;p16"/>
            <p:cNvSpPr/>
            <p:nvPr/>
          </p:nvSpPr>
          <p:spPr>
            <a:xfrm>
              <a:off x="6538578" y="2232670"/>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8" name="Google Shape;6328;p16"/>
            <p:cNvSpPr/>
            <p:nvPr/>
          </p:nvSpPr>
          <p:spPr>
            <a:xfrm>
              <a:off x="7164684" y="1919617"/>
              <a:ext cx="95096" cy="95218"/>
            </a:xfrm>
            <a:custGeom>
              <a:avLst/>
              <a:gdLst/>
              <a:ahLst/>
              <a:cxnLst/>
              <a:rect l="l" t="t" r="r" b="b"/>
              <a:pathLst>
                <a:path w="774"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9" name="Google Shape;6329;p16"/>
            <p:cNvSpPr/>
            <p:nvPr/>
          </p:nvSpPr>
          <p:spPr>
            <a:xfrm>
              <a:off x="6850156"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7" y="775"/>
                    <a:pt x="774" y="608"/>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0" name="Google Shape;6330;p16"/>
            <p:cNvSpPr/>
            <p:nvPr/>
          </p:nvSpPr>
          <p:spPr>
            <a:xfrm>
              <a:off x="6538578"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1" name="Google Shape;6331;p16"/>
            <p:cNvSpPr/>
            <p:nvPr/>
          </p:nvSpPr>
          <p:spPr>
            <a:xfrm>
              <a:off x="7164684"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2" name="Google Shape;6332;p16"/>
            <p:cNvSpPr/>
            <p:nvPr/>
          </p:nvSpPr>
          <p:spPr>
            <a:xfrm>
              <a:off x="6850156"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3" name="Google Shape;6333;p16"/>
            <p:cNvSpPr/>
            <p:nvPr/>
          </p:nvSpPr>
          <p:spPr>
            <a:xfrm>
              <a:off x="7164684" y="2860250"/>
              <a:ext cx="95096" cy="95218"/>
            </a:xfrm>
            <a:custGeom>
              <a:avLst/>
              <a:gdLst/>
              <a:ahLst/>
              <a:cxnLst/>
              <a:rect l="l" t="t" r="r" b="b"/>
              <a:pathLst>
                <a:path w="774"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4" name="Google Shape;6334;p16"/>
            <p:cNvSpPr/>
            <p:nvPr/>
          </p:nvSpPr>
          <p:spPr>
            <a:xfrm>
              <a:off x="6850156"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7" y="774"/>
                    <a:pt x="774" y="596"/>
                    <a:pt x="774" y="382"/>
                  </a:cubicBezTo>
                  <a:cubicBezTo>
                    <a:pt x="774" y="167"/>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5" name="Google Shape;6335;p16"/>
            <p:cNvSpPr/>
            <p:nvPr/>
          </p:nvSpPr>
          <p:spPr>
            <a:xfrm>
              <a:off x="6693630" y="3016777"/>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6" name="Google Shape;6336;p16"/>
            <p:cNvSpPr/>
            <p:nvPr/>
          </p:nvSpPr>
          <p:spPr>
            <a:xfrm>
              <a:off x="7008157" y="3016777"/>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7" name="Google Shape;6337;p16"/>
            <p:cNvSpPr/>
            <p:nvPr/>
          </p:nvSpPr>
          <p:spPr>
            <a:xfrm>
              <a:off x="6693630" y="2705198"/>
              <a:ext cx="95218" cy="93744"/>
            </a:xfrm>
            <a:custGeom>
              <a:avLst/>
              <a:gdLst/>
              <a:ahLst/>
              <a:cxnLst/>
              <a:rect l="l" t="t" r="r" b="b"/>
              <a:pathLst>
                <a:path w="775" h="763" extrusionOk="0">
                  <a:moveTo>
                    <a:pt x="381" y="0"/>
                  </a:moveTo>
                  <a:cubicBezTo>
                    <a:pt x="167" y="0"/>
                    <a:pt x="0" y="167"/>
                    <a:pt x="0" y="381"/>
                  </a:cubicBezTo>
                  <a:cubicBezTo>
                    <a:pt x="0" y="596"/>
                    <a:pt x="167" y="762"/>
                    <a:pt x="381" y="762"/>
                  </a:cubicBezTo>
                  <a:cubicBezTo>
                    <a:pt x="596" y="762"/>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8" name="Google Shape;6338;p16"/>
            <p:cNvSpPr/>
            <p:nvPr/>
          </p:nvSpPr>
          <p:spPr>
            <a:xfrm>
              <a:off x="7008157" y="2705198"/>
              <a:ext cx="95096" cy="93744"/>
            </a:xfrm>
            <a:custGeom>
              <a:avLst/>
              <a:gdLst/>
              <a:ahLst/>
              <a:cxnLst/>
              <a:rect l="l" t="t" r="r" b="b"/>
              <a:pathLst>
                <a:path w="774" h="763" extrusionOk="0">
                  <a:moveTo>
                    <a:pt x="381" y="0"/>
                  </a:moveTo>
                  <a:cubicBezTo>
                    <a:pt x="167" y="0"/>
                    <a:pt x="0" y="167"/>
                    <a:pt x="0" y="381"/>
                  </a:cubicBezTo>
                  <a:cubicBezTo>
                    <a:pt x="0" y="596"/>
                    <a:pt x="167" y="762"/>
                    <a:pt x="381" y="762"/>
                  </a:cubicBezTo>
                  <a:cubicBezTo>
                    <a:pt x="595" y="762"/>
                    <a:pt x="774" y="596"/>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9" name="Google Shape;6339;p16"/>
            <p:cNvSpPr/>
            <p:nvPr/>
          </p:nvSpPr>
          <p:spPr>
            <a:xfrm>
              <a:off x="6538578"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0" name="Google Shape;6340;p16"/>
            <p:cNvSpPr/>
            <p:nvPr/>
          </p:nvSpPr>
          <p:spPr>
            <a:xfrm>
              <a:off x="6538578" y="2860250"/>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1" name="Google Shape;6341;p16"/>
            <p:cNvSpPr/>
            <p:nvPr/>
          </p:nvSpPr>
          <p:spPr>
            <a:xfrm>
              <a:off x="7164684" y="2547197"/>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2" name="Google Shape;6342;p16"/>
            <p:cNvSpPr/>
            <p:nvPr/>
          </p:nvSpPr>
          <p:spPr>
            <a:xfrm>
              <a:off x="6850156"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3" name="Google Shape;6343;p16"/>
            <p:cNvSpPr/>
            <p:nvPr/>
          </p:nvSpPr>
          <p:spPr>
            <a:xfrm>
              <a:off x="6538578"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4" name="Google Shape;6344;p16"/>
            <p:cNvSpPr/>
            <p:nvPr/>
          </p:nvSpPr>
          <p:spPr>
            <a:xfrm>
              <a:off x="7164684" y="3489305"/>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5" name="Google Shape;6345;p16"/>
            <p:cNvSpPr/>
            <p:nvPr/>
          </p:nvSpPr>
          <p:spPr>
            <a:xfrm>
              <a:off x="6850156"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6" name="Google Shape;6346;p16"/>
            <p:cNvSpPr/>
            <p:nvPr/>
          </p:nvSpPr>
          <p:spPr>
            <a:xfrm>
              <a:off x="6693630" y="3644357"/>
              <a:ext cx="95218" cy="95218"/>
            </a:xfrm>
            <a:custGeom>
              <a:avLst/>
              <a:gdLst/>
              <a:ahLst/>
              <a:cxnLst/>
              <a:rect l="l" t="t" r="r" b="b"/>
              <a:pathLst>
                <a:path w="775" h="775" extrusionOk="0">
                  <a:moveTo>
                    <a:pt x="381" y="0"/>
                  </a:moveTo>
                  <a:cubicBezTo>
                    <a:pt x="167" y="0"/>
                    <a:pt x="0" y="179"/>
                    <a:pt x="0" y="381"/>
                  </a:cubicBezTo>
                  <a:cubicBezTo>
                    <a:pt x="0" y="596"/>
                    <a:pt x="167"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7" name="Google Shape;6347;p16"/>
            <p:cNvSpPr/>
            <p:nvPr/>
          </p:nvSpPr>
          <p:spPr>
            <a:xfrm>
              <a:off x="7008157" y="3644357"/>
              <a:ext cx="95096" cy="95218"/>
            </a:xfrm>
            <a:custGeom>
              <a:avLst/>
              <a:gdLst/>
              <a:ahLst/>
              <a:cxnLst/>
              <a:rect l="l" t="t" r="r" b="b"/>
              <a:pathLst>
                <a:path w="774" h="775" extrusionOk="0">
                  <a:moveTo>
                    <a:pt x="381" y="0"/>
                  </a:moveTo>
                  <a:cubicBezTo>
                    <a:pt x="167" y="0"/>
                    <a:pt x="0" y="179"/>
                    <a:pt x="0" y="381"/>
                  </a:cubicBezTo>
                  <a:cubicBezTo>
                    <a:pt x="0" y="596"/>
                    <a:pt x="167" y="774"/>
                    <a:pt x="381" y="774"/>
                  </a:cubicBezTo>
                  <a:cubicBezTo>
                    <a:pt x="595" y="774"/>
                    <a:pt x="774" y="596"/>
                    <a:pt x="774" y="381"/>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8" name="Google Shape;6348;p16"/>
            <p:cNvSpPr/>
            <p:nvPr/>
          </p:nvSpPr>
          <p:spPr>
            <a:xfrm>
              <a:off x="6693630" y="3331304"/>
              <a:ext cx="95218" cy="95218"/>
            </a:xfrm>
            <a:custGeom>
              <a:avLst/>
              <a:gdLst/>
              <a:ahLst/>
              <a:cxnLst/>
              <a:rect l="l" t="t" r="r" b="b"/>
              <a:pathLst>
                <a:path w="775" h="775" extrusionOk="0">
                  <a:moveTo>
                    <a:pt x="381" y="0"/>
                  </a:moveTo>
                  <a:cubicBezTo>
                    <a:pt x="167" y="0"/>
                    <a:pt x="0" y="179"/>
                    <a:pt x="0" y="393"/>
                  </a:cubicBezTo>
                  <a:cubicBezTo>
                    <a:pt x="0" y="608"/>
                    <a:pt x="167"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9" name="Google Shape;6349;p16"/>
            <p:cNvSpPr/>
            <p:nvPr/>
          </p:nvSpPr>
          <p:spPr>
            <a:xfrm>
              <a:off x="7008157" y="3331304"/>
              <a:ext cx="95096" cy="95218"/>
            </a:xfrm>
            <a:custGeom>
              <a:avLst/>
              <a:gdLst/>
              <a:ahLst/>
              <a:cxnLst/>
              <a:rect l="l" t="t" r="r" b="b"/>
              <a:pathLst>
                <a:path w="774" h="775" extrusionOk="0">
                  <a:moveTo>
                    <a:pt x="381" y="0"/>
                  </a:moveTo>
                  <a:cubicBezTo>
                    <a:pt x="167" y="0"/>
                    <a:pt x="0" y="179"/>
                    <a:pt x="0" y="393"/>
                  </a:cubicBezTo>
                  <a:cubicBezTo>
                    <a:pt x="0" y="608"/>
                    <a:pt x="167" y="774"/>
                    <a:pt x="381" y="774"/>
                  </a:cubicBezTo>
                  <a:cubicBezTo>
                    <a:pt x="595" y="774"/>
                    <a:pt x="774" y="608"/>
                    <a:pt x="774" y="393"/>
                  </a:cubicBezTo>
                  <a:cubicBezTo>
                    <a:pt x="774"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0" name="Google Shape;6350;p16"/>
            <p:cNvSpPr/>
            <p:nvPr/>
          </p:nvSpPr>
          <p:spPr>
            <a:xfrm>
              <a:off x="6538578" y="348930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1" name="Google Shape;6351;p16"/>
            <p:cNvSpPr/>
            <p:nvPr/>
          </p:nvSpPr>
          <p:spPr>
            <a:xfrm>
              <a:off x="7164684" y="3174778"/>
              <a:ext cx="95096" cy="95218"/>
            </a:xfrm>
            <a:custGeom>
              <a:avLst/>
              <a:gdLst/>
              <a:ahLst/>
              <a:cxnLst/>
              <a:rect l="l" t="t" r="r" b="b"/>
              <a:pathLst>
                <a:path w="774"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2" name="Google Shape;6352;p16"/>
            <p:cNvSpPr/>
            <p:nvPr/>
          </p:nvSpPr>
          <p:spPr>
            <a:xfrm>
              <a:off x="6850156"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7" y="774"/>
                    <a:pt x="774" y="596"/>
                    <a:pt x="774" y="381"/>
                  </a:cubicBezTo>
                  <a:cubicBezTo>
                    <a:pt x="774" y="167"/>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3" name="Google Shape;6353;p16"/>
            <p:cNvSpPr/>
            <p:nvPr/>
          </p:nvSpPr>
          <p:spPr>
            <a:xfrm>
              <a:off x="6538578"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4" name="Google Shape;6354;p16"/>
            <p:cNvSpPr/>
            <p:nvPr/>
          </p:nvSpPr>
          <p:spPr>
            <a:xfrm>
              <a:off x="6538578"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5" name="Google Shape;6355;p16"/>
            <p:cNvSpPr/>
            <p:nvPr/>
          </p:nvSpPr>
          <p:spPr>
            <a:xfrm>
              <a:off x="6222576"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6" name="Google Shape;6356;p16"/>
            <p:cNvSpPr/>
            <p:nvPr/>
          </p:nvSpPr>
          <p:spPr>
            <a:xfrm>
              <a:off x="6538578"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7" name="Google Shape;6357;p16"/>
            <p:cNvSpPr/>
            <p:nvPr/>
          </p:nvSpPr>
          <p:spPr>
            <a:xfrm>
              <a:off x="6222576"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8" name="Google Shape;6358;p16"/>
            <p:cNvSpPr/>
            <p:nvPr/>
          </p:nvSpPr>
          <p:spPr>
            <a:xfrm>
              <a:off x="6538578" y="35152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9" name="Google Shape;6359;p16"/>
            <p:cNvSpPr/>
            <p:nvPr/>
          </p:nvSpPr>
          <p:spPr>
            <a:xfrm>
              <a:off x="6222576" y="35152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0" name="Google Shape;6360;p16"/>
            <p:cNvSpPr/>
            <p:nvPr/>
          </p:nvSpPr>
          <p:spPr>
            <a:xfrm>
              <a:off x="6066049" y="50657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596" y="774"/>
                    <a:pt x="774" y="596"/>
                    <a:pt x="774" y="381"/>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1" name="Google Shape;6361;p16"/>
            <p:cNvSpPr/>
            <p:nvPr/>
          </p:nvSpPr>
          <p:spPr>
            <a:xfrm>
              <a:off x="6380577" y="506577"/>
              <a:ext cx="95218" cy="95218"/>
            </a:xfrm>
            <a:custGeom>
              <a:avLst/>
              <a:gdLst/>
              <a:ahLst/>
              <a:cxnLst/>
              <a:rect l="l" t="t" r="r" b="b"/>
              <a:pathLst>
                <a:path w="775" h="775" extrusionOk="0">
                  <a:moveTo>
                    <a:pt x="381" y="0"/>
                  </a:moveTo>
                  <a:cubicBezTo>
                    <a:pt x="179" y="0"/>
                    <a:pt x="0" y="179"/>
                    <a:pt x="0" y="381"/>
                  </a:cubicBezTo>
                  <a:cubicBezTo>
                    <a:pt x="0" y="596"/>
                    <a:pt x="179"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2" name="Google Shape;6362;p16"/>
            <p:cNvSpPr/>
            <p:nvPr/>
          </p:nvSpPr>
          <p:spPr>
            <a:xfrm>
              <a:off x="6066049" y="19352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596" y="774"/>
                    <a:pt x="774" y="608"/>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3" name="Google Shape;6363;p16"/>
            <p:cNvSpPr/>
            <p:nvPr/>
          </p:nvSpPr>
          <p:spPr>
            <a:xfrm>
              <a:off x="6380577" y="193524"/>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4" name="Google Shape;6364;p16"/>
            <p:cNvSpPr/>
            <p:nvPr/>
          </p:nvSpPr>
          <p:spPr>
            <a:xfrm>
              <a:off x="6538578" y="36998"/>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5" name="Google Shape;6365;p16"/>
            <p:cNvSpPr/>
            <p:nvPr/>
          </p:nvSpPr>
          <p:spPr>
            <a:xfrm>
              <a:off x="6222576" y="36998"/>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6" name="Google Shape;6366;p16"/>
            <p:cNvSpPr/>
            <p:nvPr/>
          </p:nvSpPr>
          <p:spPr>
            <a:xfrm>
              <a:off x="6538578"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7" name="Google Shape;6367;p16"/>
            <p:cNvSpPr/>
            <p:nvPr/>
          </p:nvSpPr>
          <p:spPr>
            <a:xfrm>
              <a:off x="6222576"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8" name="Google Shape;6368;p16"/>
            <p:cNvSpPr/>
            <p:nvPr/>
          </p:nvSpPr>
          <p:spPr>
            <a:xfrm>
              <a:off x="6538578" y="979106"/>
              <a:ext cx="93744" cy="95218"/>
            </a:xfrm>
            <a:custGeom>
              <a:avLst/>
              <a:gdLst/>
              <a:ahLst/>
              <a:cxnLst/>
              <a:rect l="l" t="t" r="r" b="b"/>
              <a:pathLst>
                <a:path w="763" h="775" extrusionOk="0">
                  <a:moveTo>
                    <a:pt x="381" y="0"/>
                  </a:moveTo>
                  <a:cubicBezTo>
                    <a:pt x="167" y="0"/>
                    <a:pt x="0" y="167"/>
                    <a:pt x="0" y="381"/>
                  </a:cubicBezTo>
                  <a:cubicBezTo>
                    <a:pt x="0" y="595"/>
                    <a:pt x="167" y="774"/>
                    <a:pt x="381" y="774"/>
                  </a:cubicBezTo>
                  <a:cubicBezTo>
                    <a:pt x="595" y="774"/>
                    <a:pt x="762" y="595"/>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9" name="Google Shape;6369;p16"/>
            <p:cNvSpPr/>
            <p:nvPr/>
          </p:nvSpPr>
          <p:spPr>
            <a:xfrm>
              <a:off x="6222576" y="979106"/>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0" name="Google Shape;6370;p16"/>
            <p:cNvSpPr/>
            <p:nvPr/>
          </p:nvSpPr>
          <p:spPr>
            <a:xfrm>
              <a:off x="6066049" y="1135632"/>
              <a:ext cx="95218" cy="95096"/>
            </a:xfrm>
            <a:custGeom>
              <a:avLst/>
              <a:gdLst/>
              <a:ahLst/>
              <a:cxnLst/>
              <a:rect l="l" t="t" r="r" b="b"/>
              <a:pathLst>
                <a:path w="775" h="774" extrusionOk="0">
                  <a:moveTo>
                    <a:pt x="393" y="0"/>
                  </a:moveTo>
                  <a:cubicBezTo>
                    <a:pt x="179" y="0"/>
                    <a:pt x="0" y="179"/>
                    <a:pt x="0" y="393"/>
                  </a:cubicBezTo>
                  <a:cubicBezTo>
                    <a:pt x="0" y="595"/>
                    <a:pt x="179" y="774"/>
                    <a:pt x="393" y="774"/>
                  </a:cubicBezTo>
                  <a:cubicBezTo>
                    <a:pt x="596" y="774"/>
                    <a:pt x="774" y="595"/>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1" name="Google Shape;6371;p16"/>
            <p:cNvSpPr/>
            <p:nvPr/>
          </p:nvSpPr>
          <p:spPr>
            <a:xfrm>
              <a:off x="6380577" y="1135632"/>
              <a:ext cx="95218" cy="95096"/>
            </a:xfrm>
            <a:custGeom>
              <a:avLst/>
              <a:gdLst/>
              <a:ahLst/>
              <a:cxnLst/>
              <a:rect l="l" t="t" r="r" b="b"/>
              <a:pathLst>
                <a:path w="775" h="774" extrusionOk="0">
                  <a:moveTo>
                    <a:pt x="381" y="0"/>
                  </a:moveTo>
                  <a:cubicBezTo>
                    <a:pt x="179" y="0"/>
                    <a:pt x="0" y="179"/>
                    <a:pt x="0" y="393"/>
                  </a:cubicBezTo>
                  <a:cubicBezTo>
                    <a:pt x="0" y="595"/>
                    <a:pt x="179" y="774"/>
                    <a:pt x="381" y="774"/>
                  </a:cubicBezTo>
                  <a:cubicBezTo>
                    <a:pt x="596" y="774"/>
                    <a:pt x="774" y="595"/>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2" name="Google Shape;6372;p16"/>
            <p:cNvSpPr/>
            <p:nvPr/>
          </p:nvSpPr>
          <p:spPr>
            <a:xfrm>
              <a:off x="6066049" y="821105"/>
              <a:ext cx="95218" cy="95218"/>
            </a:xfrm>
            <a:custGeom>
              <a:avLst/>
              <a:gdLst/>
              <a:ahLst/>
              <a:cxnLst/>
              <a:rect l="l" t="t" r="r" b="b"/>
              <a:pathLst>
                <a:path w="775" h="775" extrusionOk="0">
                  <a:moveTo>
                    <a:pt x="393" y="0"/>
                  </a:moveTo>
                  <a:cubicBezTo>
                    <a:pt x="179" y="0"/>
                    <a:pt x="0" y="179"/>
                    <a:pt x="0" y="393"/>
                  </a:cubicBezTo>
                  <a:cubicBezTo>
                    <a:pt x="0" y="596"/>
                    <a:pt x="179" y="774"/>
                    <a:pt x="393" y="774"/>
                  </a:cubicBezTo>
                  <a:cubicBezTo>
                    <a:pt x="596" y="774"/>
                    <a:pt x="774" y="596"/>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3" name="Google Shape;6373;p16"/>
            <p:cNvSpPr/>
            <p:nvPr/>
          </p:nvSpPr>
          <p:spPr>
            <a:xfrm>
              <a:off x="6380577" y="821105"/>
              <a:ext cx="95218" cy="95218"/>
            </a:xfrm>
            <a:custGeom>
              <a:avLst/>
              <a:gdLst/>
              <a:ahLst/>
              <a:cxnLst/>
              <a:rect l="l" t="t" r="r" b="b"/>
              <a:pathLst>
                <a:path w="775" h="775" extrusionOk="0">
                  <a:moveTo>
                    <a:pt x="381" y="0"/>
                  </a:moveTo>
                  <a:cubicBezTo>
                    <a:pt x="179" y="0"/>
                    <a:pt x="0" y="179"/>
                    <a:pt x="0" y="393"/>
                  </a:cubicBezTo>
                  <a:cubicBezTo>
                    <a:pt x="0" y="596"/>
                    <a:pt x="179" y="774"/>
                    <a:pt x="381" y="774"/>
                  </a:cubicBezTo>
                  <a:cubicBezTo>
                    <a:pt x="596" y="774"/>
                    <a:pt x="774" y="596"/>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4" name="Google Shape;6374;p16"/>
            <p:cNvSpPr/>
            <p:nvPr/>
          </p:nvSpPr>
          <p:spPr>
            <a:xfrm>
              <a:off x="6538578" y="663104"/>
              <a:ext cx="93744" cy="95218"/>
            </a:xfrm>
            <a:custGeom>
              <a:avLst/>
              <a:gdLst/>
              <a:ahLst/>
              <a:cxnLst/>
              <a:rect l="l" t="t" r="r" b="b"/>
              <a:pathLst>
                <a:path w="763" h="775" extrusionOk="0">
                  <a:moveTo>
                    <a:pt x="381" y="0"/>
                  </a:moveTo>
                  <a:cubicBezTo>
                    <a:pt x="167" y="0"/>
                    <a:pt x="0" y="179"/>
                    <a:pt x="0" y="393"/>
                  </a:cubicBezTo>
                  <a:cubicBezTo>
                    <a:pt x="0" y="608"/>
                    <a:pt x="167" y="774"/>
                    <a:pt x="381" y="774"/>
                  </a:cubicBezTo>
                  <a:cubicBezTo>
                    <a:pt x="595" y="774"/>
                    <a:pt x="762" y="608"/>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5" name="Google Shape;6375;p16"/>
            <p:cNvSpPr/>
            <p:nvPr/>
          </p:nvSpPr>
          <p:spPr>
            <a:xfrm>
              <a:off x="6222576" y="6631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608" y="774"/>
                    <a:pt x="774" y="608"/>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6" name="Google Shape;6376;p16"/>
            <p:cNvSpPr/>
            <p:nvPr/>
          </p:nvSpPr>
          <p:spPr>
            <a:xfrm>
              <a:off x="6538578"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7" name="Google Shape;6377;p16"/>
            <p:cNvSpPr/>
            <p:nvPr/>
          </p:nvSpPr>
          <p:spPr>
            <a:xfrm>
              <a:off x="6222576"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8" name="Google Shape;6378;p16"/>
            <p:cNvSpPr/>
            <p:nvPr/>
          </p:nvSpPr>
          <p:spPr>
            <a:xfrm>
              <a:off x="6538578" y="1605089"/>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9" name="Google Shape;6379;p16"/>
            <p:cNvSpPr/>
            <p:nvPr/>
          </p:nvSpPr>
          <p:spPr>
            <a:xfrm>
              <a:off x="6222576" y="1605089"/>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0" name="Google Shape;6380;p16"/>
            <p:cNvSpPr/>
            <p:nvPr/>
          </p:nvSpPr>
          <p:spPr>
            <a:xfrm>
              <a:off x="6066049" y="1763090"/>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596" y="775"/>
                    <a:pt x="774" y="596"/>
                    <a:pt x="774" y="382"/>
                  </a:cubicBezTo>
                  <a:cubicBezTo>
                    <a:pt x="774" y="168"/>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1" name="Google Shape;6381;p16"/>
            <p:cNvSpPr/>
            <p:nvPr/>
          </p:nvSpPr>
          <p:spPr>
            <a:xfrm>
              <a:off x="6380577" y="1763090"/>
              <a:ext cx="95218" cy="95218"/>
            </a:xfrm>
            <a:custGeom>
              <a:avLst/>
              <a:gdLst/>
              <a:ahLst/>
              <a:cxnLst/>
              <a:rect l="l" t="t" r="r" b="b"/>
              <a:pathLst>
                <a:path w="775" h="775" extrusionOk="0">
                  <a:moveTo>
                    <a:pt x="381" y="1"/>
                  </a:moveTo>
                  <a:cubicBezTo>
                    <a:pt x="179" y="1"/>
                    <a:pt x="0" y="168"/>
                    <a:pt x="0" y="382"/>
                  </a:cubicBezTo>
                  <a:cubicBezTo>
                    <a:pt x="0" y="596"/>
                    <a:pt x="179"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2" name="Google Shape;6382;p16"/>
            <p:cNvSpPr/>
            <p:nvPr/>
          </p:nvSpPr>
          <p:spPr>
            <a:xfrm>
              <a:off x="6066049" y="1448685"/>
              <a:ext cx="95218" cy="95096"/>
            </a:xfrm>
            <a:custGeom>
              <a:avLst/>
              <a:gdLst/>
              <a:ahLst/>
              <a:cxnLst/>
              <a:rect l="l" t="t" r="r" b="b"/>
              <a:pathLst>
                <a:path w="775" h="774" extrusionOk="0">
                  <a:moveTo>
                    <a:pt x="393" y="0"/>
                  </a:moveTo>
                  <a:cubicBezTo>
                    <a:pt x="179" y="0"/>
                    <a:pt x="0" y="167"/>
                    <a:pt x="0" y="381"/>
                  </a:cubicBezTo>
                  <a:cubicBezTo>
                    <a:pt x="0" y="595"/>
                    <a:pt x="179" y="774"/>
                    <a:pt x="393" y="774"/>
                  </a:cubicBezTo>
                  <a:cubicBezTo>
                    <a:pt x="596" y="774"/>
                    <a:pt x="774" y="595"/>
                    <a:pt x="774" y="381"/>
                  </a:cubicBezTo>
                  <a:cubicBezTo>
                    <a:pt x="774" y="167"/>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3" name="Google Shape;6383;p16"/>
            <p:cNvSpPr/>
            <p:nvPr/>
          </p:nvSpPr>
          <p:spPr>
            <a:xfrm>
              <a:off x="6380577" y="1448685"/>
              <a:ext cx="95218" cy="95096"/>
            </a:xfrm>
            <a:custGeom>
              <a:avLst/>
              <a:gdLst/>
              <a:ahLst/>
              <a:cxnLst/>
              <a:rect l="l" t="t" r="r" b="b"/>
              <a:pathLst>
                <a:path w="775" h="774" extrusionOk="0">
                  <a:moveTo>
                    <a:pt x="381" y="0"/>
                  </a:moveTo>
                  <a:cubicBezTo>
                    <a:pt x="179" y="0"/>
                    <a:pt x="0" y="167"/>
                    <a:pt x="0" y="381"/>
                  </a:cubicBezTo>
                  <a:cubicBezTo>
                    <a:pt x="0" y="595"/>
                    <a:pt x="179"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4" name="Google Shape;6384;p16"/>
            <p:cNvSpPr/>
            <p:nvPr/>
          </p:nvSpPr>
          <p:spPr>
            <a:xfrm>
              <a:off x="6538578" y="1290685"/>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5" name="Google Shape;6385;p16"/>
            <p:cNvSpPr/>
            <p:nvPr/>
          </p:nvSpPr>
          <p:spPr>
            <a:xfrm>
              <a:off x="6222576" y="1290685"/>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6" name="Google Shape;6386;p16"/>
            <p:cNvSpPr/>
            <p:nvPr/>
          </p:nvSpPr>
          <p:spPr>
            <a:xfrm>
              <a:off x="6538578"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7" name="Google Shape;6387;p16"/>
            <p:cNvSpPr/>
            <p:nvPr/>
          </p:nvSpPr>
          <p:spPr>
            <a:xfrm>
              <a:off x="6222576"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8" name="Google Shape;6388;p16"/>
            <p:cNvSpPr/>
            <p:nvPr/>
          </p:nvSpPr>
          <p:spPr>
            <a:xfrm>
              <a:off x="6538578" y="2232670"/>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9" name="Google Shape;6389;p16"/>
            <p:cNvSpPr/>
            <p:nvPr/>
          </p:nvSpPr>
          <p:spPr>
            <a:xfrm>
              <a:off x="6222576" y="2232670"/>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0" name="Google Shape;6390;p16"/>
            <p:cNvSpPr/>
            <p:nvPr/>
          </p:nvSpPr>
          <p:spPr>
            <a:xfrm>
              <a:off x="6066049" y="2389196"/>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596" y="775"/>
                    <a:pt x="774" y="608"/>
                    <a:pt x="774" y="394"/>
                  </a:cubicBezTo>
                  <a:cubicBezTo>
                    <a:pt x="774" y="179"/>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1" name="Google Shape;6391;p16"/>
            <p:cNvSpPr/>
            <p:nvPr/>
          </p:nvSpPr>
          <p:spPr>
            <a:xfrm>
              <a:off x="6380577" y="2389196"/>
              <a:ext cx="95218" cy="95218"/>
            </a:xfrm>
            <a:custGeom>
              <a:avLst/>
              <a:gdLst/>
              <a:ahLst/>
              <a:cxnLst/>
              <a:rect l="l" t="t" r="r" b="b"/>
              <a:pathLst>
                <a:path w="775" h="775" extrusionOk="0">
                  <a:moveTo>
                    <a:pt x="381" y="1"/>
                  </a:moveTo>
                  <a:cubicBezTo>
                    <a:pt x="179" y="1"/>
                    <a:pt x="0" y="179"/>
                    <a:pt x="0" y="394"/>
                  </a:cubicBezTo>
                  <a:cubicBezTo>
                    <a:pt x="0" y="608"/>
                    <a:pt x="179" y="775"/>
                    <a:pt x="381" y="775"/>
                  </a:cubicBezTo>
                  <a:cubicBezTo>
                    <a:pt x="596" y="775"/>
                    <a:pt x="774" y="608"/>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2" name="Google Shape;6392;p16"/>
            <p:cNvSpPr/>
            <p:nvPr/>
          </p:nvSpPr>
          <p:spPr>
            <a:xfrm>
              <a:off x="6066049" y="2076143"/>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596" y="775"/>
                    <a:pt x="774" y="596"/>
                    <a:pt x="774" y="382"/>
                  </a:cubicBezTo>
                  <a:cubicBezTo>
                    <a:pt x="774" y="167"/>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3" name="Google Shape;6393;p16"/>
            <p:cNvSpPr/>
            <p:nvPr/>
          </p:nvSpPr>
          <p:spPr>
            <a:xfrm>
              <a:off x="6380577" y="2076143"/>
              <a:ext cx="95218" cy="95218"/>
            </a:xfrm>
            <a:custGeom>
              <a:avLst/>
              <a:gdLst/>
              <a:ahLst/>
              <a:cxnLst/>
              <a:rect l="l" t="t" r="r" b="b"/>
              <a:pathLst>
                <a:path w="775" h="775" extrusionOk="0">
                  <a:moveTo>
                    <a:pt x="381" y="1"/>
                  </a:moveTo>
                  <a:cubicBezTo>
                    <a:pt x="179" y="1"/>
                    <a:pt x="0" y="167"/>
                    <a:pt x="0" y="382"/>
                  </a:cubicBezTo>
                  <a:cubicBezTo>
                    <a:pt x="0" y="596"/>
                    <a:pt x="179"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4" name="Google Shape;6394;p16"/>
            <p:cNvSpPr/>
            <p:nvPr/>
          </p:nvSpPr>
          <p:spPr>
            <a:xfrm>
              <a:off x="6538578" y="1919617"/>
              <a:ext cx="93744" cy="95218"/>
            </a:xfrm>
            <a:custGeom>
              <a:avLst/>
              <a:gdLst/>
              <a:ahLst/>
              <a:cxnLst/>
              <a:rect l="l" t="t" r="r" b="b"/>
              <a:pathLst>
                <a:path w="763" h="775" extrusionOk="0">
                  <a:moveTo>
                    <a:pt x="381" y="1"/>
                  </a:moveTo>
                  <a:cubicBezTo>
                    <a:pt x="167" y="1"/>
                    <a:pt x="0" y="179"/>
                    <a:pt x="0" y="394"/>
                  </a:cubicBezTo>
                  <a:cubicBezTo>
                    <a:pt x="0" y="608"/>
                    <a:pt x="167" y="775"/>
                    <a:pt x="381" y="775"/>
                  </a:cubicBezTo>
                  <a:cubicBezTo>
                    <a:pt x="595" y="775"/>
                    <a:pt x="762" y="608"/>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5" name="Google Shape;6395;p16"/>
            <p:cNvSpPr/>
            <p:nvPr/>
          </p:nvSpPr>
          <p:spPr>
            <a:xfrm>
              <a:off x="6222576" y="1919617"/>
              <a:ext cx="95218" cy="95218"/>
            </a:xfrm>
            <a:custGeom>
              <a:avLst/>
              <a:gdLst/>
              <a:ahLst/>
              <a:cxnLst/>
              <a:rect l="l" t="t" r="r" b="b"/>
              <a:pathLst>
                <a:path w="775" h="775" extrusionOk="0">
                  <a:moveTo>
                    <a:pt x="393" y="1"/>
                  </a:moveTo>
                  <a:cubicBezTo>
                    <a:pt x="179" y="1"/>
                    <a:pt x="0" y="179"/>
                    <a:pt x="0" y="394"/>
                  </a:cubicBezTo>
                  <a:cubicBezTo>
                    <a:pt x="0" y="608"/>
                    <a:pt x="179" y="775"/>
                    <a:pt x="393" y="775"/>
                  </a:cubicBezTo>
                  <a:cubicBezTo>
                    <a:pt x="608" y="775"/>
                    <a:pt x="774" y="608"/>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6" name="Google Shape;6396;p16"/>
            <p:cNvSpPr/>
            <p:nvPr/>
          </p:nvSpPr>
          <p:spPr>
            <a:xfrm>
              <a:off x="6538578"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7" name="Google Shape;6397;p16"/>
            <p:cNvSpPr/>
            <p:nvPr/>
          </p:nvSpPr>
          <p:spPr>
            <a:xfrm>
              <a:off x="6222576"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8" name="Google Shape;6398;p16"/>
            <p:cNvSpPr/>
            <p:nvPr/>
          </p:nvSpPr>
          <p:spPr>
            <a:xfrm>
              <a:off x="6538578" y="2860250"/>
              <a:ext cx="93744" cy="95218"/>
            </a:xfrm>
            <a:custGeom>
              <a:avLst/>
              <a:gdLst/>
              <a:ahLst/>
              <a:cxnLst/>
              <a:rect l="l" t="t" r="r" b="b"/>
              <a:pathLst>
                <a:path w="763" h="775" extrusionOk="0">
                  <a:moveTo>
                    <a:pt x="381" y="1"/>
                  </a:moveTo>
                  <a:cubicBezTo>
                    <a:pt x="167" y="1"/>
                    <a:pt x="0" y="167"/>
                    <a:pt x="0" y="382"/>
                  </a:cubicBezTo>
                  <a:cubicBezTo>
                    <a:pt x="0" y="596"/>
                    <a:pt x="167" y="774"/>
                    <a:pt x="381" y="774"/>
                  </a:cubicBezTo>
                  <a:cubicBezTo>
                    <a:pt x="595" y="774"/>
                    <a:pt x="762" y="596"/>
                    <a:pt x="762" y="382"/>
                  </a:cubicBezTo>
                  <a:cubicBezTo>
                    <a:pt x="762"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9" name="Google Shape;6399;p16"/>
            <p:cNvSpPr/>
            <p:nvPr/>
          </p:nvSpPr>
          <p:spPr>
            <a:xfrm>
              <a:off x="6222576" y="2860250"/>
              <a:ext cx="95218" cy="95218"/>
            </a:xfrm>
            <a:custGeom>
              <a:avLst/>
              <a:gdLst/>
              <a:ahLst/>
              <a:cxnLst/>
              <a:rect l="l" t="t" r="r" b="b"/>
              <a:pathLst>
                <a:path w="775" h="775" extrusionOk="0">
                  <a:moveTo>
                    <a:pt x="393" y="1"/>
                  </a:moveTo>
                  <a:cubicBezTo>
                    <a:pt x="179" y="1"/>
                    <a:pt x="0" y="167"/>
                    <a:pt x="0" y="382"/>
                  </a:cubicBezTo>
                  <a:cubicBezTo>
                    <a:pt x="0" y="596"/>
                    <a:pt x="179" y="774"/>
                    <a:pt x="393" y="774"/>
                  </a:cubicBezTo>
                  <a:cubicBezTo>
                    <a:pt x="608" y="774"/>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0" name="Google Shape;6400;p16"/>
            <p:cNvSpPr/>
            <p:nvPr/>
          </p:nvSpPr>
          <p:spPr>
            <a:xfrm>
              <a:off x="6066049" y="3016777"/>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596" y="774"/>
                    <a:pt x="774" y="608"/>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1" name="Google Shape;6401;p16"/>
            <p:cNvSpPr/>
            <p:nvPr/>
          </p:nvSpPr>
          <p:spPr>
            <a:xfrm>
              <a:off x="6380577" y="3016777"/>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2" name="Google Shape;6402;p16"/>
            <p:cNvSpPr/>
            <p:nvPr/>
          </p:nvSpPr>
          <p:spPr>
            <a:xfrm>
              <a:off x="6066049" y="2705198"/>
              <a:ext cx="95218" cy="93744"/>
            </a:xfrm>
            <a:custGeom>
              <a:avLst/>
              <a:gdLst/>
              <a:ahLst/>
              <a:cxnLst/>
              <a:rect l="l" t="t" r="r" b="b"/>
              <a:pathLst>
                <a:path w="775" h="763" extrusionOk="0">
                  <a:moveTo>
                    <a:pt x="393" y="0"/>
                  </a:moveTo>
                  <a:cubicBezTo>
                    <a:pt x="179" y="0"/>
                    <a:pt x="0" y="167"/>
                    <a:pt x="0" y="381"/>
                  </a:cubicBezTo>
                  <a:cubicBezTo>
                    <a:pt x="0" y="596"/>
                    <a:pt x="179" y="762"/>
                    <a:pt x="393" y="762"/>
                  </a:cubicBezTo>
                  <a:cubicBezTo>
                    <a:pt x="596" y="762"/>
                    <a:pt x="774" y="596"/>
                    <a:pt x="774" y="381"/>
                  </a:cubicBezTo>
                  <a:cubicBezTo>
                    <a:pt x="774" y="167"/>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3" name="Google Shape;6403;p16"/>
            <p:cNvSpPr/>
            <p:nvPr/>
          </p:nvSpPr>
          <p:spPr>
            <a:xfrm>
              <a:off x="6380577" y="2705198"/>
              <a:ext cx="95218" cy="93744"/>
            </a:xfrm>
            <a:custGeom>
              <a:avLst/>
              <a:gdLst/>
              <a:ahLst/>
              <a:cxnLst/>
              <a:rect l="l" t="t" r="r" b="b"/>
              <a:pathLst>
                <a:path w="775" h="763" extrusionOk="0">
                  <a:moveTo>
                    <a:pt x="381" y="0"/>
                  </a:moveTo>
                  <a:cubicBezTo>
                    <a:pt x="179" y="0"/>
                    <a:pt x="0" y="167"/>
                    <a:pt x="0" y="381"/>
                  </a:cubicBezTo>
                  <a:cubicBezTo>
                    <a:pt x="0" y="596"/>
                    <a:pt x="179" y="762"/>
                    <a:pt x="381" y="762"/>
                  </a:cubicBezTo>
                  <a:cubicBezTo>
                    <a:pt x="596" y="762"/>
                    <a:pt x="774" y="596"/>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4" name="Google Shape;6404;p16"/>
            <p:cNvSpPr/>
            <p:nvPr/>
          </p:nvSpPr>
          <p:spPr>
            <a:xfrm>
              <a:off x="6538578" y="2547197"/>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5" name="Google Shape;6405;p16"/>
            <p:cNvSpPr/>
            <p:nvPr/>
          </p:nvSpPr>
          <p:spPr>
            <a:xfrm>
              <a:off x="6222576" y="2547197"/>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6" name="Google Shape;6406;p16"/>
            <p:cNvSpPr/>
            <p:nvPr/>
          </p:nvSpPr>
          <p:spPr>
            <a:xfrm>
              <a:off x="6538578" y="3489305"/>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7" name="Google Shape;6407;p16"/>
            <p:cNvSpPr/>
            <p:nvPr/>
          </p:nvSpPr>
          <p:spPr>
            <a:xfrm>
              <a:off x="6222576" y="3489305"/>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8" name="Google Shape;6408;p16"/>
            <p:cNvSpPr/>
            <p:nvPr/>
          </p:nvSpPr>
          <p:spPr>
            <a:xfrm>
              <a:off x="6066049" y="3644357"/>
              <a:ext cx="95218" cy="95218"/>
            </a:xfrm>
            <a:custGeom>
              <a:avLst/>
              <a:gdLst/>
              <a:ahLst/>
              <a:cxnLst/>
              <a:rect l="l" t="t" r="r" b="b"/>
              <a:pathLst>
                <a:path w="775" h="775" extrusionOk="0">
                  <a:moveTo>
                    <a:pt x="393" y="0"/>
                  </a:moveTo>
                  <a:cubicBezTo>
                    <a:pt x="179" y="0"/>
                    <a:pt x="0" y="179"/>
                    <a:pt x="0" y="381"/>
                  </a:cubicBezTo>
                  <a:cubicBezTo>
                    <a:pt x="0" y="596"/>
                    <a:pt x="179" y="774"/>
                    <a:pt x="393" y="774"/>
                  </a:cubicBezTo>
                  <a:cubicBezTo>
                    <a:pt x="596" y="774"/>
                    <a:pt x="774" y="596"/>
                    <a:pt x="774" y="381"/>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9" name="Google Shape;6409;p16"/>
            <p:cNvSpPr/>
            <p:nvPr/>
          </p:nvSpPr>
          <p:spPr>
            <a:xfrm>
              <a:off x="6380577" y="3644357"/>
              <a:ext cx="95218" cy="95218"/>
            </a:xfrm>
            <a:custGeom>
              <a:avLst/>
              <a:gdLst/>
              <a:ahLst/>
              <a:cxnLst/>
              <a:rect l="l" t="t" r="r" b="b"/>
              <a:pathLst>
                <a:path w="775" h="775" extrusionOk="0">
                  <a:moveTo>
                    <a:pt x="381" y="0"/>
                  </a:moveTo>
                  <a:cubicBezTo>
                    <a:pt x="179" y="0"/>
                    <a:pt x="0" y="179"/>
                    <a:pt x="0" y="381"/>
                  </a:cubicBezTo>
                  <a:cubicBezTo>
                    <a:pt x="0" y="596"/>
                    <a:pt x="179" y="774"/>
                    <a:pt x="381" y="774"/>
                  </a:cubicBezTo>
                  <a:cubicBezTo>
                    <a:pt x="596" y="774"/>
                    <a:pt x="774" y="596"/>
                    <a:pt x="774" y="381"/>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0" name="Google Shape;6410;p16"/>
            <p:cNvSpPr/>
            <p:nvPr/>
          </p:nvSpPr>
          <p:spPr>
            <a:xfrm>
              <a:off x="6066049" y="3331304"/>
              <a:ext cx="95218" cy="95218"/>
            </a:xfrm>
            <a:custGeom>
              <a:avLst/>
              <a:gdLst/>
              <a:ahLst/>
              <a:cxnLst/>
              <a:rect l="l" t="t" r="r" b="b"/>
              <a:pathLst>
                <a:path w="775" h="775" extrusionOk="0">
                  <a:moveTo>
                    <a:pt x="393" y="0"/>
                  </a:moveTo>
                  <a:cubicBezTo>
                    <a:pt x="179" y="0"/>
                    <a:pt x="0" y="179"/>
                    <a:pt x="0" y="393"/>
                  </a:cubicBezTo>
                  <a:cubicBezTo>
                    <a:pt x="0" y="608"/>
                    <a:pt x="179" y="774"/>
                    <a:pt x="393" y="774"/>
                  </a:cubicBezTo>
                  <a:cubicBezTo>
                    <a:pt x="596" y="774"/>
                    <a:pt x="774" y="608"/>
                    <a:pt x="774" y="393"/>
                  </a:cubicBezTo>
                  <a:cubicBezTo>
                    <a:pt x="774" y="179"/>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1" name="Google Shape;6411;p16"/>
            <p:cNvSpPr/>
            <p:nvPr/>
          </p:nvSpPr>
          <p:spPr>
            <a:xfrm>
              <a:off x="6380577" y="3331304"/>
              <a:ext cx="95218" cy="95218"/>
            </a:xfrm>
            <a:custGeom>
              <a:avLst/>
              <a:gdLst/>
              <a:ahLst/>
              <a:cxnLst/>
              <a:rect l="l" t="t" r="r" b="b"/>
              <a:pathLst>
                <a:path w="775" h="775" extrusionOk="0">
                  <a:moveTo>
                    <a:pt x="381" y="0"/>
                  </a:moveTo>
                  <a:cubicBezTo>
                    <a:pt x="179" y="0"/>
                    <a:pt x="0" y="179"/>
                    <a:pt x="0" y="393"/>
                  </a:cubicBezTo>
                  <a:cubicBezTo>
                    <a:pt x="0" y="608"/>
                    <a:pt x="179" y="774"/>
                    <a:pt x="381" y="774"/>
                  </a:cubicBezTo>
                  <a:cubicBezTo>
                    <a:pt x="596" y="774"/>
                    <a:pt x="774" y="608"/>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2" name="Google Shape;6412;p16"/>
            <p:cNvSpPr/>
            <p:nvPr/>
          </p:nvSpPr>
          <p:spPr>
            <a:xfrm>
              <a:off x="6538578" y="3174778"/>
              <a:ext cx="93744" cy="95218"/>
            </a:xfrm>
            <a:custGeom>
              <a:avLst/>
              <a:gdLst/>
              <a:ahLst/>
              <a:cxnLst/>
              <a:rect l="l" t="t" r="r" b="b"/>
              <a:pathLst>
                <a:path w="763" h="775" extrusionOk="0">
                  <a:moveTo>
                    <a:pt x="381" y="0"/>
                  </a:moveTo>
                  <a:cubicBezTo>
                    <a:pt x="167" y="0"/>
                    <a:pt x="0" y="167"/>
                    <a:pt x="0" y="381"/>
                  </a:cubicBezTo>
                  <a:cubicBezTo>
                    <a:pt x="0" y="596"/>
                    <a:pt x="167" y="774"/>
                    <a:pt x="381" y="774"/>
                  </a:cubicBezTo>
                  <a:cubicBezTo>
                    <a:pt x="595" y="774"/>
                    <a:pt x="762" y="596"/>
                    <a:pt x="762" y="381"/>
                  </a:cubicBezTo>
                  <a:cubicBezTo>
                    <a:pt x="762"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3" name="Google Shape;6413;p16"/>
            <p:cNvSpPr/>
            <p:nvPr/>
          </p:nvSpPr>
          <p:spPr>
            <a:xfrm>
              <a:off x="6222576" y="3174778"/>
              <a:ext cx="95218" cy="95218"/>
            </a:xfrm>
            <a:custGeom>
              <a:avLst/>
              <a:gdLst/>
              <a:ahLst/>
              <a:cxnLst/>
              <a:rect l="l" t="t" r="r" b="b"/>
              <a:pathLst>
                <a:path w="775" h="775" extrusionOk="0">
                  <a:moveTo>
                    <a:pt x="393" y="0"/>
                  </a:moveTo>
                  <a:cubicBezTo>
                    <a:pt x="179" y="0"/>
                    <a:pt x="0" y="167"/>
                    <a:pt x="0" y="381"/>
                  </a:cubicBezTo>
                  <a:cubicBezTo>
                    <a:pt x="0" y="596"/>
                    <a:pt x="179" y="774"/>
                    <a:pt x="393" y="774"/>
                  </a:cubicBezTo>
                  <a:cubicBezTo>
                    <a:pt x="608" y="774"/>
                    <a:pt x="774" y="596"/>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4" name="Google Shape;6414;p16"/>
            <p:cNvSpPr/>
            <p:nvPr/>
          </p:nvSpPr>
          <p:spPr>
            <a:xfrm>
              <a:off x="9048777"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5" name="Google Shape;6415;p16"/>
            <p:cNvSpPr/>
            <p:nvPr/>
          </p:nvSpPr>
          <p:spPr>
            <a:xfrm>
              <a:off x="9048777"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6" name="Google Shape;6416;p16"/>
            <p:cNvSpPr/>
            <p:nvPr/>
          </p:nvSpPr>
          <p:spPr>
            <a:xfrm>
              <a:off x="9048777"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7" name="Google Shape;6417;p16"/>
            <p:cNvSpPr/>
            <p:nvPr/>
          </p:nvSpPr>
          <p:spPr>
            <a:xfrm>
              <a:off x="9048777"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8" name="Google Shape;6418;p16"/>
            <p:cNvSpPr/>
            <p:nvPr/>
          </p:nvSpPr>
          <p:spPr>
            <a:xfrm>
              <a:off x="9048777"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9" name="Google Shape;6419;p16"/>
            <p:cNvSpPr/>
            <p:nvPr/>
          </p:nvSpPr>
          <p:spPr>
            <a:xfrm>
              <a:off x="9048777"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0" name="Google Shape;6420;p16"/>
            <p:cNvSpPr/>
            <p:nvPr/>
          </p:nvSpPr>
          <p:spPr>
            <a:xfrm>
              <a:off x="9048777"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1" name="Google Shape;6421;p16"/>
            <p:cNvSpPr/>
            <p:nvPr/>
          </p:nvSpPr>
          <p:spPr>
            <a:xfrm>
              <a:off x="9048777"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2" name="Google Shape;6422;p16"/>
            <p:cNvSpPr/>
            <p:nvPr/>
          </p:nvSpPr>
          <p:spPr>
            <a:xfrm>
              <a:off x="8734250"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3" name="Google Shape;6423;p16"/>
            <p:cNvSpPr/>
            <p:nvPr/>
          </p:nvSpPr>
          <p:spPr>
            <a:xfrm>
              <a:off x="9048777"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4" name="Google Shape;6424;p16"/>
            <p:cNvSpPr/>
            <p:nvPr/>
          </p:nvSpPr>
          <p:spPr>
            <a:xfrm>
              <a:off x="8734250" y="3784789"/>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5" name="Google Shape;6425;p16"/>
            <p:cNvSpPr/>
            <p:nvPr/>
          </p:nvSpPr>
          <p:spPr>
            <a:xfrm>
              <a:off x="8576249" y="3942790"/>
              <a:ext cx="95218" cy="95218"/>
            </a:xfrm>
            <a:custGeom>
              <a:avLst/>
              <a:gdLst/>
              <a:ahLst/>
              <a:cxnLst/>
              <a:rect l="l" t="t" r="r" b="b"/>
              <a:pathLst>
                <a:path w="775" h="775" extrusionOk="0">
                  <a:moveTo>
                    <a:pt x="393" y="0"/>
                  </a:moveTo>
                  <a:cubicBezTo>
                    <a:pt x="179" y="0"/>
                    <a:pt x="1" y="167"/>
                    <a:pt x="1" y="381"/>
                  </a:cubicBezTo>
                  <a:cubicBezTo>
                    <a:pt x="1"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6" name="Google Shape;6426;p16"/>
            <p:cNvSpPr/>
            <p:nvPr/>
          </p:nvSpPr>
          <p:spPr>
            <a:xfrm>
              <a:off x="8890776" y="3942790"/>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608" y="774"/>
                    <a:pt x="774" y="595"/>
                    <a:pt x="774" y="381"/>
                  </a:cubicBezTo>
                  <a:cubicBezTo>
                    <a:pt x="774" y="167"/>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7" name="Google Shape;6427;p16"/>
            <p:cNvSpPr/>
            <p:nvPr/>
          </p:nvSpPr>
          <p:spPr>
            <a:xfrm>
              <a:off x="8419722"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8" name="Google Shape;6428;p16"/>
            <p:cNvSpPr/>
            <p:nvPr/>
          </p:nvSpPr>
          <p:spPr>
            <a:xfrm>
              <a:off x="8419722"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9" name="Google Shape;6429;p16"/>
            <p:cNvSpPr/>
            <p:nvPr/>
          </p:nvSpPr>
          <p:spPr>
            <a:xfrm>
              <a:off x="9048777"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0" name="Google Shape;6430;p16"/>
            <p:cNvSpPr/>
            <p:nvPr/>
          </p:nvSpPr>
          <p:spPr>
            <a:xfrm>
              <a:off x="8734250"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1" name="Google Shape;6431;p16"/>
            <p:cNvSpPr/>
            <p:nvPr/>
          </p:nvSpPr>
          <p:spPr>
            <a:xfrm>
              <a:off x="9048777"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2" name="Google Shape;6432;p16"/>
            <p:cNvSpPr/>
            <p:nvPr/>
          </p:nvSpPr>
          <p:spPr>
            <a:xfrm>
              <a:off x="8734250" y="4413721"/>
              <a:ext cx="95218" cy="95218"/>
            </a:xfrm>
            <a:custGeom>
              <a:avLst/>
              <a:gdLst/>
              <a:ahLst/>
              <a:cxnLst/>
              <a:rect l="l" t="t" r="r" b="b"/>
              <a:pathLst>
                <a:path w="775" h="775" extrusionOk="0">
                  <a:moveTo>
                    <a:pt x="381" y="1"/>
                  </a:moveTo>
                  <a:cubicBezTo>
                    <a:pt x="167" y="1"/>
                    <a:pt x="0" y="180"/>
                    <a:pt x="0" y="394"/>
                  </a:cubicBezTo>
                  <a:cubicBezTo>
                    <a:pt x="0" y="608"/>
                    <a:pt x="167" y="775"/>
                    <a:pt x="381" y="775"/>
                  </a:cubicBezTo>
                  <a:cubicBezTo>
                    <a:pt x="596" y="775"/>
                    <a:pt x="774" y="608"/>
                    <a:pt x="774" y="394"/>
                  </a:cubicBezTo>
                  <a:cubicBezTo>
                    <a:pt x="774" y="180"/>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3" name="Google Shape;6433;p16"/>
            <p:cNvSpPr/>
            <p:nvPr/>
          </p:nvSpPr>
          <p:spPr>
            <a:xfrm>
              <a:off x="8576249" y="4570248"/>
              <a:ext cx="95218" cy="93744"/>
            </a:xfrm>
            <a:custGeom>
              <a:avLst/>
              <a:gdLst/>
              <a:ahLst/>
              <a:cxnLst/>
              <a:rect l="l" t="t" r="r" b="b"/>
              <a:pathLst>
                <a:path w="775" h="763" extrusionOk="0">
                  <a:moveTo>
                    <a:pt x="393" y="1"/>
                  </a:moveTo>
                  <a:cubicBezTo>
                    <a:pt x="179" y="1"/>
                    <a:pt x="1" y="168"/>
                    <a:pt x="1" y="382"/>
                  </a:cubicBezTo>
                  <a:cubicBezTo>
                    <a:pt x="1" y="596"/>
                    <a:pt x="179" y="763"/>
                    <a:pt x="393" y="763"/>
                  </a:cubicBezTo>
                  <a:cubicBezTo>
                    <a:pt x="608" y="763"/>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4" name="Google Shape;6434;p16"/>
            <p:cNvSpPr/>
            <p:nvPr/>
          </p:nvSpPr>
          <p:spPr>
            <a:xfrm>
              <a:off x="8890776" y="4570248"/>
              <a:ext cx="95218" cy="93744"/>
            </a:xfrm>
            <a:custGeom>
              <a:avLst/>
              <a:gdLst/>
              <a:ahLst/>
              <a:cxnLst/>
              <a:rect l="l" t="t" r="r" b="b"/>
              <a:pathLst>
                <a:path w="775" h="763" extrusionOk="0">
                  <a:moveTo>
                    <a:pt x="393" y="1"/>
                  </a:moveTo>
                  <a:cubicBezTo>
                    <a:pt x="179" y="1"/>
                    <a:pt x="0" y="168"/>
                    <a:pt x="0" y="382"/>
                  </a:cubicBezTo>
                  <a:cubicBezTo>
                    <a:pt x="0" y="596"/>
                    <a:pt x="179" y="763"/>
                    <a:pt x="393" y="763"/>
                  </a:cubicBezTo>
                  <a:cubicBezTo>
                    <a:pt x="608" y="763"/>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5" name="Google Shape;6435;p16"/>
            <p:cNvSpPr/>
            <p:nvPr/>
          </p:nvSpPr>
          <p:spPr>
            <a:xfrm>
              <a:off x="8576249" y="4257195"/>
              <a:ext cx="95218" cy="95218"/>
            </a:xfrm>
            <a:custGeom>
              <a:avLst/>
              <a:gdLst/>
              <a:ahLst/>
              <a:cxnLst/>
              <a:rect l="l" t="t" r="r" b="b"/>
              <a:pathLst>
                <a:path w="775" h="775" extrusionOk="0">
                  <a:moveTo>
                    <a:pt x="393" y="1"/>
                  </a:moveTo>
                  <a:cubicBezTo>
                    <a:pt x="179" y="1"/>
                    <a:pt x="1" y="168"/>
                    <a:pt x="1" y="382"/>
                  </a:cubicBezTo>
                  <a:cubicBezTo>
                    <a:pt x="1"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6" name="Google Shape;6436;p16"/>
            <p:cNvSpPr/>
            <p:nvPr/>
          </p:nvSpPr>
          <p:spPr>
            <a:xfrm>
              <a:off x="8890776" y="4257195"/>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608" y="775"/>
                    <a:pt x="774" y="596"/>
                    <a:pt x="774" y="382"/>
                  </a:cubicBezTo>
                  <a:cubicBezTo>
                    <a:pt x="774" y="168"/>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7" name="Google Shape;6437;p16"/>
            <p:cNvSpPr/>
            <p:nvPr/>
          </p:nvSpPr>
          <p:spPr>
            <a:xfrm>
              <a:off x="8419722"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8" name="Google Shape;6438;p16"/>
            <p:cNvSpPr/>
            <p:nvPr/>
          </p:nvSpPr>
          <p:spPr>
            <a:xfrm>
              <a:off x="8419722"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9" name="Google Shape;6439;p16"/>
            <p:cNvSpPr/>
            <p:nvPr/>
          </p:nvSpPr>
          <p:spPr>
            <a:xfrm>
              <a:off x="9048777"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0" name="Google Shape;6440;p16"/>
            <p:cNvSpPr/>
            <p:nvPr/>
          </p:nvSpPr>
          <p:spPr>
            <a:xfrm>
              <a:off x="8734250" y="4099316"/>
              <a:ext cx="95218" cy="95218"/>
            </a:xfrm>
            <a:custGeom>
              <a:avLst/>
              <a:gdLst/>
              <a:ahLst/>
              <a:cxnLst/>
              <a:rect l="l" t="t" r="r" b="b"/>
              <a:pathLst>
                <a:path w="775" h="775" extrusionOk="0">
                  <a:moveTo>
                    <a:pt x="381" y="0"/>
                  </a:moveTo>
                  <a:cubicBezTo>
                    <a:pt x="167" y="0"/>
                    <a:pt x="0" y="179"/>
                    <a:pt x="0" y="393"/>
                  </a:cubicBezTo>
                  <a:cubicBezTo>
                    <a:pt x="0" y="607"/>
                    <a:pt x="167" y="774"/>
                    <a:pt x="381" y="774"/>
                  </a:cubicBezTo>
                  <a:cubicBezTo>
                    <a:pt x="596" y="774"/>
                    <a:pt x="774" y="607"/>
                    <a:pt x="774" y="393"/>
                  </a:cubicBezTo>
                  <a:cubicBezTo>
                    <a:pt x="774" y="179"/>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1" name="Google Shape;6441;p16"/>
            <p:cNvSpPr/>
            <p:nvPr/>
          </p:nvSpPr>
          <p:spPr>
            <a:xfrm>
              <a:off x="8419722"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2" name="Google Shape;6442;p16"/>
            <p:cNvSpPr/>
            <p:nvPr/>
          </p:nvSpPr>
          <p:spPr>
            <a:xfrm>
              <a:off x="9048777"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3" name="Google Shape;6443;p16"/>
            <p:cNvSpPr/>
            <p:nvPr/>
          </p:nvSpPr>
          <p:spPr>
            <a:xfrm>
              <a:off x="8734250" y="5041302"/>
              <a:ext cx="95218" cy="95218"/>
            </a:xfrm>
            <a:custGeom>
              <a:avLst/>
              <a:gdLst/>
              <a:ahLst/>
              <a:cxnLst/>
              <a:rect l="l" t="t" r="r" b="b"/>
              <a:pathLst>
                <a:path w="775" h="775" extrusionOk="0">
                  <a:moveTo>
                    <a:pt x="381" y="1"/>
                  </a:moveTo>
                  <a:cubicBezTo>
                    <a:pt x="167" y="1"/>
                    <a:pt x="0" y="179"/>
                    <a:pt x="0" y="382"/>
                  </a:cubicBezTo>
                  <a:cubicBezTo>
                    <a:pt x="0" y="596"/>
                    <a:pt x="167" y="775"/>
                    <a:pt x="381" y="775"/>
                  </a:cubicBezTo>
                  <a:cubicBezTo>
                    <a:pt x="596" y="775"/>
                    <a:pt x="774" y="596"/>
                    <a:pt x="774" y="382"/>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4" name="Google Shape;6444;p16"/>
            <p:cNvSpPr/>
            <p:nvPr/>
          </p:nvSpPr>
          <p:spPr>
            <a:xfrm>
              <a:off x="8576249" y="4884775"/>
              <a:ext cx="95218" cy="95218"/>
            </a:xfrm>
            <a:custGeom>
              <a:avLst/>
              <a:gdLst/>
              <a:ahLst/>
              <a:cxnLst/>
              <a:rect l="l" t="t" r="r" b="b"/>
              <a:pathLst>
                <a:path w="775" h="775" extrusionOk="0">
                  <a:moveTo>
                    <a:pt x="393" y="1"/>
                  </a:moveTo>
                  <a:cubicBezTo>
                    <a:pt x="179" y="1"/>
                    <a:pt x="1" y="167"/>
                    <a:pt x="1" y="382"/>
                  </a:cubicBezTo>
                  <a:cubicBezTo>
                    <a:pt x="1"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5" name="Google Shape;6445;p16"/>
            <p:cNvSpPr/>
            <p:nvPr/>
          </p:nvSpPr>
          <p:spPr>
            <a:xfrm>
              <a:off x="8890776" y="4884775"/>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608" y="775"/>
                    <a:pt x="774" y="596"/>
                    <a:pt x="774" y="382"/>
                  </a:cubicBezTo>
                  <a:cubicBezTo>
                    <a:pt x="774" y="167"/>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6" name="Google Shape;6446;p16"/>
            <p:cNvSpPr/>
            <p:nvPr/>
          </p:nvSpPr>
          <p:spPr>
            <a:xfrm>
              <a:off x="8419722"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7" name="Google Shape;6447;p16"/>
            <p:cNvSpPr/>
            <p:nvPr/>
          </p:nvSpPr>
          <p:spPr>
            <a:xfrm>
              <a:off x="9048777"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8" name="Google Shape;6448;p16"/>
            <p:cNvSpPr/>
            <p:nvPr/>
          </p:nvSpPr>
          <p:spPr>
            <a:xfrm>
              <a:off x="8734250" y="4726774"/>
              <a:ext cx="95218" cy="95218"/>
            </a:xfrm>
            <a:custGeom>
              <a:avLst/>
              <a:gdLst/>
              <a:ahLst/>
              <a:cxnLst/>
              <a:rect l="l" t="t" r="r" b="b"/>
              <a:pathLst>
                <a:path w="775" h="775" extrusionOk="0">
                  <a:moveTo>
                    <a:pt x="381" y="1"/>
                  </a:moveTo>
                  <a:cubicBezTo>
                    <a:pt x="167" y="1"/>
                    <a:pt x="0" y="179"/>
                    <a:pt x="0" y="394"/>
                  </a:cubicBezTo>
                  <a:cubicBezTo>
                    <a:pt x="0" y="596"/>
                    <a:pt x="167" y="775"/>
                    <a:pt x="381" y="775"/>
                  </a:cubicBezTo>
                  <a:cubicBezTo>
                    <a:pt x="596" y="775"/>
                    <a:pt x="774" y="596"/>
                    <a:pt x="774" y="394"/>
                  </a:cubicBezTo>
                  <a:cubicBezTo>
                    <a:pt x="774" y="179"/>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9" name="Google Shape;6449;p16"/>
            <p:cNvSpPr/>
            <p:nvPr/>
          </p:nvSpPr>
          <p:spPr>
            <a:xfrm>
              <a:off x="8419722"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0" name="Google Shape;6450;p16"/>
            <p:cNvSpPr/>
            <p:nvPr/>
          </p:nvSpPr>
          <p:spPr>
            <a:xfrm>
              <a:off x="8419722"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1" name="Google Shape;6451;p16"/>
            <p:cNvSpPr/>
            <p:nvPr/>
          </p:nvSpPr>
          <p:spPr>
            <a:xfrm>
              <a:off x="8106669" y="4099316"/>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2" name="Google Shape;6452;p16"/>
            <p:cNvSpPr/>
            <p:nvPr/>
          </p:nvSpPr>
          <p:spPr>
            <a:xfrm>
              <a:off x="8419722" y="3784789"/>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3" name="Google Shape;6453;p16"/>
            <p:cNvSpPr/>
            <p:nvPr/>
          </p:nvSpPr>
          <p:spPr>
            <a:xfrm>
              <a:off x="8106669" y="3784789"/>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4" name="Google Shape;6454;p16"/>
            <p:cNvSpPr/>
            <p:nvPr/>
          </p:nvSpPr>
          <p:spPr>
            <a:xfrm>
              <a:off x="7950142" y="3942790"/>
              <a:ext cx="95218" cy="95218"/>
            </a:xfrm>
            <a:custGeom>
              <a:avLst/>
              <a:gdLst/>
              <a:ahLst/>
              <a:cxnLst/>
              <a:rect l="l" t="t" r="r" b="b"/>
              <a:pathLst>
                <a:path w="775" h="775" extrusionOk="0">
                  <a:moveTo>
                    <a:pt x="382" y="0"/>
                  </a:moveTo>
                  <a:cubicBezTo>
                    <a:pt x="167" y="0"/>
                    <a:pt x="1" y="167"/>
                    <a:pt x="1" y="381"/>
                  </a:cubicBezTo>
                  <a:cubicBezTo>
                    <a:pt x="1" y="595"/>
                    <a:pt x="167"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5" name="Google Shape;6455;p16"/>
            <p:cNvSpPr/>
            <p:nvPr/>
          </p:nvSpPr>
          <p:spPr>
            <a:xfrm>
              <a:off x="8263196" y="3942790"/>
              <a:ext cx="95218" cy="95218"/>
            </a:xfrm>
            <a:custGeom>
              <a:avLst/>
              <a:gdLst/>
              <a:ahLst/>
              <a:cxnLst/>
              <a:rect l="l" t="t" r="r" b="b"/>
              <a:pathLst>
                <a:path w="775" h="775" extrusionOk="0">
                  <a:moveTo>
                    <a:pt x="394" y="0"/>
                  </a:moveTo>
                  <a:cubicBezTo>
                    <a:pt x="179" y="0"/>
                    <a:pt x="1" y="167"/>
                    <a:pt x="1" y="381"/>
                  </a:cubicBezTo>
                  <a:cubicBezTo>
                    <a:pt x="1" y="595"/>
                    <a:pt x="179" y="774"/>
                    <a:pt x="394" y="774"/>
                  </a:cubicBezTo>
                  <a:cubicBezTo>
                    <a:pt x="608" y="774"/>
                    <a:pt x="775" y="595"/>
                    <a:pt x="775" y="381"/>
                  </a:cubicBezTo>
                  <a:cubicBezTo>
                    <a:pt x="775" y="167"/>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6" name="Google Shape;6456;p16"/>
            <p:cNvSpPr/>
            <p:nvPr/>
          </p:nvSpPr>
          <p:spPr>
            <a:xfrm>
              <a:off x="7792142"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7" name="Google Shape;6457;p16"/>
            <p:cNvSpPr/>
            <p:nvPr/>
          </p:nvSpPr>
          <p:spPr>
            <a:xfrm>
              <a:off x="7792142"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8" name="Google Shape;6458;p16"/>
            <p:cNvSpPr/>
            <p:nvPr/>
          </p:nvSpPr>
          <p:spPr>
            <a:xfrm>
              <a:off x="8419722"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9" name="Google Shape;6459;p16"/>
            <p:cNvSpPr/>
            <p:nvPr/>
          </p:nvSpPr>
          <p:spPr>
            <a:xfrm>
              <a:off x="8106669" y="4726774"/>
              <a:ext cx="95218" cy="95218"/>
            </a:xfrm>
            <a:custGeom>
              <a:avLst/>
              <a:gdLst/>
              <a:ahLst/>
              <a:cxnLst/>
              <a:rect l="l" t="t" r="r" b="b"/>
              <a:pathLst>
                <a:path w="775" h="775" extrusionOk="0">
                  <a:moveTo>
                    <a:pt x="382" y="1"/>
                  </a:moveTo>
                  <a:cubicBezTo>
                    <a:pt x="179" y="1"/>
                    <a:pt x="1" y="179"/>
                    <a:pt x="1" y="394"/>
                  </a:cubicBezTo>
                  <a:cubicBezTo>
                    <a:pt x="1" y="596"/>
                    <a:pt x="179"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0" name="Google Shape;6460;p16"/>
            <p:cNvSpPr/>
            <p:nvPr/>
          </p:nvSpPr>
          <p:spPr>
            <a:xfrm>
              <a:off x="8419722" y="4413721"/>
              <a:ext cx="95218" cy="95218"/>
            </a:xfrm>
            <a:custGeom>
              <a:avLst/>
              <a:gdLst/>
              <a:ahLst/>
              <a:cxnLst/>
              <a:rect l="l" t="t" r="r" b="b"/>
              <a:pathLst>
                <a:path w="775" h="775" extrusionOk="0">
                  <a:moveTo>
                    <a:pt x="382" y="1"/>
                  </a:moveTo>
                  <a:cubicBezTo>
                    <a:pt x="167" y="1"/>
                    <a:pt x="1" y="180"/>
                    <a:pt x="1" y="394"/>
                  </a:cubicBezTo>
                  <a:cubicBezTo>
                    <a:pt x="1" y="608"/>
                    <a:pt x="167"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1" name="Google Shape;6461;p16"/>
            <p:cNvSpPr/>
            <p:nvPr/>
          </p:nvSpPr>
          <p:spPr>
            <a:xfrm>
              <a:off x="8106669" y="4413721"/>
              <a:ext cx="95218" cy="95218"/>
            </a:xfrm>
            <a:custGeom>
              <a:avLst/>
              <a:gdLst/>
              <a:ahLst/>
              <a:cxnLst/>
              <a:rect l="l" t="t" r="r" b="b"/>
              <a:pathLst>
                <a:path w="775" h="775" extrusionOk="0">
                  <a:moveTo>
                    <a:pt x="382" y="1"/>
                  </a:moveTo>
                  <a:cubicBezTo>
                    <a:pt x="179" y="1"/>
                    <a:pt x="1" y="180"/>
                    <a:pt x="1" y="394"/>
                  </a:cubicBezTo>
                  <a:cubicBezTo>
                    <a:pt x="1" y="608"/>
                    <a:pt x="179" y="775"/>
                    <a:pt x="382" y="775"/>
                  </a:cubicBezTo>
                  <a:cubicBezTo>
                    <a:pt x="596" y="775"/>
                    <a:pt x="775" y="608"/>
                    <a:pt x="775" y="394"/>
                  </a:cubicBezTo>
                  <a:cubicBezTo>
                    <a:pt x="775" y="180"/>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2" name="Google Shape;6462;p16"/>
            <p:cNvSpPr/>
            <p:nvPr/>
          </p:nvSpPr>
          <p:spPr>
            <a:xfrm>
              <a:off x="7950142" y="4570248"/>
              <a:ext cx="95218" cy="93744"/>
            </a:xfrm>
            <a:custGeom>
              <a:avLst/>
              <a:gdLst/>
              <a:ahLst/>
              <a:cxnLst/>
              <a:rect l="l" t="t" r="r" b="b"/>
              <a:pathLst>
                <a:path w="775" h="763" extrusionOk="0">
                  <a:moveTo>
                    <a:pt x="382" y="1"/>
                  </a:moveTo>
                  <a:cubicBezTo>
                    <a:pt x="167" y="1"/>
                    <a:pt x="1" y="168"/>
                    <a:pt x="1" y="382"/>
                  </a:cubicBezTo>
                  <a:cubicBezTo>
                    <a:pt x="1" y="596"/>
                    <a:pt x="167" y="763"/>
                    <a:pt x="382" y="763"/>
                  </a:cubicBezTo>
                  <a:cubicBezTo>
                    <a:pt x="596" y="763"/>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3" name="Google Shape;6463;p16"/>
            <p:cNvSpPr/>
            <p:nvPr/>
          </p:nvSpPr>
          <p:spPr>
            <a:xfrm>
              <a:off x="8263196" y="4570248"/>
              <a:ext cx="95218" cy="93744"/>
            </a:xfrm>
            <a:custGeom>
              <a:avLst/>
              <a:gdLst/>
              <a:ahLst/>
              <a:cxnLst/>
              <a:rect l="l" t="t" r="r" b="b"/>
              <a:pathLst>
                <a:path w="775" h="763" extrusionOk="0">
                  <a:moveTo>
                    <a:pt x="394" y="1"/>
                  </a:moveTo>
                  <a:cubicBezTo>
                    <a:pt x="179" y="1"/>
                    <a:pt x="1" y="168"/>
                    <a:pt x="1" y="382"/>
                  </a:cubicBezTo>
                  <a:cubicBezTo>
                    <a:pt x="1" y="596"/>
                    <a:pt x="179" y="763"/>
                    <a:pt x="394" y="763"/>
                  </a:cubicBezTo>
                  <a:cubicBezTo>
                    <a:pt x="608" y="763"/>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4" name="Google Shape;6464;p16"/>
            <p:cNvSpPr/>
            <p:nvPr/>
          </p:nvSpPr>
          <p:spPr>
            <a:xfrm>
              <a:off x="7950142" y="4257195"/>
              <a:ext cx="95218" cy="95218"/>
            </a:xfrm>
            <a:custGeom>
              <a:avLst/>
              <a:gdLst/>
              <a:ahLst/>
              <a:cxnLst/>
              <a:rect l="l" t="t" r="r" b="b"/>
              <a:pathLst>
                <a:path w="775" h="775" extrusionOk="0">
                  <a:moveTo>
                    <a:pt x="382" y="1"/>
                  </a:moveTo>
                  <a:cubicBezTo>
                    <a:pt x="167" y="1"/>
                    <a:pt x="1" y="168"/>
                    <a:pt x="1" y="382"/>
                  </a:cubicBezTo>
                  <a:cubicBezTo>
                    <a:pt x="1" y="596"/>
                    <a:pt x="167"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5" name="Google Shape;6465;p16"/>
            <p:cNvSpPr/>
            <p:nvPr/>
          </p:nvSpPr>
          <p:spPr>
            <a:xfrm>
              <a:off x="8263196" y="4257195"/>
              <a:ext cx="95218" cy="95218"/>
            </a:xfrm>
            <a:custGeom>
              <a:avLst/>
              <a:gdLst/>
              <a:ahLst/>
              <a:cxnLst/>
              <a:rect l="l" t="t" r="r" b="b"/>
              <a:pathLst>
                <a:path w="775" h="775" extrusionOk="0">
                  <a:moveTo>
                    <a:pt x="394" y="1"/>
                  </a:moveTo>
                  <a:cubicBezTo>
                    <a:pt x="179" y="1"/>
                    <a:pt x="1" y="168"/>
                    <a:pt x="1" y="382"/>
                  </a:cubicBezTo>
                  <a:cubicBezTo>
                    <a:pt x="1" y="596"/>
                    <a:pt x="179" y="775"/>
                    <a:pt x="394" y="775"/>
                  </a:cubicBezTo>
                  <a:cubicBezTo>
                    <a:pt x="608" y="775"/>
                    <a:pt x="775" y="596"/>
                    <a:pt x="775" y="382"/>
                  </a:cubicBezTo>
                  <a:cubicBezTo>
                    <a:pt x="775" y="168"/>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6" name="Google Shape;6466;p16"/>
            <p:cNvSpPr/>
            <p:nvPr/>
          </p:nvSpPr>
          <p:spPr>
            <a:xfrm>
              <a:off x="7792142"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7" name="Google Shape;6467;p16"/>
            <p:cNvSpPr/>
            <p:nvPr/>
          </p:nvSpPr>
          <p:spPr>
            <a:xfrm>
              <a:off x="7792142"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8" name="Google Shape;6468;p16"/>
            <p:cNvSpPr/>
            <p:nvPr/>
          </p:nvSpPr>
          <p:spPr>
            <a:xfrm>
              <a:off x="8419722" y="4099316"/>
              <a:ext cx="95218" cy="95218"/>
            </a:xfrm>
            <a:custGeom>
              <a:avLst/>
              <a:gdLst/>
              <a:ahLst/>
              <a:cxnLst/>
              <a:rect l="l" t="t" r="r" b="b"/>
              <a:pathLst>
                <a:path w="775" h="775" extrusionOk="0">
                  <a:moveTo>
                    <a:pt x="382" y="0"/>
                  </a:moveTo>
                  <a:cubicBezTo>
                    <a:pt x="167" y="0"/>
                    <a:pt x="1" y="179"/>
                    <a:pt x="1" y="393"/>
                  </a:cubicBezTo>
                  <a:cubicBezTo>
                    <a:pt x="1" y="607"/>
                    <a:pt x="167"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9" name="Google Shape;6469;p16"/>
            <p:cNvSpPr/>
            <p:nvPr/>
          </p:nvSpPr>
          <p:spPr>
            <a:xfrm>
              <a:off x="8106669" y="4099316"/>
              <a:ext cx="95218" cy="95218"/>
            </a:xfrm>
            <a:custGeom>
              <a:avLst/>
              <a:gdLst/>
              <a:ahLst/>
              <a:cxnLst/>
              <a:rect l="l" t="t" r="r" b="b"/>
              <a:pathLst>
                <a:path w="775" h="775" extrusionOk="0">
                  <a:moveTo>
                    <a:pt x="382" y="0"/>
                  </a:moveTo>
                  <a:cubicBezTo>
                    <a:pt x="179" y="0"/>
                    <a:pt x="1" y="179"/>
                    <a:pt x="1" y="393"/>
                  </a:cubicBezTo>
                  <a:cubicBezTo>
                    <a:pt x="1" y="607"/>
                    <a:pt x="179" y="774"/>
                    <a:pt x="382" y="774"/>
                  </a:cubicBezTo>
                  <a:cubicBezTo>
                    <a:pt x="596" y="774"/>
                    <a:pt x="775" y="607"/>
                    <a:pt x="775" y="393"/>
                  </a:cubicBezTo>
                  <a:cubicBezTo>
                    <a:pt x="775" y="179"/>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0" name="Google Shape;6470;p16"/>
            <p:cNvSpPr/>
            <p:nvPr/>
          </p:nvSpPr>
          <p:spPr>
            <a:xfrm>
              <a:off x="7792142"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1" name="Google Shape;6471;p16"/>
            <p:cNvSpPr/>
            <p:nvPr/>
          </p:nvSpPr>
          <p:spPr>
            <a:xfrm>
              <a:off x="8419722" y="5041302"/>
              <a:ext cx="95218" cy="95218"/>
            </a:xfrm>
            <a:custGeom>
              <a:avLst/>
              <a:gdLst/>
              <a:ahLst/>
              <a:cxnLst/>
              <a:rect l="l" t="t" r="r" b="b"/>
              <a:pathLst>
                <a:path w="775" h="775" extrusionOk="0">
                  <a:moveTo>
                    <a:pt x="382" y="1"/>
                  </a:moveTo>
                  <a:cubicBezTo>
                    <a:pt x="167" y="1"/>
                    <a:pt x="1" y="179"/>
                    <a:pt x="1" y="382"/>
                  </a:cubicBezTo>
                  <a:cubicBezTo>
                    <a:pt x="1" y="596"/>
                    <a:pt x="167"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2" name="Google Shape;6472;p16"/>
            <p:cNvSpPr/>
            <p:nvPr/>
          </p:nvSpPr>
          <p:spPr>
            <a:xfrm>
              <a:off x="8106669" y="5041302"/>
              <a:ext cx="95218" cy="95218"/>
            </a:xfrm>
            <a:custGeom>
              <a:avLst/>
              <a:gdLst/>
              <a:ahLst/>
              <a:cxnLst/>
              <a:rect l="l" t="t" r="r" b="b"/>
              <a:pathLst>
                <a:path w="775" h="775" extrusionOk="0">
                  <a:moveTo>
                    <a:pt x="382" y="1"/>
                  </a:moveTo>
                  <a:cubicBezTo>
                    <a:pt x="179" y="1"/>
                    <a:pt x="1" y="179"/>
                    <a:pt x="1" y="382"/>
                  </a:cubicBezTo>
                  <a:cubicBezTo>
                    <a:pt x="1" y="596"/>
                    <a:pt x="179" y="775"/>
                    <a:pt x="382" y="775"/>
                  </a:cubicBezTo>
                  <a:cubicBezTo>
                    <a:pt x="596" y="775"/>
                    <a:pt x="775" y="596"/>
                    <a:pt x="775" y="382"/>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3" name="Google Shape;6473;p16"/>
            <p:cNvSpPr/>
            <p:nvPr/>
          </p:nvSpPr>
          <p:spPr>
            <a:xfrm>
              <a:off x="7950142" y="4884775"/>
              <a:ext cx="95218" cy="95218"/>
            </a:xfrm>
            <a:custGeom>
              <a:avLst/>
              <a:gdLst/>
              <a:ahLst/>
              <a:cxnLst/>
              <a:rect l="l" t="t" r="r" b="b"/>
              <a:pathLst>
                <a:path w="775" h="775" extrusionOk="0">
                  <a:moveTo>
                    <a:pt x="382" y="1"/>
                  </a:moveTo>
                  <a:cubicBezTo>
                    <a:pt x="167" y="1"/>
                    <a:pt x="1" y="167"/>
                    <a:pt x="1" y="382"/>
                  </a:cubicBezTo>
                  <a:cubicBezTo>
                    <a:pt x="1" y="596"/>
                    <a:pt x="167"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4" name="Google Shape;6474;p16"/>
            <p:cNvSpPr/>
            <p:nvPr/>
          </p:nvSpPr>
          <p:spPr>
            <a:xfrm>
              <a:off x="8263196" y="4884775"/>
              <a:ext cx="95218" cy="95218"/>
            </a:xfrm>
            <a:custGeom>
              <a:avLst/>
              <a:gdLst/>
              <a:ahLst/>
              <a:cxnLst/>
              <a:rect l="l" t="t" r="r" b="b"/>
              <a:pathLst>
                <a:path w="775" h="775" extrusionOk="0">
                  <a:moveTo>
                    <a:pt x="394" y="1"/>
                  </a:moveTo>
                  <a:cubicBezTo>
                    <a:pt x="179" y="1"/>
                    <a:pt x="1" y="167"/>
                    <a:pt x="1" y="382"/>
                  </a:cubicBezTo>
                  <a:cubicBezTo>
                    <a:pt x="1" y="596"/>
                    <a:pt x="179" y="775"/>
                    <a:pt x="394" y="775"/>
                  </a:cubicBezTo>
                  <a:cubicBezTo>
                    <a:pt x="608" y="775"/>
                    <a:pt x="775" y="596"/>
                    <a:pt x="775" y="382"/>
                  </a:cubicBezTo>
                  <a:cubicBezTo>
                    <a:pt x="775" y="167"/>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5" name="Google Shape;6475;p16"/>
            <p:cNvSpPr/>
            <p:nvPr/>
          </p:nvSpPr>
          <p:spPr>
            <a:xfrm>
              <a:off x="7792142"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6" name="Google Shape;6476;p16"/>
            <p:cNvSpPr/>
            <p:nvPr/>
          </p:nvSpPr>
          <p:spPr>
            <a:xfrm>
              <a:off x="8419722" y="4726774"/>
              <a:ext cx="95218" cy="95218"/>
            </a:xfrm>
            <a:custGeom>
              <a:avLst/>
              <a:gdLst/>
              <a:ahLst/>
              <a:cxnLst/>
              <a:rect l="l" t="t" r="r" b="b"/>
              <a:pathLst>
                <a:path w="775" h="775" extrusionOk="0">
                  <a:moveTo>
                    <a:pt x="382" y="1"/>
                  </a:moveTo>
                  <a:cubicBezTo>
                    <a:pt x="167" y="1"/>
                    <a:pt x="1" y="179"/>
                    <a:pt x="1" y="394"/>
                  </a:cubicBezTo>
                  <a:cubicBezTo>
                    <a:pt x="1" y="596"/>
                    <a:pt x="167"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7" name="Google Shape;6477;p16"/>
            <p:cNvSpPr/>
            <p:nvPr/>
          </p:nvSpPr>
          <p:spPr>
            <a:xfrm>
              <a:off x="8106669" y="4726774"/>
              <a:ext cx="95218" cy="95218"/>
            </a:xfrm>
            <a:custGeom>
              <a:avLst/>
              <a:gdLst/>
              <a:ahLst/>
              <a:cxnLst/>
              <a:rect l="l" t="t" r="r" b="b"/>
              <a:pathLst>
                <a:path w="775" h="775" extrusionOk="0">
                  <a:moveTo>
                    <a:pt x="382" y="1"/>
                  </a:moveTo>
                  <a:cubicBezTo>
                    <a:pt x="179" y="1"/>
                    <a:pt x="1" y="179"/>
                    <a:pt x="1" y="394"/>
                  </a:cubicBezTo>
                  <a:cubicBezTo>
                    <a:pt x="1" y="596"/>
                    <a:pt x="179" y="775"/>
                    <a:pt x="382" y="775"/>
                  </a:cubicBezTo>
                  <a:cubicBezTo>
                    <a:pt x="596" y="775"/>
                    <a:pt x="775" y="596"/>
                    <a:pt x="775" y="394"/>
                  </a:cubicBezTo>
                  <a:cubicBezTo>
                    <a:pt x="775" y="179"/>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8" name="Google Shape;6478;p16"/>
            <p:cNvSpPr/>
            <p:nvPr/>
          </p:nvSpPr>
          <p:spPr>
            <a:xfrm>
              <a:off x="7792142"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9" name="Google Shape;6479;p16"/>
            <p:cNvSpPr/>
            <p:nvPr/>
          </p:nvSpPr>
          <p:spPr>
            <a:xfrm>
              <a:off x="7792142"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0" name="Google Shape;6480;p16"/>
            <p:cNvSpPr/>
            <p:nvPr/>
          </p:nvSpPr>
          <p:spPr>
            <a:xfrm>
              <a:off x="7479088"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1" name="Google Shape;6481;p16"/>
            <p:cNvSpPr/>
            <p:nvPr/>
          </p:nvSpPr>
          <p:spPr>
            <a:xfrm>
              <a:off x="7792142"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2" name="Google Shape;6482;p16"/>
            <p:cNvSpPr/>
            <p:nvPr/>
          </p:nvSpPr>
          <p:spPr>
            <a:xfrm>
              <a:off x="7479088" y="3784789"/>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3" name="Google Shape;6483;p16"/>
            <p:cNvSpPr/>
            <p:nvPr/>
          </p:nvSpPr>
          <p:spPr>
            <a:xfrm>
              <a:off x="7322562" y="3942790"/>
              <a:ext cx="95218" cy="95218"/>
            </a:xfrm>
            <a:custGeom>
              <a:avLst/>
              <a:gdLst/>
              <a:ahLst/>
              <a:cxnLst/>
              <a:rect l="l" t="t" r="r" b="b"/>
              <a:pathLst>
                <a:path w="775" h="775" extrusionOk="0">
                  <a:moveTo>
                    <a:pt x="382" y="0"/>
                  </a:moveTo>
                  <a:cubicBezTo>
                    <a:pt x="168" y="0"/>
                    <a:pt x="1" y="167"/>
                    <a:pt x="1" y="381"/>
                  </a:cubicBezTo>
                  <a:cubicBezTo>
                    <a:pt x="1" y="595"/>
                    <a:pt x="168" y="774"/>
                    <a:pt x="382" y="774"/>
                  </a:cubicBezTo>
                  <a:cubicBezTo>
                    <a:pt x="596" y="774"/>
                    <a:pt x="775" y="595"/>
                    <a:pt x="775" y="381"/>
                  </a:cubicBezTo>
                  <a:cubicBezTo>
                    <a:pt x="775"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4" name="Google Shape;6484;p16"/>
            <p:cNvSpPr/>
            <p:nvPr/>
          </p:nvSpPr>
          <p:spPr>
            <a:xfrm>
              <a:off x="7635615" y="3942790"/>
              <a:ext cx="93744" cy="95218"/>
            </a:xfrm>
            <a:custGeom>
              <a:avLst/>
              <a:gdLst/>
              <a:ahLst/>
              <a:cxnLst/>
              <a:rect l="l" t="t" r="r" b="b"/>
              <a:pathLst>
                <a:path w="763" h="775" extrusionOk="0">
                  <a:moveTo>
                    <a:pt x="382" y="0"/>
                  </a:moveTo>
                  <a:cubicBezTo>
                    <a:pt x="168" y="0"/>
                    <a:pt x="1" y="167"/>
                    <a:pt x="1" y="381"/>
                  </a:cubicBezTo>
                  <a:cubicBezTo>
                    <a:pt x="1" y="595"/>
                    <a:pt x="168" y="774"/>
                    <a:pt x="382" y="774"/>
                  </a:cubicBezTo>
                  <a:cubicBezTo>
                    <a:pt x="596" y="774"/>
                    <a:pt x="763" y="595"/>
                    <a:pt x="763" y="381"/>
                  </a:cubicBezTo>
                  <a:cubicBezTo>
                    <a:pt x="763" y="167"/>
                    <a:pt x="596" y="0"/>
                    <a:pt x="38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5" name="Google Shape;6485;p16"/>
            <p:cNvSpPr/>
            <p:nvPr/>
          </p:nvSpPr>
          <p:spPr>
            <a:xfrm>
              <a:off x="7164684"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6" name="Google Shape;6486;p16"/>
            <p:cNvSpPr/>
            <p:nvPr/>
          </p:nvSpPr>
          <p:spPr>
            <a:xfrm>
              <a:off x="7164684" y="3784789"/>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7" name="Google Shape;6487;p16"/>
            <p:cNvSpPr/>
            <p:nvPr/>
          </p:nvSpPr>
          <p:spPr>
            <a:xfrm>
              <a:off x="7792142"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8" name="Google Shape;6488;p16"/>
            <p:cNvSpPr/>
            <p:nvPr/>
          </p:nvSpPr>
          <p:spPr>
            <a:xfrm>
              <a:off x="7479088"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608" y="775"/>
                    <a:pt x="775" y="596"/>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9" name="Google Shape;6489;p16"/>
            <p:cNvSpPr/>
            <p:nvPr/>
          </p:nvSpPr>
          <p:spPr>
            <a:xfrm>
              <a:off x="7792142"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596" y="775"/>
                    <a:pt x="775" y="608"/>
                    <a:pt x="775" y="394"/>
                  </a:cubicBezTo>
                  <a:cubicBezTo>
                    <a:pt x="775" y="180"/>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0" name="Google Shape;6490;p16"/>
            <p:cNvSpPr/>
            <p:nvPr/>
          </p:nvSpPr>
          <p:spPr>
            <a:xfrm>
              <a:off x="7479088" y="4413721"/>
              <a:ext cx="95218" cy="95218"/>
            </a:xfrm>
            <a:custGeom>
              <a:avLst/>
              <a:gdLst/>
              <a:ahLst/>
              <a:cxnLst/>
              <a:rect l="l" t="t" r="r" b="b"/>
              <a:pathLst>
                <a:path w="775" h="775" extrusionOk="0">
                  <a:moveTo>
                    <a:pt x="394" y="1"/>
                  </a:moveTo>
                  <a:cubicBezTo>
                    <a:pt x="179" y="1"/>
                    <a:pt x="1" y="180"/>
                    <a:pt x="1" y="394"/>
                  </a:cubicBezTo>
                  <a:cubicBezTo>
                    <a:pt x="1" y="608"/>
                    <a:pt x="179" y="775"/>
                    <a:pt x="394" y="775"/>
                  </a:cubicBezTo>
                  <a:cubicBezTo>
                    <a:pt x="608" y="775"/>
                    <a:pt x="775" y="608"/>
                    <a:pt x="775" y="394"/>
                  </a:cubicBezTo>
                  <a:cubicBezTo>
                    <a:pt x="775" y="180"/>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1" name="Google Shape;6491;p16"/>
            <p:cNvSpPr/>
            <p:nvPr/>
          </p:nvSpPr>
          <p:spPr>
            <a:xfrm>
              <a:off x="7322562" y="4570248"/>
              <a:ext cx="95218" cy="93744"/>
            </a:xfrm>
            <a:custGeom>
              <a:avLst/>
              <a:gdLst/>
              <a:ahLst/>
              <a:cxnLst/>
              <a:rect l="l" t="t" r="r" b="b"/>
              <a:pathLst>
                <a:path w="775" h="763" extrusionOk="0">
                  <a:moveTo>
                    <a:pt x="382" y="1"/>
                  </a:moveTo>
                  <a:cubicBezTo>
                    <a:pt x="168" y="1"/>
                    <a:pt x="1" y="168"/>
                    <a:pt x="1" y="382"/>
                  </a:cubicBezTo>
                  <a:cubicBezTo>
                    <a:pt x="1" y="596"/>
                    <a:pt x="168" y="763"/>
                    <a:pt x="382" y="763"/>
                  </a:cubicBezTo>
                  <a:cubicBezTo>
                    <a:pt x="596" y="763"/>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2" name="Google Shape;6492;p16"/>
            <p:cNvSpPr/>
            <p:nvPr/>
          </p:nvSpPr>
          <p:spPr>
            <a:xfrm>
              <a:off x="7635615" y="4570248"/>
              <a:ext cx="93744" cy="93744"/>
            </a:xfrm>
            <a:custGeom>
              <a:avLst/>
              <a:gdLst/>
              <a:ahLst/>
              <a:cxnLst/>
              <a:rect l="l" t="t" r="r" b="b"/>
              <a:pathLst>
                <a:path w="763" h="763" extrusionOk="0">
                  <a:moveTo>
                    <a:pt x="382" y="1"/>
                  </a:moveTo>
                  <a:cubicBezTo>
                    <a:pt x="168" y="1"/>
                    <a:pt x="1" y="168"/>
                    <a:pt x="1" y="382"/>
                  </a:cubicBezTo>
                  <a:cubicBezTo>
                    <a:pt x="1" y="596"/>
                    <a:pt x="168" y="763"/>
                    <a:pt x="382" y="763"/>
                  </a:cubicBezTo>
                  <a:cubicBezTo>
                    <a:pt x="596" y="763"/>
                    <a:pt x="763" y="596"/>
                    <a:pt x="763" y="382"/>
                  </a:cubicBezTo>
                  <a:cubicBezTo>
                    <a:pt x="763"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3" name="Google Shape;6493;p16"/>
            <p:cNvSpPr/>
            <p:nvPr/>
          </p:nvSpPr>
          <p:spPr>
            <a:xfrm>
              <a:off x="7322562" y="4257195"/>
              <a:ext cx="95218" cy="95218"/>
            </a:xfrm>
            <a:custGeom>
              <a:avLst/>
              <a:gdLst/>
              <a:ahLst/>
              <a:cxnLst/>
              <a:rect l="l" t="t" r="r" b="b"/>
              <a:pathLst>
                <a:path w="775" h="775" extrusionOk="0">
                  <a:moveTo>
                    <a:pt x="382" y="1"/>
                  </a:moveTo>
                  <a:cubicBezTo>
                    <a:pt x="168" y="1"/>
                    <a:pt x="1" y="168"/>
                    <a:pt x="1" y="382"/>
                  </a:cubicBezTo>
                  <a:cubicBezTo>
                    <a:pt x="1" y="596"/>
                    <a:pt x="168" y="775"/>
                    <a:pt x="382" y="775"/>
                  </a:cubicBezTo>
                  <a:cubicBezTo>
                    <a:pt x="596" y="775"/>
                    <a:pt x="775" y="596"/>
                    <a:pt x="775" y="382"/>
                  </a:cubicBezTo>
                  <a:cubicBezTo>
                    <a:pt x="775"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4" name="Google Shape;6494;p16"/>
            <p:cNvSpPr/>
            <p:nvPr/>
          </p:nvSpPr>
          <p:spPr>
            <a:xfrm>
              <a:off x="7635615" y="4257195"/>
              <a:ext cx="93744" cy="95218"/>
            </a:xfrm>
            <a:custGeom>
              <a:avLst/>
              <a:gdLst/>
              <a:ahLst/>
              <a:cxnLst/>
              <a:rect l="l" t="t" r="r" b="b"/>
              <a:pathLst>
                <a:path w="763" h="775" extrusionOk="0">
                  <a:moveTo>
                    <a:pt x="382" y="1"/>
                  </a:moveTo>
                  <a:cubicBezTo>
                    <a:pt x="168" y="1"/>
                    <a:pt x="1" y="168"/>
                    <a:pt x="1" y="382"/>
                  </a:cubicBezTo>
                  <a:cubicBezTo>
                    <a:pt x="1" y="596"/>
                    <a:pt x="168" y="775"/>
                    <a:pt x="382" y="775"/>
                  </a:cubicBezTo>
                  <a:cubicBezTo>
                    <a:pt x="596" y="775"/>
                    <a:pt x="763" y="596"/>
                    <a:pt x="763" y="382"/>
                  </a:cubicBezTo>
                  <a:cubicBezTo>
                    <a:pt x="763" y="168"/>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5" name="Google Shape;6495;p16"/>
            <p:cNvSpPr/>
            <p:nvPr/>
          </p:nvSpPr>
          <p:spPr>
            <a:xfrm>
              <a:off x="7164684"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6" name="Google Shape;6496;p16"/>
            <p:cNvSpPr/>
            <p:nvPr/>
          </p:nvSpPr>
          <p:spPr>
            <a:xfrm>
              <a:off x="7164684" y="4413721"/>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7" name="Google Shape;6497;p16"/>
            <p:cNvSpPr/>
            <p:nvPr/>
          </p:nvSpPr>
          <p:spPr>
            <a:xfrm>
              <a:off x="7792142"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596" y="774"/>
                    <a:pt x="775" y="607"/>
                    <a:pt x="775" y="393"/>
                  </a:cubicBezTo>
                  <a:cubicBezTo>
                    <a:pt x="775" y="179"/>
                    <a:pt x="596"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8" name="Google Shape;6498;p16"/>
            <p:cNvSpPr/>
            <p:nvPr/>
          </p:nvSpPr>
          <p:spPr>
            <a:xfrm>
              <a:off x="7479088" y="4099316"/>
              <a:ext cx="95218" cy="95218"/>
            </a:xfrm>
            <a:custGeom>
              <a:avLst/>
              <a:gdLst/>
              <a:ahLst/>
              <a:cxnLst/>
              <a:rect l="l" t="t" r="r" b="b"/>
              <a:pathLst>
                <a:path w="775" h="775" extrusionOk="0">
                  <a:moveTo>
                    <a:pt x="394" y="0"/>
                  </a:moveTo>
                  <a:cubicBezTo>
                    <a:pt x="179" y="0"/>
                    <a:pt x="1" y="179"/>
                    <a:pt x="1" y="393"/>
                  </a:cubicBezTo>
                  <a:cubicBezTo>
                    <a:pt x="1" y="607"/>
                    <a:pt x="179" y="774"/>
                    <a:pt x="394" y="774"/>
                  </a:cubicBezTo>
                  <a:cubicBezTo>
                    <a:pt x="608" y="774"/>
                    <a:pt x="775" y="607"/>
                    <a:pt x="775" y="393"/>
                  </a:cubicBezTo>
                  <a:cubicBezTo>
                    <a:pt x="775" y="179"/>
                    <a:pt x="608" y="0"/>
                    <a:pt x="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9" name="Google Shape;6499;p16"/>
            <p:cNvSpPr/>
            <p:nvPr/>
          </p:nvSpPr>
          <p:spPr>
            <a:xfrm>
              <a:off x="7164684"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0" name="Google Shape;6500;p16"/>
            <p:cNvSpPr/>
            <p:nvPr/>
          </p:nvSpPr>
          <p:spPr>
            <a:xfrm>
              <a:off x="7792142"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596" y="775"/>
                    <a:pt x="775" y="596"/>
                    <a:pt x="775" y="382"/>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1" name="Google Shape;6501;p16"/>
            <p:cNvSpPr/>
            <p:nvPr/>
          </p:nvSpPr>
          <p:spPr>
            <a:xfrm>
              <a:off x="7479088" y="5041302"/>
              <a:ext cx="95218" cy="95218"/>
            </a:xfrm>
            <a:custGeom>
              <a:avLst/>
              <a:gdLst/>
              <a:ahLst/>
              <a:cxnLst/>
              <a:rect l="l" t="t" r="r" b="b"/>
              <a:pathLst>
                <a:path w="775" h="775" extrusionOk="0">
                  <a:moveTo>
                    <a:pt x="394" y="1"/>
                  </a:moveTo>
                  <a:cubicBezTo>
                    <a:pt x="179" y="1"/>
                    <a:pt x="1" y="179"/>
                    <a:pt x="1" y="382"/>
                  </a:cubicBezTo>
                  <a:cubicBezTo>
                    <a:pt x="1" y="596"/>
                    <a:pt x="179" y="775"/>
                    <a:pt x="394" y="775"/>
                  </a:cubicBezTo>
                  <a:cubicBezTo>
                    <a:pt x="608" y="775"/>
                    <a:pt x="775" y="596"/>
                    <a:pt x="775" y="382"/>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2" name="Google Shape;6502;p16"/>
            <p:cNvSpPr/>
            <p:nvPr/>
          </p:nvSpPr>
          <p:spPr>
            <a:xfrm>
              <a:off x="7322562" y="4884775"/>
              <a:ext cx="95218" cy="95218"/>
            </a:xfrm>
            <a:custGeom>
              <a:avLst/>
              <a:gdLst/>
              <a:ahLst/>
              <a:cxnLst/>
              <a:rect l="l" t="t" r="r" b="b"/>
              <a:pathLst>
                <a:path w="775" h="775" extrusionOk="0">
                  <a:moveTo>
                    <a:pt x="382" y="1"/>
                  </a:moveTo>
                  <a:cubicBezTo>
                    <a:pt x="168" y="1"/>
                    <a:pt x="1" y="167"/>
                    <a:pt x="1" y="382"/>
                  </a:cubicBezTo>
                  <a:cubicBezTo>
                    <a:pt x="1" y="596"/>
                    <a:pt x="168" y="775"/>
                    <a:pt x="382" y="775"/>
                  </a:cubicBezTo>
                  <a:cubicBezTo>
                    <a:pt x="596" y="775"/>
                    <a:pt x="775" y="596"/>
                    <a:pt x="775" y="382"/>
                  </a:cubicBezTo>
                  <a:cubicBezTo>
                    <a:pt x="775"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3" name="Google Shape;6503;p16"/>
            <p:cNvSpPr/>
            <p:nvPr/>
          </p:nvSpPr>
          <p:spPr>
            <a:xfrm>
              <a:off x="7635615" y="4884775"/>
              <a:ext cx="93744" cy="95218"/>
            </a:xfrm>
            <a:custGeom>
              <a:avLst/>
              <a:gdLst/>
              <a:ahLst/>
              <a:cxnLst/>
              <a:rect l="l" t="t" r="r" b="b"/>
              <a:pathLst>
                <a:path w="763" h="775" extrusionOk="0">
                  <a:moveTo>
                    <a:pt x="382" y="1"/>
                  </a:moveTo>
                  <a:cubicBezTo>
                    <a:pt x="168" y="1"/>
                    <a:pt x="1" y="167"/>
                    <a:pt x="1" y="382"/>
                  </a:cubicBezTo>
                  <a:cubicBezTo>
                    <a:pt x="1" y="596"/>
                    <a:pt x="168" y="775"/>
                    <a:pt x="382" y="775"/>
                  </a:cubicBezTo>
                  <a:cubicBezTo>
                    <a:pt x="596" y="775"/>
                    <a:pt x="763" y="596"/>
                    <a:pt x="763" y="382"/>
                  </a:cubicBezTo>
                  <a:cubicBezTo>
                    <a:pt x="763" y="167"/>
                    <a:pt x="596" y="1"/>
                    <a:pt x="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4" name="Google Shape;6504;p16"/>
            <p:cNvSpPr/>
            <p:nvPr/>
          </p:nvSpPr>
          <p:spPr>
            <a:xfrm>
              <a:off x="7164684" y="5041302"/>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5" name="Google Shape;6505;p16"/>
            <p:cNvSpPr/>
            <p:nvPr/>
          </p:nvSpPr>
          <p:spPr>
            <a:xfrm>
              <a:off x="7792142"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596" y="775"/>
                    <a:pt x="775" y="596"/>
                    <a:pt x="775" y="394"/>
                  </a:cubicBezTo>
                  <a:cubicBezTo>
                    <a:pt x="775" y="179"/>
                    <a:pt x="596"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6" name="Google Shape;6506;p16"/>
            <p:cNvSpPr/>
            <p:nvPr/>
          </p:nvSpPr>
          <p:spPr>
            <a:xfrm>
              <a:off x="7479088" y="4726774"/>
              <a:ext cx="95218" cy="95218"/>
            </a:xfrm>
            <a:custGeom>
              <a:avLst/>
              <a:gdLst/>
              <a:ahLst/>
              <a:cxnLst/>
              <a:rect l="l" t="t" r="r" b="b"/>
              <a:pathLst>
                <a:path w="775" h="775" extrusionOk="0">
                  <a:moveTo>
                    <a:pt x="394" y="1"/>
                  </a:moveTo>
                  <a:cubicBezTo>
                    <a:pt x="179" y="1"/>
                    <a:pt x="1" y="179"/>
                    <a:pt x="1" y="394"/>
                  </a:cubicBezTo>
                  <a:cubicBezTo>
                    <a:pt x="1" y="596"/>
                    <a:pt x="179" y="775"/>
                    <a:pt x="394" y="775"/>
                  </a:cubicBezTo>
                  <a:cubicBezTo>
                    <a:pt x="608" y="775"/>
                    <a:pt x="775" y="596"/>
                    <a:pt x="775" y="394"/>
                  </a:cubicBezTo>
                  <a:cubicBezTo>
                    <a:pt x="775" y="179"/>
                    <a:pt x="608" y="1"/>
                    <a:pt x="39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7" name="Google Shape;6507;p16"/>
            <p:cNvSpPr/>
            <p:nvPr/>
          </p:nvSpPr>
          <p:spPr>
            <a:xfrm>
              <a:off x="7164684"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8" name="Google Shape;6508;p16"/>
            <p:cNvSpPr/>
            <p:nvPr/>
          </p:nvSpPr>
          <p:spPr>
            <a:xfrm>
              <a:off x="7164684"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9" name="Google Shape;6509;p16"/>
            <p:cNvSpPr/>
            <p:nvPr/>
          </p:nvSpPr>
          <p:spPr>
            <a:xfrm>
              <a:off x="6850156"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0" name="Google Shape;6510;p16"/>
            <p:cNvSpPr/>
            <p:nvPr/>
          </p:nvSpPr>
          <p:spPr>
            <a:xfrm>
              <a:off x="7164684" y="3784789"/>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1" name="Google Shape;6511;p16"/>
            <p:cNvSpPr/>
            <p:nvPr/>
          </p:nvSpPr>
          <p:spPr>
            <a:xfrm>
              <a:off x="6850156"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2" name="Google Shape;6512;p16"/>
            <p:cNvSpPr/>
            <p:nvPr/>
          </p:nvSpPr>
          <p:spPr>
            <a:xfrm>
              <a:off x="6693630" y="3942790"/>
              <a:ext cx="95218" cy="95218"/>
            </a:xfrm>
            <a:custGeom>
              <a:avLst/>
              <a:gdLst/>
              <a:ahLst/>
              <a:cxnLst/>
              <a:rect l="l" t="t" r="r" b="b"/>
              <a:pathLst>
                <a:path w="775" h="775" extrusionOk="0">
                  <a:moveTo>
                    <a:pt x="381" y="0"/>
                  </a:moveTo>
                  <a:cubicBezTo>
                    <a:pt x="167" y="0"/>
                    <a:pt x="0" y="167"/>
                    <a:pt x="0" y="381"/>
                  </a:cubicBezTo>
                  <a:cubicBezTo>
                    <a:pt x="0" y="595"/>
                    <a:pt x="167"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3" name="Google Shape;6513;p16"/>
            <p:cNvSpPr/>
            <p:nvPr/>
          </p:nvSpPr>
          <p:spPr>
            <a:xfrm>
              <a:off x="7008157" y="3942790"/>
              <a:ext cx="95096" cy="95218"/>
            </a:xfrm>
            <a:custGeom>
              <a:avLst/>
              <a:gdLst/>
              <a:ahLst/>
              <a:cxnLst/>
              <a:rect l="l" t="t" r="r" b="b"/>
              <a:pathLst>
                <a:path w="774" h="775" extrusionOk="0">
                  <a:moveTo>
                    <a:pt x="381" y="0"/>
                  </a:moveTo>
                  <a:cubicBezTo>
                    <a:pt x="167" y="0"/>
                    <a:pt x="0" y="167"/>
                    <a:pt x="0" y="381"/>
                  </a:cubicBezTo>
                  <a:cubicBezTo>
                    <a:pt x="0" y="595"/>
                    <a:pt x="167" y="774"/>
                    <a:pt x="381" y="774"/>
                  </a:cubicBezTo>
                  <a:cubicBezTo>
                    <a:pt x="595" y="774"/>
                    <a:pt x="774" y="595"/>
                    <a:pt x="774" y="381"/>
                  </a:cubicBezTo>
                  <a:cubicBezTo>
                    <a:pt x="774" y="167"/>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4" name="Google Shape;6514;p16"/>
            <p:cNvSpPr/>
            <p:nvPr/>
          </p:nvSpPr>
          <p:spPr>
            <a:xfrm>
              <a:off x="6538578"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5" name="Google Shape;6515;p16"/>
            <p:cNvSpPr/>
            <p:nvPr/>
          </p:nvSpPr>
          <p:spPr>
            <a:xfrm>
              <a:off x="6538578" y="3784789"/>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6" name="Google Shape;6516;p16"/>
            <p:cNvSpPr/>
            <p:nvPr/>
          </p:nvSpPr>
          <p:spPr>
            <a:xfrm>
              <a:off x="7164684"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7" name="Google Shape;6517;p16"/>
            <p:cNvSpPr/>
            <p:nvPr/>
          </p:nvSpPr>
          <p:spPr>
            <a:xfrm>
              <a:off x="6850156"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8" name="Google Shape;6518;p16"/>
            <p:cNvSpPr/>
            <p:nvPr/>
          </p:nvSpPr>
          <p:spPr>
            <a:xfrm>
              <a:off x="7164684" y="4413721"/>
              <a:ext cx="95096" cy="95218"/>
            </a:xfrm>
            <a:custGeom>
              <a:avLst/>
              <a:gdLst/>
              <a:ahLst/>
              <a:cxnLst/>
              <a:rect l="l" t="t" r="r" b="b"/>
              <a:pathLst>
                <a:path w="774"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9" name="Google Shape;6519;p16"/>
            <p:cNvSpPr/>
            <p:nvPr/>
          </p:nvSpPr>
          <p:spPr>
            <a:xfrm>
              <a:off x="6850156"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7" y="775"/>
                    <a:pt x="774" y="608"/>
                    <a:pt x="774" y="394"/>
                  </a:cubicBezTo>
                  <a:cubicBezTo>
                    <a:pt x="774" y="180"/>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0" name="Google Shape;6520;p16"/>
            <p:cNvSpPr/>
            <p:nvPr/>
          </p:nvSpPr>
          <p:spPr>
            <a:xfrm>
              <a:off x="6693630" y="4570248"/>
              <a:ext cx="95218" cy="93744"/>
            </a:xfrm>
            <a:custGeom>
              <a:avLst/>
              <a:gdLst/>
              <a:ahLst/>
              <a:cxnLst/>
              <a:rect l="l" t="t" r="r" b="b"/>
              <a:pathLst>
                <a:path w="775" h="763" extrusionOk="0">
                  <a:moveTo>
                    <a:pt x="381" y="1"/>
                  </a:moveTo>
                  <a:cubicBezTo>
                    <a:pt x="167" y="1"/>
                    <a:pt x="0" y="168"/>
                    <a:pt x="0" y="382"/>
                  </a:cubicBezTo>
                  <a:cubicBezTo>
                    <a:pt x="0" y="596"/>
                    <a:pt x="167" y="763"/>
                    <a:pt x="381" y="763"/>
                  </a:cubicBezTo>
                  <a:cubicBezTo>
                    <a:pt x="596" y="763"/>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1" name="Google Shape;6521;p16"/>
            <p:cNvSpPr/>
            <p:nvPr/>
          </p:nvSpPr>
          <p:spPr>
            <a:xfrm>
              <a:off x="7008157" y="4570248"/>
              <a:ext cx="95096" cy="93744"/>
            </a:xfrm>
            <a:custGeom>
              <a:avLst/>
              <a:gdLst/>
              <a:ahLst/>
              <a:cxnLst/>
              <a:rect l="l" t="t" r="r" b="b"/>
              <a:pathLst>
                <a:path w="774" h="763" extrusionOk="0">
                  <a:moveTo>
                    <a:pt x="381" y="1"/>
                  </a:moveTo>
                  <a:cubicBezTo>
                    <a:pt x="167" y="1"/>
                    <a:pt x="0" y="168"/>
                    <a:pt x="0" y="382"/>
                  </a:cubicBezTo>
                  <a:cubicBezTo>
                    <a:pt x="0" y="596"/>
                    <a:pt x="167" y="763"/>
                    <a:pt x="381" y="763"/>
                  </a:cubicBezTo>
                  <a:cubicBezTo>
                    <a:pt x="595" y="763"/>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2" name="Google Shape;6522;p16"/>
            <p:cNvSpPr/>
            <p:nvPr/>
          </p:nvSpPr>
          <p:spPr>
            <a:xfrm>
              <a:off x="6693630" y="4257195"/>
              <a:ext cx="95218" cy="95218"/>
            </a:xfrm>
            <a:custGeom>
              <a:avLst/>
              <a:gdLst/>
              <a:ahLst/>
              <a:cxnLst/>
              <a:rect l="l" t="t" r="r" b="b"/>
              <a:pathLst>
                <a:path w="775" h="775" extrusionOk="0">
                  <a:moveTo>
                    <a:pt x="381" y="1"/>
                  </a:moveTo>
                  <a:cubicBezTo>
                    <a:pt x="167" y="1"/>
                    <a:pt x="0" y="168"/>
                    <a:pt x="0" y="382"/>
                  </a:cubicBezTo>
                  <a:cubicBezTo>
                    <a:pt x="0" y="596"/>
                    <a:pt x="167"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3" name="Google Shape;6523;p16"/>
            <p:cNvSpPr/>
            <p:nvPr/>
          </p:nvSpPr>
          <p:spPr>
            <a:xfrm>
              <a:off x="7008157" y="4257195"/>
              <a:ext cx="95096" cy="95218"/>
            </a:xfrm>
            <a:custGeom>
              <a:avLst/>
              <a:gdLst/>
              <a:ahLst/>
              <a:cxnLst/>
              <a:rect l="l" t="t" r="r" b="b"/>
              <a:pathLst>
                <a:path w="774" h="775" extrusionOk="0">
                  <a:moveTo>
                    <a:pt x="381" y="1"/>
                  </a:moveTo>
                  <a:cubicBezTo>
                    <a:pt x="167" y="1"/>
                    <a:pt x="0" y="168"/>
                    <a:pt x="0" y="382"/>
                  </a:cubicBezTo>
                  <a:cubicBezTo>
                    <a:pt x="0" y="596"/>
                    <a:pt x="167" y="775"/>
                    <a:pt x="381" y="775"/>
                  </a:cubicBezTo>
                  <a:cubicBezTo>
                    <a:pt x="595" y="775"/>
                    <a:pt x="774" y="596"/>
                    <a:pt x="774" y="382"/>
                  </a:cubicBezTo>
                  <a:cubicBezTo>
                    <a:pt x="774" y="168"/>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4" name="Google Shape;6524;p16"/>
            <p:cNvSpPr/>
            <p:nvPr/>
          </p:nvSpPr>
          <p:spPr>
            <a:xfrm>
              <a:off x="6538578"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5" name="Google Shape;6525;p16"/>
            <p:cNvSpPr/>
            <p:nvPr/>
          </p:nvSpPr>
          <p:spPr>
            <a:xfrm>
              <a:off x="6538578" y="4413721"/>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6" name="Google Shape;6526;p16"/>
            <p:cNvSpPr/>
            <p:nvPr/>
          </p:nvSpPr>
          <p:spPr>
            <a:xfrm>
              <a:off x="7164684" y="4099316"/>
              <a:ext cx="95096" cy="95218"/>
            </a:xfrm>
            <a:custGeom>
              <a:avLst/>
              <a:gdLst/>
              <a:ahLst/>
              <a:cxnLst/>
              <a:rect l="l" t="t" r="r" b="b"/>
              <a:pathLst>
                <a:path w="774"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7" name="Google Shape;6527;p16"/>
            <p:cNvSpPr/>
            <p:nvPr/>
          </p:nvSpPr>
          <p:spPr>
            <a:xfrm>
              <a:off x="6850156"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7" y="774"/>
                    <a:pt x="774" y="607"/>
                    <a:pt x="774" y="393"/>
                  </a:cubicBezTo>
                  <a:cubicBezTo>
                    <a:pt x="774" y="179"/>
                    <a:pt x="607"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8" name="Google Shape;6528;p16"/>
            <p:cNvSpPr/>
            <p:nvPr/>
          </p:nvSpPr>
          <p:spPr>
            <a:xfrm>
              <a:off x="6538578"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9" name="Google Shape;6529;p16"/>
            <p:cNvSpPr/>
            <p:nvPr/>
          </p:nvSpPr>
          <p:spPr>
            <a:xfrm>
              <a:off x="7164684" y="5041302"/>
              <a:ext cx="95096" cy="95218"/>
            </a:xfrm>
            <a:custGeom>
              <a:avLst/>
              <a:gdLst/>
              <a:ahLst/>
              <a:cxnLst/>
              <a:rect l="l" t="t" r="r" b="b"/>
              <a:pathLst>
                <a:path w="774"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0" name="Google Shape;6530;p16"/>
            <p:cNvSpPr/>
            <p:nvPr/>
          </p:nvSpPr>
          <p:spPr>
            <a:xfrm>
              <a:off x="6850156"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7" y="775"/>
                    <a:pt x="774" y="596"/>
                    <a:pt x="774" y="382"/>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1" name="Google Shape;6531;p16"/>
            <p:cNvSpPr/>
            <p:nvPr/>
          </p:nvSpPr>
          <p:spPr>
            <a:xfrm>
              <a:off x="6693630" y="4884775"/>
              <a:ext cx="95218" cy="95218"/>
            </a:xfrm>
            <a:custGeom>
              <a:avLst/>
              <a:gdLst/>
              <a:ahLst/>
              <a:cxnLst/>
              <a:rect l="l" t="t" r="r" b="b"/>
              <a:pathLst>
                <a:path w="775" h="775" extrusionOk="0">
                  <a:moveTo>
                    <a:pt x="381" y="1"/>
                  </a:moveTo>
                  <a:cubicBezTo>
                    <a:pt x="167" y="1"/>
                    <a:pt x="0" y="167"/>
                    <a:pt x="0" y="382"/>
                  </a:cubicBezTo>
                  <a:cubicBezTo>
                    <a:pt x="0" y="596"/>
                    <a:pt x="167"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2" name="Google Shape;6532;p16"/>
            <p:cNvSpPr/>
            <p:nvPr/>
          </p:nvSpPr>
          <p:spPr>
            <a:xfrm>
              <a:off x="7008157" y="4884775"/>
              <a:ext cx="95096" cy="95218"/>
            </a:xfrm>
            <a:custGeom>
              <a:avLst/>
              <a:gdLst/>
              <a:ahLst/>
              <a:cxnLst/>
              <a:rect l="l" t="t" r="r" b="b"/>
              <a:pathLst>
                <a:path w="774" h="775" extrusionOk="0">
                  <a:moveTo>
                    <a:pt x="381" y="1"/>
                  </a:moveTo>
                  <a:cubicBezTo>
                    <a:pt x="167" y="1"/>
                    <a:pt x="0" y="167"/>
                    <a:pt x="0" y="382"/>
                  </a:cubicBezTo>
                  <a:cubicBezTo>
                    <a:pt x="0" y="596"/>
                    <a:pt x="167" y="775"/>
                    <a:pt x="381" y="775"/>
                  </a:cubicBezTo>
                  <a:cubicBezTo>
                    <a:pt x="595" y="775"/>
                    <a:pt x="774" y="596"/>
                    <a:pt x="774" y="382"/>
                  </a:cubicBezTo>
                  <a:cubicBezTo>
                    <a:pt x="774" y="167"/>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3" name="Google Shape;6533;p16"/>
            <p:cNvSpPr/>
            <p:nvPr/>
          </p:nvSpPr>
          <p:spPr>
            <a:xfrm>
              <a:off x="6538578" y="5041302"/>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4" name="Google Shape;6534;p16"/>
            <p:cNvSpPr/>
            <p:nvPr/>
          </p:nvSpPr>
          <p:spPr>
            <a:xfrm>
              <a:off x="7164684" y="4726774"/>
              <a:ext cx="95096" cy="95218"/>
            </a:xfrm>
            <a:custGeom>
              <a:avLst/>
              <a:gdLst/>
              <a:ahLst/>
              <a:cxnLst/>
              <a:rect l="l" t="t" r="r" b="b"/>
              <a:pathLst>
                <a:path w="774"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5" name="Google Shape;6535;p16"/>
            <p:cNvSpPr/>
            <p:nvPr/>
          </p:nvSpPr>
          <p:spPr>
            <a:xfrm>
              <a:off x="6850156"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7" y="775"/>
                    <a:pt x="774" y="596"/>
                    <a:pt x="774" y="394"/>
                  </a:cubicBezTo>
                  <a:cubicBezTo>
                    <a:pt x="774" y="179"/>
                    <a:pt x="607"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6" name="Google Shape;6536;p16"/>
            <p:cNvSpPr/>
            <p:nvPr/>
          </p:nvSpPr>
          <p:spPr>
            <a:xfrm>
              <a:off x="6538578"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7" name="Google Shape;6537;p16"/>
            <p:cNvSpPr/>
            <p:nvPr/>
          </p:nvSpPr>
          <p:spPr>
            <a:xfrm>
              <a:off x="6538578"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8" name="Google Shape;6538;p16"/>
            <p:cNvSpPr/>
            <p:nvPr/>
          </p:nvSpPr>
          <p:spPr>
            <a:xfrm>
              <a:off x="6222576"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9" name="Google Shape;6539;p16"/>
            <p:cNvSpPr/>
            <p:nvPr/>
          </p:nvSpPr>
          <p:spPr>
            <a:xfrm>
              <a:off x="6538578" y="3784789"/>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0" name="Google Shape;6540;p16"/>
            <p:cNvSpPr/>
            <p:nvPr/>
          </p:nvSpPr>
          <p:spPr>
            <a:xfrm>
              <a:off x="6222576" y="3784789"/>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1" name="Google Shape;6541;p16"/>
            <p:cNvSpPr/>
            <p:nvPr/>
          </p:nvSpPr>
          <p:spPr>
            <a:xfrm>
              <a:off x="6066049" y="3942790"/>
              <a:ext cx="95218" cy="95218"/>
            </a:xfrm>
            <a:custGeom>
              <a:avLst/>
              <a:gdLst/>
              <a:ahLst/>
              <a:cxnLst/>
              <a:rect l="l" t="t" r="r" b="b"/>
              <a:pathLst>
                <a:path w="775" h="775" extrusionOk="0">
                  <a:moveTo>
                    <a:pt x="393" y="0"/>
                  </a:moveTo>
                  <a:cubicBezTo>
                    <a:pt x="179" y="0"/>
                    <a:pt x="0" y="167"/>
                    <a:pt x="0" y="381"/>
                  </a:cubicBezTo>
                  <a:cubicBezTo>
                    <a:pt x="0" y="595"/>
                    <a:pt x="179" y="774"/>
                    <a:pt x="393" y="774"/>
                  </a:cubicBezTo>
                  <a:cubicBezTo>
                    <a:pt x="596" y="774"/>
                    <a:pt x="774" y="595"/>
                    <a:pt x="774" y="381"/>
                  </a:cubicBezTo>
                  <a:cubicBezTo>
                    <a:pt x="774" y="167"/>
                    <a:pt x="596"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2" name="Google Shape;6542;p16"/>
            <p:cNvSpPr/>
            <p:nvPr/>
          </p:nvSpPr>
          <p:spPr>
            <a:xfrm>
              <a:off x="6380577" y="3942790"/>
              <a:ext cx="95218" cy="95218"/>
            </a:xfrm>
            <a:custGeom>
              <a:avLst/>
              <a:gdLst/>
              <a:ahLst/>
              <a:cxnLst/>
              <a:rect l="l" t="t" r="r" b="b"/>
              <a:pathLst>
                <a:path w="775" h="775" extrusionOk="0">
                  <a:moveTo>
                    <a:pt x="381" y="0"/>
                  </a:moveTo>
                  <a:cubicBezTo>
                    <a:pt x="179" y="0"/>
                    <a:pt x="0" y="167"/>
                    <a:pt x="0" y="381"/>
                  </a:cubicBezTo>
                  <a:cubicBezTo>
                    <a:pt x="0" y="595"/>
                    <a:pt x="179" y="774"/>
                    <a:pt x="381" y="774"/>
                  </a:cubicBezTo>
                  <a:cubicBezTo>
                    <a:pt x="596" y="774"/>
                    <a:pt x="774" y="595"/>
                    <a:pt x="774" y="381"/>
                  </a:cubicBezTo>
                  <a:cubicBezTo>
                    <a:pt x="774" y="167"/>
                    <a:pt x="596"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3" name="Google Shape;6543;p16"/>
            <p:cNvSpPr/>
            <p:nvPr/>
          </p:nvSpPr>
          <p:spPr>
            <a:xfrm>
              <a:off x="6538578"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4" name="Google Shape;6544;p16"/>
            <p:cNvSpPr/>
            <p:nvPr/>
          </p:nvSpPr>
          <p:spPr>
            <a:xfrm>
              <a:off x="6222576"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5" name="Google Shape;6545;p16"/>
            <p:cNvSpPr/>
            <p:nvPr/>
          </p:nvSpPr>
          <p:spPr>
            <a:xfrm>
              <a:off x="6538578" y="4413721"/>
              <a:ext cx="93744" cy="95218"/>
            </a:xfrm>
            <a:custGeom>
              <a:avLst/>
              <a:gdLst/>
              <a:ahLst/>
              <a:cxnLst/>
              <a:rect l="l" t="t" r="r" b="b"/>
              <a:pathLst>
                <a:path w="763" h="775" extrusionOk="0">
                  <a:moveTo>
                    <a:pt x="381" y="1"/>
                  </a:moveTo>
                  <a:cubicBezTo>
                    <a:pt x="167" y="1"/>
                    <a:pt x="0" y="180"/>
                    <a:pt x="0" y="394"/>
                  </a:cubicBezTo>
                  <a:cubicBezTo>
                    <a:pt x="0" y="608"/>
                    <a:pt x="167" y="775"/>
                    <a:pt x="381" y="775"/>
                  </a:cubicBezTo>
                  <a:cubicBezTo>
                    <a:pt x="595" y="775"/>
                    <a:pt x="762" y="608"/>
                    <a:pt x="762" y="394"/>
                  </a:cubicBezTo>
                  <a:cubicBezTo>
                    <a:pt x="762" y="180"/>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6" name="Google Shape;6546;p16"/>
            <p:cNvSpPr/>
            <p:nvPr/>
          </p:nvSpPr>
          <p:spPr>
            <a:xfrm>
              <a:off x="6222576" y="4413721"/>
              <a:ext cx="95218" cy="95218"/>
            </a:xfrm>
            <a:custGeom>
              <a:avLst/>
              <a:gdLst/>
              <a:ahLst/>
              <a:cxnLst/>
              <a:rect l="l" t="t" r="r" b="b"/>
              <a:pathLst>
                <a:path w="775" h="775" extrusionOk="0">
                  <a:moveTo>
                    <a:pt x="393" y="1"/>
                  </a:moveTo>
                  <a:cubicBezTo>
                    <a:pt x="179" y="1"/>
                    <a:pt x="0" y="180"/>
                    <a:pt x="0" y="394"/>
                  </a:cubicBezTo>
                  <a:cubicBezTo>
                    <a:pt x="0" y="608"/>
                    <a:pt x="179" y="775"/>
                    <a:pt x="393" y="775"/>
                  </a:cubicBezTo>
                  <a:cubicBezTo>
                    <a:pt x="608" y="775"/>
                    <a:pt x="774" y="608"/>
                    <a:pt x="774" y="394"/>
                  </a:cubicBezTo>
                  <a:cubicBezTo>
                    <a:pt x="774" y="180"/>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7" name="Google Shape;6547;p16"/>
            <p:cNvSpPr/>
            <p:nvPr/>
          </p:nvSpPr>
          <p:spPr>
            <a:xfrm>
              <a:off x="6066049" y="4570248"/>
              <a:ext cx="95218" cy="93744"/>
            </a:xfrm>
            <a:custGeom>
              <a:avLst/>
              <a:gdLst/>
              <a:ahLst/>
              <a:cxnLst/>
              <a:rect l="l" t="t" r="r" b="b"/>
              <a:pathLst>
                <a:path w="775" h="763" extrusionOk="0">
                  <a:moveTo>
                    <a:pt x="393" y="1"/>
                  </a:moveTo>
                  <a:cubicBezTo>
                    <a:pt x="179" y="1"/>
                    <a:pt x="0" y="168"/>
                    <a:pt x="0" y="382"/>
                  </a:cubicBezTo>
                  <a:cubicBezTo>
                    <a:pt x="0" y="596"/>
                    <a:pt x="179" y="763"/>
                    <a:pt x="393" y="763"/>
                  </a:cubicBezTo>
                  <a:cubicBezTo>
                    <a:pt x="596" y="763"/>
                    <a:pt x="774" y="596"/>
                    <a:pt x="774" y="382"/>
                  </a:cubicBezTo>
                  <a:cubicBezTo>
                    <a:pt x="774" y="168"/>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8" name="Google Shape;6548;p16"/>
            <p:cNvSpPr/>
            <p:nvPr/>
          </p:nvSpPr>
          <p:spPr>
            <a:xfrm>
              <a:off x="6380577" y="4570248"/>
              <a:ext cx="95218" cy="93744"/>
            </a:xfrm>
            <a:custGeom>
              <a:avLst/>
              <a:gdLst/>
              <a:ahLst/>
              <a:cxnLst/>
              <a:rect l="l" t="t" r="r" b="b"/>
              <a:pathLst>
                <a:path w="775" h="763" extrusionOk="0">
                  <a:moveTo>
                    <a:pt x="381" y="1"/>
                  </a:moveTo>
                  <a:cubicBezTo>
                    <a:pt x="179" y="1"/>
                    <a:pt x="0" y="168"/>
                    <a:pt x="0" y="382"/>
                  </a:cubicBezTo>
                  <a:cubicBezTo>
                    <a:pt x="0" y="596"/>
                    <a:pt x="179" y="763"/>
                    <a:pt x="381" y="763"/>
                  </a:cubicBezTo>
                  <a:cubicBezTo>
                    <a:pt x="596" y="763"/>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9" name="Google Shape;6549;p16"/>
            <p:cNvSpPr/>
            <p:nvPr/>
          </p:nvSpPr>
          <p:spPr>
            <a:xfrm>
              <a:off x="6066049" y="4257195"/>
              <a:ext cx="95218" cy="95218"/>
            </a:xfrm>
            <a:custGeom>
              <a:avLst/>
              <a:gdLst/>
              <a:ahLst/>
              <a:cxnLst/>
              <a:rect l="l" t="t" r="r" b="b"/>
              <a:pathLst>
                <a:path w="775" h="775" extrusionOk="0">
                  <a:moveTo>
                    <a:pt x="393" y="1"/>
                  </a:moveTo>
                  <a:cubicBezTo>
                    <a:pt x="179" y="1"/>
                    <a:pt x="0" y="168"/>
                    <a:pt x="0" y="382"/>
                  </a:cubicBezTo>
                  <a:cubicBezTo>
                    <a:pt x="0" y="596"/>
                    <a:pt x="179" y="775"/>
                    <a:pt x="393" y="775"/>
                  </a:cubicBezTo>
                  <a:cubicBezTo>
                    <a:pt x="596" y="775"/>
                    <a:pt x="774" y="596"/>
                    <a:pt x="774" y="382"/>
                  </a:cubicBezTo>
                  <a:cubicBezTo>
                    <a:pt x="774" y="168"/>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0" name="Google Shape;6550;p16"/>
            <p:cNvSpPr/>
            <p:nvPr/>
          </p:nvSpPr>
          <p:spPr>
            <a:xfrm>
              <a:off x="6380577" y="4257195"/>
              <a:ext cx="95218" cy="95218"/>
            </a:xfrm>
            <a:custGeom>
              <a:avLst/>
              <a:gdLst/>
              <a:ahLst/>
              <a:cxnLst/>
              <a:rect l="l" t="t" r="r" b="b"/>
              <a:pathLst>
                <a:path w="775" h="775" extrusionOk="0">
                  <a:moveTo>
                    <a:pt x="381" y="1"/>
                  </a:moveTo>
                  <a:cubicBezTo>
                    <a:pt x="179" y="1"/>
                    <a:pt x="0" y="168"/>
                    <a:pt x="0" y="382"/>
                  </a:cubicBezTo>
                  <a:cubicBezTo>
                    <a:pt x="0" y="596"/>
                    <a:pt x="179" y="775"/>
                    <a:pt x="381" y="775"/>
                  </a:cubicBezTo>
                  <a:cubicBezTo>
                    <a:pt x="596" y="775"/>
                    <a:pt x="774" y="596"/>
                    <a:pt x="774" y="382"/>
                  </a:cubicBezTo>
                  <a:cubicBezTo>
                    <a:pt x="774" y="168"/>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1" name="Google Shape;6551;p16"/>
            <p:cNvSpPr/>
            <p:nvPr/>
          </p:nvSpPr>
          <p:spPr>
            <a:xfrm>
              <a:off x="6538578" y="4099316"/>
              <a:ext cx="93744" cy="95218"/>
            </a:xfrm>
            <a:custGeom>
              <a:avLst/>
              <a:gdLst/>
              <a:ahLst/>
              <a:cxnLst/>
              <a:rect l="l" t="t" r="r" b="b"/>
              <a:pathLst>
                <a:path w="763" h="775" extrusionOk="0">
                  <a:moveTo>
                    <a:pt x="381" y="0"/>
                  </a:moveTo>
                  <a:cubicBezTo>
                    <a:pt x="167" y="0"/>
                    <a:pt x="0" y="179"/>
                    <a:pt x="0" y="393"/>
                  </a:cubicBezTo>
                  <a:cubicBezTo>
                    <a:pt x="0" y="607"/>
                    <a:pt x="167" y="774"/>
                    <a:pt x="381" y="774"/>
                  </a:cubicBezTo>
                  <a:cubicBezTo>
                    <a:pt x="595" y="774"/>
                    <a:pt x="762" y="607"/>
                    <a:pt x="762" y="393"/>
                  </a:cubicBezTo>
                  <a:cubicBezTo>
                    <a:pt x="762" y="179"/>
                    <a:pt x="595" y="0"/>
                    <a:pt x="38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2" name="Google Shape;6552;p16"/>
            <p:cNvSpPr/>
            <p:nvPr/>
          </p:nvSpPr>
          <p:spPr>
            <a:xfrm>
              <a:off x="6222576" y="4099316"/>
              <a:ext cx="95218" cy="95218"/>
            </a:xfrm>
            <a:custGeom>
              <a:avLst/>
              <a:gdLst/>
              <a:ahLst/>
              <a:cxnLst/>
              <a:rect l="l" t="t" r="r" b="b"/>
              <a:pathLst>
                <a:path w="775" h="775" extrusionOk="0">
                  <a:moveTo>
                    <a:pt x="393" y="0"/>
                  </a:moveTo>
                  <a:cubicBezTo>
                    <a:pt x="179" y="0"/>
                    <a:pt x="0" y="179"/>
                    <a:pt x="0" y="393"/>
                  </a:cubicBezTo>
                  <a:cubicBezTo>
                    <a:pt x="0" y="607"/>
                    <a:pt x="179" y="774"/>
                    <a:pt x="393" y="774"/>
                  </a:cubicBezTo>
                  <a:cubicBezTo>
                    <a:pt x="608" y="774"/>
                    <a:pt x="774" y="607"/>
                    <a:pt x="774" y="393"/>
                  </a:cubicBezTo>
                  <a:cubicBezTo>
                    <a:pt x="774" y="179"/>
                    <a:pt x="608" y="0"/>
                    <a:pt x="39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3" name="Google Shape;6553;p16"/>
            <p:cNvSpPr/>
            <p:nvPr/>
          </p:nvSpPr>
          <p:spPr>
            <a:xfrm>
              <a:off x="6538578" y="5041302"/>
              <a:ext cx="93744" cy="95218"/>
            </a:xfrm>
            <a:custGeom>
              <a:avLst/>
              <a:gdLst/>
              <a:ahLst/>
              <a:cxnLst/>
              <a:rect l="l" t="t" r="r" b="b"/>
              <a:pathLst>
                <a:path w="763" h="775" extrusionOk="0">
                  <a:moveTo>
                    <a:pt x="381" y="1"/>
                  </a:moveTo>
                  <a:cubicBezTo>
                    <a:pt x="167" y="1"/>
                    <a:pt x="0" y="179"/>
                    <a:pt x="0" y="382"/>
                  </a:cubicBezTo>
                  <a:cubicBezTo>
                    <a:pt x="0" y="596"/>
                    <a:pt x="167" y="775"/>
                    <a:pt x="381" y="775"/>
                  </a:cubicBezTo>
                  <a:cubicBezTo>
                    <a:pt x="595" y="775"/>
                    <a:pt x="762" y="596"/>
                    <a:pt x="762" y="382"/>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4" name="Google Shape;6554;p16"/>
            <p:cNvSpPr/>
            <p:nvPr/>
          </p:nvSpPr>
          <p:spPr>
            <a:xfrm>
              <a:off x="6222576" y="5041302"/>
              <a:ext cx="95218" cy="95218"/>
            </a:xfrm>
            <a:custGeom>
              <a:avLst/>
              <a:gdLst/>
              <a:ahLst/>
              <a:cxnLst/>
              <a:rect l="l" t="t" r="r" b="b"/>
              <a:pathLst>
                <a:path w="775" h="775" extrusionOk="0">
                  <a:moveTo>
                    <a:pt x="393" y="1"/>
                  </a:moveTo>
                  <a:cubicBezTo>
                    <a:pt x="179" y="1"/>
                    <a:pt x="0" y="179"/>
                    <a:pt x="0" y="382"/>
                  </a:cubicBezTo>
                  <a:cubicBezTo>
                    <a:pt x="0" y="596"/>
                    <a:pt x="179" y="775"/>
                    <a:pt x="393" y="775"/>
                  </a:cubicBezTo>
                  <a:cubicBezTo>
                    <a:pt x="608" y="775"/>
                    <a:pt x="774" y="596"/>
                    <a:pt x="774" y="382"/>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5" name="Google Shape;6555;p16"/>
            <p:cNvSpPr/>
            <p:nvPr/>
          </p:nvSpPr>
          <p:spPr>
            <a:xfrm>
              <a:off x="6066049" y="4884775"/>
              <a:ext cx="95218" cy="95218"/>
            </a:xfrm>
            <a:custGeom>
              <a:avLst/>
              <a:gdLst/>
              <a:ahLst/>
              <a:cxnLst/>
              <a:rect l="l" t="t" r="r" b="b"/>
              <a:pathLst>
                <a:path w="775" h="775" extrusionOk="0">
                  <a:moveTo>
                    <a:pt x="393" y="1"/>
                  </a:moveTo>
                  <a:cubicBezTo>
                    <a:pt x="179" y="1"/>
                    <a:pt x="0" y="167"/>
                    <a:pt x="0" y="382"/>
                  </a:cubicBezTo>
                  <a:cubicBezTo>
                    <a:pt x="0" y="596"/>
                    <a:pt x="179" y="775"/>
                    <a:pt x="393" y="775"/>
                  </a:cubicBezTo>
                  <a:cubicBezTo>
                    <a:pt x="596" y="775"/>
                    <a:pt x="774" y="596"/>
                    <a:pt x="774" y="382"/>
                  </a:cubicBezTo>
                  <a:cubicBezTo>
                    <a:pt x="774" y="167"/>
                    <a:pt x="596"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6" name="Google Shape;6556;p16"/>
            <p:cNvSpPr/>
            <p:nvPr/>
          </p:nvSpPr>
          <p:spPr>
            <a:xfrm>
              <a:off x="6380577" y="4884775"/>
              <a:ext cx="95218" cy="95218"/>
            </a:xfrm>
            <a:custGeom>
              <a:avLst/>
              <a:gdLst/>
              <a:ahLst/>
              <a:cxnLst/>
              <a:rect l="l" t="t" r="r" b="b"/>
              <a:pathLst>
                <a:path w="775" h="775" extrusionOk="0">
                  <a:moveTo>
                    <a:pt x="381" y="1"/>
                  </a:moveTo>
                  <a:cubicBezTo>
                    <a:pt x="179" y="1"/>
                    <a:pt x="0" y="167"/>
                    <a:pt x="0" y="382"/>
                  </a:cubicBezTo>
                  <a:cubicBezTo>
                    <a:pt x="0" y="596"/>
                    <a:pt x="179" y="775"/>
                    <a:pt x="381" y="775"/>
                  </a:cubicBezTo>
                  <a:cubicBezTo>
                    <a:pt x="596" y="775"/>
                    <a:pt x="774" y="596"/>
                    <a:pt x="774" y="382"/>
                  </a:cubicBezTo>
                  <a:cubicBezTo>
                    <a:pt x="774" y="167"/>
                    <a:pt x="596"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7" name="Google Shape;6557;p16"/>
            <p:cNvSpPr/>
            <p:nvPr/>
          </p:nvSpPr>
          <p:spPr>
            <a:xfrm>
              <a:off x="6538578" y="4726774"/>
              <a:ext cx="93744" cy="95218"/>
            </a:xfrm>
            <a:custGeom>
              <a:avLst/>
              <a:gdLst/>
              <a:ahLst/>
              <a:cxnLst/>
              <a:rect l="l" t="t" r="r" b="b"/>
              <a:pathLst>
                <a:path w="763" h="775" extrusionOk="0">
                  <a:moveTo>
                    <a:pt x="381" y="1"/>
                  </a:moveTo>
                  <a:cubicBezTo>
                    <a:pt x="167" y="1"/>
                    <a:pt x="0" y="179"/>
                    <a:pt x="0" y="394"/>
                  </a:cubicBezTo>
                  <a:cubicBezTo>
                    <a:pt x="0" y="596"/>
                    <a:pt x="167" y="775"/>
                    <a:pt x="381" y="775"/>
                  </a:cubicBezTo>
                  <a:cubicBezTo>
                    <a:pt x="595" y="775"/>
                    <a:pt x="762" y="596"/>
                    <a:pt x="762" y="394"/>
                  </a:cubicBezTo>
                  <a:cubicBezTo>
                    <a:pt x="762" y="179"/>
                    <a:pt x="595" y="1"/>
                    <a:pt x="38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8" name="Google Shape;6558;p16"/>
            <p:cNvSpPr/>
            <p:nvPr/>
          </p:nvSpPr>
          <p:spPr>
            <a:xfrm>
              <a:off x="6222576" y="4726774"/>
              <a:ext cx="95218" cy="95218"/>
            </a:xfrm>
            <a:custGeom>
              <a:avLst/>
              <a:gdLst/>
              <a:ahLst/>
              <a:cxnLst/>
              <a:rect l="l" t="t" r="r" b="b"/>
              <a:pathLst>
                <a:path w="775" h="775" extrusionOk="0">
                  <a:moveTo>
                    <a:pt x="393" y="1"/>
                  </a:moveTo>
                  <a:cubicBezTo>
                    <a:pt x="179" y="1"/>
                    <a:pt x="0" y="179"/>
                    <a:pt x="0" y="394"/>
                  </a:cubicBezTo>
                  <a:cubicBezTo>
                    <a:pt x="0" y="596"/>
                    <a:pt x="179" y="775"/>
                    <a:pt x="393" y="775"/>
                  </a:cubicBezTo>
                  <a:cubicBezTo>
                    <a:pt x="608" y="775"/>
                    <a:pt x="774" y="596"/>
                    <a:pt x="774" y="394"/>
                  </a:cubicBezTo>
                  <a:cubicBezTo>
                    <a:pt x="774" y="179"/>
                    <a:pt x="608" y="1"/>
                    <a:pt x="39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ullet point">
  <p:cSld name="CUSTOM_1">
    <p:bg>
      <p:bgPr>
        <a:solidFill>
          <a:schemeClr val="accent2"/>
        </a:solidFill>
        <a:effectLst/>
      </p:bgPr>
    </p:bg>
    <p:spTree>
      <p:nvGrpSpPr>
        <p:cNvPr id="1" name="Shape 6695"/>
        <p:cNvGrpSpPr/>
        <p:nvPr/>
      </p:nvGrpSpPr>
      <p:grpSpPr>
        <a:xfrm>
          <a:off x="0" y="0"/>
          <a:ext cx="0" cy="0"/>
          <a:chOff x="0" y="0"/>
          <a:chExt cx="0" cy="0"/>
        </a:xfrm>
      </p:grpSpPr>
      <p:grpSp>
        <p:nvGrpSpPr>
          <p:cNvPr id="6696" name="Google Shape;6696;p22"/>
          <p:cNvGrpSpPr/>
          <p:nvPr/>
        </p:nvGrpSpPr>
        <p:grpSpPr>
          <a:xfrm flipH="1">
            <a:off x="-25" y="-419100"/>
            <a:ext cx="9136375" cy="5562608"/>
            <a:chOff x="-7728237" y="-419075"/>
            <a:chExt cx="15443501" cy="5562608"/>
          </a:xfrm>
        </p:grpSpPr>
        <p:sp>
          <p:nvSpPr>
            <p:cNvPr id="6697" name="Google Shape;6697;p22"/>
            <p:cNvSpPr/>
            <p:nvPr/>
          </p:nvSpPr>
          <p:spPr>
            <a:xfrm>
              <a:off x="3857953" y="2561831"/>
              <a:ext cx="3857311" cy="1033759"/>
            </a:xfrm>
            <a:custGeom>
              <a:avLst/>
              <a:gdLst/>
              <a:ahLst/>
              <a:cxnLst/>
              <a:rect l="l" t="t" r="r" b="b"/>
              <a:pathLst>
                <a:path w="55806" h="14956" extrusionOk="0">
                  <a:moveTo>
                    <a:pt x="1" y="1"/>
                  </a:moveTo>
                  <a:lnTo>
                    <a:pt x="55805" y="14955"/>
                  </a:lnTo>
                  <a:lnTo>
                    <a:pt x="558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698" name="Google Shape;6698;p22"/>
            <p:cNvGrpSpPr/>
            <p:nvPr/>
          </p:nvGrpSpPr>
          <p:grpSpPr>
            <a:xfrm>
              <a:off x="-7728237" y="-419075"/>
              <a:ext cx="15443501" cy="5562608"/>
              <a:chOff x="-7728237" y="-419075"/>
              <a:chExt cx="15443501" cy="5562608"/>
            </a:xfrm>
          </p:grpSpPr>
          <p:sp>
            <p:nvSpPr>
              <p:cNvPr id="6699" name="Google Shape;6699;p22"/>
              <p:cNvSpPr/>
              <p:nvPr/>
            </p:nvSpPr>
            <p:spPr>
              <a:xfrm>
                <a:off x="1296122" y="0"/>
                <a:ext cx="2561933" cy="2561933"/>
              </a:xfrm>
              <a:custGeom>
                <a:avLst/>
                <a:gdLst/>
                <a:ahLst/>
                <a:cxnLst/>
                <a:rect l="l" t="t" r="r" b="b"/>
                <a:pathLst>
                  <a:path w="37065" h="37065" extrusionOk="0">
                    <a:moveTo>
                      <a:pt x="1" y="1"/>
                    </a:moveTo>
                    <a:lnTo>
                      <a:pt x="37065" y="37065"/>
                    </a:lnTo>
                    <a:lnTo>
                      <a:pt x="15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0" name="Google Shape;6700;p22"/>
              <p:cNvSpPr/>
              <p:nvPr/>
            </p:nvSpPr>
            <p:spPr>
              <a:xfrm>
                <a:off x="-7728185" y="2561825"/>
                <a:ext cx="11586214" cy="2581703"/>
              </a:xfrm>
              <a:custGeom>
                <a:avLst/>
                <a:gdLst/>
                <a:ahLst/>
                <a:cxnLst/>
                <a:rect l="l" t="t" r="r" b="b"/>
                <a:pathLst>
                  <a:path w="55817" h="32231" extrusionOk="0">
                    <a:moveTo>
                      <a:pt x="55817" y="1"/>
                    </a:moveTo>
                    <a:lnTo>
                      <a:pt x="0" y="14955"/>
                    </a:lnTo>
                    <a:lnTo>
                      <a:pt x="0" y="14955"/>
                    </a:lnTo>
                    <a:lnTo>
                      <a:pt x="0" y="32231"/>
                    </a:lnTo>
                    <a:lnTo>
                      <a:pt x="558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1" name="Google Shape;6701;p22"/>
              <p:cNvSpPr/>
              <p:nvPr/>
            </p:nvSpPr>
            <p:spPr>
              <a:xfrm>
                <a:off x="-7728237" y="-19827"/>
                <a:ext cx="11586214" cy="2581702"/>
              </a:xfrm>
              <a:custGeom>
                <a:avLst/>
                <a:gdLst/>
                <a:ahLst/>
                <a:cxnLst/>
                <a:rect l="l" t="t" r="r" b="b"/>
                <a:pathLst>
                  <a:path w="55817" h="14943" extrusionOk="0">
                    <a:moveTo>
                      <a:pt x="0" y="0"/>
                    </a:moveTo>
                    <a:lnTo>
                      <a:pt x="0" y="14943"/>
                    </a:lnTo>
                    <a:lnTo>
                      <a:pt x="55817" y="1494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2" name="Google Shape;6702;p22"/>
              <p:cNvSpPr/>
              <p:nvPr/>
            </p:nvSpPr>
            <p:spPr>
              <a:xfrm>
                <a:off x="-1384678" y="2561825"/>
                <a:ext cx="5242776" cy="2581701"/>
              </a:xfrm>
              <a:custGeom>
                <a:avLst/>
                <a:gdLst/>
                <a:ahLst/>
                <a:cxnLst/>
                <a:rect l="l" t="t" r="r" b="b"/>
                <a:pathLst>
                  <a:path w="37363" h="37351" extrusionOk="0">
                    <a:moveTo>
                      <a:pt x="37363" y="1"/>
                    </a:moveTo>
                    <a:lnTo>
                      <a:pt x="1" y="37351"/>
                    </a:lnTo>
                    <a:lnTo>
                      <a:pt x="15789" y="37351"/>
                    </a:lnTo>
                    <a:lnTo>
                      <a:pt x="3736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3" name="Google Shape;6703;p22"/>
              <p:cNvSpPr/>
              <p:nvPr/>
            </p:nvSpPr>
            <p:spPr>
              <a:xfrm>
                <a:off x="3165034" y="2561831"/>
                <a:ext cx="692997" cy="2581701"/>
              </a:xfrm>
              <a:custGeom>
                <a:avLst/>
                <a:gdLst/>
                <a:ahLst/>
                <a:cxnLst/>
                <a:rect l="l" t="t" r="r" b="b"/>
                <a:pathLst>
                  <a:path w="10026" h="37351" extrusionOk="0">
                    <a:moveTo>
                      <a:pt x="10026" y="1"/>
                    </a:moveTo>
                    <a:lnTo>
                      <a:pt x="1" y="37351"/>
                    </a:lnTo>
                    <a:lnTo>
                      <a:pt x="10026" y="37351"/>
                    </a:lnTo>
                    <a:lnTo>
                      <a:pt x="10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4" name="Google Shape;6704;p22"/>
              <p:cNvSpPr/>
              <p:nvPr/>
            </p:nvSpPr>
            <p:spPr>
              <a:xfrm>
                <a:off x="3857953" y="0"/>
                <a:ext cx="2561103" cy="2561933"/>
              </a:xfrm>
              <a:custGeom>
                <a:avLst/>
                <a:gdLst/>
                <a:ahLst/>
                <a:cxnLst/>
                <a:rect l="l" t="t" r="r" b="b"/>
                <a:pathLst>
                  <a:path w="37053" h="37065" extrusionOk="0">
                    <a:moveTo>
                      <a:pt x="21384" y="1"/>
                    </a:moveTo>
                    <a:lnTo>
                      <a:pt x="1" y="37065"/>
                    </a:lnTo>
                    <a:lnTo>
                      <a:pt x="370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5" name="Google Shape;6705;p22"/>
              <p:cNvSpPr/>
              <p:nvPr/>
            </p:nvSpPr>
            <p:spPr>
              <a:xfrm>
                <a:off x="3857953" y="2561831"/>
                <a:ext cx="1490435" cy="2581701"/>
              </a:xfrm>
              <a:custGeom>
                <a:avLst/>
                <a:gdLst/>
                <a:ahLst/>
                <a:cxnLst/>
                <a:rect l="l" t="t" r="r" b="b"/>
                <a:pathLst>
                  <a:path w="21563" h="37351" extrusionOk="0">
                    <a:moveTo>
                      <a:pt x="1" y="1"/>
                    </a:moveTo>
                    <a:lnTo>
                      <a:pt x="9990" y="37351"/>
                    </a:lnTo>
                    <a:lnTo>
                      <a:pt x="21563" y="3735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6" name="Google Shape;6706;p22"/>
              <p:cNvSpPr/>
              <p:nvPr/>
            </p:nvSpPr>
            <p:spPr>
              <a:xfrm>
                <a:off x="3857953" y="334122"/>
                <a:ext cx="3857311" cy="2227807"/>
              </a:xfrm>
              <a:custGeom>
                <a:avLst/>
                <a:gdLst/>
                <a:ahLst/>
                <a:cxnLst/>
                <a:rect l="l" t="t" r="r" b="b"/>
                <a:pathLst>
                  <a:path w="55806" h="32231" extrusionOk="0">
                    <a:moveTo>
                      <a:pt x="55805" y="1"/>
                    </a:moveTo>
                    <a:lnTo>
                      <a:pt x="1" y="32231"/>
                    </a:lnTo>
                    <a:lnTo>
                      <a:pt x="55805" y="17288"/>
                    </a:lnTo>
                    <a:lnTo>
                      <a:pt x="558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7" name="Google Shape;6707;p22"/>
              <p:cNvSpPr/>
              <p:nvPr/>
            </p:nvSpPr>
            <p:spPr>
              <a:xfrm>
                <a:off x="2378320" y="0"/>
                <a:ext cx="1479721" cy="2561933"/>
              </a:xfrm>
              <a:custGeom>
                <a:avLst/>
                <a:gdLst/>
                <a:ahLst/>
                <a:cxnLst/>
                <a:rect l="l" t="t" r="r" b="b"/>
                <a:pathLst>
                  <a:path w="21408" h="37065" extrusionOk="0">
                    <a:moveTo>
                      <a:pt x="0" y="1"/>
                    </a:moveTo>
                    <a:lnTo>
                      <a:pt x="21408" y="37065"/>
                    </a:lnTo>
                    <a:lnTo>
                      <a:pt x="114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8" name="Google Shape;6708;p22"/>
              <p:cNvSpPr/>
              <p:nvPr/>
            </p:nvSpPr>
            <p:spPr>
              <a:xfrm>
                <a:off x="3857953" y="0"/>
                <a:ext cx="685601" cy="2561933"/>
              </a:xfrm>
              <a:custGeom>
                <a:avLst/>
                <a:gdLst/>
                <a:ahLst/>
                <a:cxnLst/>
                <a:rect l="l" t="t" r="r" b="b"/>
                <a:pathLst>
                  <a:path w="9919" h="37065" extrusionOk="0">
                    <a:moveTo>
                      <a:pt x="1" y="1"/>
                    </a:moveTo>
                    <a:lnTo>
                      <a:pt x="1" y="37065"/>
                    </a:lnTo>
                    <a:lnTo>
                      <a:pt x="991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9" name="Google Shape;6709;p22"/>
              <p:cNvSpPr/>
              <p:nvPr/>
            </p:nvSpPr>
            <p:spPr>
              <a:xfrm>
                <a:off x="-1384635" y="-419075"/>
                <a:ext cx="5242751" cy="2981045"/>
              </a:xfrm>
              <a:custGeom>
                <a:avLst/>
                <a:gdLst/>
                <a:ahLst/>
                <a:cxnLst/>
                <a:rect l="l" t="t" r="r" b="b"/>
                <a:pathLst>
                  <a:path w="55817" h="37065" extrusionOk="0">
                    <a:moveTo>
                      <a:pt x="0" y="1"/>
                    </a:moveTo>
                    <a:lnTo>
                      <a:pt x="0" y="4835"/>
                    </a:lnTo>
                    <a:lnTo>
                      <a:pt x="55817" y="37065"/>
                    </a:lnTo>
                    <a:lnTo>
                      <a:pt x="187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0" name="Google Shape;6710;p22"/>
              <p:cNvSpPr/>
              <p:nvPr/>
            </p:nvSpPr>
            <p:spPr>
              <a:xfrm>
                <a:off x="3857953" y="2561831"/>
                <a:ext cx="3857311" cy="2581701"/>
              </a:xfrm>
              <a:custGeom>
                <a:avLst/>
                <a:gdLst/>
                <a:ahLst/>
                <a:cxnLst/>
                <a:rect l="l" t="t" r="r" b="b"/>
                <a:pathLst>
                  <a:path w="55806" h="37351" extrusionOk="0">
                    <a:moveTo>
                      <a:pt x="1" y="1"/>
                    </a:moveTo>
                    <a:lnTo>
                      <a:pt x="37351" y="37351"/>
                    </a:lnTo>
                    <a:lnTo>
                      <a:pt x="55805" y="37351"/>
                    </a:lnTo>
                    <a:lnTo>
                      <a:pt x="55805" y="3223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6711" name="Google Shape;6711;p22"/>
          <p:cNvSpPr txBox="1">
            <a:spLocks noGrp="1"/>
          </p:cNvSpPr>
          <p:nvPr>
            <p:ph type="title"/>
          </p:nvPr>
        </p:nvSpPr>
        <p:spPr>
          <a:xfrm>
            <a:off x="720000" y="540000"/>
            <a:ext cx="7704000" cy="477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12" name="Google Shape;6712;p22"/>
          <p:cNvSpPr txBox="1">
            <a:spLocks noGrp="1"/>
          </p:cNvSpPr>
          <p:nvPr>
            <p:ph type="subTitle" idx="1"/>
          </p:nvPr>
        </p:nvSpPr>
        <p:spPr>
          <a:xfrm>
            <a:off x="1256625" y="1701725"/>
            <a:ext cx="2975400" cy="26622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None/>
              <a:defRPr/>
            </a:lvl1pPr>
            <a:lvl2pPr lvl="1">
              <a:spcBef>
                <a:spcPts val="1600"/>
              </a:spcBef>
              <a:spcAft>
                <a:spcPts val="0"/>
              </a:spcAft>
              <a:buNone/>
              <a:defRPr/>
            </a:lvl2pPr>
            <a:lvl3pPr lvl="2">
              <a:spcBef>
                <a:spcPts val="1600"/>
              </a:spcBef>
              <a:spcAft>
                <a:spcPts val="0"/>
              </a:spcAft>
              <a:buNone/>
              <a:defRPr/>
            </a:lvl3pPr>
            <a:lvl4pPr lvl="3">
              <a:spcBef>
                <a:spcPts val="1600"/>
              </a:spcBef>
              <a:spcAft>
                <a:spcPts val="0"/>
              </a:spcAft>
              <a:buNone/>
              <a:defRPr/>
            </a:lvl4pPr>
            <a:lvl5pPr lvl="4">
              <a:spcBef>
                <a:spcPts val="1600"/>
              </a:spcBef>
              <a:spcAft>
                <a:spcPts val="0"/>
              </a:spcAft>
              <a:buNone/>
              <a:defRPr/>
            </a:lvl5pPr>
            <a:lvl6pPr lvl="5">
              <a:spcBef>
                <a:spcPts val="1600"/>
              </a:spcBef>
              <a:spcAft>
                <a:spcPts val="0"/>
              </a:spcAft>
              <a:buNone/>
              <a:defRPr/>
            </a:lvl6pPr>
            <a:lvl7pPr lvl="6">
              <a:spcBef>
                <a:spcPts val="1600"/>
              </a:spcBef>
              <a:spcAft>
                <a:spcPts val="0"/>
              </a:spcAft>
              <a:buNone/>
              <a:defRPr/>
            </a:lvl7pPr>
            <a:lvl8pPr lvl="7">
              <a:spcBef>
                <a:spcPts val="1600"/>
              </a:spcBef>
              <a:spcAft>
                <a:spcPts val="0"/>
              </a:spcAft>
              <a:buNone/>
              <a:defRPr/>
            </a:lvl8pPr>
            <a:lvl9pPr lvl="8">
              <a:spcBef>
                <a:spcPts val="1600"/>
              </a:spcBef>
              <a:spcAft>
                <a:spcPts val="1600"/>
              </a:spcAft>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4">
  <p:cSld name="CUSTOM_1_2_2_1_2_1">
    <p:bg>
      <p:bgPr>
        <a:solidFill>
          <a:schemeClr val="accent1"/>
        </a:solidFill>
        <a:effectLst/>
      </p:bgPr>
    </p:bg>
    <p:spTree>
      <p:nvGrpSpPr>
        <p:cNvPr id="1" name="Shape 6806"/>
        <p:cNvGrpSpPr/>
        <p:nvPr/>
      </p:nvGrpSpPr>
      <p:grpSpPr>
        <a:xfrm>
          <a:off x="0" y="0"/>
          <a:ext cx="0" cy="0"/>
          <a:chOff x="0" y="0"/>
          <a:chExt cx="0" cy="0"/>
        </a:xfrm>
      </p:grpSpPr>
      <p:sp>
        <p:nvSpPr>
          <p:cNvPr id="6807" name="Google Shape;6807;p28"/>
          <p:cNvSpPr txBox="1">
            <a:spLocks noGrp="1"/>
          </p:cNvSpPr>
          <p:nvPr>
            <p:ph type="title"/>
          </p:nvPr>
        </p:nvSpPr>
        <p:spPr>
          <a:xfrm>
            <a:off x="720000" y="540000"/>
            <a:ext cx="4337700" cy="737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808" name="Google Shape;6808;p28"/>
          <p:cNvSpPr txBox="1">
            <a:spLocks noGrp="1"/>
          </p:cNvSpPr>
          <p:nvPr>
            <p:ph type="subTitle" idx="1"/>
          </p:nvPr>
        </p:nvSpPr>
        <p:spPr>
          <a:xfrm>
            <a:off x="1405050" y="2085975"/>
            <a:ext cx="2771700" cy="1400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able of contents">
  <p:cSld name="CUSTOM">
    <p:bg>
      <p:bgPr>
        <a:solidFill>
          <a:schemeClr val="accent2"/>
        </a:solidFill>
        <a:effectLst/>
      </p:bgPr>
    </p:bg>
    <p:spTree>
      <p:nvGrpSpPr>
        <p:cNvPr id="1" name="Shape 6970"/>
        <p:cNvGrpSpPr/>
        <p:nvPr/>
      </p:nvGrpSpPr>
      <p:grpSpPr>
        <a:xfrm>
          <a:off x="0" y="0"/>
          <a:ext cx="0" cy="0"/>
          <a:chOff x="0" y="0"/>
          <a:chExt cx="0" cy="0"/>
        </a:xfrm>
      </p:grpSpPr>
      <p:grpSp>
        <p:nvGrpSpPr>
          <p:cNvPr id="6971" name="Google Shape;6971;p36"/>
          <p:cNvGrpSpPr/>
          <p:nvPr/>
        </p:nvGrpSpPr>
        <p:grpSpPr>
          <a:xfrm>
            <a:off x="-613" y="32"/>
            <a:ext cx="9162959" cy="5162845"/>
            <a:chOff x="14670875" y="846675"/>
            <a:chExt cx="7166400" cy="3385250"/>
          </a:xfrm>
        </p:grpSpPr>
        <p:sp>
          <p:nvSpPr>
            <p:cNvPr id="6972" name="Google Shape;6972;p36"/>
            <p:cNvSpPr/>
            <p:nvPr/>
          </p:nvSpPr>
          <p:spPr>
            <a:xfrm>
              <a:off x="14670875" y="1183900"/>
              <a:ext cx="3582900" cy="3048025"/>
            </a:xfrm>
            <a:custGeom>
              <a:avLst/>
              <a:gdLst/>
              <a:ahLst/>
              <a:cxnLst/>
              <a:rect l="l" t="t" r="r" b="b"/>
              <a:pathLst>
                <a:path w="143316" h="121921" extrusionOk="0">
                  <a:moveTo>
                    <a:pt x="0" y="1"/>
                  </a:moveTo>
                  <a:lnTo>
                    <a:pt x="0" y="23539"/>
                  </a:lnTo>
                  <a:lnTo>
                    <a:pt x="143316" y="12192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3" name="Google Shape;6973;p36"/>
            <p:cNvSpPr/>
            <p:nvPr/>
          </p:nvSpPr>
          <p:spPr>
            <a:xfrm>
              <a:off x="14670875" y="3132050"/>
              <a:ext cx="3582900" cy="1099875"/>
            </a:xfrm>
            <a:custGeom>
              <a:avLst/>
              <a:gdLst/>
              <a:ahLst/>
              <a:cxnLst/>
              <a:rect l="l" t="t" r="r" b="b"/>
              <a:pathLst>
                <a:path w="143316" h="43995" extrusionOk="0">
                  <a:moveTo>
                    <a:pt x="0" y="1"/>
                  </a:moveTo>
                  <a:lnTo>
                    <a:pt x="0" y="15205"/>
                  </a:lnTo>
                  <a:lnTo>
                    <a:pt x="143316" y="4399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4" name="Google Shape;6974;p36"/>
            <p:cNvSpPr/>
            <p:nvPr/>
          </p:nvSpPr>
          <p:spPr>
            <a:xfrm>
              <a:off x="18253750" y="2724575"/>
              <a:ext cx="3583525" cy="1507350"/>
            </a:xfrm>
            <a:custGeom>
              <a:avLst/>
              <a:gdLst/>
              <a:ahLst/>
              <a:cxnLst/>
              <a:rect l="l" t="t" r="r" b="b"/>
              <a:pathLst>
                <a:path w="143341" h="60294" extrusionOk="0">
                  <a:moveTo>
                    <a:pt x="143340" y="0"/>
                  </a:moveTo>
                  <a:lnTo>
                    <a:pt x="1" y="60293"/>
                  </a:lnTo>
                  <a:lnTo>
                    <a:pt x="143340" y="1630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5" name="Google Shape;6975;p36"/>
            <p:cNvSpPr/>
            <p:nvPr/>
          </p:nvSpPr>
          <p:spPr>
            <a:xfrm>
              <a:off x="16185050" y="846675"/>
              <a:ext cx="2068725" cy="3385250"/>
            </a:xfrm>
            <a:custGeom>
              <a:avLst/>
              <a:gdLst/>
              <a:ahLst/>
              <a:cxnLst/>
              <a:rect l="l" t="t" r="r" b="b"/>
              <a:pathLst>
                <a:path w="82749" h="135410" extrusionOk="0">
                  <a:moveTo>
                    <a:pt x="0" y="0"/>
                  </a:moveTo>
                  <a:lnTo>
                    <a:pt x="82749" y="135409"/>
                  </a:lnTo>
                  <a:lnTo>
                    <a:pt x="189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6" name="Google Shape;6976;p36"/>
            <p:cNvSpPr/>
            <p:nvPr/>
          </p:nvSpPr>
          <p:spPr>
            <a:xfrm>
              <a:off x="17877225" y="846675"/>
              <a:ext cx="376550" cy="3385250"/>
            </a:xfrm>
            <a:custGeom>
              <a:avLst/>
              <a:gdLst/>
              <a:ahLst/>
              <a:cxnLst/>
              <a:rect l="l" t="t" r="r" b="b"/>
              <a:pathLst>
                <a:path w="15062" h="135410" extrusionOk="0">
                  <a:moveTo>
                    <a:pt x="0" y="0"/>
                  </a:moveTo>
                  <a:lnTo>
                    <a:pt x="15062" y="135409"/>
                  </a:lnTo>
                  <a:lnTo>
                    <a:pt x="150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7" name="Google Shape;6977;p36"/>
            <p:cNvSpPr/>
            <p:nvPr/>
          </p:nvSpPr>
          <p:spPr>
            <a:xfrm>
              <a:off x="18253750" y="846675"/>
              <a:ext cx="1595475" cy="3385250"/>
            </a:xfrm>
            <a:custGeom>
              <a:avLst/>
              <a:gdLst/>
              <a:ahLst/>
              <a:cxnLst/>
              <a:rect l="l" t="t" r="r" b="b"/>
              <a:pathLst>
                <a:path w="63819" h="135410" extrusionOk="0">
                  <a:moveTo>
                    <a:pt x="46566" y="0"/>
                  </a:moveTo>
                  <a:lnTo>
                    <a:pt x="1" y="135409"/>
                  </a:lnTo>
                  <a:lnTo>
                    <a:pt x="638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8" name="Google Shape;6978;p36"/>
            <p:cNvSpPr/>
            <p:nvPr/>
          </p:nvSpPr>
          <p:spPr>
            <a:xfrm>
              <a:off x="18253750" y="846675"/>
              <a:ext cx="3583525" cy="3385250"/>
            </a:xfrm>
            <a:custGeom>
              <a:avLst/>
              <a:gdLst/>
              <a:ahLst/>
              <a:cxnLst/>
              <a:rect l="l" t="t" r="r" b="b"/>
              <a:pathLst>
                <a:path w="143341" h="135410" extrusionOk="0">
                  <a:moveTo>
                    <a:pt x="129053" y="0"/>
                  </a:moveTo>
                  <a:lnTo>
                    <a:pt x="1" y="135409"/>
                  </a:lnTo>
                  <a:lnTo>
                    <a:pt x="143340" y="1349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9" name="Google Shape;6979;p36"/>
            <p:cNvSpPr/>
            <p:nvPr/>
          </p:nvSpPr>
          <p:spPr>
            <a:xfrm>
              <a:off x="14670875" y="3876200"/>
              <a:ext cx="3582900" cy="355725"/>
            </a:xfrm>
            <a:custGeom>
              <a:avLst/>
              <a:gdLst/>
              <a:ahLst/>
              <a:cxnLst/>
              <a:rect l="l" t="t" r="r" b="b"/>
              <a:pathLst>
                <a:path w="143316" h="14229" extrusionOk="0">
                  <a:moveTo>
                    <a:pt x="0" y="1"/>
                  </a:moveTo>
                  <a:lnTo>
                    <a:pt x="0" y="14228"/>
                  </a:lnTo>
                  <a:lnTo>
                    <a:pt x="143316" y="1422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0" name="Google Shape;6980;p36"/>
            <p:cNvSpPr/>
            <p:nvPr/>
          </p:nvSpPr>
          <p:spPr>
            <a:xfrm>
              <a:off x="14670875" y="2277200"/>
              <a:ext cx="3582900" cy="1954725"/>
            </a:xfrm>
            <a:custGeom>
              <a:avLst/>
              <a:gdLst/>
              <a:ahLst/>
              <a:cxnLst/>
              <a:rect l="l" t="t" r="r" b="b"/>
              <a:pathLst>
                <a:path w="143316" h="78189" extrusionOk="0">
                  <a:moveTo>
                    <a:pt x="0" y="0"/>
                  </a:moveTo>
                  <a:lnTo>
                    <a:pt x="0" y="17895"/>
                  </a:lnTo>
                  <a:lnTo>
                    <a:pt x="143316" y="78188"/>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1" name="Google Shape;6981;p36"/>
            <p:cNvSpPr/>
            <p:nvPr/>
          </p:nvSpPr>
          <p:spPr>
            <a:xfrm>
              <a:off x="15027450" y="846675"/>
              <a:ext cx="3226325" cy="3385250"/>
            </a:xfrm>
            <a:custGeom>
              <a:avLst/>
              <a:gdLst/>
              <a:ahLst/>
              <a:cxnLst/>
              <a:rect l="l" t="t" r="r" b="b"/>
              <a:pathLst>
                <a:path w="129053" h="135410" extrusionOk="0">
                  <a:moveTo>
                    <a:pt x="1" y="0"/>
                  </a:moveTo>
                  <a:lnTo>
                    <a:pt x="129053" y="135409"/>
                  </a:lnTo>
                  <a:lnTo>
                    <a:pt x="129053" y="135409"/>
                  </a:lnTo>
                  <a:lnTo>
                    <a:pt x="2492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2" name="Google Shape;6982;p36"/>
            <p:cNvSpPr/>
            <p:nvPr/>
          </p:nvSpPr>
          <p:spPr>
            <a:xfrm>
              <a:off x="17089625" y="846675"/>
              <a:ext cx="1164150" cy="3385250"/>
            </a:xfrm>
            <a:custGeom>
              <a:avLst/>
              <a:gdLst/>
              <a:ahLst/>
              <a:cxnLst/>
              <a:rect l="l" t="t" r="r" b="b"/>
              <a:pathLst>
                <a:path w="46566" h="135410" extrusionOk="0">
                  <a:moveTo>
                    <a:pt x="0" y="0"/>
                  </a:moveTo>
                  <a:lnTo>
                    <a:pt x="46566" y="135409"/>
                  </a:lnTo>
                  <a:lnTo>
                    <a:pt x="160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3" name="Google Shape;6983;p36"/>
            <p:cNvSpPr/>
            <p:nvPr/>
          </p:nvSpPr>
          <p:spPr>
            <a:xfrm>
              <a:off x="18253750" y="846675"/>
              <a:ext cx="761725" cy="3385250"/>
            </a:xfrm>
            <a:custGeom>
              <a:avLst/>
              <a:gdLst/>
              <a:ahLst/>
              <a:cxnLst/>
              <a:rect l="l" t="t" r="r" b="b"/>
              <a:pathLst>
                <a:path w="30469" h="135410" extrusionOk="0">
                  <a:moveTo>
                    <a:pt x="15062" y="0"/>
                  </a:moveTo>
                  <a:lnTo>
                    <a:pt x="1" y="135409"/>
                  </a:lnTo>
                  <a:lnTo>
                    <a:pt x="304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4" name="Google Shape;6984;p36"/>
            <p:cNvSpPr/>
            <p:nvPr/>
          </p:nvSpPr>
          <p:spPr>
            <a:xfrm>
              <a:off x="18253750" y="846675"/>
              <a:ext cx="2603325" cy="3385250"/>
            </a:xfrm>
            <a:custGeom>
              <a:avLst/>
              <a:gdLst/>
              <a:ahLst/>
              <a:cxnLst/>
              <a:rect l="l" t="t" r="r" b="b"/>
              <a:pathLst>
                <a:path w="104133" h="135410" extrusionOk="0">
                  <a:moveTo>
                    <a:pt x="82749" y="0"/>
                  </a:moveTo>
                  <a:lnTo>
                    <a:pt x="1" y="135409"/>
                  </a:lnTo>
                  <a:lnTo>
                    <a:pt x="1041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5" name="Google Shape;6985;p36"/>
            <p:cNvSpPr/>
            <p:nvPr/>
          </p:nvSpPr>
          <p:spPr>
            <a:xfrm>
              <a:off x="18253750" y="1772375"/>
              <a:ext cx="3583525" cy="2459550"/>
            </a:xfrm>
            <a:custGeom>
              <a:avLst/>
              <a:gdLst/>
              <a:ahLst/>
              <a:cxnLst/>
              <a:rect l="l" t="t" r="r" b="b"/>
              <a:pathLst>
                <a:path w="143341" h="98382" extrusionOk="0">
                  <a:moveTo>
                    <a:pt x="143340" y="0"/>
                  </a:moveTo>
                  <a:lnTo>
                    <a:pt x="1" y="98381"/>
                  </a:lnTo>
                  <a:lnTo>
                    <a:pt x="143340" y="20193"/>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6" name="Google Shape;6986;p36"/>
            <p:cNvSpPr/>
            <p:nvPr/>
          </p:nvSpPr>
          <p:spPr>
            <a:xfrm>
              <a:off x="18253750" y="3512175"/>
              <a:ext cx="3583525" cy="719750"/>
            </a:xfrm>
            <a:custGeom>
              <a:avLst/>
              <a:gdLst/>
              <a:ahLst/>
              <a:cxnLst/>
              <a:rect l="l" t="t" r="r" b="b"/>
              <a:pathLst>
                <a:path w="143341" h="28790" extrusionOk="0">
                  <a:moveTo>
                    <a:pt x="143340" y="0"/>
                  </a:moveTo>
                  <a:lnTo>
                    <a:pt x="1" y="28789"/>
                  </a:lnTo>
                  <a:lnTo>
                    <a:pt x="143340" y="14562"/>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987" name="Google Shape;6987;p36"/>
          <p:cNvSpPr txBox="1">
            <a:spLocks noGrp="1"/>
          </p:cNvSpPr>
          <p:nvPr>
            <p:ph type="title"/>
          </p:nvPr>
        </p:nvSpPr>
        <p:spPr>
          <a:xfrm>
            <a:off x="1661550" y="540000"/>
            <a:ext cx="5820900" cy="477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988" name="Google Shape;6988;p36"/>
          <p:cNvSpPr txBox="1">
            <a:spLocks noGrp="1"/>
          </p:cNvSpPr>
          <p:nvPr>
            <p:ph type="title" idx="2" hasCustomPrompt="1"/>
          </p:nvPr>
        </p:nvSpPr>
        <p:spPr>
          <a:xfrm>
            <a:off x="1485900" y="1581150"/>
            <a:ext cx="1276500" cy="65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accent1"/>
              </a:buClr>
              <a:buSzPts val="3600"/>
              <a:buNone/>
              <a:defRPr sz="3600">
                <a:solidFill>
                  <a:schemeClr val="accent1"/>
                </a:solidFill>
              </a:defRPr>
            </a:lvl1pPr>
            <a:lvl2pPr lvl="1" algn="ctr" rtl="0">
              <a:lnSpc>
                <a:spcPct val="100000"/>
              </a:lnSpc>
              <a:spcBef>
                <a:spcPts val="0"/>
              </a:spcBef>
              <a:spcAft>
                <a:spcPts val="0"/>
              </a:spcAft>
              <a:buClr>
                <a:schemeClr val="accent1"/>
              </a:buClr>
              <a:buSzPts val="3600"/>
              <a:buNone/>
              <a:defRPr sz="3600">
                <a:solidFill>
                  <a:schemeClr val="accent1"/>
                </a:solidFill>
              </a:defRPr>
            </a:lvl2pPr>
            <a:lvl3pPr lvl="2" algn="ctr" rtl="0">
              <a:lnSpc>
                <a:spcPct val="100000"/>
              </a:lnSpc>
              <a:spcBef>
                <a:spcPts val="0"/>
              </a:spcBef>
              <a:spcAft>
                <a:spcPts val="0"/>
              </a:spcAft>
              <a:buClr>
                <a:schemeClr val="accent1"/>
              </a:buClr>
              <a:buSzPts val="3600"/>
              <a:buNone/>
              <a:defRPr sz="3600">
                <a:solidFill>
                  <a:schemeClr val="accent1"/>
                </a:solidFill>
              </a:defRPr>
            </a:lvl3pPr>
            <a:lvl4pPr lvl="3" algn="ctr" rtl="0">
              <a:lnSpc>
                <a:spcPct val="100000"/>
              </a:lnSpc>
              <a:spcBef>
                <a:spcPts val="0"/>
              </a:spcBef>
              <a:spcAft>
                <a:spcPts val="0"/>
              </a:spcAft>
              <a:buClr>
                <a:schemeClr val="accent1"/>
              </a:buClr>
              <a:buSzPts val="3600"/>
              <a:buNone/>
              <a:defRPr sz="3600">
                <a:solidFill>
                  <a:schemeClr val="accent1"/>
                </a:solidFill>
              </a:defRPr>
            </a:lvl4pPr>
            <a:lvl5pPr lvl="4" algn="ctr" rtl="0">
              <a:lnSpc>
                <a:spcPct val="100000"/>
              </a:lnSpc>
              <a:spcBef>
                <a:spcPts val="0"/>
              </a:spcBef>
              <a:spcAft>
                <a:spcPts val="0"/>
              </a:spcAft>
              <a:buClr>
                <a:schemeClr val="accent1"/>
              </a:buClr>
              <a:buSzPts val="3600"/>
              <a:buNone/>
              <a:defRPr sz="3600">
                <a:solidFill>
                  <a:schemeClr val="accent1"/>
                </a:solidFill>
              </a:defRPr>
            </a:lvl5pPr>
            <a:lvl6pPr lvl="5" algn="ctr" rtl="0">
              <a:lnSpc>
                <a:spcPct val="100000"/>
              </a:lnSpc>
              <a:spcBef>
                <a:spcPts val="0"/>
              </a:spcBef>
              <a:spcAft>
                <a:spcPts val="0"/>
              </a:spcAft>
              <a:buClr>
                <a:schemeClr val="accent1"/>
              </a:buClr>
              <a:buSzPts val="3600"/>
              <a:buNone/>
              <a:defRPr sz="3600">
                <a:solidFill>
                  <a:schemeClr val="accent1"/>
                </a:solidFill>
              </a:defRPr>
            </a:lvl6pPr>
            <a:lvl7pPr lvl="6" algn="ctr" rtl="0">
              <a:lnSpc>
                <a:spcPct val="100000"/>
              </a:lnSpc>
              <a:spcBef>
                <a:spcPts val="0"/>
              </a:spcBef>
              <a:spcAft>
                <a:spcPts val="0"/>
              </a:spcAft>
              <a:buClr>
                <a:schemeClr val="accent1"/>
              </a:buClr>
              <a:buSzPts val="3600"/>
              <a:buNone/>
              <a:defRPr sz="3600">
                <a:solidFill>
                  <a:schemeClr val="accent1"/>
                </a:solidFill>
              </a:defRPr>
            </a:lvl7pPr>
            <a:lvl8pPr lvl="7" algn="ctr" rtl="0">
              <a:lnSpc>
                <a:spcPct val="100000"/>
              </a:lnSpc>
              <a:spcBef>
                <a:spcPts val="0"/>
              </a:spcBef>
              <a:spcAft>
                <a:spcPts val="0"/>
              </a:spcAft>
              <a:buClr>
                <a:schemeClr val="accent1"/>
              </a:buClr>
              <a:buSzPts val="3600"/>
              <a:buNone/>
              <a:defRPr sz="3600">
                <a:solidFill>
                  <a:schemeClr val="accent1"/>
                </a:solidFill>
              </a:defRPr>
            </a:lvl8pPr>
            <a:lvl9pPr lvl="8" algn="ctr" rtl="0">
              <a:lnSpc>
                <a:spcPct val="100000"/>
              </a:lnSpc>
              <a:spcBef>
                <a:spcPts val="0"/>
              </a:spcBef>
              <a:spcAft>
                <a:spcPts val="0"/>
              </a:spcAft>
              <a:buClr>
                <a:schemeClr val="accent1"/>
              </a:buClr>
              <a:buSzPts val="3600"/>
              <a:buNone/>
              <a:defRPr sz="3600">
                <a:solidFill>
                  <a:schemeClr val="accent1"/>
                </a:solidFill>
              </a:defRPr>
            </a:lvl9pPr>
          </a:lstStyle>
          <a:p>
            <a:r>
              <a:t>xx%</a:t>
            </a:r>
          </a:p>
        </p:txBody>
      </p:sp>
      <p:sp>
        <p:nvSpPr>
          <p:cNvPr id="6989" name="Google Shape;6989;p36"/>
          <p:cNvSpPr txBox="1">
            <a:spLocks noGrp="1"/>
          </p:cNvSpPr>
          <p:nvPr>
            <p:ph type="subTitle" idx="1"/>
          </p:nvPr>
        </p:nvSpPr>
        <p:spPr>
          <a:xfrm>
            <a:off x="1238250" y="2066925"/>
            <a:ext cx="1704900" cy="304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None/>
              <a:defRPr sz="2000">
                <a:latin typeface="Slackey"/>
                <a:ea typeface="Slackey"/>
                <a:cs typeface="Slackey"/>
                <a:sym typeface="Slackey"/>
              </a:defRPr>
            </a:lvl1pPr>
            <a:lvl2pPr lvl="1">
              <a:lnSpc>
                <a:spcPct val="100000"/>
              </a:lnSpc>
              <a:spcBef>
                <a:spcPts val="1600"/>
              </a:spcBef>
              <a:spcAft>
                <a:spcPts val="0"/>
              </a:spcAft>
              <a:buNone/>
              <a:defRPr>
                <a:latin typeface="Slackey"/>
                <a:ea typeface="Slackey"/>
                <a:cs typeface="Slackey"/>
                <a:sym typeface="Slackey"/>
              </a:defRPr>
            </a:lvl2pPr>
            <a:lvl3pPr lvl="2">
              <a:lnSpc>
                <a:spcPct val="100000"/>
              </a:lnSpc>
              <a:spcBef>
                <a:spcPts val="1600"/>
              </a:spcBef>
              <a:spcAft>
                <a:spcPts val="0"/>
              </a:spcAft>
              <a:buNone/>
              <a:defRPr>
                <a:latin typeface="Slackey"/>
                <a:ea typeface="Slackey"/>
                <a:cs typeface="Slackey"/>
                <a:sym typeface="Slackey"/>
              </a:defRPr>
            </a:lvl3pPr>
            <a:lvl4pPr lvl="3">
              <a:lnSpc>
                <a:spcPct val="100000"/>
              </a:lnSpc>
              <a:spcBef>
                <a:spcPts val="1600"/>
              </a:spcBef>
              <a:spcAft>
                <a:spcPts val="0"/>
              </a:spcAft>
              <a:buNone/>
              <a:defRPr>
                <a:latin typeface="Slackey"/>
                <a:ea typeface="Slackey"/>
                <a:cs typeface="Slackey"/>
                <a:sym typeface="Slackey"/>
              </a:defRPr>
            </a:lvl4pPr>
            <a:lvl5pPr lvl="4">
              <a:lnSpc>
                <a:spcPct val="100000"/>
              </a:lnSpc>
              <a:spcBef>
                <a:spcPts val="1600"/>
              </a:spcBef>
              <a:spcAft>
                <a:spcPts val="0"/>
              </a:spcAft>
              <a:buNone/>
              <a:defRPr>
                <a:latin typeface="Slackey"/>
                <a:ea typeface="Slackey"/>
                <a:cs typeface="Slackey"/>
                <a:sym typeface="Slackey"/>
              </a:defRPr>
            </a:lvl5pPr>
            <a:lvl6pPr lvl="5">
              <a:lnSpc>
                <a:spcPct val="100000"/>
              </a:lnSpc>
              <a:spcBef>
                <a:spcPts val="1600"/>
              </a:spcBef>
              <a:spcAft>
                <a:spcPts val="0"/>
              </a:spcAft>
              <a:buNone/>
              <a:defRPr>
                <a:latin typeface="Slackey"/>
                <a:ea typeface="Slackey"/>
                <a:cs typeface="Slackey"/>
                <a:sym typeface="Slackey"/>
              </a:defRPr>
            </a:lvl6pPr>
            <a:lvl7pPr lvl="6">
              <a:lnSpc>
                <a:spcPct val="100000"/>
              </a:lnSpc>
              <a:spcBef>
                <a:spcPts val="1600"/>
              </a:spcBef>
              <a:spcAft>
                <a:spcPts val="0"/>
              </a:spcAft>
              <a:buNone/>
              <a:defRPr>
                <a:latin typeface="Slackey"/>
                <a:ea typeface="Slackey"/>
                <a:cs typeface="Slackey"/>
                <a:sym typeface="Slackey"/>
              </a:defRPr>
            </a:lvl7pPr>
            <a:lvl8pPr lvl="7">
              <a:lnSpc>
                <a:spcPct val="100000"/>
              </a:lnSpc>
              <a:spcBef>
                <a:spcPts val="1600"/>
              </a:spcBef>
              <a:spcAft>
                <a:spcPts val="0"/>
              </a:spcAft>
              <a:buNone/>
              <a:defRPr>
                <a:latin typeface="Slackey"/>
                <a:ea typeface="Slackey"/>
                <a:cs typeface="Slackey"/>
                <a:sym typeface="Slackey"/>
              </a:defRPr>
            </a:lvl8pPr>
            <a:lvl9pPr lvl="8">
              <a:lnSpc>
                <a:spcPct val="100000"/>
              </a:lnSpc>
              <a:spcBef>
                <a:spcPts val="1600"/>
              </a:spcBef>
              <a:spcAft>
                <a:spcPts val="1600"/>
              </a:spcAft>
              <a:buNone/>
              <a:defRPr>
                <a:latin typeface="Slackey"/>
                <a:ea typeface="Slackey"/>
                <a:cs typeface="Slackey"/>
                <a:sym typeface="Slackey"/>
              </a:defRPr>
            </a:lvl9pPr>
          </a:lstStyle>
          <a:p>
            <a:endParaRPr/>
          </a:p>
        </p:txBody>
      </p:sp>
      <p:sp>
        <p:nvSpPr>
          <p:cNvPr id="6990" name="Google Shape;6990;p36"/>
          <p:cNvSpPr txBox="1">
            <a:spLocks noGrp="1"/>
          </p:cNvSpPr>
          <p:nvPr>
            <p:ph type="subTitle" idx="3"/>
          </p:nvPr>
        </p:nvSpPr>
        <p:spPr>
          <a:xfrm>
            <a:off x="946350" y="2413875"/>
            <a:ext cx="2288700" cy="59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6991" name="Google Shape;6991;p36"/>
          <p:cNvSpPr txBox="1">
            <a:spLocks noGrp="1"/>
          </p:cNvSpPr>
          <p:nvPr>
            <p:ph type="title" idx="4" hasCustomPrompt="1"/>
          </p:nvPr>
        </p:nvSpPr>
        <p:spPr>
          <a:xfrm>
            <a:off x="3933750" y="1581150"/>
            <a:ext cx="1276500" cy="65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accent1"/>
              </a:buClr>
              <a:buSzPts val="3600"/>
              <a:buNone/>
              <a:defRPr sz="3600">
                <a:solidFill>
                  <a:schemeClr val="accent1"/>
                </a:solidFill>
              </a:defRPr>
            </a:lvl1pPr>
            <a:lvl2pPr lvl="1" algn="ctr" rtl="0">
              <a:lnSpc>
                <a:spcPct val="100000"/>
              </a:lnSpc>
              <a:spcBef>
                <a:spcPts val="0"/>
              </a:spcBef>
              <a:spcAft>
                <a:spcPts val="0"/>
              </a:spcAft>
              <a:buClr>
                <a:schemeClr val="accent1"/>
              </a:buClr>
              <a:buSzPts val="3600"/>
              <a:buNone/>
              <a:defRPr sz="3600">
                <a:solidFill>
                  <a:schemeClr val="accent1"/>
                </a:solidFill>
              </a:defRPr>
            </a:lvl2pPr>
            <a:lvl3pPr lvl="2" algn="ctr" rtl="0">
              <a:lnSpc>
                <a:spcPct val="100000"/>
              </a:lnSpc>
              <a:spcBef>
                <a:spcPts val="0"/>
              </a:spcBef>
              <a:spcAft>
                <a:spcPts val="0"/>
              </a:spcAft>
              <a:buClr>
                <a:schemeClr val="accent1"/>
              </a:buClr>
              <a:buSzPts val="3600"/>
              <a:buNone/>
              <a:defRPr sz="3600">
                <a:solidFill>
                  <a:schemeClr val="accent1"/>
                </a:solidFill>
              </a:defRPr>
            </a:lvl3pPr>
            <a:lvl4pPr lvl="3" algn="ctr" rtl="0">
              <a:lnSpc>
                <a:spcPct val="100000"/>
              </a:lnSpc>
              <a:spcBef>
                <a:spcPts val="0"/>
              </a:spcBef>
              <a:spcAft>
                <a:spcPts val="0"/>
              </a:spcAft>
              <a:buClr>
                <a:schemeClr val="accent1"/>
              </a:buClr>
              <a:buSzPts val="3600"/>
              <a:buNone/>
              <a:defRPr sz="3600">
                <a:solidFill>
                  <a:schemeClr val="accent1"/>
                </a:solidFill>
              </a:defRPr>
            </a:lvl4pPr>
            <a:lvl5pPr lvl="4" algn="ctr" rtl="0">
              <a:lnSpc>
                <a:spcPct val="100000"/>
              </a:lnSpc>
              <a:spcBef>
                <a:spcPts val="0"/>
              </a:spcBef>
              <a:spcAft>
                <a:spcPts val="0"/>
              </a:spcAft>
              <a:buClr>
                <a:schemeClr val="accent1"/>
              </a:buClr>
              <a:buSzPts val="3600"/>
              <a:buNone/>
              <a:defRPr sz="3600">
                <a:solidFill>
                  <a:schemeClr val="accent1"/>
                </a:solidFill>
              </a:defRPr>
            </a:lvl5pPr>
            <a:lvl6pPr lvl="5" algn="ctr" rtl="0">
              <a:lnSpc>
                <a:spcPct val="100000"/>
              </a:lnSpc>
              <a:spcBef>
                <a:spcPts val="0"/>
              </a:spcBef>
              <a:spcAft>
                <a:spcPts val="0"/>
              </a:spcAft>
              <a:buClr>
                <a:schemeClr val="accent1"/>
              </a:buClr>
              <a:buSzPts val="3600"/>
              <a:buNone/>
              <a:defRPr sz="3600">
                <a:solidFill>
                  <a:schemeClr val="accent1"/>
                </a:solidFill>
              </a:defRPr>
            </a:lvl6pPr>
            <a:lvl7pPr lvl="6" algn="ctr" rtl="0">
              <a:lnSpc>
                <a:spcPct val="100000"/>
              </a:lnSpc>
              <a:spcBef>
                <a:spcPts val="0"/>
              </a:spcBef>
              <a:spcAft>
                <a:spcPts val="0"/>
              </a:spcAft>
              <a:buClr>
                <a:schemeClr val="accent1"/>
              </a:buClr>
              <a:buSzPts val="3600"/>
              <a:buNone/>
              <a:defRPr sz="3600">
                <a:solidFill>
                  <a:schemeClr val="accent1"/>
                </a:solidFill>
              </a:defRPr>
            </a:lvl7pPr>
            <a:lvl8pPr lvl="7" algn="ctr" rtl="0">
              <a:lnSpc>
                <a:spcPct val="100000"/>
              </a:lnSpc>
              <a:spcBef>
                <a:spcPts val="0"/>
              </a:spcBef>
              <a:spcAft>
                <a:spcPts val="0"/>
              </a:spcAft>
              <a:buClr>
                <a:schemeClr val="accent1"/>
              </a:buClr>
              <a:buSzPts val="3600"/>
              <a:buNone/>
              <a:defRPr sz="3600">
                <a:solidFill>
                  <a:schemeClr val="accent1"/>
                </a:solidFill>
              </a:defRPr>
            </a:lvl8pPr>
            <a:lvl9pPr lvl="8" algn="ctr" rtl="0">
              <a:lnSpc>
                <a:spcPct val="100000"/>
              </a:lnSpc>
              <a:spcBef>
                <a:spcPts val="0"/>
              </a:spcBef>
              <a:spcAft>
                <a:spcPts val="0"/>
              </a:spcAft>
              <a:buClr>
                <a:schemeClr val="accent1"/>
              </a:buClr>
              <a:buSzPts val="3600"/>
              <a:buNone/>
              <a:defRPr sz="3600">
                <a:solidFill>
                  <a:schemeClr val="accent1"/>
                </a:solidFill>
              </a:defRPr>
            </a:lvl9pPr>
          </a:lstStyle>
          <a:p>
            <a:r>
              <a:t>xx%</a:t>
            </a:r>
          </a:p>
        </p:txBody>
      </p:sp>
      <p:sp>
        <p:nvSpPr>
          <p:cNvPr id="6992" name="Google Shape;6992;p36"/>
          <p:cNvSpPr txBox="1">
            <a:spLocks noGrp="1"/>
          </p:cNvSpPr>
          <p:nvPr>
            <p:ph type="subTitle" idx="5"/>
          </p:nvPr>
        </p:nvSpPr>
        <p:spPr>
          <a:xfrm>
            <a:off x="3686100" y="2066925"/>
            <a:ext cx="1704900" cy="30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000">
                <a:latin typeface="Slackey"/>
                <a:ea typeface="Slackey"/>
                <a:cs typeface="Slackey"/>
                <a:sym typeface="Slackey"/>
              </a:defRPr>
            </a:lvl1pPr>
            <a:lvl2pPr lvl="1" rtl="0">
              <a:lnSpc>
                <a:spcPct val="100000"/>
              </a:lnSpc>
              <a:spcBef>
                <a:spcPts val="1600"/>
              </a:spcBef>
              <a:spcAft>
                <a:spcPts val="0"/>
              </a:spcAft>
              <a:buNone/>
              <a:defRPr>
                <a:latin typeface="Slackey"/>
                <a:ea typeface="Slackey"/>
                <a:cs typeface="Slackey"/>
                <a:sym typeface="Slackey"/>
              </a:defRPr>
            </a:lvl2pPr>
            <a:lvl3pPr lvl="2" rtl="0">
              <a:lnSpc>
                <a:spcPct val="100000"/>
              </a:lnSpc>
              <a:spcBef>
                <a:spcPts val="1600"/>
              </a:spcBef>
              <a:spcAft>
                <a:spcPts val="0"/>
              </a:spcAft>
              <a:buNone/>
              <a:defRPr>
                <a:latin typeface="Slackey"/>
                <a:ea typeface="Slackey"/>
                <a:cs typeface="Slackey"/>
                <a:sym typeface="Slackey"/>
              </a:defRPr>
            </a:lvl3pPr>
            <a:lvl4pPr lvl="3" rtl="0">
              <a:lnSpc>
                <a:spcPct val="100000"/>
              </a:lnSpc>
              <a:spcBef>
                <a:spcPts val="1600"/>
              </a:spcBef>
              <a:spcAft>
                <a:spcPts val="0"/>
              </a:spcAft>
              <a:buNone/>
              <a:defRPr>
                <a:latin typeface="Slackey"/>
                <a:ea typeface="Slackey"/>
                <a:cs typeface="Slackey"/>
                <a:sym typeface="Slackey"/>
              </a:defRPr>
            </a:lvl4pPr>
            <a:lvl5pPr lvl="4" rtl="0">
              <a:lnSpc>
                <a:spcPct val="100000"/>
              </a:lnSpc>
              <a:spcBef>
                <a:spcPts val="1600"/>
              </a:spcBef>
              <a:spcAft>
                <a:spcPts val="0"/>
              </a:spcAft>
              <a:buNone/>
              <a:defRPr>
                <a:latin typeface="Slackey"/>
                <a:ea typeface="Slackey"/>
                <a:cs typeface="Slackey"/>
                <a:sym typeface="Slackey"/>
              </a:defRPr>
            </a:lvl5pPr>
            <a:lvl6pPr lvl="5" rtl="0">
              <a:lnSpc>
                <a:spcPct val="100000"/>
              </a:lnSpc>
              <a:spcBef>
                <a:spcPts val="1600"/>
              </a:spcBef>
              <a:spcAft>
                <a:spcPts val="0"/>
              </a:spcAft>
              <a:buNone/>
              <a:defRPr>
                <a:latin typeface="Slackey"/>
                <a:ea typeface="Slackey"/>
                <a:cs typeface="Slackey"/>
                <a:sym typeface="Slackey"/>
              </a:defRPr>
            </a:lvl6pPr>
            <a:lvl7pPr lvl="6" rtl="0">
              <a:lnSpc>
                <a:spcPct val="100000"/>
              </a:lnSpc>
              <a:spcBef>
                <a:spcPts val="1600"/>
              </a:spcBef>
              <a:spcAft>
                <a:spcPts val="0"/>
              </a:spcAft>
              <a:buNone/>
              <a:defRPr>
                <a:latin typeface="Slackey"/>
                <a:ea typeface="Slackey"/>
                <a:cs typeface="Slackey"/>
                <a:sym typeface="Slackey"/>
              </a:defRPr>
            </a:lvl7pPr>
            <a:lvl8pPr lvl="7" rtl="0">
              <a:lnSpc>
                <a:spcPct val="100000"/>
              </a:lnSpc>
              <a:spcBef>
                <a:spcPts val="1600"/>
              </a:spcBef>
              <a:spcAft>
                <a:spcPts val="0"/>
              </a:spcAft>
              <a:buNone/>
              <a:defRPr>
                <a:latin typeface="Slackey"/>
                <a:ea typeface="Slackey"/>
                <a:cs typeface="Slackey"/>
                <a:sym typeface="Slackey"/>
              </a:defRPr>
            </a:lvl8pPr>
            <a:lvl9pPr lvl="8" rtl="0">
              <a:lnSpc>
                <a:spcPct val="100000"/>
              </a:lnSpc>
              <a:spcBef>
                <a:spcPts val="1600"/>
              </a:spcBef>
              <a:spcAft>
                <a:spcPts val="1600"/>
              </a:spcAft>
              <a:buNone/>
              <a:defRPr>
                <a:latin typeface="Slackey"/>
                <a:ea typeface="Slackey"/>
                <a:cs typeface="Slackey"/>
                <a:sym typeface="Slackey"/>
              </a:defRPr>
            </a:lvl9pPr>
          </a:lstStyle>
          <a:p>
            <a:endParaRPr/>
          </a:p>
        </p:txBody>
      </p:sp>
      <p:sp>
        <p:nvSpPr>
          <p:cNvPr id="6993" name="Google Shape;6993;p36"/>
          <p:cNvSpPr txBox="1">
            <a:spLocks noGrp="1"/>
          </p:cNvSpPr>
          <p:nvPr>
            <p:ph type="subTitle" idx="6"/>
          </p:nvPr>
        </p:nvSpPr>
        <p:spPr>
          <a:xfrm>
            <a:off x="3427650" y="2413875"/>
            <a:ext cx="2288700" cy="59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6994" name="Google Shape;6994;p36"/>
          <p:cNvSpPr txBox="1">
            <a:spLocks noGrp="1"/>
          </p:cNvSpPr>
          <p:nvPr>
            <p:ph type="title" idx="7" hasCustomPrompt="1"/>
          </p:nvPr>
        </p:nvSpPr>
        <p:spPr>
          <a:xfrm>
            <a:off x="6381600" y="1581150"/>
            <a:ext cx="1276500" cy="65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accent1"/>
              </a:buClr>
              <a:buSzPts val="3600"/>
              <a:buNone/>
              <a:defRPr sz="3600">
                <a:solidFill>
                  <a:schemeClr val="accent1"/>
                </a:solidFill>
              </a:defRPr>
            </a:lvl1pPr>
            <a:lvl2pPr lvl="1" algn="ctr" rtl="0">
              <a:lnSpc>
                <a:spcPct val="100000"/>
              </a:lnSpc>
              <a:spcBef>
                <a:spcPts val="0"/>
              </a:spcBef>
              <a:spcAft>
                <a:spcPts val="0"/>
              </a:spcAft>
              <a:buClr>
                <a:schemeClr val="accent1"/>
              </a:buClr>
              <a:buSzPts val="3600"/>
              <a:buNone/>
              <a:defRPr sz="3600">
                <a:solidFill>
                  <a:schemeClr val="accent1"/>
                </a:solidFill>
              </a:defRPr>
            </a:lvl2pPr>
            <a:lvl3pPr lvl="2" algn="ctr" rtl="0">
              <a:lnSpc>
                <a:spcPct val="100000"/>
              </a:lnSpc>
              <a:spcBef>
                <a:spcPts val="0"/>
              </a:spcBef>
              <a:spcAft>
                <a:spcPts val="0"/>
              </a:spcAft>
              <a:buClr>
                <a:schemeClr val="accent1"/>
              </a:buClr>
              <a:buSzPts val="3600"/>
              <a:buNone/>
              <a:defRPr sz="3600">
                <a:solidFill>
                  <a:schemeClr val="accent1"/>
                </a:solidFill>
              </a:defRPr>
            </a:lvl3pPr>
            <a:lvl4pPr lvl="3" algn="ctr" rtl="0">
              <a:lnSpc>
                <a:spcPct val="100000"/>
              </a:lnSpc>
              <a:spcBef>
                <a:spcPts val="0"/>
              </a:spcBef>
              <a:spcAft>
                <a:spcPts val="0"/>
              </a:spcAft>
              <a:buClr>
                <a:schemeClr val="accent1"/>
              </a:buClr>
              <a:buSzPts val="3600"/>
              <a:buNone/>
              <a:defRPr sz="3600">
                <a:solidFill>
                  <a:schemeClr val="accent1"/>
                </a:solidFill>
              </a:defRPr>
            </a:lvl4pPr>
            <a:lvl5pPr lvl="4" algn="ctr" rtl="0">
              <a:lnSpc>
                <a:spcPct val="100000"/>
              </a:lnSpc>
              <a:spcBef>
                <a:spcPts val="0"/>
              </a:spcBef>
              <a:spcAft>
                <a:spcPts val="0"/>
              </a:spcAft>
              <a:buClr>
                <a:schemeClr val="accent1"/>
              </a:buClr>
              <a:buSzPts val="3600"/>
              <a:buNone/>
              <a:defRPr sz="3600">
                <a:solidFill>
                  <a:schemeClr val="accent1"/>
                </a:solidFill>
              </a:defRPr>
            </a:lvl5pPr>
            <a:lvl6pPr lvl="5" algn="ctr" rtl="0">
              <a:lnSpc>
                <a:spcPct val="100000"/>
              </a:lnSpc>
              <a:spcBef>
                <a:spcPts val="0"/>
              </a:spcBef>
              <a:spcAft>
                <a:spcPts val="0"/>
              </a:spcAft>
              <a:buClr>
                <a:schemeClr val="accent1"/>
              </a:buClr>
              <a:buSzPts val="3600"/>
              <a:buNone/>
              <a:defRPr sz="3600">
                <a:solidFill>
                  <a:schemeClr val="accent1"/>
                </a:solidFill>
              </a:defRPr>
            </a:lvl6pPr>
            <a:lvl7pPr lvl="6" algn="ctr" rtl="0">
              <a:lnSpc>
                <a:spcPct val="100000"/>
              </a:lnSpc>
              <a:spcBef>
                <a:spcPts val="0"/>
              </a:spcBef>
              <a:spcAft>
                <a:spcPts val="0"/>
              </a:spcAft>
              <a:buClr>
                <a:schemeClr val="accent1"/>
              </a:buClr>
              <a:buSzPts val="3600"/>
              <a:buNone/>
              <a:defRPr sz="3600">
                <a:solidFill>
                  <a:schemeClr val="accent1"/>
                </a:solidFill>
              </a:defRPr>
            </a:lvl7pPr>
            <a:lvl8pPr lvl="7" algn="ctr" rtl="0">
              <a:lnSpc>
                <a:spcPct val="100000"/>
              </a:lnSpc>
              <a:spcBef>
                <a:spcPts val="0"/>
              </a:spcBef>
              <a:spcAft>
                <a:spcPts val="0"/>
              </a:spcAft>
              <a:buClr>
                <a:schemeClr val="accent1"/>
              </a:buClr>
              <a:buSzPts val="3600"/>
              <a:buNone/>
              <a:defRPr sz="3600">
                <a:solidFill>
                  <a:schemeClr val="accent1"/>
                </a:solidFill>
              </a:defRPr>
            </a:lvl8pPr>
            <a:lvl9pPr lvl="8" algn="ctr" rtl="0">
              <a:lnSpc>
                <a:spcPct val="100000"/>
              </a:lnSpc>
              <a:spcBef>
                <a:spcPts val="0"/>
              </a:spcBef>
              <a:spcAft>
                <a:spcPts val="0"/>
              </a:spcAft>
              <a:buClr>
                <a:schemeClr val="accent1"/>
              </a:buClr>
              <a:buSzPts val="3600"/>
              <a:buNone/>
              <a:defRPr sz="3600">
                <a:solidFill>
                  <a:schemeClr val="accent1"/>
                </a:solidFill>
              </a:defRPr>
            </a:lvl9pPr>
          </a:lstStyle>
          <a:p>
            <a:r>
              <a:t>xx%</a:t>
            </a:r>
          </a:p>
        </p:txBody>
      </p:sp>
      <p:sp>
        <p:nvSpPr>
          <p:cNvPr id="6995" name="Google Shape;6995;p36"/>
          <p:cNvSpPr txBox="1">
            <a:spLocks noGrp="1"/>
          </p:cNvSpPr>
          <p:nvPr>
            <p:ph type="subTitle" idx="8"/>
          </p:nvPr>
        </p:nvSpPr>
        <p:spPr>
          <a:xfrm>
            <a:off x="6133950" y="2066925"/>
            <a:ext cx="1704900" cy="30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000">
                <a:latin typeface="Slackey"/>
                <a:ea typeface="Slackey"/>
                <a:cs typeface="Slackey"/>
                <a:sym typeface="Slackey"/>
              </a:defRPr>
            </a:lvl1pPr>
            <a:lvl2pPr lvl="1" rtl="0">
              <a:lnSpc>
                <a:spcPct val="100000"/>
              </a:lnSpc>
              <a:spcBef>
                <a:spcPts val="1600"/>
              </a:spcBef>
              <a:spcAft>
                <a:spcPts val="0"/>
              </a:spcAft>
              <a:buNone/>
              <a:defRPr>
                <a:latin typeface="Slackey"/>
                <a:ea typeface="Slackey"/>
                <a:cs typeface="Slackey"/>
                <a:sym typeface="Slackey"/>
              </a:defRPr>
            </a:lvl2pPr>
            <a:lvl3pPr lvl="2" rtl="0">
              <a:lnSpc>
                <a:spcPct val="100000"/>
              </a:lnSpc>
              <a:spcBef>
                <a:spcPts val="1600"/>
              </a:spcBef>
              <a:spcAft>
                <a:spcPts val="0"/>
              </a:spcAft>
              <a:buNone/>
              <a:defRPr>
                <a:latin typeface="Slackey"/>
                <a:ea typeface="Slackey"/>
                <a:cs typeface="Slackey"/>
                <a:sym typeface="Slackey"/>
              </a:defRPr>
            </a:lvl3pPr>
            <a:lvl4pPr lvl="3" rtl="0">
              <a:lnSpc>
                <a:spcPct val="100000"/>
              </a:lnSpc>
              <a:spcBef>
                <a:spcPts val="1600"/>
              </a:spcBef>
              <a:spcAft>
                <a:spcPts val="0"/>
              </a:spcAft>
              <a:buNone/>
              <a:defRPr>
                <a:latin typeface="Slackey"/>
                <a:ea typeface="Slackey"/>
                <a:cs typeface="Slackey"/>
                <a:sym typeface="Slackey"/>
              </a:defRPr>
            </a:lvl4pPr>
            <a:lvl5pPr lvl="4" rtl="0">
              <a:lnSpc>
                <a:spcPct val="100000"/>
              </a:lnSpc>
              <a:spcBef>
                <a:spcPts val="1600"/>
              </a:spcBef>
              <a:spcAft>
                <a:spcPts val="0"/>
              </a:spcAft>
              <a:buNone/>
              <a:defRPr>
                <a:latin typeface="Slackey"/>
                <a:ea typeface="Slackey"/>
                <a:cs typeface="Slackey"/>
                <a:sym typeface="Slackey"/>
              </a:defRPr>
            </a:lvl5pPr>
            <a:lvl6pPr lvl="5" rtl="0">
              <a:lnSpc>
                <a:spcPct val="100000"/>
              </a:lnSpc>
              <a:spcBef>
                <a:spcPts val="1600"/>
              </a:spcBef>
              <a:spcAft>
                <a:spcPts val="0"/>
              </a:spcAft>
              <a:buNone/>
              <a:defRPr>
                <a:latin typeface="Slackey"/>
                <a:ea typeface="Slackey"/>
                <a:cs typeface="Slackey"/>
                <a:sym typeface="Slackey"/>
              </a:defRPr>
            </a:lvl6pPr>
            <a:lvl7pPr lvl="6" rtl="0">
              <a:lnSpc>
                <a:spcPct val="100000"/>
              </a:lnSpc>
              <a:spcBef>
                <a:spcPts val="1600"/>
              </a:spcBef>
              <a:spcAft>
                <a:spcPts val="0"/>
              </a:spcAft>
              <a:buNone/>
              <a:defRPr>
                <a:latin typeface="Slackey"/>
                <a:ea typeface="Slackey"/>
                <a:cs typeface="Slackey"/>
                <a:sym typeface="Slackey"/>
              </a:defRPr>
            </a:lvl7pPr>
            <a:lvl8pPr lvl="7" rtl="0">
              <a:lnSpc>
                <a:spcPct val="100000"/>
              </a:lnSpc>
              <a:spcBef>
                <a:spcPts val="1600"/>
              </a:spcBef>
              <a:spcAft>
                <a:spcPts val="0"/>
              </a:spcAft>
              <a:buNone/>
              <a:defRPr>
                <a:latin typeface="Slackey"/>
                <a:ea typeface="Slackey"/>
                <a:cs typeface="Slackey"/>
                <a:sym typeface="Slackey"/>
              </a:defRPr>
            </a:lvl8pPr>
            <a:lvl9pPr lvl="8" rtl="0">
              <a:lnSpc>
                <a:spcPct val="100000"/>
              </a:lnSpc>
              <a:spcBef>
                <a:spcPts val="1600"/>
              </a:spcBef>
              <a:spcAft>
                <a:spcPts val="1600"/>
              </a:spcAft>
              <a:buNone/>
              <a:defRPr>
                <a:latin typeface="Slackey"/>
                <a:ea typeface="Slackey"/>
                <a:cs typeface="Slackey"/>
                <a:sym typeface="Slackey"/>
              </a:defRPr>
            </a:lvl9pPr>
          </a:lstStyle>
          <a:p>
            <a:endParaRPr/>
          </a:p>
        </p:txBody>
      </p:sp>
      <p:sp>
        <p:nvSpPr>
          <p:cNvPr id="6996" name="Google Shape;6996;p36"/>
          <p:cNvSpPr txBox="1">
            <a:spLocks noGrp="1"/>
          </p:cNvSpPr>
          <p:nvPr>
            <p:ph type="subTitle" idx="9"/>
          </p:nvPr>
        </p:nvSpPr>
        <p:spPr>
          <a:xfrm>
            <a:off x="5875500" y="2413875"/>
            <a:ext cx="2288700" cy="59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6997" name="Google Shape;6997;p36"/>
          <p:cNvSpPr txBox="1">
            <a:spLocks noGrp="1"/>
          </p:cNvSpPr>
          <p:nvPr>
            <p:ph type="title" idx="13" hasCustomPrompt="1"/>
          </p:nvPr>
        </p:nvSpPr>
        <p:spPr>
          <a:xfrm>
            <a:off x="1485900" y="3213550"/>
            <a:ext cx="1276500" cy="65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accent1"/>
              </a:buClr>
              <a:buSzPts val="3600"/>
              <a:buNone/>
              <a:defRPr sz="3600">
                <a:solidFill>
                  <a:schemeClr val="accent1"/>
                </a:solidFill>
              </a:defRPr>
            </a:lvl1pPr>
            <a:lvl2pPr lvl="1" algn="ctr" rtl="0">
              <a:lnSpc>
                <a:spcPct val="100000"/>
              </a:lnSpc>
              <a:spcBef>
                <a:spcPts val="0"/>
              </a:spcBef>
              <a:spcAft>
                <a:spcPts val="0"/>
              </a:spcAft>
              <a:buClr>
                <a:schemeClr val="accent1"/>
              </a:buClr>
              <a:buSzPts val="3600"/>
              <a:buNone/>
              <a:defRPr sz="3600">
                <a:solidFill>
                  <a:schemeClr val="accent1"/>
                </a:solidFill>
              </a:defRPr>
            </a:lvl2pPr>
            <a:lvl3pPr lvl="2" algn="ctr" rtl="0">
              <a:lnSpc>
                <a:spcPct val="100000"/>
              </a:lnSpc>
              <a:spcBef>
                <a:spcPts val="0"/>
              </a:spcBef>
              <a:spcAft>
                <a:spcPts val="0"/>
              </a:spcAft>
              <a:buClr>
                <a:schemeClr val="accent1"/>
              </a:buClr>
              <a:buSzPts val="3600"/>
              <a:buNone/>
              <a:defRPr sz="3600">
                <a:solidFill>
                  <a:schemeClr val="accent1"/>
                </a:solidFill>
              </a:defRPr>
            </a:lvl3pPr>
            <a:lvl4pPr lvl="3" algn="ctr" rtl="0">
              <a:lnSpc>
                <a:spcPct val="100000"/>
              </a:lnSpc>
              <a:spcBef>
                <a:spcPts val="0"/>
              </a:spcBef>
              <a:spcAft>
                <a:spcPts val="0"/>
              </a:spcAft>
              <a:buClr>
                <a:schemeClr val="accent1"/>
              </a:buClr>
              <a:buSzPts val="3600"/>
              <a:buNone/>
              <a:defRPr sz="3600">
                <a:solidFill>
                  <a:schemeClr val="accent1"/>
                </a:solidFill>
              </a:defRPr>
            </a:lvl4pPr>
            <a:lvl5pPr lvl="4" algn="ctr" rtl="0">
              <a:lnSpc>
                <a:spcPct val="100000"/>
              </a:lnSpc>
              <a:spcBef>
                <a:spcPts val="0"/>
              </a:spcBef>
              <a:spcAft>
                <a:spcPts val="0"/>
              </a:spcAft>
              <a:buClr>
                <a:schemeClr val="accent1"/>
              </a:buClr>
              <a:buSzPts val="3600"/>
              <a:buNone/>
              <a:defRPr sz="3600">
                <a:solidFill>
                  <a:schemeClr val="accent1"/>
                </a:solidFill>
              </a:defRPr>
            </a:lvl5pPr>
            <a:lvl6pPr lvl="5" algn="ctr" rtl="0">
              <a:lnSpc>
                <a:spcPct val="100000"/>
              </a:lnSpc>
              <a:spcBef>
                <a:spcPts val="0"/>
              </a:spcBef>
              <a:spcAft>
                <a:spcPts val="0"/>
              </a:spcAft>
              <a:buClr>
                <a:schemeClr val="accent1"/>
              </a:buClr>
              <a:buSzPts val="3600"/>
              <a:buNone/>
              <a:defRPr sz="3600">
                <a:solidFill>
                  <a:schemeClr val="accent1"/>
                </a:solidFill>
              </a:defRPr>
            </a:lvl6pPr>
            <a:lvl7pPr lvl="6" algn="ctr" rtl="0">
              <a:lnSpc>
                <a:spcPct val="100000"/>
              </a:lnSpc>
              <a:spcBef>
                <a:spcPts val="0"/>
              </a:spcBef>
              <a:spcAft>
                <a:spcPts val="0"/>
              </a:spcAft>
              <a:buClr>
                <a:schemeClr val="accent1"/>
              </a:buClr>
              <a:buSzPts val="3600"/>
              <a:buNone/>
              <a:defRPr sz="3600">
                <a:solidFill>
                  <a:schemeClr val="accent1"/>
                </a:solidFill>
              </a:defRPr>
            </a:lvl7pPr>
            <a:lvl8pPr lvl="7" algn="ctr" rtl="0">
              <a:lnSpc>
                <a:spcPct val="100000"/>
              </a:lnSpc>
              <a:spcBef>
                <a:spcPts val="0"/>
              </a:spcBef>
              <a:spcAft>
                <a:spcPts val="0"/>
              </a:spcAft>
              <a:buClr>
                <a:schemeClr val="accent1"/>
              </a:buClr>
              <a:buSzPts val="3600"/>
              <a:buNone/>
              <a:defRPr sz="3600">
                <a:solidFill>
                  <a:schemeClr val="accent1"/>
                </a:solidFill>
              </a:defRPr>
            </a:lvl8pPr>
            <a:lvl9pPr lvl="8" algn="ctr" rtl="0">
              <a:lnSpc>
                <a:spcPct val="100000"/>
              </a:lnSpc>
              <a:spcBef>
                <a:spcPts val="0"/>
              </a:spcBef>
              <a:spcAft>
                <a:spcPts val="0"/>
              </a:spcAft>
              <a:buClr>
                <a:schemeClr val="accent1"/>
              </a:buClr>
              <a:buSzPts val="3600"/>
              <a:buNone/>
              <a:defRPr sz="3600">
                <a:solidFill>
                  <a:schemeClr val="accent1"/>
                </a:solidFill>
              </a:defRPr>
            </a:lvl9pPr>
          </a:lstStyle>
          <a:p>
            <a:r>
              <a:t>xx%</a:t>
            </a:r>
          </a:p>
        </p:txBody>
      </p:sp>
      <p:sp>
        <p:nvSpPr>
          <p:cNvPr id="6998" name="Google Shape;6998;p36"/>
          <p:cNvSpPr txBox="1">
            <a:spLocks noGrp="1"/>
          </p:cNvSpPr>
          <p:nvPr>
            <p:ph type="subTitle" idx="14"/>
          </p:nvPr>
        </p:nvSpPr>
        <p:spPr>
          <a:xfrm>
            <a:off x="1238250" y="3699325"/>
            <a:ext cx="1704900" cy="30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000">
                <a:latin typeface="Slackey"/>
                <a:ea typeface="Slackey"/>
                <a:cs typeface="Slackey"/>
                <a:sym typeface="Slackey"/>
              </a:defRPr>
            </a:lvl1pPr>
            <a:lvl2pPr lvl="1" rtl="0">
              <a:lnSpc>
                <a:spcPct val="100000"/>
              </a:lnSpc>
              <a:spcBef>
                <a:spcPts val="1600"/>
              </a:spcBef>
              <a:spcAft>
                <a:spcPts val="0"/>
              </a:spcAft>
              <a:buNone/>
              <a:defRPr>
                <a:latin typeface="Slackey"/>
                <a:ea typeface="Slackey"/>
                <a:cs typeface="Slackey"/>
                <a:sym typeface="Slackey"/>
              </a:defRPr>
            </a:lvl2pPr>
            <a:lvl3pPr lvl="2" rtl="0">
              <a:lnSpc>
                <a:spcPct val="100000"/>
              </a:lnSpc>
              <a:spcBef>
                <a:spcPts val="1600"/>
              </a:spcBef>
              <a:spcAft>
                <a:spcPts val="0"/>
              </a:spcAft>
              <a:buNone/>
              <a:defRPr>
                <a:latin typeface="Slackey"/>
                <a:ea typeface="Slackey"/>
                <a:cs typeface="Slackey"/>
                <a:sym typeface="Slackey"/>
              </a:defRPr>
            </a:lvl3pPr>
            <a:lvl4pPr lvl="3" rtl="0">
              <a:lnSpc>
                <a:spcPct val="100000"/>
              </a:lnSpc>
              <a:spcBef>
                <a:spcPts val="1600"/>
              </a:spcBef>
              <a:spcAft>
                <a:spcPts val="0"/>
              </a:spcAft>
              <a:buNone/>
              <a:defRPr>
                <a:latin typeface="Slackey"/>
                <a:ea typeface="Slackey"/>
                <a:cs typeface="Slackey"/>
                <a:sym typeface="Slackey"/>
              </a:defRPr>
            </a:lvl4pPr>
            <a:lvl5pPr lvl="4" rtl="0">
              <a:lnSpc>
                <a:spcPct val="100000"/>
              </a:lnSpc>
              <a:spcBef>
                <a:spcPts val="1600"/>
              </a:spcBef>
              <a:spcAft>
                <a:spcPts val="0"/>
              </a:spcAft>
              <a:buNone/>
              <a:defRPr>
                <a:latin typeface="Slackey"/>
                <a:ea typeface="Slackey"/>
                <a:cs typeface="Slackey"/>
                <a:sym typeface="Slackey"/>
              </a:defRPr>
            </a:lvl5pPr>
            <a:lvl6pPr lvl="5" rtl="0">
              <a:lnSpc>
                <a:spcPct val="100000"/>
              </a:lnSpc>
              <a:spcBef>
                <a:spcPts val="1600"/>
              </a:spcBef>
              <a:spcAft>
                <a:spcPts val="0"/>
              </a:spcAft>
              <a:buNone/>
              <a:defRPr>
                <a:latin typeface="Slackey"/>
                <a:ea typeface="Slackey"/>
                <a:cs typeface="Slackey"/>
                <a:sym typeface="Slackey"/>
              </a:defRPr>
            </a:lvl6pPr>
            <a:lvl7pPr lvl="6" rtl="0">
              <a:lnSpc>
                <a:spcPct val="100000"/>
              </a:lnSpc>
              <a:spcBef>
                <a:spcPts val="1600"/>
              </a:spcBef>
              <a:spcAft>
                <a:spcPts val="0"/>
              </a:spcAft>
              <a:buNone/>
              <a:defRPr>
                <a:latin typeface="Slackey"/>
                <a:ea typeface="Slackey"/>
                <a:cs typeface="Slackey"/>
                <a:sym typeface="Slackey"/>
              </a:defRPr>
            </a:lvl7pPr>
            <a:lvl8pPr lvl="7" rtl="0">
              <a:lnSpc>
                <a:spcPct val="100000"/>
              </a:lnSpc>
              <a:spcBef>
                <a:spcPts val="1600"/>
              </a:spcBef>
              <a:spcAft>
                <a:spcPts val="0"/>
              </a:spcAft>
              <a:buNone/>
              <a:defRPr>
                <a:latin typeface="Slackey"/>
                <a:ea typeface="Slackey"/>
                <a:cs typeface="Slackey"/>
                <a:sym typeface="Slackey"/>
              </a:defRPr>
            </a:lvl8pPr>
            <a:lvl9pPr lvl="8" rtl="0">
              <a:lnSpc>
                <a:spcPct val="100000"/>
              </a:lnSpc>
              <a:spcBef>
                <a:spcPts val="1600"/>
              </a:spcBef>
              <a:spcAft>
                <a:spcPts val="1600"/>
              </a:spcAft>
              <a:buNone/>
              <a:defRPr>
                <a:latin typeface="Slackey"/>
                <a:ea typeface="Slackey"/>
                <a:cs typeface="Slackey"/>
                <a:sym typeface="Slackey"/>
              </a:defRPr>
            </a:lvl9pPr>
          </a:lstStyle>
          <a:p>
            <a:endParaRPr/>
          </a:p>
        </p:txBody>
      </p:sp>
      <p:sp>
        <p:nvSpPr>
          <p:cNvPr id="6999" name="Google Shape;6999;p36"/>
          <p:cNvSpPr txBox="1">
            <a:spLocks noGrp="1"/>
          </p:cNvSpPr>
          <p:nvPr>
            <p:ph type="subTitle" idx="15"/>
          </p:nvPr>
        </p:nvSpPr>
        <p:spPr>
          <a:xfrm>
            <a:off x="946350" y="4046275"/>
            <a:ext cx="2288700" cy="59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7000" name="Google Shape;7000;p36"/>
          <p:cNvSpPr txBox="1">
            <a:spLocks noGrp="1"/>
          </p:cNvSpPr>
          <p:nvPr>
            <p:ph type="title" idx="16" hasCustomPrompt="1"/>
          </p:nvPr>
        </p:nvSpPr>
        <p:spPr>
          <a:xfrm>
            <a:off x="3933750" y="3213550"/>
            <a:ext cx="1276500" cy="65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accent1"/>
              </a:buClr>
              <a:buSzPts val="3600"/>
              <a:buNone/>
              <a:defRPr sz="3600">
                <a:solidFill>
                  <a:schemeClr val="accent1"/>
                </a:solidFill>
              </a:defRPr>
            </a:lvl1pPr>
            <a:lvl2pPr lvl="1" algn="ctr" rtl="0">
              <a:lnSpc>
                <a:spcPct val="100000"/>
              </a:lnSpc>
              <a:spcBef>
                <a:spcPts val="0"/>
              </a:spcBef>
              <a:spcAft>
                <a:spcPts val="0"/>
              </a:spcAft>
              <a:buClr>
                <a:schemeClr val="accent1"/>
              </a:buClr>
              <a:buSzPts val="3600"/>
              <a:buNone/>
              <a:defRPr sz="3600">
                <a:solidFill>
                  <a:schemeClr val="accent1"/>
                </a:solidFill>
              </a:defRPr>
            </a:lvl2pPr>
            <a:lvl3pPr lvl="2" algn="ctr" rtl="0">
              <a:lnSpc>
                <a:spcPct val="100000"/>
              </a:lnSpc>
              <a:spcBef>
                <a:spcPts val="0"/>
              </a:spcBef>
              <a:spcAft>
                <a:spcPts val="0"/>
              </a:spcAft>
              <a:buClr>
                <a:schemeClr val="accent1"/>
              </a:buClr>
              <a:buSzPts val="3600"/>
              <a:buNone/>
              <a:defRPr sz="3600">
                <a:solidFill>
                  <a:schemeClr val="accent1"/>
                </a:solidFill>
              </a:defRPr>
            </a:lvl3pPr>
            <a:lvl4pPr lvl="3" algn="ctr" rtl="0">
              <a:lnSpc>
                <a:spcPct val="100000"/>
              </a:lnSpc>
              <a:spcBef>
                <a:spcPts val="0"/>
              </a:spcBef>
              <a:spcAft>
                <a:spcPts val="0"/>
              </a:spcAft>
              <a:buClr>
                <a:schemeClr val="accent1"/>
              </a:buClr>
              <a:buSzPts val="3600"/>
              <a:buNone/>
              <a:defRPr sz="3600">
                <a:solidFill>
                  <a:schemeClr val="accent1"/>
                </a:solidFill>
              </a:defRPr>
            </a:lvl4pPr>
            <a:lvl5pPr lvl="4" algn="ctr" rtl="0">
              <a:lnSpc>
                <a:spcPct val="100000"/>
              </a:lnSpc>
              <a:spcBef>
                <a:spcPts val="0"/>
              </a:spcBef>
              <a:spcAft>
                <a:spcPts val="0"/>
              </a:spcAft>
              <a:buClr>
                <a:schemeClr val="accent1"/>
              </a:buClr>
              <a:buSzPts val="3600"/>
              <a:buNone/>
              <a:defRPr sz="3600">
                <a:solidFill>
                  <a:schemeClr val="accent1"/>
                </a:solidFill>
              </a:defRPr>
            </a:lvl5pPr>
            <a:lvl6pPr lvl="5" algn="ctr" rtl="0">
              <a:lnSpc>
                <a:spcPct val="100000"/>
              </a:lnSpc>
              <a:spcBef>
                <a:spcPts val="0"/>
              </a:spcBef>
              <a:spcAft>
                <a:spcPts val="0"/>
              </a:spcAft>
              <a:buClr>
                <a:schemeClr val="accent1"/>
              </a:buClr>
              <a:buSzPts val="3600"/>
              <a:buNone/>
              <a:defRPr sz="3600">
                <a:solidFill>
                  <a:schemeClr val="accent1"/>
                </a:solidFill>
              </a:defRPr>
            </a:lvl6pPr>
            <a:lvl7pPr lvl="6" algn="ctr" rtl="0">
              <a:lnSpc>
                <a:spcPct val="100000"/>
              </a:lnSpc>
              <a:spcBef>
                <a:spcPts val="0"/>
              </a:spcBef>
              <a:spcAft>
                <a:spcPts val="0"/>
              </a:spcAft>
              <a:buClr>
                <a:schemeClr val="accent1"/>
              </a:buClr>
              <a:buSzPts val="3600"/>
              <a:buNone/>
              <a:defRPr sz="3600">
                <a:solidFill>
                  <a:schemeClr val="accent1"/>
                </a:solidFill>
              </a:defRPr>
            </a:lvl7pPr>
            <a:lvl8pPr lvl="7" algn="ctr" rtl="0">
              <a:lnSpc>
                <a:spcPct val="100000"/>
              </a:lnSpc>
              <a:spcBef>
                <a:spcPts val="0"/>
              </a:spcBef>
              <a:spcAft>
                <a:spcPts val="0"/>
              </a:spcAft>
              <a:buClr>
                <a:schemeClr val="accent1"/>
              </a:buClr>
              <a:buSzPts val="3600"/>
              <a:buNone/>
              <a:defRPr sz="3600">
                <a:solidFill>
                  <a:schemeClr val="accent1"/>
                </a:solidFill>
              </a:defRPr>
            </a:lvl8pPr>
            <a:lvl9pPr lvl="8" algn="ctr" rtl="0">
              <a:lnSpc>
                <a:spcPct val="100000"/>
              </a:lnSpc>
              <a:spcBef>
                <a:spcPts val="0"/>
              </a:spcBef>
              <a:spcAft>
                <a:spcPts val="0"/>
              </a:spcAft>
              <a:buClr>
                <a:schemeClr val="accent1"/>
              </a:buClr>
              <a:buSzPts val="3600"/>
              <a:buNone/>
              <a:defRPr sz="3600">
                <a:solidFill>
                  <a:schemeClr val="accent1"/>
                </a:solidFill>
              </a:defRPr>
            </a:lvl9pPr>
          </a:lstStyle>
          <a:p>
            <a:r>
              <a:t>xx%</a:t>
            </a:r>
          </a:p>
        </p:txBody>
      </p:sp>
      <p:sp>
        <p:nvSpPr>
          <p:cNvPr id="7001" name="Google Shape;7001;p36"/>
          <p:cNvSpPr txBox="1">
            <a:spLocks noGrp="1"/>
          </p:cNvSpPr>
          <p:nvPr>
            <p:ph type="subTitle" idx="17"/>
          </p:nvPr>
        </p:nvSpPr>
        <p:spPr>
          <a:xfrm>
            <a:off x="3686100" y="3699325"/>
            <a:ext cx="1704900" cy="30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000">
                <a:latin typeface="Slackey"/>
                <a:ea typeface="Slackey"/>
                <a:cs typeface="Slackey"/>
                <a:sym typeface="Slackey"/>
              </a:defRPr>
            </a:lvl1pPr>
            <a:lvl2pPr lvl="1" rtl="0">
              <a:lnSpc>
                <a:spcPct val="100000"/>
              </a:lnSpc>
              <a:spcBef>
                <a:spcPts val="1600"/>
              </a:spcBef>
              <a:spcAft>
                <a:spcPts val="0"/>
              </a:spcAft>
              <a:buNone/>
              <a:defRPr>
                <a:latin typeface="Slackey"/>
                <a:ea typeface="Slackey"/>
                <a:cs typeface="Slackey"/>
                <a:sym typeface="Slackey"/>
              </a:defRPr>
            </a:lvl2pPr>
            <a:lvl3pPr lvl="2" rtl="0">
              <a:lnSpc>
                <a:spcPct val="100000"/>
              </a:lnSpc>
              <a:spcBef>
                <a:spcPts val="1600"/>
              </a:spcBef>
              <a:spcAft>
                <a:spcPts val="0"/>
              </a:spcAft>
              <a:buNone/>
              <a:defRPr>
                <a:latin typeface="Slackey"/>
                <a:ea typeface="Slackey"/>
                <a:cs typeface="Slackey"/>
                <a:sym typeface="Slackey"/>
              </a:defRPr>
            </a:lvl3pPr>
            <a:lvl4pPr lvl="3" rtl="0">
              <a:lnSpc>
                <a:spcPct val="100000"/>
              </a:lnSpc>
              <a:spcBef>
                <a:spcPts val="1600"/>
              </a:spcBef>
              <a:spcAft>
                <a:spcPts val="0"/>
              </a:spcAft>
              <a:buNone/>
              <a:defRPr>
                <a:latin typeface="Slackey"/>
                <a:ea typeface="Slackey"/>
                <a:cs typeface="Slackey"/>
                <a:sym typeface="Slackey"/>
              </a:defRPr>
            </a:lvl4pPr>
            <a:lvl5pPr lvl="4" rtl="0">
              <a:lnSpc>
                <a:spcPct val="100000"/>
              </a:lnSpc>
              <a:spcBef>
                <a:spcPts val="1600"/>
              </a:spcBef>
              <a:spcAft>
                <a:spcPts val="0"/>
              </a:spcAft>
              <a:buNone/>
              <a:defRPr>
                <a:latin typeface="Slackey"/>
                <a:ea typeface="Slackey"/>
                <a:cs typeface="Slackey"/>
                <a:sym typeface="Slackey"/>
              </a:defRPr>
            </a:lvl5pPr>
            <a:lvl6pPr lvl="5" rtl="0">
              <a:lnSpc>
                <a:spcPct val="100000"/>
              </a:lnSpc>
              <a:spcBef>
                <a:spcPts val="1600"/>
              </a:spcBef>
              <a:spcAft>
                <a:spcPts val="0"/>
              </a:spcAft>
              <a:buNone/>
              <a:defRPr>
                <a:latin typeface="Slackey"/>
                <a:ea typeface="Slackey"/>
                <a:cs typeface="Slackey"/>
                <a:sym typeface="Slackey"/>
              </a:defRPr>
            </a:lvl6pPr>
            <a:lvl7pPr lvl="6" rtl="0">
              <a:lnSpc>
                <a:spcPct val="100000"/>
              </a:lnSpc>
              <a:spcBef>
                <a:spcPts val="1600"/>
              </a:spcBef>
              <a:spcAft>
                <a:spcPts val="0"/>
              </a:spcAft>
              <a:buNone/>
              <a:defRPr>
                <a:latin typeface="Slackey"/>
                <a:ea typeface="Slackey"/>
                <a:cs typeface="Slackey"/>
                <a:sym typeface="Slackey"/>
              </a:defRPr>
            </a:lvl7pPr>
            <a:lvl8pPr lvl="7" rtl="0">
              <a:lnSpc>
                <a:spcPct val="100000"/>
              </a:lnSpc>
              <a:spcBef>
                <a:spcPts val="1600"/>
              </a:spcBef>
              <a:spcAft>
                <a:spcPts val="0"/>
              </a:spcAft>
              <a:buNone/>
              <a:defRPr>
                <a:latin typeface="Slackey"/>
                <a:ea typeface="Slackey"/>
                <a:cs typeface="Slackey"/>
                <a:sym typeface="Slackey"/>
              </a:defRPr>
            </a:lvl8pPr>
            <a:lvl9pPr lvl="8" rtl="0">
              <a:lnSpc>
                <a:spcPct val="100000"/>
              </a:lnSpc>
              <a:spcBef>
                <a:spcPts val="1600"/>
              </a:spcBef>
              <a:spcAft>
                <a:spcPts val="1600"/>
              </a:spcAft>
              <a:buNone/>
              <a:defRPr>
                <a:latin typeface="Slackey"/>
                <a:ea typeface="Slackey"/>
                <a:cs typeface="Slackey"/>
                <a:sym typeface="Slackey"/>
              </a:defRPr>
            </a:lvl9pPr>
          </a:lstStyle>
          <a:p>
            <a:endParaRPr/>
          </a:p>
        </p:txBody>
      </p:sp>
      <p:sp>
        <p:nvSpPr>
          <p:cNvPr id="7002" name="Google Shape;7002;p36"/>
          <p:cNvSpPr txBox="1">
            <a:spLocks noGrp="1"/>
          </p:cNvSpPr>
          <p:nvPr>
            <p:ph type="subTitle" idx="18"/>
          </p:nvPr>
        </p:nvSpPr>
        <p:spPr>
          <a:xfrm>
            <a:off x="3427650" y="4046275"/>
            <a:ext cx="2288700" cy="59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
        <p:nvSpPr>
          <p:cNvPr id="7003" name="Google Shape;7003;p36"/>
          <p:cNvSpPr txBox="1">
            <a:spLocks noGrp="1"/>
          </p:cNvSpPr>
          <p:nvPr>
            <p:ph type="title" idx="19" hasCustomPrompt="1"/>
          </p:nvPr>
        </p:nvSpPr>
        <p:spPr>
          <a:xfrm>
            <a:off x="6381600" y="3213550"/>
            <a:ext cx="1276500" cy="6501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Clr>
                <a:schemeClr val="accent1"/>
              </a:buClr>
              <a:buSzPts val="3600"/>
              <a:buNone/>
              <a:defRPr sz="3600">
                <a:solidFill>
                  <a:schemeClr val="accent1"/>
                </a:solidFill>
              </a:defRPr>
            </a:lvl1pPr>
            <a:lvl2pPr lvl="1" algn="ctr" rtl="0">
              <a:lnSpc>
                <a:spcPct val="100000"/>
              </a:lnSpc>
              <a:spcBef>
                <a:spcPts val="0"/>
              </a:spcBef>
              <a:spcAft>
                <a:spcPts val="0"/>
              </a:spcAft>
              <a:buClr>
                <a:schemeClr val="accent1"/>
              </a:buClr>
              <a:buSzPts val="3600"/>
              <a:buNone/>
              <a:defRPr sz="3600">
                <a:solidFill>
                  <a:schemeClr val="accent1"/>
                </a:solidFill>
              </a:defRPr>
            </a:lvl2pPr>
            <a:lvl3pPr lvl="2" algn="ctr" rtl="0">
              <a:lnSpc>
                <a:spcPct val="100000"/>
              </a:lnSpc>
              <a:spcBef>
                <a:spcPts val="0"/>
              </a:spcBef>
              <a:spcAft>
                <a:spcPts val="0"/>
              </a:spcAft>
              <a:buClr>
                <a:schemeClr val="accent1"/>
              </a:buClr>
              <a:buSzPts val="3600"/>
              <a:buNone/>
              <a:defRPr sz="3600">
                <a:solidFill>
                  <a:schemeClr val="accent1"/>
                </a:solidFill>
              </a:defRPr>
            </a:lvl3pPr>
            <a:lvl4pPr lvl="3" algn="ctr" rtl="0">
              <a:lnSpc>
                <a:spcPct val="100000"/>
              </a:lnSpc>
              <a:spcBef>
                <a:spcPts val="0"/>
              </a:spcBef>
              <a:spcAft>
                <a:spcPts val="0"/>
              </a:spcAft>
              <a:buClr>
                <a:schemeClr val="accent1"/>
              </a:buClr>
              <a:buSzPts val="3600"/>
              <a:buNone/>
              <a:defRPr sz="3600">
                <a:solidFill>
                  <a:schemeClr val="accent1"/>
                </a:solidFill>
              </a:defRPr>
            </a:lvl4pPr>
            <a:lvl5pPr lvl="4" algn="ctr" rtl="0">
              <a:lnSpc>
                <a:spcPct val="100000"/>
              </a:lnSpc>
              <a:spcBef>
                <a:spcPts val="0"/>
              </a:spcBef>
              <a:spcAft>
                <a:spcPts val="0"/>
              </a:spcAft>
              <a:buClr>
                <a:schemeClr val="accent1"/>
              </a:buClr>
              <a:buSzPts val="3600"/>
              <a:buNone/>
              <a:defRPr sz="3600">
                <a:solidFill>
                  <a:schemeClr val="accent1"/>
                </a:solidFill>
              </a:defRPr>
            </a:lvl5pPr>
            <a:lvl6pPr lvl="5" algn="ctr" rtl="0">
              <a:lnSpc>
                <a:spcPct val="100000"/>
              </a:lnSpc>
              <a:spcBef>
                <a:spcPts val="0"/>
              </a:spcBef>
              <a:spcAft>
                <a:spcPts val="0"/>
              </a:spcAft>
              <a:buClr>
                <a:schemeClr val="accent1"/>
              </a:buClr>
              <a:buSzPts val="3600"/>
              <a:buNone/>
              <a:defRPr sz="3600">
                <a:solidFill>
                  <a:schemeClr val="accent1"/>
                </a:solidFill>
              </a:defRPr>
            </a:lvl6pPr>
            <a:lvl7pPr lvl="6" algn="ctr" rtl="0">
              <a:lnSpc>
                <a:spcPct val="100000"/>
              </a:lnSpc>
              <a:spcBef>
                <a:spcPts val="0"/>
              </a:spcBef>
              <a:spcAft>
                <a:spcPts val="0"/>
              </a:spcAft>
              <a:buClr>
                <a:schemeClr val="accent1"/>
              </a:buClr>
              <a:buSzPts val="3600"/>
              <a:buNone/>
              <a:defRPr sz="3600">
                <a:solidFill>
                  <a:schemeClr val="accent1"/>
                </a:solidFill>
              </a:defRPr>
            </a:lvl7pPr>
            <a:lvl8pPr lvl="7" algn="ctr" rtl="0">
              <a:lnSpc>
                <a:spcPct val="100000"/>
              </a:lnSpc>
              <a:spcBef>
                <a:spcPts val="0"/>
              </a:spcBef>
              <a:spcAft>
                <a:spcPts val="0"/>
              </a:spcAft>
              <a:buClr>
                <a:schemeClr val="accent1"/>
              </a:buClr>
              <a:buSzPts val="3600"/>
              <a:buNone/>
              <a:defRPr sz="3600">
                <a:solidFill>
                  <a:schemeClr val="accent1"/>
                </a:solidFill>
              </a:defRPr>
            </a:lvl8pPr>
            <a:lvl9pPr lvl="8" algn="ctr" rtl="0">
              <a:lnSpc>
                <a:spcPct val="100000"/>
              </a:lnSpc>
              <a:spcBef>
                <a:spcPts val="0"/>
              </a:spcBef>
              <a:spcAft>
                <a:spcPts val="0"/>
              </a:spcAft>
              <a:buClr>
                <a:schemeClr val="accent1"/>
              </a:buClr>
              <a:buSzPts val="3600"/>
              <a:buNone/>
              <a:defRPr sz="3600">
                <a:solidFill>
                  <a:schemeClr val="accent1"/>
                </a:solidFill>
              </a:defRPr>
            </a:lvl9pPr>
          </a:lstStyle>
          <a:p>
            <a:r>
              <a:t>xx%</a:t>
            </a:r>
          </a:p>
        </p:txBody>
      </p:sp>
      <p:sp>
        <p:nvSpPr>
          <p:cNvPr id="7004" name="Google Shape;7004;p36"/>
          <p:cNvSpPr txBox="1">
            <a:spLocks noGrp="1"/>
          </p:cNvSpPr>
          <p:nvPr>
            <p:ph type="subTitle" idx="20"/>
          </p:nvPr>
        </p:nvSpPr>
        <p:spPr>
          <a:xfrm>
            <a:off x="6133950" y="3699325"/>
            <a:ext cx="1704900" cy="30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sz="2000">
                <a:latin typeface="Slackey"/>
                <a:ea typeface="Slackey"/>
                <a:cs typeface="Slackey"/>
                <a:sym typeface="Slackey"/>
              </a:defRPr>
            </a:lvl1pPr>
            <a:lvl2pPr lvl="1" rtl="0">
              <a:lnSpc>
                <a:spcPct val="100000"/>
              </a:lnSpc>
              <a:spcBef>
                <a:spcPts val="1600"/>
              </a:spcBef>
              <a:spcAft>
                <a:spcPts val="0"/>
              </a:spcAft>
              <a:buNone/>
              <a:defRPr>
                <a:latin typeface="Slackey"/>
                <a:ea typeface="Slackey"/>
                <a:cs typeface="Slackey"/>
                <a:sym typeface="Slackey"/>
              </a:defRPr>
            </a:lvl2pPr>
            <a:lvl3pPr lvl="2" rtl="0">
              <a:lnSpc>
                <a:spcPct val="100000"/>
              </a:lnSpc>
              <a:spcBef>
                <a:spcPts val="1600"/>
              </a:spcBef>
              <a:spcAft>
                <a:spcPts val="0"/>
              </a:spcAft>
              <a:buNone/>
              <a:defRPr>
                <a:latin typeface="Slackey"/>
                <a:ea typeface="Slackey"/>
                <a:cs typeface="Slackey"/>
                <a:sym typeface="Slackey"/>
              </a:defRPr>
            </a:lvl3pPr>
            <a:lvl4pPr lvl="3" rtl="0">
              <a:lnSpc>
                <a:spcPct val="100000"/>
              </a:lnSpc>
              <a:spcBef>
                <a:spcPts val="1600"/>
              </a:spcBef>
              <a:spcAft>
                <a:spcPts val="0"/>
              </a:spcAft>
              <a:buNone/>
              <a:defRPr>
                <a:latin typeface="Slackey"/>
                <a:ea typeface="Slackey"/>
                <a:cs typeface="Slackey"/>
                <a:sym typeface="Slackey"/>
              </a:defRPr>
            </a:lvl4pPr>
            <a:lvl5pPr lvl="4" rtl="0">
              <a:lnSpc>
                <a:spcPct val="100000"/>
              </a:lnSpc>
              <a:spcBef>
                <a:spcPts val="1600"/>
              </a:spcBef>
              <a:spcAft>
                <a:spcPts val="0"/>
              </a:spcAft>
              <a:buNone/>
              <a:defRPr>
                <a:latin typeface="Slackey"/>
                <a:ea typeface="Slackey"/>
                <a:cs typeface="Slackey"/>
                <a:sym typeface="Slackey"/>
              </a:defRPr>
            </a:lvl5pPr>
            <a:lvl6pPr lvl="5" rtl="0">
              <a:lnSpc>
                <a:spcPct val="100000"/>
              </a:lnSpc>
              <a:spcBef>
                <a:spcPts val="1600"/>
              </a:spcBef>
              <a:spcAft>
                <a:spcPts val="0"/>
              </a:spcAft>
              <a:buNone/>
              <a:defRPr>
                <a:latin typeface="Slackey"/>
                <a:ea typeface="Slackey"/>
                <a:cs typeface="Slackey"/>
                <a:sym typeface="Slackey"/>
              </a:defRPr>
            </a:lvl6pPr>
            <a:lvl7pPr lvl="6" rtl="0">
              <a:lnSpc>
                <a:spcPct val="100000"/>
              </a:lnSpc>
              <a:spcBef>
                <a:spcPts val="1600"/>
              </a:spcBef>
              <a:spcAft>
                <a:spcPts val="0"/>
              </a:spcAft>
              <a:buNone/>
              <a:defRPr>
                <a:latin typeface="Slackey"/>
                <a:ea typeface="Slackey"/>
                <a:cs typeface="Slackey"/>
                <a:sym typeface="Slackey"/>
              </a:defRPr>
            </a:lvl7pPr>
            <a:lvl8pPr lvl="7" rtl="0">
              <a:lnSpc>
                <a:spcPct val="100000"/>
              </a:lnSpc>
              <a:spcBef>
                <a:spcPts val="1600"/>
              </a:spcBef>
              <a:spcAft>
                <a:spcPts val="0"/>
              </a:spcAft>
              <a:buNone/>
              <a:defRPr>
                <a:latin typeface="Slackey"/>
                <a:ea typeface="Slackey"/>
                <a:cs typeface="Slackey"/>
                <a:sym typeface="Slackey"/>
              </a:defRPr>
            </a:lvl8pPr>
            <a:lvl9pPr lvl="8" rtl="0">
              <a:lnSpc>
                <a:spcPct val="100000"/>
              </a:lnSpc>
              <a:spcBef>
                <a:spcPts val="1600"/>
              </a:spcBef>
              <a:spcAft>
                <a:spcPts val="1600"/>
              </a:spcAft>
              <a:buNone/>
              <a:defRPr>
                <a:latin typeface="Slackey"/>
                <a:ea typeface="Slackey"/>
                <a:cs typeface="Slackey"/>
                <a:sym typeface="Slackey"/>
              </a:defRPr>
            </a:lvl9pPr>
          </a:lstStyle>
          <a:p>
            <a:endParaRPr/>
          </a:p>
        </p:txBody>
      </p:sp>
      <p:sp>
        <p:nvSpPr>
          <p:cNvPr id="7005" name="Google Shape;7005;p36"/>
          <p:cNvSpPr txBox="1">
            <a:spLocks noGrp="1"/>
          </p:cNvSpPr>
          <p:nvPr>
            <p:ph type="subTitle" idx="21"/>
          </p:nvPr>
        </p:nvSpPr>
        <p:spPr>
          <a:xfrm>
            <a:off x="5875500" y="4046275"/>
            <a:ext cx="2288700" cy="59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rtl="0">
              <a:lnSpc>
                <a:spcPct val="100000"/>
              </a:lnSpc>
              <a:spcBef>
                <a:spcPts val="1600"/>
              </a:spcBef>
              <a:spcAft>
                <a:spcPts val="0"/>
              </a:spcAft>
              <a:buNone/>
              <a:defRPr/>
            </a:lvl2pPr>
            <a:lvl3pPr lvl="2" rtl="0">
              <a:lnSpc>
                <a:spcPct val="100000"/>
              </a:lnSpc>
              <a:spcBef>
                <a:spcPts val="1600"/>
              </a:spcBef>
              <a:spcAft>
                <a:spcPts val="0"/>
              </a:spcAft>
              <a:buNone/>
              <a:defRPr/>
            </a:lvl3pPr>
            <a:lvl4pPr lvl="3" rtl="0">
              <a:lnSpc>
                <a:spcPct val="100000"/>
              </a:lnSpc>
              <a:spcBef>
                <a:spcPts val="1600"/>
              </a:spcBef>
              <a:spcAft>
                <a:spcPts val="0"/>
              </a:spcAft>
              <a:buNone/>
              <a:defRPr/>
            </a:lvl4pPr>
            <a:lvl5pPr lvl="4" rtl="0">
              <a:lnSpc>
                <a:spcPct val="100000"/>
              </a:lnSpc>
              <a:spcBef>
                <a:spcPts val="1600"/>
              </a:spcBef>
              <a:spcAft>
                <a:spcPts val="0"/>
              </a:spcAft>
              <a:buNone/>
              <a:defRPr/>
            </a:lvl5pPr>
            <a:lvl6pPr lvl="5" rtl="0">
              <a:lnSpc>
                <a:spcPct val="100000"/>
              </a:lnSpc>
              <a:spcBef>
                <a:spcPts val="1600"/>
              </a:spcBef>
              <a:spcAft>
                <a:spcPts val="0"/>
              </a:spcAft>
              <a:buNone/>
              <a:defRPr/>
            </a:lvl6pPr>
            <a:lvl7pPr lvl="6" rtl="0">
              <a:lnSpc>
                <a:spcPct val="100000"/>
              </a:lnSpc>
              <a:spcBef>
                <a:spcPts val="1600"/>
              </a:spcBef>
              <a:spcAft>
                <a:spcPts val="0"/>
              </a:spcAft>
              <a:buNone/>
              <a:defRPr/>
            </a:lvl7pPr>
            <a:lvl8pPr lvl="7" rtl="0">
              <a:lnSpc>
                <a:spcPct val="100000"/>
              </a:lnSpc>
              <a:spcBef>
                <a:spcPts val="1600"/>
              </a:spcBef>
              <a:spcAft>
                <a:spcPts val="0"/>
              </a:spcAft>
              <a:buNone/>
              <a:defRPr/>
            </a:lvl8pPr>
            <a:lvl9pPr lvl="8" rtl="0">
              <a:lnSpc>
                <a:spcPct val="100000"/>
              </a:lnSpc>
              <a:spcBef>
                <a:spcPts val="1600"/>
              </a:spcBef>
              <a:spcAft>
                <a:spcPts val="1600"/>
              </a:spcAft>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3"/>
        </a:solidFill>
        <a:effectLst/>
      </p:bgPr>
    </p:bg>
    <p:spTree>
      <p:nvGrpSpPr>
        <p:cNvPr id="1" name="Shape 1610"/>
        <p:cNvGrpSpPr/>
        <p:nvPr/>
      </p:nvGrpSpPr>
      <p:grpSpPr>
        <a:xfrm>
          <a:off x="0" y="0"/>
          <a:ext cx="0" cy="0"/>
          <a:chOff x="0" y="0"/>
          <a:chExt cx="0" cy="0"/>
        </a:xfrm>
      </p:grpSpPr>
      <p:sp>
        <p:nvSpPr>
          <p:cNvPr id="1611" name="Google Shape;1611;p3"/>
          <p:cNvSpPr txBox="1">
            <a:spLocks noGrp="1"/>
          </p:cNvSpPr>
          <p:nvPr>
            <p:ph type="title"/>
          </p:nvPr>
        </p:nvSpPr>
        <p:spPr>
          <a:xfrm>
            <a:off x="2706000" y="2303250"/>
            <a:ext cx="37320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40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612" name="Google Shape;1612;p3"/>
          <p:cNvSpPr txBox="1">
            <a:spLocks noGrp="1"/>
          </p:cNvSpPr>
          <p:nvPr>
            <p:ph type="title" idx="2" hasCustomPrompt="1"/>
          </p:nvPr>
        </p:nvSpPr>
        <p:spPr>
          <a:xfrm>
            <a:off x="3484800" y="1462650"/>
            <a:ext cx="2174400" cy="11454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accent1"/>
              </a:buClr>
              <a:buSzPts val="7200"/>
              <a:buNone/>
              <a:defRPr sz="72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613" name="Google Shape;1613;p3"/>
          <p:cNvSpPr txBox="1">
            <a:spLocks noGrp="1"/>
          </p:cNvSpPr>
          <p:nvPr>
            <p:ph type="subTitle" idx="1"/>
          </p:nvPr>
        </p:nvSpPr>
        <p:spPr>
          <a:xfrm>
            <a:off x="3193975" y="2905375"/>
            <a:ext cx="2755800" cy="5994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600"/>
              <a:buNone/>
              <a:defRPr/>
            </a:lvl1pPr>
            <a:lvl2pPr lvl="1" algn="ctr">
              <a:spcBef>
                <a:spcPts val="1600"/>
              </a:spcBef>
              <a:spcAft>
                <a:spcPts val="0"/>
              </a:spcAft>
              <a:buSzPts val="1600"/>
              <a:buNone/>
              <a:defRPr/>
            </a:lvl2pPr>
            <a:lvl3pPr lvl="2" algn="ctr">
              <a:spcBef>
                <a:spcPts val="1600"/>
              </a:spcBef>
              <a:spcAft>
                <a:spcPts val="0"/>
              </a:spcAft>
              <a:buSzPts val="1600"/>
              <a:buNone/>
              <a:defRPr/>
            </a:lvl3pPr>
            <a:lvl4pPr lvl="3" algn="ctr">
              <a:spcBef>
                <a:spcPts val="1600"/>
              </a:spcBef>
              <a:spcAft>
                <a:spcPts val="0"/>
              </a:spcAft>
              <a:buSzPts val="1600"/>
              <a:buNone/>
              <a:defRPr/>
            </a:lvl4pPr>
            <a:lvl5pPr lvl="4" algn="ctr">
              <a:spcBef>
                <a:spcPts val="1600"/>
              </a:spcBef>
              <a:spcAft>
                <a:spcPts val="0"/>
              </a:spcAft>
              <a:buSzPts val="1600"/>
              <a:buNone/>
              <a:defRPr/>
            </a:lvl5pPr>
            <a:lvl6pPr lvl="5" algn="ctr">
              <a:spcBef>
                <a:spcPts val="1600"/>
              </a:spcBef>
              <a:spcAft>
                <a:spcPts val="0"/>
              </a:spcAft>
              <a:buSzPts val="1600"/>
              <a:buNone/>
              <a:defRPr/>
            </a:lvl6pPr>
            <a:lvl7pPr lvl="6" algn="ctr">
              <a:spcBef>
                <a:spcPts val="1600"/>
              </a:spcBef>
              <a:spcAft>
                <a:spcPts val="0"/>
              </a:spcAft>
              <a:buSzPts val="1600"/>
              <a:buNone/>
              <a:defRPr/>
            </a:lvl7pPr>
            <a:lvl8pPr lvl="7" algn="ctr">
              <a:spcBef>
                <a:spcPts val="1600"/>
              </a:spcBef>
              <a:spcAft>
                <a:spcPts val="0"/>
              </a:spcAft>
              <a:buSzPts val="1600"/>
              <a:buNone/>
              <a:defRPr/>
            </a:lvl8pPr>
            <a:lvl9pPr lvl="8" algn="ctr">
              <a:spcBef>
                <a:spcPts val="1600"/>
              </a:spcBef>
              <a:spcAft>
                <a:spcPts val="1600"/>
              </a:spcAft>
              <a:buSzPts val="16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2"/>
        </a:solidFill>
        <a:effectLst/>
      </p:bgPr>
    </p:bg>
    <p:spTree>
      <p:nvGrpSpPr>
        <p:cNvPr id="1" name="Shape 3208"/>
        <p:cNvGrpSpPr/>
        <p:nvPr/>
      </p:nvGrpSpPr>
      <p:grpSpPr>
        <a:xfrm>
          <a:off x="0" y="0"/>
          <a:ext cx="0" cy="0"/>
          <a:chOff x="0" y="0"/>
          <a:chExt cx="0" cy="0"/>
        </a:xfrm>
      </p:grpSpPr>
      <p:grpSp>
        <p:nvGrpSpPr>
          <p:cNvPr id="3209" name="Google Shape;3209;p5"/>
          <p:cNvGrpSpPr/>
          <p:nvPr/>
        </p:nvGrpSpPr>
        <p:grpSpPr>
          <a:xfrm>
            <a:off x="0" y="-28624"/>
            <a:ext cx="9144039" cy="4318075"/>
            <a:chOff x="0" y="-28624"/>
            <a:chExt cx="9144039" cy="4318075"/>
          </a:xfrm>
        </p:grpSpPr>
        <p:sp>
          <p:nvSpPr>
            <p:cNvPr id="3210" name="Google Shape;3210;p5"/>
            <p:cNvSpPr/>
            <p:nvPr/>
          </p:nvSpPr>
          <p:spPr>
            <a:xfrm>
              <a:off x="0" y="400206"/>
              <a:ext cx="4571109" cy="3889244"/>
            </a:xfrm>
            <a:custGeom>
              <a:avLst/>
              <a:gdLst/>
              <a:ahLst/>
              <a:cxnLst/>
              <a:rect l="l" t="t" r="r" b="b"/>
              <a:pathLst>
                <a:path w="60663" h="51614" extrusionOk="0">
                  <a:moveTo>
                    <a:pt x="1" y="0"/>
                  </a:moveTo>
                  <a:lnTo>
                    <a:pt x="1" y="9978"/>
                  </a:lnTo>
                  <a:lnTo>
                    <a:pt x="60663" y="51614"/>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1" name="Google Shape;3211;p5"/>
            <p:cNvSpPr/>
            <p:nvPr/>
          </p:nvSpPr>
          <p:spPr>
            <a:xfrm>
              <a:off x="4571122" y="-28624"/>
              <a:ext cx="4572917" cy="4318075"/>
            </a:xfrm>
            <a:custGeom>
              <a:avLst/>
              <a:gdLst/>
              <a:ahLst/>
              <a:cxnLst/>
              <a:rect l="l" t="t" r="r" b="b"/>
              <a:pathLst>
                <a:path w="60687" h="57305" extrusionOk="0">
                  <a:moveTo>
                    <a:pt x="54638" y="0"/>
                  </a:moveTo>
                  <a:lnTo>
                    <a:pt x="0" y="57305"/>
                  </a:lnTo>
                  <a:lnTo>
                    <a:pt x="60686" y="5691"/>
                  </a:lnTo>
                  <a:lnTo>
                    <a:pt x="6068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2" name="Google Shape;3212;p5"/>
          <p:cNvSpPr txBox="1">
            <a:spLocks noGrp="1"/>
          </p:cNvSpPr>
          <p:nvPr>
            <p:ph type="title"/>
          </p:nvPr>
        </p:nvSpPr>
        <p:spPr>
          <a:xfrm>
            <a:off x="1349100" y="540000"/>
            <a:ext cx="6445800" cy="4776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3213" name="Google Shape;3213;p5"/>
          <p:cNvSpPr txBox="1">
            <a:spLocks noGrp="1"/>
          </p:cNvSpPr>
          <p:nvPr>
            <p:ph type="body" idx="1"/>
          </p:nvPr>
        </p:nvSpPr>
        <p:spPr>
          <a:xfrm>
            <a:off x="1076400" y="962025"/>
            <a:ext cx="6991200" cy="35910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Clr>
                <a:srgbClr val="162130"/>
              </a:buClr>
              <a:buSzPts val="1200"/>
              <a:buChar char="●"/>
              <a:defRPr sz="1200">
                <a:solidFill>
                  <a:srgbClr val="162130"/>
                </a:solidFill>
              </a:defRPr>
            </a:lvl1pPr>
            <a:lvl2pPr marL="914400" lvl="1" indent="-304800">
              <a:lnSpc>
                <a:spcPct val="100000"/>
              </a:lnSpc>
              <a:spcBef>
                <a:spcPts val="1600"/>
              </a:spcBef>
              <a:spcAft>
                <a:spcPts val="0"/>
              </a:spcAft>
              <a:buClr>
                <a:srgbClr val="162130"/>
              </a:buClr>
              <a:buSzPts val="1200"/>
              <a:buChar char="○"/>
              <a:defRPr sz="1200">
                <a:solidFill>
                  <a:srgbClr val="162130"/>
                </a:solidFill>
              </a:defRPr>
            </a:lvl2pPr>
            <a:lvl3pPr marL="1371600" lvl="2" indent="-304800">
              <a:lnSpc>
                <a:spcPct val="100000"/>
              </a:lnSpc>
              <a:spcBef>
                <a:spcPts val="1600"/>
              </a:spcBef>
              <a:spcAft>
                <a:spcPts val="0"/>
              </a:spcAft>
              <a:buClr>
                <a:srgbClr val="162130"/>
              </a:buClr>
              <a:buSzPts val="1200"/>
              <a:buChar char="■"/>
              <a:defRPr sz="1200">
                <a:solidFill>
                  <a:srgbClr val="162130"/>
                </a:solidFill>
              </a:defRPr>
            </a:lvl3pPr>
            <a:lvl4pPr marL="1828800" lvl="3" indent="-304800">
              <a:lnSpc>
                <a:spcPct val="100000"/>
              </a:lnSpc>
              <a:spcBef>
                <a:spcPts val="1600"/>
              </a:spcBef>
              <a:spcAft>
                <a:spcPts val="0"/>
              </a:spcAft>
              <a:buClr>
                <a:srgbClr val="162130"/>
              </a:buClr>
              <a:buSzPts val="1200"/>
              <a:buChar char="●"/>
              <a:defRPr sz="1200">
                <a:solidFill>
                  <a:srgbClr val="162130"/>
                </a:solidFill>
              </a:defRPr>
            </a:lvl4pPr>
            <a:lvl5pPr marL="2286000" lvl="4" indent="-304800">
              <a:lnSpc>
                <a:spcPct val="100000"/>
              </a:lnSpc>
              <a:spcBef>
                <a:spcPts val="1600"/>
              </a:spcBef>
              <a:spcAft>
                <a:spcPts val="0"/>
              </a:spcAft>
              <a:buClr>
                <a:srgbClr val="162130"/>
              </a:buClr>
              <a:buSzPts val="1200"/>
              <a:buChar char="○"/>
              <a:defRPr sz="1200">
                <a:solidFill>
                  <a:srgbClr val="162130"/>
                </a:solidFill>
              </a:defRPr>
            </a:lvl5pPr>
            <a:lvl6pPr marL="2743200" lvl="5" indent="-304800">
              <a:lnSpc>
                <a:spcPct val="100000"/>
              </a:lnSpc>
              <a:spcBef>
                <a:spcPts val="1600"/>
              </a:spcBef>
              <a:spcAft>
                <a:spcPts val="0"/>
              </a:spcAft>
              <a:buClr>
                <a:srgbClr val="162130"/>
              </a:buClr>
              <a:buSzPts val="1200"/>
              <a:buChar char="■"/>
              <a:defRPr sz="1200">
                <a:solidFill>
                  <a:srgbClr val="162130"/>
                </a:solidFill>
              </a:defRPr>
            </a:lvl6pPr>
            <a:lvl7pPr marL="3200400" lvl="6" indent="-304800">
              <a:lnSpc>
                <a:spcPct val="100000"/>
              </a:lnSpc>
              <a:spcBef>
                <a:spcPts val="1600"/>
              </a:spcBef>
              <a:spcAft>
                <a:spcPts val="0"/>
              </a:spcAft>
              <a:buClr>
                <a:srgbClr val="162130"/>
              </a:buClr>
              <a:buSzPts val="1200"/>
              <a:buChar char="●"/>
              <a:defRPr sz="1200">
                <a:solidFill>
                  <a:srgbClr val="162130"/>
                </a:solidFill>
              </a:defRPr>
            </a:lvl7pPr>
            <a:lvl8pPr marL="3657600" lvl="7" indent="-304800">
              <a:lnSpc>
                <a:spcPct val="100000"/>
              </a:lnSpc>
              <a:spcBef>
                <a:spcPts val="1600"/>
              </a:spcBef>
              <a:spcAft>
                <a:spcPts val="0"/>
              </a:spcAft>
              <a:buClr>
                <a:srgbClr val="162130"/>
              </a:buClr>
              <a:buSzPts val="1200"/>
              <a:buChar char="○"/>
              <a:defRPr sz="1200">
                <a:solidFill>
                  <a:srgbClr val="162130"/>
                </a:solidFill>
              </a:defRPr>
            </a:lvl8pPr>
            <a:lvl9pPr marL="4114800" lvl="8" indent="-304800">
              <a:lnSpc>
                <a:spcPct val="100000"/>
              </a:lnSpc>
              <a:spcBef>
                <a:spcPts val="1600"/>
              </a:spcBef>
              <a:spcAft>
                <a:spcPts val="1600"/>
              </a:spcAft>
              <a:buClr>
                <a:srgbClr val="162130"/>
              </a:buClr>
              <a:buSzPts val="1200"/>
              <a:buChar char="■"/>
              <a:defRPr sz="1200">
                <a:solidFill>
                  <a:srgbClr val="162130"/>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accent2"/>
        </a:solidFill>
        <a:effectLst/>
      </p:bgPr>
    </p:bg>
    <p:spTree>
      <p:nvGrpSpPr>
        <p:cNvPr id="1" name="Shape 3214"/>
        <p:cNvGrpSpPr/>
        <p:nvPr/>
      </p:nvGrpSpPr>
      <p:grpSpPr>
        <a:xfrm>
          <a:off x="0" y="0"/>
          <a:ext cx="0" cy="0"/>
          <a:chOff x="0" y="0"/>
          <a:chExt cx="0" cy="0"/>
        </a:xfrm>
      </p:grpSpPr>
      <p:grpSp>
        <p:nvGrpSpPr>
          <p:cNvPr id="3215" name="Google Shape;3215;p6"/>
          <p:cNvGrpSpPr/>
          <p:nvPr/>
        </p:nvGrpSpPr>
        <p:grpSpPr>
          <a:xfrm>
            <a:off x="-613" y="32"/>
            <a:ext cx="9162959" cy="5162845"/>
            <a:chOff x="14670875" y="846675"/>
            <a:chExt cx="7166400" cy="3385250"/>
          </a:xfrm>
        </p:grpSpPr>
        <p:sp>
          <p:nvSpPr>
            <p:cNvPr id="3216" name="Google Shape;3216;p6"/>
            <p:cNvSpPr/>
            <p:nvPr/>
          </p:nvSpPr>
          <p:spPr>
            <a:xfrm>
              <a:off x="14670875" y="1183900"/>
              <a:ext cx="3582900" cy="3048025"/>
            </a:xfrm>
            <a:custGeom>
              <a:avLst/>
              <a:gdLst/>
              <a:ahLst/>
              <a:cxnLst/>
              <a:rect l="l" t="t" r="r" b="b"/>
              <a:pathLst>
                <a:path w="143316" h="121921" extrusionOk="0">
                  <a:moveTo>
                    <a:pt x="0" y="1"/>
                  </a:moveTo>
                  <a:lnTo>
                    <a:pt x="0" y="23539"/>
                  </a:lnTo>
                  <a:lnTo>
                    <a:pt x="143316" y="12192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7" name="Google Shape;3217;p6"/>
            <p:cNvSpPr/>
            <p:nvPr/>
          </p:nvSpPr>
          <p:spPr>
            <a:xfrm>
              <a:off x="14670875" y="3132050"/>
              <a:ext cx="3582900" cy="1099875"/>
            </a:xfrm>
            <a:custGeom>
              <a:avLst/>
              <a:gdLst/>
              <a:ahLst/>
              <a:cxnLst/>
              <a:rect l="l" t="t" r="r" b="b"/>
              <a:pathLst>
                <a:path w="143316" h="43995" extrusionOk="0">
                  <a:moveTo>
                    <a:pt x="0" y="1"/>
                  </a:moveTo>
                  <a:lnTo>
                    <a:pt x="0" y="15205"/>
                  </a:lnTo>
                  <a:lnTo>
                    <a:pt x="143316" y="4399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8" name="Google Shape;3218;p6"/>
            <p:cNvSpPr/>
            <p:nvPr/>
          </p:nvSpPr>
          <p:spPr>
            <a:xfrm>
              <a:off x="18253750" y="2724575"/>
              <a:ext cx="3583525" cy="1507350"/>
            </a:xfrm>
            <a:custGeom>
              <a:avLst/>
              <a:gdLst/>
              <a:ahLst/>
              <a:cxnLst/>
              <a:rect l="l" t="t" r="r" b="b"/>
              <a:pathLst>
                <a:path w="143341" h="60294" extrusionOk="0">
                  <a:moveTo>
                    <a:pt x="143340" y="0"/>
                  </a:moveTo>
                  <a:lnTo>
                    <a:pt x="1" y="60293"/>
                  </a:lnTo>
                  <a:lnTo>
                    <a:pt x="143340" y="1630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9" name="Google Shape;3219;p6"/>
            <p:cNvSpPr/>
            <p:nvPr/>
          </p:nvSpPr>
          <p:spPr>
            <a:xfrm>
              <a:off x="16185050" y="846675"/>
              <a:ext cx="2068725" cy="3385250"/>
            </a:xfrm>
            <a:custGeom>
              <a:avLst/>
              <a:gdLst/>
              <a:ahLst/>
              <a:cxnLst/>
              <a:rect l="l" t="t" r="r" b="b"/>
              <a:pathLst>
                <a:path w="82749" h="135410" extrusionOk="0">
                  <a:moveTo>
                    <a:pt x="0" y="0"/>
                  </a:moveTo>
                  <a:lnTo>
                    <a:pt x="82749" y="135409"/>
                  </a:lnTo>
                  <a:lnTo>
                    <a:pt x="189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0" name="Google Shape;3220;p6"/>
            <p:cNvSpPr/>
            <p:nvPr/>
          </p:nvSpPr>
          <p:spPr>
            <a:xfrm>
              <a:off x="17877225" y="846675"/>
              <a:ext cx="376550" cy="3385250"/>
            </a:xfrm>
            <a:custGeom>
              <a:avLst/>
              <a:gdLst/>
              <a:ahLst/>
              <a:cxnLst/>
              <a:rect l="l" t="t" r="r" b="b"/>
              <a:pathLst>
                <a:path w="15062" h="135410" extrusionOk="0">
                  <a:moveTo>
                    <a:pt x="0" y="0"/>
                  </a:moveTo>
                  <a:lnTo>
                    <a:pt x="15062" y="135409"/>
                  </a:lnTo>
                  <a:lnTo>
                    <a:pt x="150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1" name="Google Shape;3221;p6"/>
            <p:cNvSpPr/>
            <p:nvPr/>
          </p:nvSpPr>
          <p:spPr>
            <a:xfrm>
              <a:off x="18253750" y="846675"/>
              <a:ext cx="1595475" cy="3385250"/>
            </a:xfrm>
            <a:custGeom>
              <a:avLst/>
              <a:gdLst/>
              <a:ahLst/>
              <a:cxnLst/>
              <a:rect l="l" t="t" r="r" b="b"/>
              <a:pathLst>
                <a:path w="63819" h="135410" extrusionOk="0">
                  <a:moveTo>
                    <a:pt x="46566" y="0"/>
                  </a:moveTo>
                  <a:lnTo>
                    <a:pt x="1" y="135409"/>
                  </a:lnTo>
                  <a:lnTo>
                    <a:pt x="638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2" name="Google Shape;3222;p6"/>
            <p:cNvSpPr/>
            <p:nvPr/>
          </p:nvSpPr>
          <p:spPr>
            <a:xfrm>
              <a:off x="18253750" y="846675"/>
              <a:ext cx="3583525" cy="3385250"/>
            </a:xfrm>
            <a:custGeom>
              <a:avLst/>
              <a:gdLst/>
              <a:ahLst/>
              <a:cxnLst/>
              <a:rect l="l" t="t" r="r" b="b"/>
              <a:pathLst>
                <a:path w="143341" h="135410" extrusionOk="0">
                  <a:moveTo>
                    <a:pt x="129053" y="0"/>
                  </a:moveTo>
                  <a:lnTo>
                    <a:pt x="1" y="135409"/>
                  </a:lnTo>
                  <a:lnTo>
                    <a:pt x="143340" y="1349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3" name="Google Shape;3223;p6"/>
            <p:cNvSpPr/>
            <p:nvPr/>
          </p:nvSpPr>
          <p:spPr>
            <a:xfrm>
              <a:off x="14670875" y="3876200"/>
              <a:ext cx="3582900" cy="355725"/>
            </a:xfrm>
            <a:custGeom>
              <a:avLst/>
              <a:gdLst/>
              <a:ahLst/>
              <a:cxnLst/>
              <a:rect l="l" t="t" r="r" b="b"/>
              <a:pathLst>
                <a:path w="143316" h="14229" extrusionOk="0">
                  <a:moveTo>
                    <a:pt x="0" y="1"/>
                  </a:moveTo>
                  <a:lnTo>
                    <a:pt x="0" y="14228"/>
                  </a:lnTo>
                  <a:lnTo>
                    <a:pt x="143316" y="1422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4" name="Google Shape;3224;p6"/>
            <p:cNvSpPr/>
            <p:nvPr/>
          </p:nvSpPr>
          <p:spPr>
            <a:xfrm>
              <a:off x="14670875" y="2277200"/>
              <a:ext cx="3582900" cy="1954725"/>
            </a:xfrm>
            <a:custGeom>
              <a:avLst/>
              <a:gdLst/>
              <a:ahLst/>
              <a:cxnLst/>
              <a:rect l="l" t="t" r="r" b="b"/>
              <a:pathLst>
                <a:path w="143316" h="78189" extrusionOk="0">
                  <a:moveTo>
                    <a:pt x="0" y="0"/>
                  </a:moveTo>
                  <a:lnTo>
                    <a:pt x="0" y="17895"/>
                  </a:lnTo>
                  <a:lnTo>
                    <a:pt x="143316" y="78188"/>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5" name="Google Shape;3225;p6"/>
            <p:cNvSpPr/>
            <p:nvPr/>
          </p:nvSpPr>
          <p:spPr>
            <a:xfrm>
              <a:off x="15027450" y="846675"/>
              <a:ext cx="3226325" cy="3385250"/>
            </a:xfrm>
            <a:custGeom>
              <a:avLst/>
              <a:gdLst/>
              <a:ahLst/>
              <a:cxnLst/>
              <a:rect l="l" t="t" r="r" b="b"/>
              <a:pathLst>
                <a:path w="129053" h="135410" extrusionOk="0">
                  <a:moveTo>
                    <a:pt x="1" y="0"/>
                  </a:moveTo>
                  <a:lnTo>
                    <a:pt x="129053" y="135409"/>
                  </a:lnTo>
                  <a:lnTo>
                    <a:pt x="129053" y="135409"/>
                  </a:lnTo>
                  <a:lnTo>
                    <a:pt x="2492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6" name="Google Shape;3226;p6"/>
            <p:cNvSpPr/>
            <p:nvPr/>
          </p:nvSpPr>
          <p:spPr>
            <a:xfrm>
              <a:off x="17089625" y="846675"/>
              <a:ext cx="1164150" cy="3385250"/>
            </a:xfrm>
            <a:custGeom>
              <a:avLst/>
              <a:gdLst/>
              <a:ahLst/>
              <a:cxnLst/>
              <a:rect l="l" t="t" r="r" b="b"/>
              <a:pathLst>
                <a:path w="46566" h="135410" extrusionOk="0">
                  <a:moveTo>
                    <a:pt x="0" y="0"/>
                  </a:moveTo>
                  <a:lnTo>
                    <a:pt x="46566" y="135409"/>
                  </a:lnTo>
                  <a:lnTo>
                    <a:pt x="160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7" name="Google Shape;3227;p6"/>
            <p:cNvSpPr/>
            <p:nvPr/>
          </p:nvSpPr>
          <p:spPr>
            <a:xfrm>
              <a:off x="18253750" y="846675"/>
              <a:ext cx="761725" cy="3385250"/>
            </a:xfrm>
            <a:custGeom>
              <a:avLst/>
              <a:gdLst/>
              <a:ahLst/>
              <a:cxnLst/>
              <a:rect l="l" t="t" r="r" b="b"/>
              <a:pathLst>
                <a:path w="30469" h="135410" extrusionOk="0">
                  <a:moveTo>
                    <a:pt x="15062" y="0"/>
                  </a:moveTo>
                  <a:lnTo>
                    <a:pt x="1" y="135409"/>
                  </a:lnTo>
                  <a:lnTo>
                    <a:pt x="304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8" name="Google Shape;3228;p6"/>
            <p:cNvSpPr/>
            <p:nvPr/>
          </p:nvSpPr>
          <p:spPr>
            <a:xfrm>
              <a:off x="18253750" y="846675"/>
              <a:ext cx="2603325" cy="3385250"/>
            </a:xfrm>
            <a:custGeom>
              <a:avLst/>
              <a:gdLst/>
              <a:ahLst/>
              <a:cxnLst/>
              <a:rect l="l" t="t" r="r" b="b"/>
              <a:pathLst>
                <a:path w="104133" h="135410" extrusionOk="0">
                  <a:moveTo>
                    <a:pt x="82749" y="0"/>
                  </a:moveTo>
                  <a:lnTo>
                    <a:pt x="1" y="135409"/>
                  </a:lnTo>
                  <a:lnTo>
                    <a:pt x="1041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9" name="Google Shape;3229;p6"/>
            <p:cNvSpPr/>
            <p:nvPr/>
          </p:nvSpPr>
          <p:spPr>
            <a:xfrm>
              <a:off x="18253750" y="1772375"/>
              <a:ext cx="3583525" cy="2459550"/>
            </a:xfrm>
            <a:custGeom>
              <a:avLst/>
              <a:gdLst/>
              <a:ahLst/>
              <a:cxnLst/>
              <a:rect l="l" t="t" r="r" b="b"/>
              <a:pathLst>
                <a:path w="143341" h="98382" extrusionOk="0">
                  <a:moveTo>
                    <a:pt x="143340" y="0"/>
                  </a:moveTo>
                  <a:lnTo>
                    <a:pt x="1" y="98381"/>
                  </a:lnTo>
                  <a:lnTo>
                    <a:pt x="143340" y="20193"/>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0" name="Google Shape;3230;p6"/>
            <p:cNvSpPr/>
            <p:nvPr/>
          </p:nvSpPr>
          <p:spPr>
            <a:xfrm>
              <a:off x="18253750" y="3512175"/>
              <a:ext cx="3583525" cy="719750"/>
            </a:xfrm>
            <a:custGeom>
              <a:avLst/>
              <a:gdLst/>
              <a:ahLst/>
              <a:cxnLst/>
              <a:rect l="l" t="t" r="r" b="b"/>
              <a:pathLst>
                <a:path w="143341" h="28790" extrusionOk="0">
                  <a:moveTo>
                    <a:pt x="143340" y="0"/>
                  </a:moveTo>
                  <a:lnTo>
                    <a:pt x="1" y="28789"/>
                  </a:lnTo>
                  <a:lnTo>
                    <a:pt x="143340" y="14562"/>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31" name="Google Shape;3231;p6"/>
          <p:cNvSpPr txBox="1">
            <a:spLocks noGrp="1"/>
          </p:cNvSpPr>
          <p:nvPr>
            <p:ph type="subTitle" idx="1"/>
          </p:nvPr>
        </p:nvSpPr>
        <p:spPr>
          <a:xfrm>
            <a:off x="1674450" y="2238375"/>
            <a:ext cx="2247900" cy="324000"/>
          </a:xfrm>
          <a:prstGeom prst="rect">
            <a:avLst/>
          </a:prstGeom>
        </p:spPr>
        <p:txBody>
          <a:bodyPr spcFirstLastPara="1" wrap="square" lIns="91425" tIns="91425" rIns="91425" bIns="91425" anchor="t" anchorCtr="0">
            <a:noAutofit/>
          </a:bodyPr>
          <a:lstStyle>
            <a:lvl1pPr lvl="0" algn="ctr">
              <a:spcBef>
                <a:spcPts val="0"/>
              </a:spcBef>
              <a:spcAft>
                <a:spcPts val="0"/>
              </a:spcAft>
              <a:buNone/>
              <a:defRPr sz="2000">
                <a:solidFill>
                  <a:schemeClr val="accent1"/>
                </a:solidFill>
                <a:latin typeface="Slackey"/>
                <a:ea typeface="Slackey"/>
                <a:cs typeface="Slackey"/>
                <a:sym typeface="Slackey"/>
              </a:defRPr>
            </a:lvl1pPr>
            <a:lvl2pPr lvl="1" algn="ctr">
              <a:spcBef>
                <a:spcPts val="1600"/>
              </a:spcBef>
              <a:spcAft>
                <a:spcPts val="0"/>
              </a:spcAft>
              <a:buNone/>
              <a:defRPr>
                <a:solidFill>
                  <a:schemeClr val="accent1"/>
                </a:solidFill>
                <a:latin typeface="Slackey"/>
                <a:ea typeface="Slackey"/>
                <a:cs typeface="Slackey"/>
                <a:sym typeface="Slackey"/>
              </a:defRPr>
            </a:lvl2pPr>
            <a:lvl3pPr lvl="2" algn="ctr">
              <a:spcBef>
                <a:spcPts val="1600"/>
              </a:spcBef>
              <a:spcAft>
                <a:spcPts val="0"/>
              </a:spcAft>
              <a:buNone/>
              <a:defRPr>
                <a:solidFill>
                  <a:schemeClr val="accent1"/>
                </a:solidFill>
                <a:latin typeface="Slackey"/>
                <a:ea typeface="Slackey"/>
                <a:cs typeface="Slackey"/>
                <a:sym typeface="Slackey"/>
              </a:defRPr>
            </a:lvl3pPr>
            <a:lvl4pPr lvl="3" algn="ctr">
              <a:spcBef>
                <a:spcPts val="1600"/>
              </a:spcBef>
              <a:spcAft>
                <a:spcPts val="0"/>
              </a:spcAft>
              <a:buNone/>
              <a:defRPr>
                <a:solidFill>
                  <a:schemeClr val="accent1"/>
                </a:solidFill>
                <a:latin typeface="Slackey"/>
                <a:ea typeface="Slackey"/>
                <a:cs typeface="Slackey"/>
                <a:sym typeface="Slackey"/>
              </a:defRPr>
            </a:lvl4pPr>
            <a:lvl5pPr lvl="4" algn="ctr">
              <a:spcBef>
                <a:spcPts val="1600"/>
              </a:spcBef>
              <a:spcAft>
                <a:spcPts val="0"/>
              </a:spcAft>
              <a:buNone/>
              <a:defRPr>
                <a:solidFill>
                  <a:schemeClr val="accent1"/>
                </a:solidFill>
                <a:latin typeface="Slackey"/>
                <a:ea typeface="Slackey"/>
                <a:cs typeface="Slackey"/>
                <a:sym typeface="Slackey"/>
              </a:defRPr>
            </a:lvl5pPr>
            <a:lvl6pPr lvl="5" algn="ctr">
              <a:spcBef>
                <a:spcPts val="1600"/>
              </a:spcBef>
              <a:spcAft>
                <a:spcPts val="0"/>
              </a:spcAft>
              <a:buNone/>
              <a:defRPr>
                <a:solidFill>
                  <a:schemeClr val="accent1"/>
                </a:solidFill>
                <a:latin typeface="Slackey"/>
                <a:ea typeface="Slackey"/>
                <a:cs typeface="Slackey"/>
                <a:sym typeface="Slackey"/>
              </a:defRPr>
            </a:lvl6pPr>
            <a:lvl7pPr lvl="6" algn="ctr">
              <a:spcBef>
                <a:spcPts val="1600"/>
              </a:spcBef>
              <a:spcAft>
                <a:spcPts val="0"/>
              </a:spcAft>
              <a:buNone/>
              <a:defRPr>
                <a:solidFill>
                  <a:schemeClr val="accent1"/>
                </a:solidFill>
                <a:latin typeface="Slackey"/>
                <a:ea typeface="Slackey"/>
                <a:cs typeface="Slackey"/>
                <a:sym typeface="Slackey"/>
              </a:defRPr>
            </a:lvl7pPr>
            <a:lvl8pPr lvl="7" algn="ctr">
              <a:spcBef>
                <a:spcPts val="1600"/>
              </a:spcBef>
              <a:spcAft>
                <a:spcPts val="0"/>
              </a:spcAft>
              <a:buNone/>
              <a:defRPr>
                <a:solidFill>
                  <a:schemeClr val="accent1"/>
                </a:solidFill>
                <a:latin typeface="Slackey"/>
                <a:ea typeface="Slackey"/>
                <a:cs typeface="Slackey"/>
                <a:sym typeface="Slackey"/>
              </a:defRPr>
            </a:lvl8pPr>
            <a:lvl9pPr lvl="8" algn="ctr">
              <a:spcBef>
                <a:spcPts val="1600"/>
              </a:spcBef>
              <a:spcAft>
                <a:spcPts val="1600"/>
              </a:spcAft>
              <a:buNone/>
              <a:defRPr>
                <a:solidFill>
                  <a:schemeClr val="accent1"/>
                </a:solidFill>
                <a:latin typeface="Slackey"/>
                <a:ea typeface="Slackey"/>
                <a:cs typeface="Slackey"/>
                <a:sym typeface="Slackey"/>
              </a:defRPr>
            </a:lvl9pPr>
          </a:lstStyle>
          <a:p>
            <a:endParaRPr/>
          </a:p>
        </p:txBody>
      </p:sp>
      <p:sp>
        <p:nvSpPr>
          <p:cNvPr id="3232" name="Google Shape;3232;p6"/>
          <p:cNvSpPr txBox="1">
            <a:spLocks noGrp="1"/>
          </p:cNvSpPr>
          <p:nvPr>
            <p:ph type="subTitle" idx="2"/>
          </p:nvPr>
        </p:nvSpPr>
        <p:spPr>
          <a:xfrm>
            <a:off x="1674450" y="2647950"/>
            <a:ext cx="2247900" cy="138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1600"/>
              </a:spcBef>
              <a:spcAft>
                <a:spcPts val="0"/>
              </a:spcAft>
              <a:buNone/>
              <a:defRPr/>
            </a:lvl2pPr>
            <a:lvl3pPr lvl="2" algn="ctr" rtl="0">
              <a:lnSpc>
                <a:spcPct val="100000"/>
              </a:lnSpc>
              <a:spcBef>
                <a:spcPts val="1600"/>
              </a:spcBef>
              <a:spcAft>
                <a:spcPts val="0"/>
              </a:spcAft>
              <a:buNone/>
              <a:defRPr/>
            </a:lvl3pPr>
            <a:lvl4pPr lvl="3" algn="ctr" rtl="0">
              <a:lnSpc>
                <a:spcPct val="100000"/>
              </a:lnSpc>
              <a:spcBef>
                <a:spcPts val="1600"/>
              </a:spcBef>
              <a:spcAft>
                <a:spcPts val="0"/>
              </a:spcAft>
              <a:buNone/>
              <a:defRPr/>
            </a:lvl4pPr>
            <a:lvl5pPr lvl="4" algn="ctr" rtl="0">
              <a:lnSpc>
                <a:spcPct val="100000"/>
              </a:lnSpc>
              <a:spcBef>
                <a:spcPts val="1600"/>
              </a:spcBef>
              <a:spcAft>
                <a:spcPts val="0"/>
              </a:spcAft>
              <a:buNone/>
              <a:defRPr/>
            </a:lvl5pPr>
            <a:lvl6pPr lvl="5" algn="ctr" rtl="0">
              <a:lnSpc>
                <a:spcPct val="100000"/>
              </a:lnSpc>
              <a:spcBef>
                <a:spcPts val="1600"/>
              </a:spcBef>
              <a:spcAft>
                <a:spcPts val="0"/>
              </a:spcAft>
              <a:buNone/>
              <a:defRPr/>
            </a:lvl6pPr>
            <a:lvl7pPr lvl="6" algn="ctr" rtl="0">
              <a:lnSpc>
                <a:spcPct val="100000"/>
              </a:lnSpc>
              <a:spcBef>
                <a:spcPts val="1600"/>
              </a:spcBef>
              <a:spcAft>
                <a:spcPts val="0"/>
              </a:spcAft>
              <a:buNone/>
              <a:defRPr/>
            </a:lvl7pPr>
            <a:lvl8pPr lvl="7" algn="ctr" rtl="0">
              <a:lnSpc>
                <a:spcPct val="100000"/>
              </a:lnSpc>
              <a:spcBef>
                <a:spcPts val="1600"/>
              </a:spcBef>
              <a:spcAft>
                <a:spcPts val="0"/>
              </a:spcAft>
              <a:buNone/>
              <a:defRPr/>
            </a:lvl8pPr>
            <a:lvl9pPr lvl="8" algn="ctr" rtl="0">
              <a:lnSpc>
                <a:spcPct val="100000"/>
              </a:lnSpc>
              <a:spcBef>
                <a:spcPts val="1600"/>
              </a:spcBef>
              <a:spcAft>
                <a:spcPts val="1600"/>
              </a:spcAft>
              <a:buNone/>
              <a:defRPr/>
            </a:lvl9pPr>
          </a:lstStyle>
          <a:p>
            <a:endParaRPr/>
          </a:p>
        </p:txBody>
      </p:sp>
      <p:sp>
        <p:nvSpPr>
          <p:cNvPr id="3233" name="Google Shape;3233;p6"/>
          <p:cNvSpPr txBox="1">
            <a:spLocks noGrp="1"/>
          </p:cNvSpPr>
          <p:nvPr>
            <p:ph type="subTitle" idx="3"/>
          </p:nvPr>
        </p:nvSpPr>
        <p:spPr>
          <a:xfrm>
            <a:off x="5221650" y="2238375"/>
            <a:ext cx="2247900" cy="3240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sz="2000">
                <a:solidFill>
                  <a:schemeClr val="accent1"/>
                </a:solidFill>
                <a:latin typeface="Slackey"/>
                <a:ea typeface="Slackey"/>
                <a:cs typeface="Slackey"/>
                <a:sym typeface="Slackey"/>
              </a:defRPr>
            </a:lvl1pPr>
            <a:lvl2pPr lvl="1" algn="ctr" rtl="0">
              <a:spcBef>
                <a:spcPts val="1600"/>
              </a:spcBef>
              <a:spcAft>
                <a:spcPts val="0"/>
              </a:spcAft>
              <a:buNone/>
              <a:defRPr>
                <a:solidFill>
                  <a:schemeClr val="accent1"/>
                </a:solidFill>
                <a:latin typeface="Slackey"/>
                <a:ea typeface="Slackey"/>
                <a:cs typeface="Slackey"/>
                <a:sym typeface="Slackey"/>
              </a:defRPr>
            </a:lvl2pPr>
            <a:lvl3pPr lvl="2" algn="ctr" rtl="0">
              <a:spcBef>
                <a:spcPts val="1600"/>
              </a:spcBef>
              <a:spcAft>
                <a:spcPts val="0"/>
              </a:spcAft>
              <a:buNone/>
              <a:defRPr>
                <a:solidFill>
                  <a:schemeClr val="accent1"/>
                </a:solidFill>
                <a:latin typeface="Slackey"/>
                <a:ea typeface="Slackey"/>
                <a:cs typeface="Slackey"/>
                <a:sym typeface="Slackey"/>
              </a:defRPr>
            </a:lvl3pPr>
            <a:lvl4pPr lvl="3" algn="ctr" rtl="0">
              <a:spcBef>
                <a:spcPts val="1600"/>
              </a:spcBef>
              <a:spcAft>
                <a:spcPts val="0"/>
              </a:spcAft>
              <a:buNone/>
              <a:defRPr>
                <a:solidFill>
                  <a:schemeClr val="accent1"/>
                </a:solidFill>
                <a:latin typeface="Slackey"/>
                <a:ea typeface="Slackey"/>
                <a:cs typeface="Slackey"/>
                <a:sym typeface="Slackey"/>
              </a:defRPr>
            </a:lvl4pPr>
            <a:lvl5pPr lvl="4" algn="ctr" rtl="0">
              <a:spcBef>
                <a:spcPts val="1600"/>
              </a:spcBef>
              <a:spcAft>
                <a:spcPts val="0"/>
              </a:spcAft>
              <a:buNone/>
              <a:defRPr>
                <a:solidFill>
                  <a:schemeClr val="accent1"/>
                </a:solidFill>
                <a:latin typeface="Slackey"/>
                <a:ea typeface="Slackey"/>
                <a:cs typeface="Slackey"/>
                <a:sym typeface="Slackey"/>
              </a:defRPr>
            </a:lvl5pPr>
            <a:lvl6pPr lvl="5" algn="ctr" rtl="0">
              <a:spcBef>
                <a:spcPts val="1600"/>
              </a:spcBef>
              <a:spcAft>
                <a:spcPts val="0"/>
              </a:spcAft>
              <a:buNone/>
              <a:defRPr>
                <a:solidFill>
                  <a:schemeClr val="accent1"/>
                </a:solidFill>
                <a:latin typeface="Slackey"/>
                <a:ea typeface="Slackey"/>
                <a:cs typeface="Slackey"/>
                <a:sym typeface="Slackey"/>
              </a:defRPr>
            </a:lvl6pPr>
            <a:lvl7pPr lvl="6" algn="ctr" rtl="0">
              <a:spcBef>
                <a:spcPts val="1600"/>
              </a:spcBef>
              <a:spcAft>
                <a:spcPts val="0"/>
              </a:spcAft>
              <a:buNone/>
              <a:defRPr>
                <a:solidFill>
                  <a:schemeClr val="accent1"/>
                </a:solidFill>
                <a:latin typeface="Slackey"/>
                <a:ea typeface="Slackey"/>
                <a:cs typeface="Slackey"/>
                <a:sym typeface="Slackey"/>
              </a:defRPr>
            </a:lvl7pPr>
            <a:lvl8pPr lvl="7" algn="ctr" rtl="0">
              <a:spcBef>
                <a:spcPts val="1600"/>
              </a:spcBef>
              <a:spcAft>
                <a:spcPts val="0"/>
              </a:spcAft>
              <a:buNone/>
              <a:defRPr>
                <a:solidFill>
                  <a:schemeClr val="accent1"/>
                </a:solidFill>
                <a:latin typeface="Slackey"/>
                <a:ea typeface="Slackey"/>
                <a:cs typeface="Slackey"/>
                <a:sym typeface="Slackey"/>
              </a:defRPr>
            </a:lvl8pPr>
            <a:lvl9pPr lvl="8" algn="ctr" rtl="0">
              <a:spcBef>
                <a:spcPts val="1600"/>
              </a:spcBef>
              <a:spcAft>
                <a:spcPts val="1600"/>
              </a:spcAft>
              <a:buNone/>
              <a:defRPr>
                <a:solidFill>
                  <a:schemeClr val="accent1"/>
                </a:solidFill>
                <a:latin typeface="Slackey"/>
                <a:ea typeface="Slackey"/>
                <a:cs typeface="Slackey"/>
                <a:sym typeface="Slackey"/>
              </a:defRPr>
            </a:lvl9pPr>
          </a:lstStyle>
          <a:p>
            <a:endParaRPr/>
          </a:p>
        </p:txBody>
      </p:sp>
      <p:sp>
        <p:nvSpPr>
          <p:cNvPr id="3234" name="Google Shape;3234;p6"/>
          <p:cNvSpPr txBox="1">
            <a:spLocks noGrp="1"/>
          </p:cNvSpPr>
          <p:nvPr>
            <p:ph type="subTitle" idx="4"/>
          </p:nvPr>
        </p:nvSpPr>
        <p:spPr>
          <a:xfrm>
            <a:off x="5221650" y="2647950"/>
            <a:ext cx="2247900" cy="138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lvl1pPr>
            <a:lvl2pPr lvl="1" algn="ctr" rtl="0">
              <a:lnSpc>
                <a:spcPct val="100000"/>
              </a:lnSpc>
              <a:spcBef>
                <a:spcPts val="1600"/>
              </a:spcBef>
              <a:spcAft>
                <a:spcPts val="0"/>
              </a:spcAft>
              <a:buNone/>
              <a:defRPr/>
            </a:lvl2pPr>
            <a:lvl3pPr lvl="2" algn="ctr" rtl="0">
              <a:lnSpc>
                <a:spcPct val="100000"/>
              </a:lnSpc>
              <a:spcBef>
                <a:spcPts val="1600"/>
              </a:spcBef>
              <a:spcAft>
                <a:spcPts val="0"/>
              </a:spcAft>
              <a:buNone/>
              <a:defRPr/>
            </a:lvl3pPr>
            <a:lvl4pPr lvl="3" algn="ctr" rtl="0">
              <a:lnSpc>
                <a:spcPct val="100000"/>
              </a:lnSpc>
              <a:spcBef>
                <a:spcPts val="1600"/>
              </a:spcBef>
              <a:spcAft>
                <a:spcPts val="0"/>
              </a:spcAft>
              <a:buNone/>
              <a:defRPr/>
            </a:lvl4pPr>
            <a:lvl5pPr lvl="4" algn="ctr" rtl="0">
              <a:lnSpc>
                <a:spcPct val="100000"/>
              </a:lnSpc>
              <a:spcBef>
                <a:spcPts val="1600"/>
              </a:spcBef>
              <a:spcAft>
                <a:spcPts val="0"/>
              </a:spcAft>
              <a:buNone/>
              <a:defRPr/>
            </a:lvl5pPr>
            <a:lvl6pPr lvl="5" algn="ctr" rtl="0">
              <a:lnSpc>
                <a:spcPct val="100000"/>
              </a:lnSpc>
              <a:spcBef>
                <a:spcPts val="1600"/>
              </a:spcBef>
              <a:spcAft>
                <a:spcPts val="0"/>
              </a:spcAft>
              <a:buNone/>
              <a:defRPr/>
            </a:lvl6pPr>
            <a:lvl7pPr lvl="6" algn="ctr" rtl="0">
              <a:lnSpc>
                <a:spcPct val="100000"/>
              </a:lnSpc>
              <a:spcBef>
                <a:spcPts val="1600"/>
              </a:spcBef>
              <a:spcAft>
                <a:spcPts val="0"/>
              </a:spcAft>
              <a:buNone/>
              <a:defRPr/>
            </a:lvl7pPr>
            <a:lvl8pPr lvl="7" algn="ctr" rtl="0">
              <a:lnSpc>
                <a:spcPct val="100000"/>
              </a:lnSpc>
              <a:spcBef>
                <a:spcPts val="1600"/>
              </a:spcBef>
              <a:spcAft>
                <a:spcPts val="0"/>
              </a:spcAft>
              <a:buNone/>
              <a:defRPr/>
            </a:lvl8pPr>
            <a:lvl9pPr lvl="8" algn="ctr" rtl="0">
              <a:lnSpc>
                <a:spcPct val="100000"/>
              </a:lnSpc>
              <a:spcBef>
                <a:spcPts val="1600"/>
              </a:spcBef>
              <a:spcAft>
                <a:spcPts val="1600"/>
              </a:spcAft>
              <a:buNone/>
              <a:defRPr/>
            </a:lvl9pPr>
          </a:lstStyle>
          <a:p>
            <a:endParaRPr/>
          </a:p>
        </p:txBody>
      </p:sp>
      <p:sp>
        <p:nvSpPr>
          <p:cNvPr id="3235" name="Google Shape;3235;p6"/>
          <p:cNvSpPr txBox="1">
            <a:spLocks noGrp="1"/>
          </p:cNvSpPr>
          <p:nvPr>
            <p:ph type="title"/>
          </p:nvPr>
        </p:nvSpPr>
        <p:spPr>
          <a:xfrm>
            <a:off x="1805550" y="540000"/>
            <a:ext cx="5532600" cy="99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accent1"/>
        </a:solidFill>
        <a:effectLst/>
      </p:bgPr>
    </p:bg>
    <p:spTree>
      <p:nvGrpSpPr>
        <p:cNvPr id="1" name="Shape 3238"/>
        <p:cNvGrpSpPr/>
        <p:nvPr/>
      </p:nvGrpSpPr>
      <p:grpSpPr>
        <a:xfrm>
          <a:off x="0" y="0"/>
          <a:ext cx="0" cy="0"/>
          <a:chOff x="0" y="0"/>
          <a:chExt cx="0" cy="0"/>
        </a:xfrm>
      </p:grpSpPr>
      <p:grpSp>
        <p:nvGrpSpPr>
          <p:cNvPr id="3239" name="Google Shape;3239;p8"/>
          <p:cNvGrpSpPr/>
          <p:nvPr/>
        </p:nvGrpSpPr>
        <p:grpSpPr>
          <a:xfrm flipH="1">
            <a:off x="-25" y="-419100"/>
            <a:ext cx="9136375" cy="5562608"/>
            <a:chOff x="-7728237" y="-419075"/>
            <a:chExt cx="15443501" cy="5562608"/>
          </a:xfrm>
        </p:grpSpPr>
        <p:sp>
          <p:nvSpPr>
            <p:cNvPr id="3240" name="Google Shape;3240;p8"/>
            <p:cNvSpPr/>
            <p:nvPr/>
          </p:nvSpPr>
          <p:spPr>
            <a:xfrm>
              <a:off x="3857953" y="2561831"/>
              <a:ext cx="3857311" cy="1033759"/>
            </a:xfrm>
            <a:custGeom>
              <a:avLst/>
              <a:gdLst/>
              <a:ahLst/>
              <a:cxnLst/>
              <a:rect l="l" t="t" r="r" b="b"/>
              <a:pathLst>
                <a:path w="55806" h="14956" extrusionOk="0">
                  <a:moveTo>
                    <a:pt x="1" y="1"/>
                  </a:moveTo>
                  <a:lnTo>
                    <a:pt x="55805" y="14955"/>
                  </a:lnTo>
                  <a:lnTo>
                    <a:pt x="558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41" name="Google Shape;3241;p8"/>
            <p:cNvGrpSpPr/>
            <p:nvPr/>
          </p:nvGrpSpPr>
          <p:grpSpPr>
            <a:xfrm>
              <a:off x="-7728237" y="-419075"/>
              <a:ext cx="15443501" cy="5562608"/>
              <a:chOff x="-7728237" y="-419075"/>
              <a:chExt cx="15443501" cy="5562608"/>
            </a:xfrm>
          </p:grpSpPr>
          <p:sp>
            <p:nvSpPr>
              <p:cNvPr id="3242" name="Google Shape;3242;p8"/>
              <p:cNvSpPr/>
              <p:nvPr/>
            </p:nvSpPr>
            <p:spPr>
              <a:xfrm>
                <a:off x="1296122" y="0"/>
                <a:ext cx="2561933" cy="2561933"/>
              </a:xfrm>
              <a:custGeom>
                <a:avLst/>
                <a:gdLst/>
                <a:ahLst/>
                <a:cxnLst/>
                <a:rect l="l" t="t" r="r" b="b"/>
                <a:pathLst>
                  <a:path w="37065" h="37065" extrusionOk="0">
                    <a:moveTo>
                      <a:pt x="1" y="1"/>
                    </a:moveTo>
                    <a:lnTo>
                      <a:pt x="37065" y="37065"/>
                    </a:lnTo>
                    <a:lnTo>
                      <a:pt x="1565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3" name="Google Shape;3243;p8"/>
              <p:cNvSpPr/>
              <p:nvPr/>
            </p:nvSpPr>
            <p:spPr>
              <a:xfrm>
                <a:off x="-7728185" y="2561825"/>
                <a:ext cx="11586214" cy="2581703"/>
              </a:xfrm>
              <a:custGeom>
                <a:avLst/>
                <a:gdLst/>
                <a:ahLst/>
                <a:cxnLst/>
                <a:rect l="l" t="t" r="r" b="b"/>
                <a:pathLst>
                  <a:path w="55817" h="32231" extrusionOk="0">
                    <a:moveTo>
                      <a:pt x="55817" y="1"/>
                    </a:moveTo>
                    <a:lnTo>
                      <a:pt x="0" y="14955"/>
                    </a:lnTo>
                    <a:lnTo>
                      <a:pt x="0" y="14955"/>
                    </a:lnTo>
                    <a:lnTo>
                      <a:pt x="0" y="32231"/>
                    </a:lnTo>
                    <a:lnTo>
                      <a:pt x="5581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4" name="Google Shape;3244;p8"/>
              <p:cNvSpPr/>
              <p:nvPr/>
            </p:nvSpPr>
            <p:spPr>
              <a:xfrm>
                <a:off x="-7728237" y="-19827"/>
                <a:ext cx="11586214" cy="2581702"/>
              </a:xfrm>
              <a:custGeom>
                <a:avLst/>
                <a:gdLst/>
                <a:ahLst/>
                <a:cxnLst/>
                <a:rect l="l" t="t" r="r" b="b"/>
                <a:pathLst>
                  <a:path w="55817" h="14943" extrusionOk="0">
                    <a:moveTo>
                      <a:pt x="0" y="0"/>
                    </a:moveTo>
                    <a:lnTo>
                      <a:pt x="0" y="14943"/>
                    </a:lnTo>
                    <a:lnTo>
                      <a:pt x="55817" y="14943"/>
                    </a:lnTo>
                    <a:lnTo>
                      <a:pt x="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5" name="Google Shape;3245;p8"/>
              <p:cNvSpPr/>
              <p:nvPr/>
            </p:nvSpPr>
            <p:spPr>
              <a:xfrm>
                <a:off x="-1384678" y="2561825"/>
                <a:ext cx="5242776" cy="2581701"/>
              </a:xfrm>
              <a:custGeom>
                <a:avLst/>
                <a:gdLst/>
                <a:ahLst/>
                <a:cxnLst/>
                <a:rect l="l" t="t" r="r" b="b"/>
                <a:pathLst>
                  <a:path w="37363" h="37351" extrusionOk="0">
                    <a:moveTo>
                      <a:pt x="37363" y="1"/>
                    </a:moveTo>
                    <a:lnTo>
                      <a:pt x="1" y="37351"/>
                    </a:lnTo>
                    <a:lnTo>
                      <a:pt x="15789" y="37351"/>
                    </a:lnTo>
                    <a:lnTo>
                      <a:pt x="3736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6" name="Google Shape;3246;p8"/>
              <p:cNvSpPr/>
              <p:nvPr/>
            </p:nvSpPr>
            <p:spPr>
              <a:xfrm>
                <a:off x="3165034" y="2561831"/>
                <a:ext cx="692997" cy="2581701"/>
              </a:xfrm>
              <a:custGeom>
                <a:avLst/>
                <a:gdLst/>
                <a:ahLst/>
                <a:cxnLst/>
                <a:rect l="l" t="t" r="r" b="b"/>
                <a:pathLst>
                  <a:path w="10026" h="37351" extrusionOk="0">
                    <a:moveTo>
                      <a:pt x="10026" y="1"/>
                    </a:moveTo>
                    <a:lnTo>
                      <a:pt x="1" y="37351"/>
                    </a:lnTo>
                    <a:lnTo>
                      <a:pt x="10026" y="37351"/>
                    </a:lnTo>
                    <a:lnTo>
                      <a:pt x="1002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7" name="Google Shape;3247;p8"/>
              <p:cNvSpPr/>
              <p:nvPr/>
            </p:nvSpPr>
            <p:spPr>
              <a:xfrm>
                <a:off x="3857953" y="0"/>
                <a:ext cx="2561103" cy="2561933"/>
              </a:xfrm>
              <a:custGeom>
                <a:avLst/>
                <a:gdLst/>
                <a:ahLst/>
                <a:cxnLst/>
                <a:rect l="l" t="t" r="r" b="b"/>
                <a:pathLst>
                  <a:path w="37053" h="37065" extrusionOk="0">
                    <a:moveTo>
                      <a:pt x="21384" y="1"/>
                    </a:moveTo>
                    <a:lnTo>
                      <a:pt x="1" y="37065"/>
                    </a:lnTo>
                    <a:lnTo>
                      <a:pt x="370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8" name="Google Shape;3248;p8"/>
              <p:cNvSpPr/>
              <p:nvPr/>
            </p:nvSpPr>
            <p:spPr>
              <a:xfrm>
                <a:off x="3857953" y="2561831"/>
                <a:ext cx="1490435" cy="2581701"/>
              </a:xfrm>
              <a:custGeom>
                <a:avLst/>
                <a:gdLst/>
                <a:ahLst/>
                <a:cxnLst/>
                <a:rect l="l" t="t" r="r" b="b"/>
                <a:pathLst>
                  <a:path w="21563" h="37351" extrusionOk="0">
                    <a:moveTo>
                      <a:pt x="1" y="1"/>
                    </a:moveTo>
                    <a:lnTo>
                      <a:pt x="9990" y="37351"/>
                    </a:lnTo>
                    <a:lnTo>
                      <a:pt x="21563" y="37351"/>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9" name="Google Shape;3249;p8"/>
              <p:cNvSpPr/>
              <p:nvPr/>
            </p:nvSpPr>
            <p:spPr>
              <a:xfrm>
                <a:off x="3857953" y="334122"/>
                <a:ext cx="3857311" cy="2227807"/>
              </a:xfrm>
              <a:custGeom>
                <a:avLst/>
                <a:gdLst/>
                <a:ahLst/>
                <a:cxnLst/>
                <a:rect l="l" t="t" r="r" b="b"/>
                <a:pathLst>
                  <a:path w="55806" h="32231" extrusionOk="0">
                    <a:moveTo>
                      <a:pt x="55805" y="1"/>
                    </a:moveTo>
                    <a:lnTo>
                      <a:pt x="1" y="32231"/>
                    </a:lnTo>
                    <a:lnTo>
                      <a:pt x="55805" y="17288"/>
                    </a:lnTo>
                    <a:lnTo>
                      <a:pt x="55805"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0" name="Google Shape;3250;p8"/>
              <p:cNvSpPr/>
              <p:nvPr/>
            </p:nvSpPr>
            <p:spPr>
              <a:xfrm>
                <a:off x="2378320" y="0"/>
                <a:ext cx="1479721" cy="2561933"/>
              </a:xfrm>
              <a:custGeom>
                <a:avLst/>
                <a:gdLst/>
                <a:ahLst/>
                <a:cxnLst/>
                <a:rect l="l" t="t" r="r" b="b"/>
                <a:pathLst>
                  <a:path w="21408" h="37065" extrusionOk="0">
                    <a:moveTo>
                      <a:pt x="0" y="1"/>
                    </a:moveTo>
                    <a:lnTo>
                      <a:pt x="21408" y="37065"/>
                    </a:lnTo>
                    <a:lnTo>
                      <a:pt x="1146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1" name="Google Shape;3251;p8"/>
              <p:cNvSpPr/>
              <p:nvPr/>
            </p:nvSpPr>
            <p:spPr>
              <a:xfrm>
                <a:off x="3857953" y="0"/>
                <a:ext cx="685601" cy="2561933"/>
              </a:xfrm>
              <a:custGeom>
                <a:avLst/>
                <a:gdLst/>
                <a:ahLst/>
                <a:cxnLst/>
                <a:rect l="l" t="t" r="r" b="b"/>
                <a:pathLst>
                  <a:path w="9919" h="37065" extrusionOk="0">
                    <a:moveTo>
                      <a:pt x="1" y="1"/>
                    </a:moveTo>
                    <a:lnTo>
                      <a:pt x="1" y="37065"/>
                    </a:lnTo>
                    <a:lnTo>
                      <a:pt x="9919"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2" name="Google Shape;3252;p8"/>
              <p:cNvSpPr/>
              <p:nvPr/>
            </p:nvSpPr>
            <p:spPr>
              <a:xfrm>
                <a:off x="-1384635" y="-419075"/>
                <a:ext cx="5242751" cy="2981045"/>
              </a:xfrm>
              <a:custGeom>
                <a:avLst/>
                <a:gdLst/>
                <a:ahLst/>
                <a:cxnLst/>
                <a:rect l="l" t="t" r="r" b="b"/>
                <a:pathLst>
                  <a:path w="55817" h="37065" extrusionOk="0">
                    <a:moveTo>
                      <a:pt x="0" y="1"/>
                    </a:moveTo>
                    <a:lnTo>
                      <a:pt x="0" y="4835"/>
                    </a:lnTo>
                    <a:lnTo>
                      <a:pt x="55817" y="37065"/>
                    </a:lnTo>
                    <a:lnTo>
                      <a:pt x="18753"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3" name="Google Shape;3253;p8"/>
              <p:cNvSpPr/>
              <p:nvPr/>
            </p:nvSpPr>
            <p:spPr>
              <a:xfrm>
                <a:off x="3857953" y="2561831"/>
                <a:ext cx="3857311" cy="2581701"/>
              </a:xfrm>
              <a:custGeom>
                <a:avLst/>
                <a:gdLst/>
                <a:ahLst/>
                <a:cxnLst/>
                <a:rect l="l" t="t" r="r" b="b"/>
                <a:pathLst>
                  <a:path w="55806" h="37351" extrusionOk="0">
                    <a:moveTo>
                      <a:pt x="1" y="1"/>
                    </a:moveTo>
                    <a:lnTo>
                      <a:pt x="37351" y="37351"/>
                    </a:lnTo>
                    <a:lnTo>
                      <a:pt x="55805" y="37351"/>
                    </a:lnTo>
                    <a:lnTo>
                      <a:pt x="55805" y="32231"/>
                    </a:lnTo>
                    <a:lnTo>
                      <a:pt x="1"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254" name="Google Shape;3254;p8"/>
          <p:cNvSpPr txBox="1">
            <a:spLocks noGrp="1"/>
          </p:cNvSpPr>
          <p:nvPr>
            <p:ph type="title"/>
          </p:nvPr>
        </p:nvSpPr>
        <p:spPr>
          <a:xfrm>
            <a:off x="4572075" y="540000"/>
            <a:ext cx="3852000" cy="1356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algn="r" rtl="0">
              <a:spcBef>
                <a:spcPts val="0"/>
              </a:spcBef>
              <a:spcAft>
                <a:spcPts val="0"/>
              </a:spcAft>
              <a:buSzPts val="2800"/>
              <a:buNone/>
              <a:defRPr/>
            </a:lvl2pPr>
            <a:lvl3pPr lvl="2" algn="r" rtl="0">
              <a:spcBef>
                <a:spcPts val="0"/>
              </a:spcBef>
              <a:spcAft>
                <a:spcPts val="0"/>
              </a:spcAft>
              <a:buSzPts val="2800"/>
              <a:buNone/>
              <a:defRPr/>
            </a:lvl3pPr>
            <a:lvl4pPr lvl="3" algn="r" rtl="0">
              <a:spcBef>
                <a:spcPts val="0"/>
              </a:spcBef>
              <a:spcAft>
                <a:spcPts val="0"/>
              </a:spcAft>
              <a:buSzPts val="2800"/>
              <a:buNone/>
              <a:defRPr/>
            </a:lvl4pPr>
            <a:lvl5pPr lvl="4" algn="r" rtl="0">
              <a:spcBef>
                <a:spcPts val="0"/>
              </a:spcBef>
              <a:spcAft>
                <a:spcPts val="0"/>
              </a:spcAft>
              <a:buSzPts val="2800"/>
              <a:buNone/>
              <a:defRPr/>
            </a:lvl5pPr>
            <a:lvl6pPr lvl="5" algn="r" rtl="0">
              <a:spcBef>
                <a:spcPts val="0"/>
              </a:spcBef>
              <a:spcAft>
                <a:spcPts val="0"/>
              </a:spcAft>
              <a:buSzPts val="2800"/>
              <a:buNone/>
              <a:defRPr/>
            </a:lvl6pPr>
            <a:lvl7pPr lvl="6" algn="r" rtl="0">
              <a:spcBef>
                <a:spcPts val="0"/>
              </a:spcBef>
              <a:spcAft>
                <a:spcPts val="0"/>
              </a:spcAft>
              <a:buSzPts val="2800"/>
              <a:buNone/>
              <a:defRPr/>
            </a:lvl7pPr>
            <a:lvl8pPr lvl="7" algn="r" rtl="0">
              <a:spcBef>
                <a:spcPts val="0"/>
              </a:spcBef>
              <a:spcAft>
                <a:spcPts val="0"/>
              </a:spcAft>
              <a:buSzPts val="2800"/>
              <a:buNone/>
              <a:defRPr/>
            </a:lvl8pPr>
            <a:lvl9pPr lvl="8" algn="r" rtl="0">
              <a:spcBef>
                <a:spcPts val="0"/>
              </a:spcBef>
              <a:spcAft>
                <a:spcPts val="0"/>
              </a:spcAft>
              <a:buSzPts val="2800"/>
              <a:buNone/>
              <a:defRPr/>
            </a:lvl9pPr>
          </a:lstStyle>
          <a:p>
            <a:endParaRPr/>
          </a:p>
        </p:txBody>
      </p:sp>
      <p:sp>
        <p:nvSpPr>
          <p:cNvPr id="3255" name="Google Shape;3255;p8"/>
          <p:cNvSpPr txBox="1">
            <a:spLocks noGrp="1"/>
          </p:cNvSpPr>
          <p:nvPr>
            <p:ph type="subTitle" idx="1"/>
          </p:nvPr>
        </p:nvSpPr>
        <p:spPr>
          <a:xfrm>
            <a:off x="5490625" y="2853150"/>
            <a:ext cx="2139000" cy="1166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None/>
              <a:defRPr>
                <a:solidFill>
                  <a:schemeClr val="dk1"/>
                </a:solidFill>
              </a:defRPr>
            </a:lvl1pPr>
            <a:lvl2pPr lvl="1" algn="ctr" rtl="0">
              <a:lnSpc>
                <a:spcPct val="100000"/>
              </a:lnSpc>
              <a:spcBef>
                <a:spcPts val="1600"/>
              </a:spcBef>
              <a:spcAft>
                <a:spcPts val="0"/>
              </a:spcAft>
              <a:buNone/>
              <a:defRPr/>
            </a:lvl2pPr>
            <a:lvl3pPr lvl="2" algn="ctr" rtl="0">
              <a:lnSpc>
                <a:spcPct val="100000"/>
              </a:lnSpc>
              <a:spcBef>
                <a:spcPts val="1600"/>
              </a:spcBef>
              <a:spcAft>
                <a:spcPts val="0"/>
              </a:spcAft>
              <a:buNone/>
              <a:defRPr/>
            </a:lvl3pPr>
            <a:lvl4pPr lvl="3" algn="ctr" rtl="0">
              <a:lnSpc>
                <a:spcPct val="100000"/>
              </a:lnSpc>
              <a:spcBef>
                <a:spcPts val="1600"/>
              </a:spcBef>
              <a:spcAft>
                <a:spcPts val="0"/>
              </a:spcAft>
              <a:buNone/>
              <a:defRPr/>
            </a:lvl4pPr>
            <a:lvl5pPr lvl="4" algn="ctr" rtl="0">
              <a:lnSpc>
                <a:spcPct val="100000"/>
              </a:lnSpc>
              <a:spcBef>
                <a:spcPts val="1600"/>
              </a:spcBef>
              <a:spcAft>
                <a:spcPts val="0"/>
              </a:spcAft>
              <a:buNone/>
              <a:defRPr/>
            </a:lvl5pPr>
            <a:lvl6pPr lvl="5" algn="ctr" rtl="0">
              <a:lnSpc>
                <a:spcPct val="100000"/>
              </a:lnSpc>
              <a:spcBef>
                <a:spcPts val="1600"/>
              </a:spcBef>
              <a:spcAft>
                <a:spcPts val="0"/>
              </a:spcAft>
              <a:buNone/>
              <a:defRPr/>
            </a:lvl6pPr>
            <a:lvl7pPr lvl="6" algn="ctr" rtl="0">
              <a:lnSpc>
                <a:spcPct val="100000"/>
              </a:lnSpc>
              <a:spcBef>
                <a:spcPts val="1600"/>
              </a:spcBef>
              <a:spcAft>
                <a:spcPts val="0"/>
              </a:spcAft>
              <a:buNone/>
              <a:defRPr/>
            </a:lvl7pPr>
            <a:lvl8pPr lvl="7" algn="ctr" rtl="0">
              <a:lnSpc>
                <a:spcPct val="100000"/>
              </a:lnSpc>
              <a:spcBef>
                <a:spcPts val="1600"/>
              </a:spcBef>
              <a:spcAft>
                <a:spcPts val="0"/>
              </a:spcAft>
              <a:buNone/>
              <a:defRPr/>
            </a:lvl8pPr>
            <a:lvl9pPr lvl="8" algn="ctr" rtl="0">
              <a:lnSpc>
                <a:spcPct val="100000"/>
              </a:lnSpc>
              <a:spcBef>
                <a:spcPts val="1600"/>
              </a:spcBef>
              <a:spcAft>
                <a:spcPts val="1600"/>
              </a:spcAft>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3256"/>
        <p:cNvGrpSpPr/>
        <p:nvPr/>
      </p:nvGrpSpPr>
      <p:grpSpPr>
        <a:xfrm>
          <a:off x="0" y="0"/>
          <a:ext cx="0" cy="0"/>
          <a:chOff x="0" y="0"/>
          <a:chExt cx="0" cy="0"/>
        </a:xfrm>
      </p:grpSpPr>
      <p:grpSp>
        <p:nvGrpSpPr>
          <p:cNvPr id="3257" name="Google Shape;3257;p9"/>
          <p:cNvGrpSpPr/>
          <p:nvPr/>
        </p:nvGrpSpPr>
        <p:grpSpPr>
          <a:xfrm>
            <a:off x="-66807" y="-86802"/>
            <a:ext cx="9277621" cy="6239545"/>
            <a:chOff x="14670875" y="846675"/>
            <a:chExt cx="7166400" cy="8013800"/>
          </a:xfrm>
        </p:grpSpPr>
        <p:sp>
          <p:nvSpPr>
            <p:cNvPr id="3258" name="Google Shape;3258;p9"/>
            <p:cNvSpPr/>
            <p:nvPr/>
          </p:nvSpPr>
          <p:spPr>
            <a:xfrm>
              <a:off x="17877225" y="846675"/>
              <a:ext cx="376550" cy="3385250"/>
            </a:xfrm>
            <a:custGeom>
              <a:avLst/>
              <a:gdLst/>
              <a:ahLst/>
              <a:cxnLst/>
              <a:rect l="l" t="t" r="r" b="b"/>
              <a:pathLst>
                <a:path w="15062" h="135410" extrusionOk="0">
                  <a:moveTo>
                    <a:pt x="0" y="0"/>
                  </a:moveTo>
                  <a:lnTo>
                    <a:pt x="15062" y="135409"/>
                  </a:lnTo>
                  <a:lnTo>
                    <a:pt x="150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9" name="Google Shape;3259;p9"/>
            <p:cNvSpPr/>
            <p:nvPr/>
          </p:nvSpPr>
          <p:spPr>
            <a:xfrm>
              <a:off x="17089625" y="846675"/>
              <a:ext cx="1164150" cy="3385250"/>
            </a:xfrm>
            <a:custGeom>
              <a:avLst/>
              <a:gdLst/>
              <a:ahLst/>
              <a:cxnLst/>
              <a:rect l="l" t="t" r="r" b="b"/>
              <a:pathLst>
                <a:path w="46566" h="135410" extrusionOk="0">
                  <a:moveTo>
                    <a:pt x="0" y="0"/>
                  </a:moveTo>
                  <a:lnTo>
                    <a:pt x="46566" y="135409"/>
                  </a:lnTo>
                  <a:lnTo>
                    <a:pt x="160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0" name="Google Shape;3260;p9"/>
            <p:cNvSpPr/>
            <p:nvPr/>
          </p:nvSpPr>
          <p:spPr>
            <a:xfrm>
              <a:off x="16185050" y="846675"/>
              <a:ext cx="2068725" cy="3385250"/>
            </a:xfrm>
            <a:custGeom>
              <a:avLst/>
              <a:gdLst/>
              <a:ahLst/>
              <a:cxnLst/>
              <a:rect l="l" t="t" r="r" b="b"/>
              <a:pathLst>
                <a:path w="82749" h="135410" extrusionOk="0">
                  <a:moveTo>
                    <a:pt x="0" y="0"/>
                  </a:moveTo>
                  <a:lnTo>
                    <a:pt x="82749" y="135409"/>
                  </a:lnTo>
                  <a:lnTo>
                    <a:pt x="189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1" name="Google Shape;3261;p9"/>
            <p:cNvSpPr/>
            <p:nvPr/>
          </p:nvSpPr>
          <p:spPr>
            <a:xfrm>
              <a:off x="15027450" y="846675"/>
              <a:ext cx="3226325" cy="3385250"/>
            </a:xfrm>
            <a:custGeom>
              <a:avLst/>
              <a:gdLst/>
              <a:ahLst/>
              <a:cxnLst/>
              <a:rect l="l" t="t" r="r" b="b"/>
              <a:pathLst>
                <a:path w="129053" h="135410" extrusionOk="0">
                  <a:moveTo>
                    <a:pt x="1" y="0"/>
                  </a:moveTo>
                  <a:lnTo>
                    <a:pt x="129053" y="135409"/>
                  </a:lnTo>
                  <a:lnTo>
                    <a:pt x="129053" y="135409"/>
                  </a:lnTo>
                  <a:lnTo>
                    <a:pt x="2492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2" name="Google Shape;3262;p9"/>
            <p:cNvSpPr/>
            <p:nvPr/>
          </p:nvSpPr>
          <p:spPr>
            <a:xfrm>
              <a:off x="14670875" y="1183900"/>
              <a:ext cx="3582900" cy="3048025"/>
            </a:xfrm>
            <a:custGeom>
              <a:avLst/>
              <a:gdLst/>
              <a:ahLst/>
              <a:cxnLst/>
              <a:rect l="l" t="t" r="r" b="b"/>
              <a:pathLst>
                <a:path w="143316" h="121921" extrusionOk="0">
                  <a:moveTo>
                    <a:pt x="0" y="1"/>
                  </a:moveTo>
                  <a:lnTo>
                    <a:pt x="0" y="23539"/>
                  </a:lnTo>
                  <a:lnTo>
                    <a:pt x="143316" y="12192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3" name="Google Shape;3263;p9"/>
            <p:cNvSpPr/>
            <p:nvPr/>
          </p:nvSpPr>
          <p:spPr>
            <a:xfrm>
              <a:off x="14670875" y="2277200"/>
              <a:ext cx="3582900" cy="1954725"/>
            </a:xfrm>
            <a:custGeom>
              <a:avLst/>
              <a:gdLst/>
              <a:ahLst/>
              <a:cxnLst/>
              <a:rect l="l" t="t" r="r" b="b"/>
              <a:pathLst>
                <a:path w="143316" h="78189" extrusionOk="0">
                  <a:moveTo>
                    <a:pt x="0" y="0"/>
                  </a:moveTo>
                  <a:lnTo>
                    <a:pt x="0" y="17895"/>
                  </a:lnTo>
                  <a:lnTo>
                    <a:pt x="143316" y="78188"/>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4" name="Google Shape;3264;p9"/>
            <p:cNvSpPr/>
            <p:nvPr/>
          </p:nvSpPr>
          <p:spPr>
            <a:xfrm>
              <a:off x="14670875" y="3132050"/>
              <a:ext cx="3582900" cy="1099875"/>
            </a:xfrm>
            <a:custGeom>
              <a:avLst/>
              <a:gdLst/>
              <a:ahLst/>
              <a:cxnLst/>
              <a:rect l="l" t="t" r="r" b="b"/>
              <a:pathLst>
                <a:path w="143316" h="43995" extrusionOk="0">
                  <a:moveTo>
                    <a:pt x="0" y="1"/>
                  </a:moveTo>
                  <a:lnTo>
                    <a:pt x="0" y="15205"/>
                  </a:lnTo>
                  <a:lnTo>
                    <a:pt x="143316" y="4399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5" name="Google Shape;3265;p9"/>
            <p:cNvSpPr/>
            <p:nvPr/>
          </p:nvSpPr>
          <p:spPr>
            <a:xfrm>
              <a:off x="14670875" y="3876200"/>
              <a:ext cx="3582900" cy="355725"/>
            </a:xfrm>
            <a:custGeom>
              <a:avLst/>
              <a:gdLst/>
              <a:ahLst/>
              <a:cxnLst/>
              <a:rect l="l" t="t" r="r" b="b"/>
              <a:pathLst>
                <a:path w="143316" h="14229" extrusionOk="0">
                  <a:moveTo>
                    <a:pt x="0" y="1"/>
                  </a:moveTo>
                  <a:lnTo>
                    <a:pt x="0" y="14228"/>
                  </a:lnTo>
                  <a:lnTo>
                    <a:pt x="143316" y="1422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6" name="Google Shape;3266;p9"/>
            <p:cNvSpPr/>
            <p:nvPr/>
          </p:nvSpPr>
          <p:spPr>
            <a:xfrm>
              <a:off x="14670875" y="4231900"/>
              <a:ext cx="3582900" cy="719450"/>
            </a:xfrm>
            <a:custGeom>
              <a:avLst/>
              <a:gdLst/>
              <a:ahLst/>
              <a:cxnLst/>
              <a:rect l="l" t="t" r="r" b="b"/>
              <a:pathLst>
                <a:path w="143316" h="28778" extrusionOk="0">
                  <a:moveTo>
                    <a:pt x="143316" y="0"/>
                  </a:moveTo>
                  <a:lnTo>
                    <a:pt x="0" y="14228"/>
                  </a:lnTo>
                  <a:lnTo>
                    <a:pt x="0" y="28778"/>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7" name="Google Shape;3267;p9"/>
            <p:cNvSpPr/>
            <p:nvPr/>
          </p:nvSpPr>
          <p:spPr>
            <a:xfrm>
              <a:off x="14670875" y="4231900"/>
              <a:ext cx="3582900" cy="1506750"/>
            </a:xfrm>
            <a:custGeom>
              <a:avLst/>
              <a:gdLst/>
              <a:ahLst/>
              <a:cxnLst/>
              <a:rect l="l" t="t" r="r" b="b"/>
              <a:pathLst>
                <a:path w="143316" h="60270" extrusionOk="0">
                  <a:moveTo>
                    <a:pt x="143316" y="0"/>
                  </a:moveTo>
                  <a:lnTo>
                    <a:pt x="0" y="43994"/>
                  </a:lnTo>
                  <a:lnTo>
                    <a:pt x="0" y="60270"/>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8" name="Google Shape;3268;p9"/>
            <p:cNvSpPr/>
            <p:nvPr/>
          </p:nvSpPr>
          <p:spPr>
            <a:xfrm>
              <a:off x="14670875" y="4231900"/>
              <a:ext cx="3582900" cy="2459250"/>
            </a:xfrm>
            <a:custGeom>
              <a:avLst/>
              <a:gdLst/>
              <a:ahLst/>
              <a:cxnLst/>
              <a:rect l="l" t="t" r="r" b="b"/>
              <a:pathLst>
                <a:path w="143316" h="98370" extrusionOk="0">
                  <a:moveTo>
                    <a:pt x="143316" y="0"/>
                  </a:moveTo>
                  <a:lnTo>
                    <a:pt x="0" y="78165"/>
                  </a:lnTo>
                  <a:lnTo>
                    <a:pt x="0" y="98370"/>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9" name="Google Shape;3269;p9"/>
            <p:cNvSpPr/>
            <p:nvPr/>
          </p:nvSpPr>
          <p:spPr>
            <a:xfrm>
              <a:off x="14670875" y="4231900"/>
              <a:ext cx="3582900" cy="3384975"/>
            </a:xfrm>
            <a:custGeom>
              <a:avLst/>
              <a:gdLst/>
              <a:ahLst/>
              <a:cxnLst/>
              <a:rect l="l" t="t" r="r" b="b"/>
              <a:pathLst>
                <a:path w="143316" h="135399" extrusionOk="0">
                  <a:moveTo>
                    <a:pt x="143316" y="0"/>
                  </a:moveTo>
                  <a:lnTo>
                    <a:pt x="0" y="121896"/>
                  </a:lnTo>
                  <a:lnTo>
                    <a:pt x="0" y="135398"/>
                  </a:lnTo>
                  <a:lnTo>
                    <a:pt x="14264" y="135398"/>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0" name="Google Shape;3270;p9"/>
            <p:cNvSpPr/>
            <p:nvPr/>
          </p:nvSpPr>
          <p:spPr>
            <a:xfrm>
              <a:off x="15650450" y="4231900"/>
              <a:ext cx="2603325" cy="3384975"/>
            </a:xfrm>
            <a:custGeom>
              <a:avLst/>
              <a:gdLst/>
              <a:ahLst/>
              <a:cxnLst/>
              <a:rect l="l" t="t" r="r" b="b"/>
              <a:pathLst>
                <a:path w="104133" h="135399" extrusionOk="0">
                  <a:moveTo>
                    <a:pt x="104133" y="0"/>
                  </a:moveTo>
                  <a:lnTo>
                    <a:pt x="1" y="135398"/>
                  </a:lnTo>
                  <a:lnTo>
                    <a:pt x="21384" y="135398"/>
                  </a:lnTo>
                  <a:lnTo>
                    <a:pt x="1041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1" name="Google Shape;3271;p9"/>
            <p:cNvSpPr/>
            <p:nvPr/>
          </p:nvSpPr>
          <p:spPr>
            <a:xfrm>
              <a:off x="16658625" y="4231900"/>
              <a:ext cx="1595150" cy="3384975"/>
            </a:xfrm>
            <a:custGeom>
              <a:avLst/>
              <a:gdLst/>
              <a:ahLst/>
              <a:cxnLst/>
              <a:rect l="l" t="t" r="r" b="b"/>
              <a:pathLst>
                <a:path w="63806" h="135399" extrusionOk="0">
                  <a:moveTo>
                    <a:pt x="63806" y="0"/>
                  </a:moveTo>
                  <a:lnTo>
                    <a:pt x="0" y="135398"/>
                  </a:lnTo>
                  <a:lnTo>
                    <a:pt x="17240" y="135398"/>
                  </a:lnTo>
                  <a:lnTo>
                    <a:pt x="638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2" name="Google Shape;3272;p9"/>
            <p:cNvSpPr/>
            <p:nvPr/>
          </p:nvSpPr>
          <p:spPr>
            <a:xfrm>
              <a:off x="17217625" y="4231900"/>
              <a:ext cx="1036150" cy="4610700"/>
            </a:xfrm>
            <a:custGeom>
              <a:avLst/>
              <a:gdLst/>
              <a:ahLst/>
              <a:cxnLst/>
              <a:rect l="l" t="t" r="r" b="b"/>
              <a:pathLst>
                <a:path w="41446" h="184428" extrusionOk="0">
                  <a:moveTo>
                    <a:pt x="41446" y="0"/>
                  </a:moveTo>
                  <a:lnTo>
                    <a:pt x="0" y="184428"/>
                  </a:lnTo>
                  <a:lnTo>
                    <a:pt x="21324" y="180213"/>
                  </a:lnTo>
                  <a:lnTo>
                    <a:pt x="414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3" name="Google Shape;3273;p9"/>
            <p:cNvSpPr/>
            <p:nvPr/>
          </p:nvSpPr>
          <p:spPr>
            <a:xfrm>
              <a:off x="18249000" y="4231900"/>
              <a:ext cx="519125" cy="4487775"/>
            </a:xfrm>
            <a:custGeom>
              <a:avLst/>
              <a:gdLst/>
              <a:ahLst/>
              <a:cxnLst/>
              <a:rect l="l" t="t" r="r" b="b"/>
              <a:pathLst>
                <a:path w="20765" h="179511" extrusionOk="0">
                  <a:moveTo>
                    <a:pt x="191" y="0"/>
                  </a:moveTo>
                  <a:lnTo>
                    <a:pt x="0" y="179034"/>
                  </a:lnTo>
                  <a:lnTo>
                    <a:pt x="20765" y="179511"/>
                  </a:lnTo>
                  <a:lnTo>
                    <a:pt x="1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4" name="Google Shape;3274;p9"/>
            <p:cNvSpPr/>
            <p:nvPr/>
          </p:nvSpPr>
          <p:spPr>
            <a:xfrm>
              <a:off x="18253750" y="4231900"/>
              <a:ext cx="1419850" cy="4628575"/>
            </a:xfrm>
            <a:custGeom>
              <a:avLst/>
              <a:gdLst/>
              <a:ahLst/>
              <a:cxnLst/>
              <a:rect l="l" t="t" r="r" b="b"/>
              <a:pathLst>
                <a:path w="56794" h="185143" extrusionOk="0">
                  <a:moveTo>
                    <a:pt x="1" y="0"/>
                  </a:moveTo>
                  <a:lnTo>
                    <a:pt x="41768" y="185142"/>
                  </a:lnTo>
                  <a:lnTo>
                    <a:pt x="56794" y="16521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5" name="Google Shape;3275;p9"/>
            <p:cNvSpPr/>
            <p:nvPr/>
          </p:nvSpPr>
          <p:spPr>
            <a:xfrm>
              <a:off x="18253750" y="4231900"/>
              <a:ext cx="2068750" cy="3384975"/>
            </a:xfrm>
            <a:custGeom>
              <a:avLst/>
              <a:gdLst/>
              <a:ahLst/>
              <a:cxnLst/>
              <a:rect l="l" t="t" r="r" b="b"/>
              <a:pathLst>
                <a:path w="82750" h="135399" extrusionOk="0">
                  <a:moveTo>
                    <a:pt x="1" y="0"/>
                  </a:moveTo>
                  <a:lnTo>
                    <a:pt x="63818" y="135398"/>
                  </a:lnTo>
                  <a:lnTo>
                    <a:pt x="82749" y="13539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6" name="Google Shape;3276;p9"/>
            <p:cNvSpPr/>
            <p:nvPr/>
          </p:nvSpPr>
          <p:spPr>
            <a:xfrm>
              <a:off x="18253750" y="4231900"/>
              <a:ext cx="3226325" cy="3384975"/>
            </a:xfrm>
            <a:custGeom>
              <a:avLst/>
              <a:gdLst/>
              <a:ahLst/>
              <a:cxnLst/>
              <a:rect l="l" t="t" r="r" b="b"/>
              <a:pathLst>
                <a:path w="129053" h="135399" extrusionOk="0">
                  <a:moveTo>
                    <a:pt x="1" y="0"/>
                  </a:moveTo>
                  <a:lnTo>
                    <a:pt x="104133" y="135398"/>
                  </a:lnTo>
                  <a:lnTo>
                    <a:pt x="129053" y="13539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7" name="Google Shape;3277;p9"/>
            <p:cNvSpPr/>
            <p:nvPr/>
          </p:nvSpPr>
          <p:spPr>
            <a:xfrm>
              <a:off x="18253750" y="4231900"/>
              <a:ext cx="3583525" cy="3048025"/>
            </a:xfrm>
            <a:custGeom>
              <a:avLst/>
              <a:gdLst/>
              <a:ahLst/>
              <a:cxnLst/>
              <a:rect l="l" t="t" r="r" b="b"/>
              <a:pathLst>
                <a:path w="143341" h="121921" extrusionOk="0">
                  <a:moveTo>
                    <a:pt x="1" y="0"/>
                  </a:moveTo>
                  <a:lnTo>
                    <a:pt x="143340" y="121920"/>
                  </a:lnTo>
                  <a:lnTo>
                    <a:pt x="143340" y="9837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8" name="Google Shape;3278;p9"/>
            <p:cNvSpPr/>
            <p:nvPr/>
          </p:nvSpPr>
          <p:spPr>
            <a:xfrm>
              <a:off x="18253750" y="4231900"/>
              <a:ext cx="3583525" cy="1954125"/>
            </a:xfrm>
            <a:custGeom>
              <a:avLst/>
              <a:gdLst/>
              <a:ahLst/>
              <a:cxnLst/>
              <a:rect l="l" t="t" r="r" b="b"/>
              <a:pathLst>
                <a:path w="143341" h="78165" extrusionOk="0">
                  <a:moveTo>
                    <a:pt x="1" y="0"/>
                  </a:moveTo>
                  <a:lnTo>
                    <a:pt x="143340" y="78165"/>
                  </a:lnTo>
                  <a:lnTo>
                    <a:pt x="143340" y="6027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9" name="Google Shape;3279;p9"/>
            <p:cNvSpPr/>
            <p:nvPr/>
          </p:nvSpPr>
          <p:spPr>
            <a:xfrm>
              <a:off x="18253750" y="4231900"/>
              <a:ext cx="3583525" cy="1099850"/>
            </a:xfrm>
            <a:custGeom>
              <a:avLst/>
              <a:gdLst/>
              <a:ahLst/>
              <a:cxnLst/>
              <a:rect l="l" t="t" r="r" b="b"/>
              <a:pathLst>
                <a:path w="143341" h="43994" extrusionOk="0">
                  <a:moveTo>
                    <a:pt x="1" y="0"/>
                  </a:moveTo>
                  <a:lnTo>
                    <a:pt x="143340" y="43994"/>
                  </a:lnTo>
                  <a:lnTo>
                    <a:pt x="143340" y="2877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0" name="Google Shape;3280;p9"/>
            <p:cNvSpPr/>
            <p:nvPr/>
          </p:nvSpPr>
          <p:spPr>
            <a:xfrm>
              <a:off x="18253750" y="4231900"/>
              <a:ext cx="3583525" cy="355725"/>
            </a:xfrm>
            <a:custGeom>
              <a:avLst/>
              <a:gdLst/>
              <a:ahLst/>
              <a:cxnLst/>
              <a:rect l="l" t="t" r="r" b="b"/>
              <a:pathLst>
                <a:path w="143341" h="14229" extrusionOk="0">
                  <a:moveTo>
                    <a:pt x="1" y="0"/>
                  </a:moveTo>
                  <a:lnTo>
                    <a:pt x="143340" y="14228"/>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1" name="Google Shape;3281;p9"/>
            <p:cNvSpPr/>
            <p:nvPr/>
          </p:nvSpPr>
          <p:spPr>
            <a:xfrm>
              <a:off x="18253750" y="3512175"/>
              <a:ext cx="3583525" cy="719750"/>
            </a:xfrm>
            <a:custGeom>
              <a:avLst/>
              <a:gdLst/>
              <a:ahLst/>
              <a:cxnLst/>
              <a:rect l="l" t="t" r="r" b="b"/>
              <a:pathLst>
                <a:path w="143341" h="28790" extrusionOk="0">
                  <a:moveTo>
                    <a:pt x="143340" y="0"/>
                  </a:moveTo>
                  <a:lnTo>
                    <a:pt x="1" y="28789"/>
                  </a:lnTo>
                  <a:lnTo>
                    <a:pt x="143340" y="14562"/>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2" name="Google Shape;3282;p9"/>
            <p:cNvSpPr/>
            <p:nvPr/>
          </p:nvSpPr>
          <p:spPr>
            <a:xfrm>
              <a:off x="18253750" y="2724575"/>
              <a:ext cx="3583525" cy="1507350"/>
            </a:xfrm>
            <a:custGeom>
              <a:avLst/>
              <a:gdLst/>
              <a:ahLst/>
              <a:cxnLst/>
              <a:rect l="l" t="t" r="r" b="b"/>
              <a:pathLst>
                <a:path w="143341" h="60294" extrusionOk="0">
                  <a:moveTo>
                    <a:pt x="143340" y="0"/>
                  </a:moveTo>
                  <a:lnTo>
                    <a:pt x="1" y="60293"/>
                  </a:lnTo>
                  <a:lnTo>
                    <a:pt x="143340" y="1630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3" name="Google Shape;3283;p9"/>
            <p:cNvSpPr/>
            <p:nvPr/>
          </p:nvSpPr>
          <p:spPr>
            <a:xfrm>
              <a:off x="18253750" y="1772375"/>
              <a:ext cx="3583525" cy="2459550"/>
            </a:xfrm>
            <a:custGeom>
              <a:avLst/>
              <a:gdLst/>
              <a:ahLst/>
              <a:cxnLst/>
              <a:rect l="l" t="t" r="r" b="b"/>
              <a:pathLst>
                <a:path w="143341" h="98382" extrusionOk="0">
                  <a:moveTo>
                    <a:pt x="143340" y="0"/>
                  </a:moveTo>
                  <a:lnTo>
                    <a:pt x="1" y="98381"/>
                  </a:lnTo>
                  <a:lnTo>
                    <a:pt x="143340" y="20193"/>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4" name="Google Shape;3284;p9"/>
            <p:cNvSpPr/>
            <p:nvPr/>
          </p:nvSpPr>
          <p:spPr>
            <a:xfrm>
              <a:off x="18253750" y="846675"/>
              <a:ext cx="3583525" cy="3385250"/>
            </a:xfrm>
            <a:custGeom>
              <a:avLst/>
              <a:gdLst/>
              <a:ahLst/>
              <a:cxnLst/>
              <a:rect l="l" t="t" r="r" b="b"/>
              <a:pathLst>
                <a:path w="143341" h="135410" extrusionOk="0">
                  <a:moveTo>
                    <a:pt x="129053" y="0"/>
                  </a:moveTo>
                  <a:lnTo>
                    <a:pt x="1" y="135409"/>
                  </a:lnTo>
                  <a:lnTo>
                    <a:pt x="143340" y="1349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5" name="Google Shape;3285;p9"/>
            <p:cNvSpPr/>
            <p:nvPr/>
          </p:nvSpPr>
          <p:spPr>
            <a:xfrm>
              <a:off x="18253750" y="846675"/>
              <a:ext cx="2603325" cy="3385250"/>
            </a:xfrm>
            <a:custGeom>
              <a:avLst/>
              <a:gdLst/>
              <a:ahLst/>
              <a:cxnLst/>
              <a:rect l="l" t="t" r="r" b="b"/>
              <a:pathLst>
                <a:path w="104133" h="135410" extrusionOk="0">
                  <a:moveTo>
                    <a:pt x="82749" y="0"/>
                  </a:moveTo>
                  <a:lnTo>
                    <a:pt x="1" y="135409"/>
                  </a:lnTo>
                  <a:lnTo>
                    <a:pt x="1041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6" name="Google Shape;3286;p9"/>
            <p:cNvSpPr/>
            <p:nvPr/>
          </p:nvSpPr>
          <p:spPr>
            <a:xfrm>
              <a:off x="18253750" y="846675"/>
              <a:ext cx="1595475" cy="3385250"/>
            </a:xfrm>
            <a:custGeom>
              <a:avLst/>
              <a:gdLst/>
              <a:ahLst/>
              <a:cxnLst/>
              <a:rect l="l" t="t" r="r" b="b"/>
              <a:pathLst>
                <a:path w="63819" h="135410" extrusionOk="0">
                  <a:moveTo>
                    <a:pt x="46566" y="0"/>
                  </a:moveTo>
                  <a:lnTo>
                    <a:pt x="1" y="135409"/>
                  </a:lnTo>
                  <a:lnTo>
                    <a:pt x="638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7" name="Google Shape;3287;p9"/>
            <p:cNvSpPr/>
            <p:nvPr/>
          </p:nvSpPr>
          <p:spPr>
            <a:xfrm>
              <a:off x="18253750" y="846675"/>
              <a:ext cx="761725" cy="3385250"/>
            </a:xfrm>
            <a:custGeom>
              <a:avLst/>
              <a:gdLst/>
              <a:ahLst/>
              <a:cxnLst/>
              <a:rect l="l" t="t" r="r" b="b"/>
              <a:pathLst>
                <a:path w="30469" h="135410" extrusionOk="0">
                  <a:moveTo>
                    <a:pt x="15062" y="0"/>
                  </a:moveTo>
                  <a:lnTo>
                    <a:pt x="1" y="135409"/>
                  </a:lnTo>
                  <a:lnTo>
                    <a:pt x="304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8" name="Google Shape;3288;p9"/>
          <p:cNvSpPr txBox="1">
            <a:spLocks noGrp="1"/>
          </p:cNvSpPr>
          <p:nvPr>
            <p:ph type="title"/>
          </p:nvPr>
        </p:nvSpPr>
        <p:spPr>
          <a:xfrm>
            <a:off x="3098550" y="1581225"/>
            <a:ext cx="2946900" cy="81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4000"/>
              <a:buNone/>
              <a:defRPr sz="4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289" name="Google Shape;3289;p9"/>
          <p:cNvSpPr txBox="1">
            <a:spLocks noGrp="1"/>
          </p:cNvSpPr>
          <p:nvPr>
            <p:ph type="subTitle" idx="1"/>
          </p:nvPr>
        </p:nvSpPr>
        <p:spPr>
          <a:xfrm>
            <a:off x="2547900" y="2304400"/>
            <a:ext cx="4048200" cy="8907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None/>
              <a:defRPr/>
            </a:lvl1pPr>
            <a:lvl2pPr lvl="1">
              <a:lnSpc>
                <a:spcPct val="100000"/>
              </a:lnSpc>
              <a:spcBef>
                <a:spcPts val="1600"/>
              </a:spcBef>
              <a:spcAft>
                <a:spcPts val="0"/>
              </a:spcAft>
              <a:buNone/>
              <a:defRPr/>
            </a:lvl2pPr>
            <a:lvl3pPr lvl="2">
              <a:lnSpc>
                <a:spcPct val="100000"/>
              </a:lnSpc>
              <a:spcBef>
                <a:spcPts val="1600"/>
              </a:spcBef>
              <a:spcAft>
                <a:spcPts val="0"/>
              </a:spcAft>
              <a:buNone/>
              <a:defRPr/>
            </a:lvl3pPr>
            <a:lvl4pPr lvl="3">
              <a:lnSpc>
                <a:spcPct val="100000"/>
              </a:lnSpc>
              <a:spcBef>
                <a:spcPts val="1600"/>
              </a:spcBef>
              <a:spcAft>
                <a:spcPts val="0"/>
              </a:spcAft>
              <a:buNone/>
              <a:defRPr/>
            </a:lvl4pPr>
            <a:lvl5pPr lvl="4">
              <a:lnSpc>
                <a:spcPct val="100000"/>
              </a:lnSpc>
              <a:spcBef>
                <a:spcPts val="1600"/>
              </a:spcBef>
              <a:spcAft>
                <a:spcPts val="0"/>
              </a:spcAft>
              <a:buNone/>
              <a:defRPr/>
            </a:lvl5pPr>
            <a:lvl6pPr lvl="5">
              <a:lnSpc>
                <a:spcPct val="100000"/>
              </a:lnSpc>
              <a:spcBef>
                <a:spcPts val="1600"/>
              </a:spcBef>
              <a:spcAft>
                <a:spcPts val="0"/>
              </a:spcAft>
              <a:buNone/>
              <a:defRPr/>
            </a:lvl6pPr>
            <a:lvl7pPr lvl="6">
              <a:lnSpc>
                <a:spcPct val="100000"/>
              </a:lnSpc>
              <a:spcBef>
                <a:spcPts val="1600"/>
              </a:spcBef>
              <a:spcAft>
                <a:spcPts val="0"/>
              </a:spcAft>
              <a:buNone/>
              <a:defRPr/>
            </a:lvl7pPr>
            <a:lvl8pPr lvl="7">
              <a:lnSpc>
                <a:spcPct val="100000"/>
              </a:lnSpc>
              <a:spcBef>
                <a:spcPts val="1600"/>
              </a:spcBef>
              <a:spcAft>
                <a:spcPts val="0"/>
              </a:spcAft>
              <a:buNone/>
              <a:defRPr/>
            </a:lvl8pPr>
            <a:lvl9pPr lvl="8">
              <a:lnSpc>
                <a:spcPct val="100000"/>
              </a:lnSpc>
              <a:spcBef>
                <a:spcPts val="1600"/>
              </a:spcBef>
              <a:spcAft>
                <a:spcPts val="1600"/>
              </a:spcAft>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accent2"/>
        </a:solidFill>
        <a:effectLst/>
      </p:bgPr>
    </p:bg>
    <p:spTree>
      <p:nvGrpSpPr>
        <p:cNvPr id="1" name="Shape 3290"/>
        <p:cNvGrpSpPr/>
        <p:nvPr/>
      </p:nvGrpSpPr>
      <p:grpSpPr>
        <a:xfrm>
          <a:off x="0" y="0"/>
          <a:ext cx="0" cy="0"/>
          <a:chOff x="0" y="0"/>
          <a:chExt cx="0" cy="0"/>
        </a:xfrm>
      </p:grpSpPr>
      <p:grpSp>
        <p:nvGrpSpPr>
          <p:cNvPr id="3291" name="Google Shape;3291;p10"/>
          <p:cNvGrpSpPr/>
          <p:nvPr/>
        </p:nvGrpSpPr>
        <p:grpSpPr>
          <a:xfrm flipH="1">
            <a:off x="-25" y="-419100"/>
            <a:ext cx="9136375" cy="5562608"/>
            <a:chOff x="-7728237" y="-419075"/>
            <a:chExt cx="15443501" cy="5562608"/>
          </a:xfrm>
        </p:grpSpPr>
        <p:sp>
          <p:nvSpPr>
            <p:cNvPr id="3292" name="Google Shape;3292;p10"/>
            <p:cNvSpPr/>
            <p:nvPr/>
          </p:nvSpPr>
          <p:spPr>
            <a:xfrm>
              <a:off x="3857953" y="2561831"/>
              <a:ext cx="3857311" cy="1033759"/>
            </a:xfrm>
            <a:custGeom>
              <a:avLst/>
              <a:gdLst/>
              <a:ahLst/>
              <a:cxnLst/>
              <a:rect l="l" t="t" r="r" b="b"/>
              <a:pathLst>
                <a:path w="55806" h="14956" extrusionOk="0">
                  <a:moveTo>
                    <a:pt x="1" y="1"/>
                  </a:moveTo>
                  <a:lnTo>
                    <a:pt x="55805" y="14955"/>
                  </a:lnTo>
                  <a:lnTo>
                    <a:pt x="558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3" name="Google Shape;3293;p10"/>
            <p:cNvGrpSpPr/>
            <p:nvPr/>
          </p:nvGrpSpPr>
          <p:grpSpPr>
            <a:xfrm>
              <a:off x="-7728237" y="-419075"/>
              <a:ext cx="15443501" cy="5562608"/>
              <a:chOff x="-7728237" y="-419075"/>
              <a:chExt cx="15443501" cy="5562608"/>
            </a:xfrm>
          </p:grpSpPr>
          <p:sp>
            <p:nvSpPr>
              <p:cNvPr id="3294" name="Google Shape;3294;p10"/>
              <p:cNvSpPr/>
              <p:nvPr/>
            </p:nvSpPr>
            <p:spPr>
              <a:xfrm>
                <a:off x="1296122" y="0"/>
                <a:ext cx="2561933" cy="2561933"/>
              </a:xfrm>
              <a:custGeom>
                <a:avLst/>
                <a:gdLst/>
                <a:ahLst/>
                <a:cxnLst/>
                <a:rect l="l" t="t" r="r" b="b"/>
                <a:pathLst>
                  <a:path w="37065" h="37065" extrusionOk="0">
                    <a:moveTo>
                      <a:pt x="1" y="1"/>
                    </a:moveTo>
                    <a:lnTo>
                      <a:pt x="37065" y="37065"/>
                    </a:lnTo>
                    <a:lnTo>
                      <a:pt x="1565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5" name="Google Shape;3295;p10"/>
              <p:cNvSpPr/>
              <p:nvPr/>
            </p:nvSpPr>
            <p:spPr>
              <a:xfrm>
                <a:off x="-7728185" y="2561825"/>
                <a:ext cx="11586214" cy="2581703"/>
              </a:xfrm>
              <a:custGeom>
                <a:avLst/>
                <a:gdLst/>
                <a:ahLst/>
                <a:cxnLst/>
                <a:rect l="l" t="t" r="r" b="b"/>
                <a:pathLst>
                  <a:path w="55817" h="32231" extrusionOk="0">
                    <a:moveTo>
                      <a:pt x="55817" y="1"/>
                    </a:moveTo>
                    <a:lnTo>
                      <a:pt x="0" y="14955"/>
                    </a:lnTo>
                    <a:lnTo>
                      <a:pt x="0" y="14955"/>
                    </a:lnTo>
                    <a:lnTo>
                      <a:pt x="0" y="32231"/>
                    </a:lnTo>
                    <a:lnTo>
                      <a:pt x="55817"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6" name="Google Shape;3296;p10"/>
              <p:cNvSpPr/>
              <p:nvPr/>
            </p:nvSpPr>
            <p:spPr>
              <a:xfrm>
                <a:off x="-7728237" y="-19827"/>
                <a:ext cx="11586214" cy="2581702"/>
              </a:xfrm>
              <a:custGeom>
                <a:avLst/>
                <a:gdLst/>
                <a:ahLst/>
                <a:cxnLst/>
                <a:rect l="l" t="t" r="r" b="b"/>
                <a:pathLst>
                  <a:path w="55817" h="14943" extrusionOk="0">
                    <a:moveTo>
                      <a:pt x="0" y="0"/>
                    </a:moveTo>
                    <a:lnTo>
                      <a:pt x="0" y="14943"/>
                    </a:lnTo>
                    <a:lnTo>
                      <a:pt x="55817" y="14943"/>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7" name="Google Shape;3297;p10"/>
              <p:cNvSpPr/>
              <p:nvPr/>
            </p:nvSpPr>
            <p:spPr>
              <a:xfrm>
                <a:off x="-1384678" y="2561825"/>
                <a:ext cx="5242776" cy="2581701"/>
              </a:xfrm>
              <a:custGeom>
                <a:avLst/>
                <a:gdLst/>
                <a:ahLst/>
                <a:cxnLst/>
                <a:rect l="l" t="t" r="r" b="b"/>
                <a:pathLst>
                  <a:path w="37363" h="37351" extrusionOk="0">
                    <a:moveTo>
                      <a:pt x="37363" y="1"/>
                    </a:moveTo>
                    <a:lnTo>
                      <a:pt x="1" y="37351"/>
                    </a:lnTo>
                    <a:lnTo>
                      <a:pt x="15789" y="37351"/>
                    </a:lnTo>
                    <a:lnTo>
                      <a:pt x="3736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8" name="Google Shape;3298;p10"/>
              <p:cNvSpPr/>
              <p:nvPr/>
            </p:nvSpPr>
            <p:spPr>
              <a:xfrm>
                <a:off x="3165034" y="2561831"/>
                <a:ext cx="692997" cy="2581701"/>
              </a:xfrm>
              <a:custGeom>
                <a:avLst/>
                <a:gdLst/>
                <a:ahLst/>
                <a:cxnLst/>
                <a:rect l="l" t="t" r="r" b="b"/>
                <a:pathLst>
                  <a:path w="10026" h="37351" extrusionOk="0">
                    <a:moveTo>
                      <a:pt x="10026" y="1"/>
                    </a:moveTo>
                    <a:lnTo>
                      <a:pt x="1" y="37351"/>
                    </a:lnTo>
                    <a:lnTo>
                      <a:pt x="10026" y="37351"/>
                    </a:lnTo>
                    <a:lnTo>
                      <a:pt x="1002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9" name="Google Shape;3299;p10"/>
              <p:cNvSpPr/>
              <p:nvPr/>
            </p:nvSpPr>
            <p:spPr>
              <a:xfrm>
                <a:off x="3857953" y="0"/>
                <a:ext cx="2561103" cy="2561933"/>
              </a:xfrm>
              <a:custGeom>
                <a:avLst/>
                <a:gdLst/>
                <a:ahLst/>
                <a:cxnLst/>
                <a:rect l="l" t="t" r="r" b="b"/>
                <a:pathLst>
                  <a:path w="37053" h="37065" extrusionOk="0">
                    <a:moveTo>
                      <a:pt x="21384" y="1"/>
                    </a:moveTo>
                    <a:lnTo>
                      <a:pt x="1" y="37065"/>
                    </a:lnTo>
                    <a:lnTo>
                      <a:pt x="370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0" name="Google Shape;3300;p10"/>
              <p:cNvSpPr/>
              <p:nvPr/>
            </p:nvSpPr>
            <p:spPr>
              <a:xfrm>
                <a:off x="3857953" y="2561831"/>
                <a:ext cx="1490435" cy="2581701"/>
              </a:xfrm>
              <a:custGeom>
                <a:avLst/>
                <a:gdLst/>
                <a:ahLst/>
                <a:cxnLst/>
                <a:rect l="l" t="t" r="r" b="b"/>
                <a:pathLst>
                  <a:path w="21563" h="37351" extrusionOk="0">
                    <a:moveTo>
                      <a:pt x="1" y="1"/>
                    </a:moveTo>
                    <a:lnTo>
                      <a:pt x="9990" y="37351"/>
                    </a:lnTo>
                    <a:lnTo>
                      <a:pt x="21563" y="3735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1" name="Google Shape;3301;p10"/>
              <p:cNvSpPr/>
              <p:nvPr/>
            </p:nvSpPr>
            <p:spPr>
              <a:xfrm>
                <a:off x="3857953" y="334122"/>
                <a:ext cx="3857311" cy="2227807"/>
              </a:xfrm>
              <a:custGeom>
                <a:avLst/>
                <a:gdLst/>
                <a:ahLst/>
                <a:cxnLst/>
                <a:rect l="l" t="t" r="r" b="b"/>
                <a:pathLst>
                  <a:path w="55806" h="32231" extrusionOk="0">
                    <a:moveTo>
                      <a:pt x="55805" y="1"/>
                    </a:moveTo>
                    <a:lnTo>
                      <a:pt x="1" y="32231"/>
                    </a:lnTo>
                    <a:lnTo>
                      <a:pt x="55805" y="17288"/>
                    </a:lnTo>
                    <a:lnTo>
                      <a:pt x="55805"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2" name="Google Shape;3302;p10"/>
              <p:cNvSpPr/>
              <p:nvPr/>
            </p:nvSpPr>
            <p:spPr>
              <a:xfrm>
                <a:off x="2378320" y="0"/>
                <a:ext cx="1479721" cy="2561933"/>
              </a:xfrm>
              <a:custGeom>
                <a:avLst/>
                <a:gdLst/>
                <a:ahLst/>
                <a:cxnLst/>
                <a:rect l="l" t="t" r="r" b="b"/>
                <a:pathLst>
                  <a:path w="21408" h="37065" extrusionOk="0">
                    <a:moveTo>
                      <a:pt x="0" y="1"/>
                    </a:moveTo>
                    <a:lnTo>
                      <a:pt x="21408" y="37065"/>
                    </a:lnTo>
                    <a:lnTo>
                      <a:pt x="1146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3" name="Google Shape;3303;p10"/>
              <p:cNvSpPr/>
              <p:nvPr/>
            </p:nvSpPr>
            <p:spPr>
              <a:xfrm>
                <a:off x="3857953" y="0"/>
                <a:ext cx="685601" cy="2561933"/>
              </a:xfrm>
              <a:custGeom>
                <a:avLst/>
                <a:gdLst/>
                <a:ahLst/>
                <a:cxnLst/>
                <a:rect l="l" t="t" r="r" b="b"/>
                <a:pathLst>
                  <a:path w="9919" h="37065" extrusionOk="0">
                    <a:moveTo>
                      <a:pt x="1" y="1"/>
                    </a:moveTo>
                    <a:lnTo>
                      <a:pt x="1" y="37065"/>
                    </a:lnTo>
                    <a:lnTo>
                      <a:pt x="991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4" name="Google Shape;3304;p10"/>
              <p:cNvSpPr/>
              <p:nvPr/>
            </p:nvSpPr>
            <p:spPr>
              <a:xfrm>
                <a:off x="-1384635" y="-419075"/>
                <a:ext cx="5242751" cy="2981045"/>
              </a:xfrm>
              <a:custGeom>
                <a:avLst/>
                <a:gdLst/>
                <a:ahLst/>
                <a:cxnLst/>
                <a:rect l="l" t="t" r="r" b="b"/>
                <a:pathLst>
                  <a:path w="55817" h="37065" extrusionOk="0">
                    <a:moveTo>
                      <a:pt x="0" y="1"/>
                    </a:moveTo>
                    <a:lnTo>
                      <a:pt x="0" y="4835"/>
                    </a:lnTo>
                    <a:lnTo>
                      <a:pt x="55817" y="37065"/>
                    </a:lnTo>
                    <a:lnTo>
                      <a:pt x="18753"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5" name="Google Shape;3305;p10"/>
              <p:cNvSpPr/>
              <p:nvPr/>
            </p:nvSpPr>
            <p:spPr>
              <a:xfrm>
                <a:off x="3857953" y="2561831"/>
                <a:ext cx="3857311" cy="2581701"/>
              </a:xfrm>
              <a:custGeom>
                <a:avLst/>
                <a:gdLst/>
                <a:ahLst/>
                <a:cxnLst/>
                <a:rect l="l" t="t" r="r" b="b"/>
                <a:pathLst>
                  <a:path w="55806" h="37351" extrusionOk="0">
                    <a:moveTo>
                      <a:pt x="1" y="1"/>
                    </a:moveTo>
                    <a:lnTo>
                      <a:pt x="37351" y="37351"/>
                    </a:lnTo>
                    <a:lnTo>
                      <a:pt x="55805" y="37351"/>
                    </a:lnTo>
                    <a:lnTo>
                      <a:pt x="55805" y="32231"/>
                    </a:lnTo>
                    <a:lnTo>
                      <a:pt x="1"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306" name="Google Shape;3306;p10"/>
          <p:cNvSpPr txBox="1">
            <a:spLocks noGrp="1"/>
          </p:cNvSpPr>
          <p:nvPr>
            <p:ph type="body" idx="1"/>
          </p:nvPr>
        </p:nvSpPr>
        <p:spPr>
          <a:xfrm>
            <a:off x="4939500" y="935175"/>
            <a:ext cx="3286200" cy="3483900"/>
          </a:xfrm>
          <a:prstGeom prst="rect">
            <a:avLst/>
          </a:prstGeom>
        </p:spPr>
        <p:txBody>
          <a:bodyPr spcFirstLastPara="1" wrap="square" lIns="91425" tIns="91425" rIns="91425" bIns="91425" anchor="ctr" anchorCtr="0">
            <a:noAutofit/>
          </a:bodyPr>
          <a:lstStyle>
            <a:lvl1pPr marL="457200" lvl="0" indent="-330200">
              <a:spcBef>
                <a:spcPts val="0"/>
              </a:spcBef>
              <a:spcAft>
                <a:spcPts val="0"/>
              </a:spcAft>
              <a:buSzPts val="1600"/>
              <a:buChar char="●"/>
              <a:defRPr/>
            </a:lvl1pPr>
            <a:lvl2pPr marL="914400" lvl="1" indent="-330200">
              <a:spcBef>
                <a:spcPts val="1600"/>
              </a:spcBef>
              <a:spcAft>
                <a:spcPts val="0"/>
              </a:spcAft>
              <a:buSzPts val="1600"/>
              <a:buChar char="○"/>
              <a:defRPr/>
            </a:lvl2pPr>
            <a:lvl3pPr marL="1371600" lvl="2" indent="-330200">
              <a:spcBef>
                <a:spcPts val="1600"/>
              </a:spcBef>
              <a:spcAft>
                <a:spcPts val="0"/>
              </a:spcAft>
              <a:buSzPts val="1600"/>
              <a:buChar char="■"/>
              <a:defRPr/>
            </a:lvl3pPr>
            <a:lvl4pPr marL="1828800" lvl="3" indent="-330200">
              <a:spcBef>
                <a:spcPts val="1600"/>
              </a:spcBef>
              <a:spcAft>
                <a:spcPts val="0"/>
              </a:spcAft>
              <a:buSzPts val="1600"/>
              <a:buChar char="●"/>
              <a:defRPr/>
            </a:lvl4pPr>
            <a:lvl5pPr marL="2286000" lvl="4" indent="-330200">
              <a:spcBef>
                <a:spcPts val="1600"/>
              </a:spcBef>
              <a:spcAft>
                <a:spcPts val="0"/>
              </a:spcAft>
              <a:buSzPts val="1600"/>
              <a:buChar char="○"/>
              <a:defRPr/>
            </a:lvl5pPr>
            <a:lvl6pPr marL="2743200" lvl="5" indent="-330200">
              <a:spcBef>
                <a:spcPts val="1600"/>
              </a:spcBef>
              <a:spcAft>
                <a:spcPts val="0"/>
              </a:spcAft>
              <a:buSzPts val="1600"/>
              <a:buChar char="■"/>
              <a:defRPr/>
            </a:lvl6pPr>
            <a:lvl7pPr marL="3200400" lvl="6" indent="-330200">
              <a:spcBef>
                <a:spcPts val="1600"/>
              </a:spcBef>
              <a:spcAft>
                <a:spcPts val="0"/>
              </a:spcAft>
              <a:buSzPts val="1600"/>
              <a:buChar char="●"/>
              <a:defRPr/>
            </a:lvl7pPr>
            <a:lvl8pPr marL="3657600" lvl="7" indent="-330200">
              <a:spcBef>
                <a:spcPts val="1600"/>
              </a:spcBef>
              <a:spcAft>
                <a:spcPts val="0"/>
              </a:spcAft>
              <a:buSzPts val="1600"/>
              <a:buChar char="○"/>
              <a:defRPr/>
            </a:lvl8pPr>
            <a:lvl9pPr marL="4114800" lvl="8" indent="-330200">
              <a:spcBef>
                <a:spcPts val="1600"/>
              </a:spcBef>
              <a:spcAft>
                <a:spcPts val="1600"/>
              </a:spcAft>
              <a:buSzPts val="1600"/>
              <a:buChar char="■"/>
              <a:defRPr/>
            </a:lvl9pPr>
          </a:lstStyle>
          <a:p>
            <a:endParaRPr/>
          </a:p>
        </p:txBody>
      </p:sp>
      <p:sp>
        <p:nvSpPr>
          <p:cNvPr id="3307" name="Google Shape;3307;p10"/>
          <p:cNvSpPr txBox="1">
            <a:spLocks noGrp="1"/>
          </p:cNvSpPr>
          <p:nvPr>
            <p:ph type="title"/>
          </p:nvPr>
        </p:nvSpPr>
        <p:spPr>
          <a:xfrm>
            <a:off x="720000" y="540000"/>
            <a:ext cx="3852000" cy="737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308" name="Google Shape;3308;p10"/>
          <p:cNvSpPr txBox="1">
            <a:spLocks noGrp="1"/>
          </p:cNvSpPr>
          <p:nvPr>
            <p:ph type="subTitle" idx="2"/>
          </p:nvPr>
        </p:nvSpPr>
        <p:spPr>
          <a:xfrm>
            <a:off x="1405050" y="2085975"/>
            <a:ext cx="2771700" cy="1400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lvl1pPr>
            <a:lvl2pPr lvl="1" rtl="0">
              <a:spcBef>
                <a:spcPts val="1600"/>
              </a:spcBef>
              <a:spcAft>
                <a:spcPts val="0"/>
              </a:spcAft>
              <a:buSzPts val="1600"/>
              <a:buNone/>
              <a:defRPr/>
            </a:lvl2pPr>
            <a:lvl3pPr lvl="2" rtl="0">
              <a:spcBef>
                <a:spcPts val="1600"/>
              </a:spcBef>
              <a:spcAft>
                <a:spcPts val="0"/>
              </a:spcAft>
              <a:buSzPts val="1600"/>
              <a:buNone/>
              <a:defRPr/>
            </a:lvl3pPr>
            <a:lvl4pPr lvl="3" rtl="0">
              <a:spcBef>
                <a:spcPts val="1600"/>
              </a:spcBef>
              <a:spcAft>
                <a:spcPts val="0"/>
              </a:spcAft>
              <a:buSzPts val="1600"/>
              <a:buNone/>
              <a:defRPr/>
            </a:lvl4pPr>
            <a:lvl5pPr lvl="4" rtl="0">
              <a:spcBef>
                <a:spcPts val="1600"/>
              </a:spcBef>
              <a:spcAft>
                <a:spcPts val="0"/>
              </a:spcAft>
              <a:buSzPts val="1600"/>
              <a:buNone/>
              <a:defRPr/>
            </a:lvl5pPr>
            <a:lvl6pPr lvl="5" rtl="0">
              <a:spcBef>
                <a:spcPts val="1600"/>
              </a:spcBef>
              <a:spcAft>
                <a:spcPts val="0"/>
              </a:spcAft>
              <a:buSzPts val="1600"/>
              <a:buNone/>
              <a:defRPr/>
            </a:lvl6pPr>
            <a:lvl7pPr lvl="6" rtl="0">
              <a:spcBef>
                <a:spcPts val="1600"/>
              </a:spcBef>
              <a:spcAft>
                <a:spcPts val="0"/>
              </a:spcAft>
              <a:buSzPts val="1600"/>
              <a:buNone/>
              <a:defRPr/>
            </a:lvl7pPr>
            <a:lvl8pPr lvl="7" rtl="0">
              <a:spcBef>
                <a:spcPts val="1600"/>
              </a:spcBef>
              <a:spcAft>
                <a:spcPts val="0"/>
              </a:spcAft>
              <a:buSzPts val="1600"/>
              <a:buNone/>
              <a:defRPr/>
            </a:lvl8pPr>
            <a:lvl9pPr lvl="8" rtl="0">
              <a:spcBef>
                <a:spcPts val="1600"/>
              </a:spcBef>
              <a:spcAft>
                <a:spcPts val="1600"/>
              </a:spcAft>
              <a:buSzPts val="16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4921"/>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1">
  <p:cSld name="BLANK_1">
    <p:bg>
      <p:bgPr>
        <a:solidFill>
          <a:schemeClr val="accent2"/>
        </a:solidFill>
        <a:effectLst/>
      </p:bgPr>
    </p:bg>
    <p:spTree>
      <p:nvGrpSpPr>
        <p:cNvPr id="1" name="Shape 4922"/>
        <p:cNvGrpSpPr/>
        <p:nvPr/>
      </p:nvGrpSpPr>
      <p:grpSpPr>
        <a:xfrm>
          <a:off x="0" y="0"/>
          <a:ext cx="0" cy="0"/>
          <a:chOff x="0" y="0"/>
          <a:chExt cx="0" cy="0"/>
        </a:xfrm>
      </p:grpSpPr>
      <p:grpSp>
        <p:nvGrpSpPr>
          <p:cNvPr id="4923" name="Google Shape;4923;p14"/>
          <p:cNvGrpSpPr/>
          <p:nvPr/>
        </p:nvGrpSpPr>
        <p:grpSpPr>
          <a:xfrm>
            <a:off x="-66807" y="-86802"/>
            <a:ext cx="9277621" cy="6239545"/>
            <a:chOff x="14670875" y="846675"/>
            <a:chExt cx="7166400" cy="8013800"/>
          </a:xfrm>
        </p:grpSpPr>
        <p:sp>
          <p:nvSpPr>
            <p:cNvPr id="4924" name="Google Shape;4924;p14"/>
            <p:cNvSpPr/>
            <p:nvPr/>
          </p:nvSpPr>
          <p:spPr>
            <a:xfrm>
              <a:off x="17877225" y="846675"/>
              <a:ext cx="376550" cy="3385250"/>
            </a:xfrm>
            <a:custGeom>
              <a:avLst/>
              <a:gdLst/>
              <a:ahLst/>
              <a:cxnLst/>
              <a:rect l="l" t="t" r="r" b="b"/>
              <a:pathLst>
                <a:path w="15062" h="135410" extrusionOk="0">
                  <a:moveTo>
                    <a:pt x="0" y="0"/>
                  </a:moveTo>
                  <a:lnTo>
                    <a:pt x="15062" y="135409"/>
                  </a:lnTo>
                  <a:lnTo>
                    <a:pt x="15062"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5" name="Google Shape;4925;p14"/>
            <p:cNvSpPr/>
            <p:nvPr/>
          </p:nvSpPr>
          <p:spPr>
            <a:xfrm>
              <a:off x="17089625" y="846675"/>
              <a:ext cx="1164150" cy="3385250"/>
            </a:xfrm>
            <a:custGeom>
              <a:avLst/>
              <a:gdLst/>
              <a:ahLst/>
              <a:cxnLst/>
              <a:rect l="l" t="t" r="r" b="b"/>
              <a:pathLst>
                <a:path w="46566" h="135410" extrusionOk="0">
                  <a:moveTo>
                    <a:pt x="0" y="0"/>
                  </a:moveTo>
                  <a:lnTo>
                    <a:pt x="46566" y="135409"/>
                  </a:lnTo>
                  <a:lnTo>
                    <a:pt x="1609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6" name="Google Shape;4926;p14"/>
            <p:cNvSpPr/>
            <p:nvPr/>
          </p:nvSpPr>
          <p:spPr>
            <a:xfrm>
              <a:off x="16185050" y="846675"/>
              <a:ext cx="2068725" cy="3385250"/>
            </a:xfrm>
            <a:custGeom>
              <a:avLst/>
              <a:gdLst/>
              <a:ahLst/>
              <a:cxnLst/>
              <a:rect l="l" t="t" r="r" b="b"/>
              <a:pathLst>
                <a:path w="82749" h="135410" extrusionOk="0">
                  <a:moveTo>
                    <a:pt x="0" y="0"/>
                  </a:moveTo>
                  <a:lnTo>
                    <a:pt x="82749" y="135409"/>
                  </a:lnTo>
                  <a:lnTo>
                    <a:pt x="1894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7" name="Google Shape;4927;p14"/>
            <p:cNvSpPr/>
            <p:nvPr/>
          </p:nvSpPr>
          <p:spPr>
            <a:xfrm>
              <a:off x="15027450" y="846675"/>
              <a:ext cx="3226325" cy="3385250"/>
            </a:xfrm>
            <a:custGeom>
              <a:avLst/>
              <a:gdLst/>
              <a:ahLst/>
              <a:cxnLst/>
              <a:rect l="l" t="t" r="r" b="b"/>
              <a:pathLst>
                <a:path w="129053" h="135410" extrusionOk="0">
                  <a:moveTo>
                    <a:pt x="1" y="0"/>
                  </a:moveTo>
                  <a:lnTo>
                    <a:pt x="129053" y="135409"/>
                  </a:lnTo>
                  <a:lnTo>
                    <a:pt x="129053" y="135409"/>
                  </a:lnTo>
                  <a:lnTo>
                    <a:pt x="2492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8" name="Google Shape;4928;p14"/>
            <p:cNvSpPr/>
            <p:nvPr/>
          </p:nvSpPr>
          <p:spPr>
            <a:xfrm>
              <a:off x="14670875" y="1183900"/>
              <a:ext cx="3582900" cy="3048025"/>
            </a:xfrm>
            <a:custGeom>
              <a:avLst/>
              <a:gdLst/>
              <a:ahLst/>
              <a:cxnLst/>
              <a:rect l="l" t="t" r="r" b="b"/>
              <a:pathLst>
                <a:path w="143316" h="121921" extrusionOk="0">
                  <a:moveTo>
                    <a:pt x="0" y="1"/>
                  </a:moveTo>
                  <a:lnTo>
                    <a:pt x="0" y="23539"/>
                  </a:lnTo>
                  <a:lnTo>
                    <a:pt x="143316" y="121920"/>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9" name="Google Shape;4929;p14"/>
            <p:cNvSpPr/>
            <p:nvPr/>
          </p:nvSpPr>
          <p:spPr>
            <a:xfrm>
              <a:off x="14670875" y="2277200"/>
              <a:ext cx="3582900" cy="1954725"/>
            </a:xfrm>
            <a:custGeom>
              <a:avLst/>
              <a:gdLst/>
              <a:ahLst/>
              <a:cxnLst/>
              <a:rect l="l" t="t" r="r" b="b"/>
              <a:pathLst>
                <a:path w="143316" h="78189" extrusionOk="0">
                  <a:moveTo>
                    <a:pt x="0" y="0"/>
                  </a:moveTo>
                  <a:lnTo>
                    <a:pt x="0" y="17895"/>
                  </a:lnTo>
                  <a:lnTo>
                    <a:pt x="143316" y="78188"/>
                  </a:lnTo>
                  <a:lnTo>
                    <a:pt x="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0" name="Google Shape;4930;p14"/>
            <p:cNvSpPr/>
            <p:nvPr/>
          </p:nvSpPr>
          <p:spPr>
            <a:xfrm>
              <a:off x="14670875" y="3132050"/>
              <a:ext cx="3582900" cy="1099875"/>
            </a:xfrm>
            <a:custGeom>
              <a:avLst/>
              <a:gdLst/>
              <a:ahLst/>
              <a:cxnLst/>
              <a:rect l="l" t="t" r="r" b="b"/>
              <a:pathLst>
                <a:path w="143316" h="43995" extrusionOk="0">
                  <a:moveTo>
                    <a:pt x="0" y="1"/>
                  </a:moveTo>
                  <a:lnTo>
                    <a:pt x="0" y="15205"/>
                  </a:lnTo>
                  <a:lnTo>
                    <a:pt x="143316" y="43994"/>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1" name="Google Shape;4931;p14"/>
            <p:cNvSpPr/>
            <p:nvPr/>
          </p:nvSpPr>
          <p:spPr>
            <a:xfrm>
              <a:off x="14670875" y="3876200"/>
              <a:ext cx="3582900" cy="355725"/>
            </a:xfrm>
            <a:custGeom>
              <a:avLst/>
              <a:gdLst/>
              <a:ahLst/>
              <a:cxnLst/>
              <a:rect l="l" t="t" r="r" b="b"/>
              <a:pathLst>
                <a:path w="143316" h="14229" extrusionOk="0">
                  <a:moveTo>
                    <a:pt x="0" y="1"/>
                  </a:moveTo>
                  <a:lnTo>
                    <a:pt x="0" y="14228"/>
                  </a:lnTo>
                  <a:lnTo>
                    <a:pt x="143316" y="14228"/>
                  </a:lnTo>
                  <a:lnTo>
                    <a:pt x="0"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2" name="Google Shape;4932;p14"/>
            <p:cNvSpPr/>
            <p:nvPr/>
          </p:nvSpPr>
          <p:spPr>
            <a:xfrm>
              <a:off x="14670875" y="4231900"/>
              <a:ext cx="3582900" cy="719450"/>
            </a:xfrm>
            <a:custGeom>
              <a:avLst/>
              <a:gdLst/>
              <a:ahLst/>
              <a:cxnLst/>
              <a:rect l="l" t="t" r="r" b="b"/>
              <a:pathLst>
                <a:path w="143316" h="28778" extrusionOk="0">
                  <a:moveTo>
                    <a:pt x="143316" y="0"/>
                  </a:moveTo>
                  <a:lnTo>
                    <a:pt x="0" y="14228"/>
                  </a:lnTo>
                  <a:lnTo>
                    <a:pt x="0" y="28778"/>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3" name="Google Shape;4933;p14"/>
            <p:cNvSpPr/>
            <p:nvPr/>
          </p:nvSpPr>
          <p:spPr>
            <a:xfrm>
              <a:off x="14670875" y="4231900"/>
              <a:ext cx="3582900" cy="1506750"/>
            </a:xfrm>
            <a:custGeom>
              <a:avLst/>
              <a:gdLst/>
              <a:ahLst/>
              <a:cxnLst/>
              <a:rect l="l" t="t" r="r" b="b"/>
              <a:pathLst>
                <a:path w="143316" h="60270" extrusionOk="0">
                  <a:moveTo>
                    <a:pt x="143316" y="0"/>
                  </a:moveTo>
                  <a:lnTo>
                    <a:pt x="0" y="43994"/>
                  </a:lnTo>
                  <a:lnTo>
                    <a:pt x="0" y="60270"/>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4" name="Google Shape;4934;p14"/>
            <p:cNvSpPr/>
            <p:nvPr/>
          </p:nvSpPr>
          <p:spPr>
            <a:xfrm>
              <a:off x="14670875" y="4231900"/>
              <a:ext cx="3582900" cy="2459250"/>
            </a:xfrm>
            <a:custGeom>
              <a:avLst/>
              <a:gdLst/>
              <a:ahLst/>
              <a:cxnLst/>
              <a:rect l="l" t="t" r="r" b="b"/>
              <a:pathLst>
                <a:path w="143316" h="98370" extrusionOk="0">
                  <a:moveTo>
                    <a:pt x="143316" y="0"/>
                  </a:moveTo>
                  <a:lnTo>
                    <a:pt x="0" y="78165"/>
                  </a:lnTo>
                  <a:lnTo>
                    <a:pt x="0" y="98370"/>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5" name="Google Shape;4935;p14"/>
            <p:cNvSpPr/>
            <p:nvPr/>
          </p:nvSpPr>
          <p:spPr>
            <a:xfrm>
              <a:off x="14670875" y="4231900"/>
              <a:ext cx="3582900" cy="3384975"/>
            </a:xfrm>
            <a:custGeom>
              <a:avLst/>
              <a:gdLst/>
              <a:ahLst/>
              <a:cxnLst/>
              <a:rect l="l" t="t" r="r" b="b"/>
              <a:pathLst>
                <a:path w="143316" h="135399" extrusionOk="0">
                  <a:moveTo>
                    <a:pt x="143316" y="0"/>
                  </a:moveTo>
                  <a:lnTo>
                    <a:pt x="0" y="121896"/>
                  </a:lnTo>
                  <a:lnTo>
                    <a:pt x="0" y="135398"/>
                  </a:lnTo>
                  <a:lnTo>
                    <a:pt x="14264" y="135398"/>
                  </a:lnTo>
                  <a:lnTo>
                    <a:pt x="14331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6" name="Google Shape;4936;p14"/>
            <p:cNvSpPr/>
            <p:nvPr/>
          </p:nvSpPr>
          <p:spPr>
            <a:xfrm>
              <a:off x="15650450" y="4231900"/>
              <a:ext cx="2603325" cy="3384975"/>
            </a:xfrm>
            <a:custGeom>
              <a:avLst/>
              <a:gdLst/>
              <a:ahLst/>
              <a:cxnLst/>
              <a:rect l="l" t="t" r="r" b="b"/>
              <a:pathLst>
                <a:path w="104133" h="135399" extrusionOk="0">
                  <a:moveTo>
                    <a:pt x="104133" y="0"/>
                  </a:moveTo>
                  <a:lnTo>
                    <a:pt x="1" y="135398"/>
                  </a:lnTo>
                  <a:lnTo>
                    <a:pt x="21384" y="135398"/>
                  </a:lnTo>
                  <a:lnTo>
                    <a:pt x="1041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7" name="Google Shape;4937;p14"/>
            <p:cNvSpPr/>
            <p:nvPr/>
          </p:nvSpPr>
          <p:spPr>
            <a:xfrm>
              <a:off x="16658625" y="4231900"/>
              <a:ext cx="1595150" cy="3384975"/>
            </a:xfrm>
            <a:custGeom>
              <a:avLst/>
              <a:gdLst/>
              <a:ahLst/>
              <a:cxnLst/>
              <a:rect l="l" t="t" r="r" b="b"/>
              <a:pathLst>
                <a:path w="63806" h="135399" extrusionOk="0">
                  <a:moveTo>
                    <a:pt x="63806" y="0"/>
                  </a:moveTo>
                  <a:lnTo>
                    <a:pt x="0" y="135398"/>
                  </a:lnTo>
                  <a:lnTo>
                    <a:pt x="17240" y="135398"/>
                  </a:lnTo>
                  <a:lnTo>
                    <a:pt x="6380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8" name="Google Shape;4938;p14"/>
            <p:cNvSpPr/>
            <p:nvPr/>
          </p:nvSpPr>
          <p:spPr>
            <a:xfrm>
              <a:off x="17217625" y="4231900"/>
              <a:ext cx="1036150" cy="4610700"/>
            </a:xfrm>
            <a:custGeom>
              <a:avLst/>
              <a:gdLst/>
              <a:ahLst/>
              <a:cxnLst/>
              <a:rect l="l" t="t" r="r" b="b"/>
              <a:pathLst>
                <a:path w="41446" h="184428" extrusionOk="0">
                  <a:moveTo>
                    <a:pt x="41446" y="0"/>
                  </a:moveTo>
                  <a:lnTo>
                    <a:pt x="0" y="184428"/>
                  </a:lnTo>
                  <a:lnTo>
                    <a:pt x="21324" y="180213"/>
                  </a:lnTo>
                  <a:lnTo>
                    <a:pt x="41446"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9" name="Google Shape;4939;p14"/>
            <p:cNvSpPr/>
            <p:nvPr/>
          </p:nvSpPr>
          <p:spPr>
            <a:xfrm>
              <a:off x="18249000" y="4231900"/>
              <a:ext cx="519125" cy="4487775"/>
            </a:xfrm>
            <a:custGeom>
              <a:avLst/>
              <a:gdLst/>
              <a:ahLst/>
              <a:cxnLst/>
              <a:rect l="l" t="t" r="r" b="b"/>
              <a:pathLst>
                <a:path w="20765" h="179511" extrusionOk="0">
                  <a:moveTo>
                    <a:pt x="191" y="0"/>
                  </a:moveTo>
                  <a:lnTo>
                    <a:pt x="0" y="179034"/>
                  </a:lnTo>
                  <a:lnTo>
                    <a:pt x="20765" y="179511"/>
                  </a:lnTo>
                  <a:lnTo>
                    <a:pt x="1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0" name="Google Shape;4940;p14"/>
            <p:cNvSpPr/>
            <p:nvPr/>
          </p:nvSpPr>
          <p:spPr>
            <a:xfrm>
              <a:off x="18253750" y="4231900"/>
              <a:ext cx="1419850" cy="4628575"/>
            </a:xfrm>
            <a:custGeom>
              <a:avLst/>
              <a:gdLst/>
              <a:ahLst/>
              <a:cxnLst/>
              <a:rect l="l" t="t" r="r" b="b"/>
              <a:pathLst>
                <a:path w="56794" h="185143" extrusionOk="0">
                  <a:moveTo>
                    <a:pt x="1" y="0"/>
                  </a:moveTo>
                  <a:lnTo>
                    <a:pt x="41768" y="185142"/>
                  </a:lnTo>
                  <a:lnTo>
                    <a:pt x="56794" y="165211"/>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1" name="Google Shape;4941;p14"/>
            <p:cNvSpPr/>
            <p:nvPr/>
          </p:nvSpPr>
          <p:spPr>
            <a:xfrm>
              <a:off x="18253750" y="4231900"/>
              <a:ext cx="2068750" cy="3384975"/>
            </a:xfrm>
            <a:custGeom>
              <a:avLst/>
              <a:gdLst/>
              <a:ahLst/>
              <a:cxnLst/>
              <a:rect l="l" t="t" r="r" b="b"/>
              <a:pathLst>
                <a:path w="82750" h="135399" extrusionOk="0">
                  <a:moveTo>
                    <a:pt x="1" y="0"/>
                  </a:moveTo>
                  <a:lnTo>
                    <a:pt x="63818" y="135398"/>
                  </a:lnTo>
                  <a:lnTo>
                    <a:pt x="82749" y="13539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2" name="Google Shape;4942;p14"/>
            <p:cNvSpPr/>
            <p:nvPr/>
          </p:nvSpPr>
          <p:spPr>
            <a:xfrm>
              <a:off x="18253750" y="4231900"/>
              <a:ext cx="3226325" cy="3384975"/>
            </a:xfrm>
            <a:custGeom>
              <a:avLst/>
              <a:gdLst/>
              <a:ahLst/>
              <a:cxnLst/>
              <a:rect l="l" t="t" r="r" b="b"/>
              <a:pathLst>
                <a:path w="129053" h="135399" extrusionOk="0">
                  <a:moveTo>
                    <a:pt x="1" y="0"/>
                  </a:moveTo>
                  <a:lnTo>
                    <a:pt x="104133" y="135398"/>
                  </a:lnTo>
                  <a:lnTo>
                    <a:pt x="129053" y="13539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3" name="Google Shape;4943;p14"/>
            <p:cNvSpPr/>
            <p:nvPr/>
          </p:nvSpPr>
          <p:spPr>
            <a:xfrm>
              <a:off x="18253750" y="4231900"/>
              <a:ext cx="3583525" cy="3048025"/>
            </a:xfrm>
            <a:custGeom>
              <a:avLst/>
              <a:gdLst/>
              <a:ahLst/>
              <a:cxnLst/>
              <a:rect l="l" t="t" r="r" b="b"/>
              <a:pathLst>
                <a:path w="143341" h="121921" extrusionOk="0">
                  <a:moveTo>
                    <a:pt x="1" y="0"/>
                  </a:moveTo>
                  <a:lnTo>
                    <a:pt x="143340" y="121920"/>
                  </a:lnTo>
                  <a:lnTo>
                    <a:pt x="143340" y="9837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4" name="Google Shape;4944;p14"/>
            <p:cNvSpPr/>
            <p:nvPr/>
          </p:nvSpPr>
          <p:spPr>
            <a:xfrm>
              <a:off x="18253750" y="4231900"/>
              <a:ext cx="3583525" cy="1954125"/>
            </a:xfrm>
            <a:custGeom>
              <a:avLst/>
              <a:gdLst/>
              <a:ahLst/>
              <a:cxnLst/>
              <a:rect l="l" t="t" r="r" b="b"/>
              <a:pathLst>
                <a:path w="143341" h="78165" extrusionOk="0">
                  <a:moveTo>
                    <a:pt x="1" y="0"/>
                  </a:moveTo>
                  <a:lnTo>
                    <a:pt x="143340" y="78165"/>
                  </a:lnTo>
                  <a:lnTo>
                    <a:pt x="143340" y="60270"/>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5" name="Google Shape;4945;p14"/>
            <p:cNvSpPr/>
            <p:nvPr/>
          </p:nvSpPr>
          <p:spPr>
            <a:xfrm>
              <a:off x="18253750" y="4231900"/>
              <a:ext cx="3583525" cy="1099850"/>
            </a:xfrm>
            <a:custGeom>
              <a:avLst/>
              <a:gdLst/>
              <a:ahLst/>
              <a:cxnLst/>
              <a:rect l="l" t="t" r="r" b="b"/>
              <a:pathLst>
                <a:path w="143341" h="43994" extrusionOk="0">
                  <a:moveTo>
                    <a:pt x="1" y="0"/>
                  </a:moveTo>
                  <a:lnTo>
                    <a:pt x="143340" y="43994"/>
                  </a:lnTo>
                  <a:lnTo>
                    <a:pt x="143340" y="28778"/>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6" name="Google Shape;4946;p14"/>
            <p:cNvSpPr/>
            <p:nvPr/>
          </p:nvSpPr>
          <p:spPr>
            <a:xfrm>
              <a:off x="18253750" y="4231900"/>
              <a:ext cx="3583525" cy="355725"/>
            </a:xfrm>
            <a:custGeom>
              <a:avLst/>
              <a:gdLst/>
              <a:ahLst/>
              <a:cxnLst/>
              <a:rect l="l" t="t" r="r" b="b"/>
              <a:pathLst>
                <a:path w="143341" h="14229" extrusionOk="0">
                  <a:moveTo>
                    <a:pt x="1" y="0"/>
                  </a:moveTo>
                  <a:lnTo>
                    <a:pt x="143340" y="14228"/>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7" name="Google Shape;4947;p14"/>
            <p:cNvSpPr/>
            <p:nvPr/>
          </p:nvSpPr>
          <p:spPr>
            <a:xfrm>
              <a:off x="18253750" y="3512175"/>
              <a:ext cx="3583525" cy="719750"/>
            </a:xfrm>
            <a:custGeom>
              <a:avLst/>
              <a:gdLst/>
              <a:ahLst/>
              <a:cxnLst/>
              <a:rect l="l" t="t" r="r" b="b"/>
              <a:pathLst>
                <a:path w="143341" h="28790" extrusionOk="0">
                  <a:moveTo>
                    <a:pt x="143340" y="0"/>
                  </a:moveTo>
                  <a:lnTo>
                    <a:pt x="1" y="28789"/>
                  </a:lnTo>
                  <a:lnTo>
                    <a:pt x="143340" y="14562"/>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8" name="Google Shape;4948;p14"/>
            <p:cNvSpPr/>
            <p:nvPr/>
          </p:nvSpPr>
          <p:spPr>
            <a:xfrm>
              <a:off x="18253750" y="2724575"/>
              <a:ext cx="3583525" cy="1507350"/>
            </a:xfrm>
            <a:custGeom>
              <a:avLst/>
              <a:gdLst/>
              <a:ahLst/>
              <a:cxnLst/>
              <a:rect l="l" t="t" r="r" b="b"/>
              <a:pathLst>
                <a:path w="143341" h="60294" extrusionOk="0">
                  <a:moveTo>
                    <a:pt x="143340" y="0"/>
                  </a:moveTo>
                  <a:lnTo>
                    <a:pt x="1" y="60293"/>
                  </a:lnTo>
                  <a:lnTo>
                    <a:pt x="143340" y="1630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9" name="Google Shape;4949;p14"/>
            <p:cNvSpPr/>
            <p:nvPr/>
          </p:nvSpPr>
          <p:spPr>
            <a:xfrm>
              <a:off x="18253750" y="1772375"/>
              <a:ext cx="3583525" cy="2459550"/>
            </a:xfrm>
            <a:custGeom>
              <a:avLst/>
              <a:gdLst/>
              <a:ahLst/>
              <a:cxnLst/>
              <a:rect l="l" t="t" r="r" b="b"/>
              <a:pathLst>
                <a:path w="143341" h="98382" extrusionOk="0">
                  <a:moveTo>
                    <a:pt x="143340" y="0"/>
                  </a:moveTo>
                  <a:lnTo>
                    <a:pt x="1" y="98381"/>
                  </a:lnTo>
                  <a:lnTo>
                    <a:pt x="143340" y="20193"/>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0" name="Google Shape;4950;p14"/>
            <p:cNvSpPr/>
            <p:nvPr/>
          </p:nvSpPr>
          <p:spPr>
            <a:xfrm>
              <a:off x="18253750" y="846675"/>
              <a:ext cx="3583525" cy="3385250"/>
            </a:xfrm>
            <a:custGeom>
              <a:avLst/>
              <a:gdLst/>
              <a:ahLst/>
              <a:cxnLst/>
              <a:rect l="l" t="t" r="r" b="b"/>
              <a:pathLst>
                <a:path w="143341" h="135410" extrusionOk="0">
                  <a:moveTo>
                    <a:pt x="129053" y="0"/>
                  </a:moveTo>
                  <a:lnTo>
                    <a:pt x="1" y="135409"/>
                  </a:lnTo>
                  <a:lnTo>
                    <a:pt x="143340" y="13490"/>
                  </a:lnTo>
                  <a:lnTo>
                    <a:pt x="143340"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1" name="Google Shape;4951;p14"/>
            <p:cNvSpPr/>
            <p:nvPr/>
          </p:nvSpPr>
          <p:spPr>
            <a:xfrm>
              <a:off x="18253750" y="846675"/>
              <a:ext cx="2603325" cy="3385250"/>
            </a:xfrm>
            <a:custGeom>
              <a:avLst/>
              <a:gdLst/>
              <a:ahLst/>
              <a:cxnLst/>
              <a:rect l="l" t="t" r="r" b="b"/>
              <a:pathLst>
                <a:path w="104133" h="135410" extrusionOk="0">
                  <a:moveTo>
                    <a:pt x="82749" y="0"/>
                  </a:moveTo>
                  <a:lnTo>
                    <a:pt x="1" y="135409"/>
                  </a:lnTo>
                  <a:lnTo>
                    <a:pt x="104133"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2" name="Google Shape;4952;p14"/>
            <p:cNvSpPr/>
            <p:nvPr/>
          </p:nvSpPr>
          <p:spPr>
            <a:xfrm>
              <a:off x="18253750" y="846675"/>
              <a:ext cx="1595475" cy="3385250"/>
            </a:xfrm>
            <a:custGeom>
              <a:avLst/>
              <a:gdLst/>
              <a:ahLst/>
              <a:cxnLst/>
              <a:rect l="l" t="t" r="r" b="b"/>
              <a:pathLst>
                <a:path w="63819" h="135410" extrusionOk="0">
                  <a:moveTo>
                    <a:pt x="46566" y="0"/>
                  </a:moveTo>
                  <a:lnTo>
                    <a:pt x="1" y="135409"/>
                  </a:lnTo>
                  <a:lnTo>
                    <a:pt x="63818"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3" name="Google Shape;4953;p14"/>
            <p:cNvSpPr/>
            <p:nvPr/>
          </p:nvSpPr>
          <p:spPr>
            <a:xfrm>
              <a:off x="18253750" y="846675"/>
              <a:ext cx="761725" cy="3385250"/>
            </a:xfrm>
            <a:custGeom>
              <a:avLst/>
              <a:gdLst/>
              <a:ahLst/>
              <a:cxnLst/>
              <a:rect l="l" t="t" r="r" b="b"/>
              <a:pathLst>
                <a:path w="30469" h="135410" extrusionOk="0">
                  <a:moveTo>
                    <a:pt x="15062" y="0"/>
                  </a:moveTo>
                  <a:lnTo>
                    <a:pt x="1" y="135409"/>
                  </a:lnTo>
                  <a:lnTo>
                    <a:pt x="30469"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40000"/>
            <a:ext cx="7704000" cy="477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Font typeface="Slackey"/>
              <a:buNone/>
              <a:defRPr sz="2800">
                <a:solidFill>
                  <a:schemeClr val="dk1"/>
                </a:solidFill>
                <a:latin typeface="Slackey"/>
                <a:ea typeface="Slackey"/>
                <a:cs typeface="Slackey"/>
                <a:sym typeface="Slacke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04000" cy="3416400"/>
          </a:xfrm>
          <a:prstGeom prst="rect">
            <a:avLst/>
          </a:prstGeom>
          <a:noFill/>
          <a:ln>
            <a:noFill/>
          </a:ln>
        </p:spPr>
        <p:txBody>
          <a:bodyPr spcFirstLastPara="1" wrap="square" lIns="91425" tIns="91425" rIns="91425" bIns="91425" anchor="t" anchorCtr="0">
            <a:noAutofit/>
          </a:bodyPr>
          <a:lstStyle>
            <a:lvl1pPr marL="457200" lvl="0" indent="-330200">
              <a:lnSpc>
                <a:spcPct val="115000"/>
              </a:lnSpc>
              <a:spcBef>
                <a:spcPts val="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1pPr>
            <a:lvl2pPr marL="914400" lvl="1"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2pPr>
            <a:lvl3pPr marL="1371600" lvl="2"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3pPr>
            <a:lvl4pPr marL="1828800" lvl="3"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4pPr>
            <a:lvl5pPr marL="2286000" lvl="4"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5pPr>
            <a:lvl6pPr marL="2743200" lvl="5"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6pPr>
            <a:lvl7pPr marL="3200400" lvl="6"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7pPr>
            <a:lvl8pPr marL="3657600" lvl="7" indent="-330200">
              <a:lnSpc>
                <a:spcPct val="115000"/>
              </a:lnSpc>
              <a:spcBef>
                <a:spcPts val="1600"/>
              </a:spcBef>
              <a:spcAft>
                <a:spcPts val="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8pPr>
            <a:lvl9pPr marL="4114800" lvl="8" indent="-330200">
              <a:lnSpc>
                <a:spcPct val="115000"/>
              </a:lnSpc>
              <a:spcBef>
                <a:spcPts val="1600"/>
              </a:spcBef>
              <a:spcAft>
                <a:spcPts val="1600"/>
              </a:spcAft>
              <a:buClr>
                <a:schemeClr val="dk1"/>
              </a:buClr>
              <a:buSzPts val="1600"/>
              <a:buFont typeface="Architects Daughter"/>
              <a:buChar char="■"/>
              <a:defRPr sz="1600">
                <a:solidFill>
                  <a:schemeClr val="dk1"/>
                </a:solidFill>
                <a:latin typeface="Architects Daughter"/>
                <a:ea typeface="Architects Daughter"/>
                <a:cs typeface="Architects Daughter"/>
                <a:sym typeface="Architects Daughter"/>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4" r:id="rId5"/>
    <p:sldLayoutId id="2147483655" r:id="rId6"/>
    <p:sldLayoutId id="2147483656" r:id="rId7"/>
    <p:sldLayoutId id="2147483659" r:id="rId8"/>
    <p:sldLayoutId id="2147483660" r:id="rId9"/>
    <p:sldLayoutId id="2147483661" r:id="rId10"/>
    <p:sldLayoutId id="2147483662" r:id="rId11"/>
    <p:sldLayoutId id="2147483668" r:id="rId12"/>
    <p:sldLayoutId id="2147483674" r:id="rId13"/>
    <p:sldLayoutId id="214748368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200"/>
        <p:cNvGrpSpPr/>
        <p:nvPr/>
      </p:nvGrpSpPr>
      <p:grpSpPr>
        <a:xfrm>
          <a:off x="0" y="0"/>
          <a:ext cx="0" cy="0"/>
          <a:chOff x="0" y="0"/>
          <a:chExt cx="0" cy="0"/>
        </a:xfrm>
      </p:grpSpPr>
      <p:grpSp>
        <p:nvGrpSpPr>
          <p:cNvPr id="10201" name="Google Shape;10201;p41"/>
          <p:cNvGrpSpPr/>
          <p:nvPr/>
        </p:nvGrpSpPr>
        <p:grpSpPr>
          <a:xfrm rot="218129">
            <a:off x="-1167292" y="700548"/>
            <a:ext cx="8786966" cy="2912780"/>
            <a:chOff x="3197875" y="3466725"/>
            <a:chExt cx="4366521" cy="1278779"/>
          </a:xfrm>
        </p:grpSpPr>
        <p:sp>
          <p:nvSpPr>
            <p:cNvPr id="10202" name="Google Shape;10202;p41"/>
            <p:cNvSpPr/>
            <p:nvPr/>
          </p:nvSpPr>
          <p:spPr>
            <a:xfrm>
              <a:off x="3197875" y="3466725"/>
              <a:ext cx="4366521" cy="1278779"/>
            </a:xfrm>
            <a:custGeom>
              <a:avLst/>
              <a:gdLst/>
              <a:ahLst/>
              <a:cxnLst/>
              <a:rect l="l" t="t" r="r" b="b"/>
              <a:pathLst>
                <a:path w="135375" h="39649" extrusionOk="0">
                  <a:moveTo>
                    <a:pt x="135374" y="1"/>
                  </a:moveTo>
                  <a:lnTo>
                    <a:pt x="47256" y="5085"/>
                  </a:lnTo>
                  <a:lnTo>
                    <a:pt x="49447" y="21158"/>
                  </a:lnTo>
                  <a:lnTo>
                    <a:pt x="49447" y="21158"/>
                  </a:lnTo>
                  <a:lnTo>
                    <a:pt x="18217" y="17265"/>
                  </a:lnTo>
                  <a:lnTo>
                    <a:pt x="25051" y="27171"/>
                  </a:lnTo>
                  <a:lnTo>
                    <a:pt x="0" y="28397"/>
                  </a:lnTo>
                  <a:lnTo>
                    <a:pt x="39898" y="37577"/>
                  </a:lnTo>
                  <a:lnTo>
                    <a:pt x="36076" y="26706"/>
                  </a:lnTo>
                  <a:lnTo>
                    <a:pt x="50661" y="28135"/>
                  </a:lnTo>
                  <a:lnTo>
                    <a:pt x="52078" y="39649"/>
                  </a:lnTo>
                  <a:lnTo>
                    <a:pt x="131195" y="34529"/>
                  </a:lnTo>
                  <a:lnTo>
                    <a:pt x="135374"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3" name="Google Shape;10203;p41"/>
            <p:cNvSpPr/>
            <p:nvPr/>
          </p:nvSpPr>
          <p:spPr>
            <a:xfrm>
              <a:off x="3336506" y="3502076"/>
              <a:ext cx="4173732" cy="1194278"/>
            </a:xfrm>
            <a:custGeom>
              <a:avLst/>
              <a:gdLst/>
              <a:ahLst/>
              <a:cxnLst/>
              <a:rect l="l" t="t" r="r" b="b"/>
              <a:pathLst>
                <a:path w="129398" h="37029" extrusionOk="0">
                  <a:moveTo>
                    <a:pt x="129398" y="0"/>
                  </a:moveTo>
                  <a:lnTo>
                    <a:pt x="44173" y="4834"/>
                  </a:lnTo>
                  <a:lnTo>
                    <a:pt x="46637" y="21074"/>
                  </a:lnTo>
                  <a:lnTo>
                    <a:pt x="16217" y="17252"/>
                  </a:lnTo>
                  <a:lnTo>
                    <a:pt x="16217" y="17252"/>
                  </a:lnTo>
                  <a:lnTo>
                    <a:pt x="23015" y="26956"/>
                  </a:lnTo>
                  <a:lnTo>
                    <a:pt x="1" y="27396"/>
                  </a:lnTo>
                  <a:lnTo>
                    <a:pt x="33731" y="34171"/>
                  </a:lnTo>
                  <a:lnTo>
                    <a:pt x="29826" y="24253"/>
                  </a:lnTo>
                  <a:lnTo>
                    <a:pt x="47852" y="26313"/>
                  </a:lnTo>
                  <a:lnTo>
                    <a:pt x="49054" y="37029"/>
                  </a:lnTo>
                  <a:lnTo>
                    <a:pt x="125421" y="31849"/>
                  </a:lnTo>
                  <a:lnTo>
                    <a:pt x="12939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04" name="Google Shape;10204;p41"/>
          <p:cNvSpPr txBox="1">
            <a:spLocks noGrp="1"/>
          </p:cNvSpPr>
          <p:nvPr>
            <p:ph type="ctrTitle"/>
          </p:nvPr>
        </p:nvSpPr>
        <p:spPr>
          <a:xfrm>
            <a:off x="1786217" y="1556273"/>
            <a:ext cx="5973900" cy="1179600"/>
          </a:xfrm>
          <a:prstGeom prst="rect">
            <a:avLst/>
          </a:prstGeom>
        </p:spPr>
        <p:txBody>
          <a:bodyPr spcFirstLastPara="1" wrap="square" lIns="114300" tIns="91425" rIns="91425" bIns="91425" anchor="ctr" anchorCtr="0">
            <a:noAutofit/>
          </a:bodyPr>
          <a:lstStyle/>
          <a:p>
            <a:pPr marL="0" lvl="0" indent="0" algn="ctr" rtl="0">
              <a:spcBef>
                <a:spcPts val="0"/>
              </a:spcBef>
              <a:spcAft>
                <a:spcPts val="0"/>
              </a:spcAft>
              <a:buNone/>
            </a:pPr>
            <a:r>
              <a:rPr lang="en-ZA" sz="3600" dirty="0">
                <a:solidFill>
                  <a:schemeClr val="dk1"/>
                </a:solidFill>
              </a:rPr>
              <a:t>WÊRELD VAN WERK</a:t>
            </a:r>
          </a:p>
        </p:txBody>
      </p:sp>
      <p:sp>
        <p:nvSpPr>
          <p:cNvPr id="10205" name="Google Shape;10205;p41"/>
          <p:cNvSpPr txBox="1">
            <a:spLocks noGrp="1"/>
          </p:cNvSpPr>
          <p:nvPr>
            <p:ph type="subTitle" idx="1"/>
          </p:nvPr>
        </p:nvSpPr>
        <p:spPr>
          <a:xfrm rot="-1384">
            <a:off x="2888100" y="2596933"/>
            <a:ext cx="4471500" cy="37740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ZA" dirty="0" err="1"/>
              <a:t>Graad</a:t>
            </a:r>
            <a:r>
              <a:rPr lang="en" dirty="0"/>
              <a:t> 9: Kwartaal 1 Week 8 - 10</a:t>
            </a:r>
            <a:endParaRPr dirty="0"/>
          </a:p>
        </p:txBody>
      </p:sp>
      <p:pic>
        <p:nvPicPr>
          <p:cNvPr id="7" name="Picture 6" descr="Graphical user interface&#10;&#10;Description automatically generated with medium confidence">
            <a:extLst>
              <a:ext uri="{FF2B5EF4-FFF2-40B4-BE49-F238E27FC236}">
                <a16:creationId xmlns:a16="http://schemas.microsoft.com/office/drawing/2014/main" id="{D0D36493-F49C-40EE-8295-A55ED424F36B}"/>
              </a:ext>
            </a:extLst>
          </p:cNvPr>
          <p:cNvPicPr>
            <a:picLocks noChangeAspect="1"/>
          </p:cNvPicPr>
          <p:nvPr/>
        </p:nvPicPr>
        <p:blipFill rotWithShape="1">
          <a:blip r:embed="rId3">
            <a:extLst>
              <a:ext uri="{28A0092B-C50C-407E-A947-70E740481C1C}">
                <a14:useLocalDpi xmlns:a14="http://schemas.microsoft.com/office/drawing/2010/main" val="0"/>
              </a:ext>
            </a:extLst>
          </a:blip>
          <a:srcRect l="52514" t="15233" r="5773" b="15528"/>
          <a:stretch/>
        </p:blipFill>
        <p:spPr bwMode="auto">
          <a:xfrm>
            <a:off x="224357" y="2878702"/>
            <a:ext cx="2000250" cy="1991995"/>
          </a:xfrm>
          <a:prstGeom prst="flowChartConnector">
            <a:avLst/>
          </a:prstGeom>
          <a:noFill/>
          <a:ln>
            <a:noFill/>
          </a:ln>
          <a:extLst>
            <a:ext uri="{53640926-AAD7-44D8-BBD7-CCE9431645EC}">
              <a14:shadowObscured xmlns:a14="http://schemas.microsoft.com/office/drawing/2010/main"/>
            </a:ext>
          </a:extLst>
        </p:spPr>
      </p:pic>
      <p:pic>
        <p:nvPicPr>
          <p:cNvPr id="8" name="Picture 7" descr="Graphical user interface&#10;&#10;Description automatically generated with medium confidence">
            <a:extLst>
              <a:ext uri="{FF2B5EF4-FFF2-40B4-BE49-F238E27FC236}">
                <a16:creationId xmlns:a16="http://schemas.microsoft.com/office/drawing/2014/main" id="{19CD22C8-3B79-4658-888F-B6E535C2D63E}"/>
              </a:ext>
            </a:extLst>
          </p:cNvPr>
          <p:cNvPicPr>
            <a:picLocks noChangeAspect="1"/>
          </p:cNvPicPr>
          <p:nvPr/>
        </p:nvPicPr>
        <p:blipFill rotWithShape="1">
          <a:blip r:embed="rId3">
            <a:extLst>
              <a:ext uri="{28A0092B-C50C-407E-A947-70E740481C1C}">
                <a14:useLocalDpi xmlns:a14="http://schemas.microsoft.com/office/drawing/2010/main" val="0"/>
              </a:ext>
            </a:extLst>
          </a:blip>
          <a:srcRect l="5484" t="15233" r="50643" b="15528"/>
          <a:stretch/>
        </p:blipFill>
        <p:spPr bwMode="auto">
          <a:xfrm>
            <a:off x="7133399" y="0"/>
            <a:ext cx="1885950" cy="1784985"/>
          </a:xfrm>
          <a:prstGeom prst="flowChartConnector">
            <a:avLst/>
          </a:prstGeom>
          <a:noFill/>
          <a:ln>
            <a:noFill/>
          </a:ln>
          <a:extLst>
            <a:ext uri="{53640926-AAD7-44D8-BBD7-CCE9431645EC}">
              <a14:shadowObscured xmlns:a14="http://schemas.microsoft.com/office/drawing/2010/main"/>
            </a:ext>
          </a:extLst>
        </p:spPr>
      </p:pic>
      <p:pic>
        <p:nvPicPr>
          <p:cNvPr id="1030" name="Picture 6" descr="Lego Transparent | PNG All">
            <a:extLst>
              <a:ext uri="{FF2B5EF4-FFF2-40B4-BE49-F238E27FC236}">
                <a16:creationId xmlns:a16="http://schemas.microsoft.com/office/drawing/2014/main" id="{1CEF4D18-E8B4-4DE1-A7CE-E1D77EB6E72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1688" y="2533551"/>
            <a:ext cx="3895241" cy="273587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93CE1872-CB9F-DF3A-FF6D-FEED4647C00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30311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209"/>
        <p:cNvGrpSpPr/>
        <p:nvPr/>
      </p:nvGrpSpPr>
      <p:grpSpPr>
        <a:xfrm>
          <a:off x="0" y="0"/>
          <a:ext cx="0" cy="0"/>
          <a:chOff x="0" y="0"/>
          <a:chExt cx="0" cy="0"/>
        </a:xfrm>
      </p:grpSpPr>
      <p:sp>
        <p:nvSpPr>
          <p:cNvPr id="10210" name="Google Shape;10210;p42"/>
          <p:cNvSpPr/>
          <p:nvPr/>
        </p:nvSpPr>
        <p:spPr>
          <a:xfrm>
            <a:off x="816784" y="257937"/>
            <a:ext cx="7722575" cy="4627625"/>
          </a:xfrm>
          <a:custGeom>
            <a:avLst/>
            <a:gdLst/>
            <a:ahLst/>
            <a:cxnLst/>
            <a:rect l="l" t="t" r="r" b="b"/>
            <a:pathLst>
              <a:path w="308903" h="185105" extrusionOk="0">
                <a:moveTo>
                  <a:pt x="144" y="0"/>
                </a:moveTo>
                <a:lnTo>
                  <a:pt x="308903" y="6828"/>
                </a:lnTo>
                <a:lnTo>
                  <a:pt x="307494" y="185105"/>
                </a:lnTo>
                <a:lnTo>
                  <a:pt x="0" y="179499"/>
                </a:lnTo>
                <a:close/>
              </a:path>
            </a:pathLst>
          </a:custGeom>
          <a:solidFill>
            <a:schemeClr val="lt1"/>
          </a:solidFill>
          <a:ln w="38100" cap="flat" cmpd="sng">
            <a:solidFill>
              <a:schemeClr val="dk1"/>
            </a:solidFill>
            <a:prstDash val="solid"/>
            <a:round/>
            <a:headEnd type="none" w="med" len="med"/>
            <a:tailEnd type="none" w="med" len="med"/>
          </a:ln>
        </p:spPr>
      </p:sp>
      <p:sp>
        <p:nvSpPr>
          <p:cNvPr id="10211" name="Google Shape;10211;p42"/>
          <p:cNvSpPr txBox="1">
            <a:spLocks noGrp="1"/>
          </p:cNvSpPr>
          <p:nvPr>
            <p:ph type="title"/>
          </p:nvPr>
        </p:nvSpPr>
        <p:spPr>
          <a:xfrm>
            <a:off x="995819" y="385461"/>
            <a:ext cx="6445800" cy="771007"/>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3600" dirty="0"/>
              <a:t>KOM ONS HERSIEN</a:t>
            </a:r>
            <a:r>
              <a:rPr lang="en" sz="3600" dirty="0">
                <a:solidFill>
                  <a:schemeClr val="dk1"/>
                </a:solidFill>
              </a:rPr>
              <a:t>…</a:t>
            </a:r>
            <a:endParaRPr sz="3600" dirty="0">
              <a:solidFill>
                <a:schemeClr val="dk1"/>
              </a:solidFill>
            </a:endParaRPr>
          </a:p>
        </p:txBody>
      </p:sp>
      <p:sp>
        <p:nvSpPr>
          <p:cNvPr id="10212" name="Google Shape;10212;p42"/>
          <p:cNvSpPr txBox="1">
            <a:spLocks noGrp="1"/>
          </p:cNvSpPr>
          <p:nvPr>
            <p:ph type="body" idx="1"/>
          </p:nvPr>
        </p:nvSpPr>
        <p:spPr>
          <a:xfrm>
            <a:off x="1548159" y="1065039"/>
            <a:ext cx="6991200" cy="3591000"/>
          </a:xfrm>
          <a:prstGeom prst="rect">
            <a:avLst/>
          </a:prstGeom>
        </p:spPr>
        <p:txBody>
          <a:bodyPr spcFirstLastPara="1" wrap="square" lIns="91425" tIns="91425" rIns="91425" bIns="91425" anchor="t" anchorCtr="0">
            <a:noAutofit/>
          </a:bodyPr>
          <a:lstStyle/>
          <a:p>
            <a:pPr marL="0" lvl="0" indent="0">
              <a:buNone/>
            </a:pPr>
            <a:r>
              <a:rPr lang="nl-NL" sz="2000" b="1" dirty="0">
                <a:solidFill>
                  <a:schemeClr val="dk1"/>
                </a:solidFill>
                <a:latin typeface="Architects Daughter" panose="020B0604020202020204" charset="0"/>
              </a:rPr>
              <a:t>Dink terug aan wat jy reeds van Graad 8 af weet:</a:t>
            </a:r>
            <a:r>
              <a:rPr lang="en-ZA" sz="2000" b="1" i="1" dirty="0">
                <a:latin typeface="Architects Daughter" panose="020B0604020202020204" charset="0"/>
                <a:ea typeface="Calibri" panose="020F0502020204030204" pitchFamily="34" charset="0"/>
                <a:cs typeface="Times New Roman" panose="02020603050405020304" pitchFamily="18" charset="0"/>
              </a:rPr>
              <a:t></a:t>
            </a:r>
          </a:p>
          <a:p>
            <a:pPr marL="342900" indent="-342900"/>
            <a:r>
              <a:rPr lang="en-ZA" sz="2000" b="1" i="1" dirty="0" err="1">
                <a:latin typeface="Architects Daughter" panose="020B0604020202020204" charset="0"/>
                <a:ea typeface="Calibri" panose="020F0502020204030204" pitchFamily="34" charset="0"/>
                <a:cs typeface="Times New Roman" panose="02020603050405020304" pitchFamily="18" charset="0"/>
              </a:rPr>
              <a:t>Leerstyle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en</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loopbaankategorieë</a:t>
            </a:r>
            <a:r>
              <a:rPr lang="en-ZA" sz="2000" b="1" i="1" dirty="0">
                <a:latin typeface="Architects Daughter" panose="020B0604020202020204" charset="0"/>
                <a:ea typeface="Calibri" panose="020F0502020204030204" pitchFamily="34" charset="0"/>
                <a:cs typeface="Times New Roman" panose="02020603050405020304" pitchFamily="18" charset="0"/>
              </a:rPr>
              <a:t>	</a:t>
            </a:r>
          </a:p>
          <a:p>
            <a:pPr marL="342900" indent="-342900"/>
            <a:r>
              <a:rPr lang="en-ZA" sz="2000" b="1" i="1" dirty="0" err="1">
                <a:latin typeface="Architects Daughter" panose="020B0604020202020204" charset="0"/>
                <a:ea typeface="Calibri" panose="020F0502020204030204" pitchFamily="34" charset="0"/>
                <a:cs typeface="Times New Roman" panose="02020603050405020304" pitchFamily="18" charset="0"/>
              </a:rPr>
              <a:t>Belangstellings</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en</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vermoëns</a:t>
            </a:r>
            <a:r>
              <a:rPr lang="en-ZA" sz="2000" b="1" i="1" dirty="0">
                <a:latin typeface="Architects Daughter" panose="020B0604020202020204" charset="0"/>
                <a:ea typeface="Calibri" panose="020F0502020204030204" pitchFamily="34" charset="0"/>
                <a:cs typeface="Times New Roman" panose="02020603050405020304" pitchFamily="18" charset="0"/>
              </a:rPr>
              <a:t> wat </a:t>
            </a:r>
            <a:r>
              <a:rPr lang="en-ZA" sz="2000" b="1" i="1" dirty="0" err="1">
                <a:latin typeface="Architects Daughter" panose="020B0604020202020204" charset="0"/>
                <a:ea typeface="Calibri" panose="020F0502020204030204" pitchFamily="34" charset="0"/>
                <a:cs typeface="Times New Roman" panose="02020603050405020304" pitchFamily="18" charset="0"/>
              </a:rPr>
              <a:t>verband</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hou</a:t>
            </a:r>
            <a:r>
              <a:rPr lang="en-ZA" sz="2000" b="1" i="1" dirty="0">
                <a:latin typeface="Architects Daughter" panose="020B0604020202020204" charset="0"/>
                <a:ea typeface="Calibri" panose="020F0502020204030204" pitchFamily="34" charset="0"/>
                <a:cs typeface="Times New Roman" panose="02020603050405020304" pitchFamily="18" charset="0"/>
              </a:rPr>
              <a:t> met </a:t>
            </a:r>
            <a:r>
              <a:rPr lang="en-ZA" sz="2000" b="1" i="1" dirty="0" err="1">
                <a:latin typeface="Architects Daughter" panose="020B0604020202020204" charset="0"/>
                <a:ea typeface="Calibri" panose="020F0502020204030204" pitchFamily="34" charset="0"/>
                <a:cs typeface="Times New Roman" panose="02020603050405020304" pitchFamily="18" charset="0"/>
              </a:rPr>
              <a:t>elke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loopbaankategorie</a:t>
            </a:r>
            <a:r>
              <a:rPr lang="en-ZA" sz="2000" b="1" i="1" dirty="0">
                <a:latin typeface="Architects Daughter" panose="020B0604020202020204" charset="0"/>
                <a:ea typeface="Calibri" panose="020F0502020204030204" pitchFamily="34" charset="0"/>
                <a:cs typeface="Times New Roman" panose="02020603050405020304" pitchFamily="18" charset="0"/>
              </a:rPr>
              <a:t> </a:t>
            </a:r>
          </a:p>
          <a:p>
            <a:pPr marL="342900" indent="-342900">
              <a:lnSpc>
                <a:spcPct val="115000"/>
              </a:lnSpc>
            </a:pPr>
            <a:r>
              <a:rPr lang="en-ZA" sz="2000" b="1" i="1" dirty="0" err="1">
                <a:latin typeface="Architects Daughter" panose="020B0604020202020204" charset="0"/>
                <a:ea typeface="Calibri" panose="020F0502020204030204" pitchFamily="34" charset="0"/>
                <a:cs typeface="Times New Roman" panose="02020603050405020304" pitchFamily="18" charset="0"/>
              </a:rPr>
              <a:t>Denk</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en</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leervaardighede</a:t>
            </a:r>
            <a:r>
              <a:rPr lang="en-ZA" sz="2000" b="1" i="1" dirty="0">
                <a:latin typeface="Architects Daughter" panose="020B0604020202020204" charset="0"/>
                <a:ea typeface="Calibri" panose="020F0502020204030204" pitchFamily="34" charset="0"/>
                <a:cs typeface="Times New Roman" panose="02020603050405020304" pitchFamily="18" charset="0"/>
              </a:rPr>
              <a:t> wat </a:t>
            </a:r>
            <a:r>
              <a:rPr lang="en-ZA" sz="2000" b="1" i="1" dirty="0" err="1">
                <a:latin typeface="Architects Daughter" panose="020B0604020202020204" charset="0"/>
                <a:ea typeface="Calibri" panose="020F0502020204030204" pitchFamily="34" charset="0"/>
                <a:cs typeface="Times New Roman" panose="02020603050405020304" pitchFamily="18" charset="0"/>
              </a:rPr>
              <a:t>deur</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elke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loopbaankategorie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vereis</a:t>
            </a:r>
            <a:r>
              <a:rPr lang="en-ZA" sz="2000" b="1" i="1" dirty="0">
                <a:latin typeface="Architects Daughter" panose="020B0604020202020204" charset="0"/>
                <a:ea typeface="Calibri" panose="020F0502020204030204" pitchFamily="34" charset="0"/>
                <a:cs typeface="Times New Roman" panose="02020603050405020304" pitchFamily="18" charset="0"/>
              </a:rPr>
              <a:t> word </a:t>
            </a:r>
          </a:p>
          <a:p>
            <a:pPr marL="342900" indent="-342900">
              <a:lnSpc>
                <a:spcPct val="115000"/>
              </a:lnSpc>
            </a:pPr>
            <a:r>
              <a:rPr lang="en-ZA" sz="2000" b="1" i="1" dirty="0" err="1">
                <a:latin typeface="Architects Daughter" panose="020B0604020202020204" charset="0"/>
                <a:ea typeface="Calibri" panose="020F0502020204030204" pitchFamily="34" charset="0"/>
                <a:cs typeface="Times New Roman" panose="02020603050405020304" pitchFamily="18" charset="0"/>
              </a:rPr>
              <a:t>Skoolvakke</a:t>
            </a:r>
            <a:r>
              <a:rPr lang="en-ZA" sz="2000" b="1" i="1" dirty="0">
                <a:latin typeface="Architects Daughter" panose="020B0604020202020204" charset="0"/>
                <a:ea typeface="Calibri" panose="020F0502020204030204" pitchFamily="34" charset="0"/>
                <a:cs typeface="Times New Roman" panose="02020603050405020304" pitchFamily="18" charset="0"/>
              </a:rPr>
              <a:t> wat </a:t>
            </a:r>
            <a:r>
              <a:rPr lang="en-ZA" sz="2000" b="1" i="1" dirty="0" err="1">
                <a:latin typeface="Architects Daughter" panose="020B0604020202020204" charset="0"/>
                <a:ea typeface="Calibri" panose="020F0502020204030204" pitchFamily="34" charset="0"/>
                <a:cs typeface="Times New Roman" panose="02020603050405020304" pitchFamily="18" charset="0"/>
              </a:rPr>
              <a:t>verband</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hou</a:t>
            </a:r>
            <a:r>
              <a:rPr lang="en-ZA" sz="2000" b="1" i="1" dirty="0">
                <a:latin typeface="Architects Daughter" panose="020B0604020202020204" charset="0"/>
                <a:ea typeface="Calibri" panose="020F0502020204030204" pitchFamily="34" charset="0"/>
                <a:cs typeface="Times New Roman" panose="02020603050405020304" pitchFamily="18" charset="0"/>
              </a:rPr>
              <a:t> met </a:t>
            </a:r>
            <a:r>
              <a:rPr lang="en-ZA" sz="2000" b="1" i="1" dirty="0" err="1">
                <a:latin typeface="Architects Daughter" panose="020B0604020202020204" charset="0"/>
                <a:ea typeface="Calibri" panose="020F0502020204030204" pitchFamily="34" charset="0"/>
                <a:cs typeface="Times New Roman" panose="02020603050405020304" pitchFamily="18" charset="0"/>
              </a:rPr>
              <a:t>elke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loopbaankategorie</a:t>
            </a:r>
            <a:r>
              <a:rPr lang="en-ZA" sz="2000" b="1" i="1" dirty="0">
                <a:latin typeface="Architects Daughter" panose="020B0604020202020204" charset="0"/>
                <a:ea typeface="Calibri" panose="020F0502020204030204" pitchFamily="34" charset="0"/>
                <a:cs typeface="Times New Roman" panose="02020603050405020304" pitchFamily="18" charset="0"/>
              </a:rPr>
              <a:t> </a:t>
            </a:r>
          </a:p>
          <a:p>
            <a:pPr marL="342900" indent="-342900">
              <a:lnSpc>
                <a:spcPct val="115000"/>
              </a:lnSpc>
            </a:pPr>
            <a:r>
              <a:rPr lang="en-ZA" sz="2000" b="1" i="1" dirty="0">
                <a:latin typeface="Architects Daughter" panose="020B0604020202020204" charset="0"/>
                <a:ea typeface="Calibri" panose="020F0502020204030204" pitchFamily="34" charset="0"/>
                <a:cs typeface="Times New Roman" panose="02020603050405020304" pitchFamily="18" charset="0"/>
              </a:rPr>
              <a:t>Die </a:t>
            </a:r>
            <a:r>
              <a:rPr lang="en-ZA" sz="2000" b="1" i="1" dirty="0" err="1">
                <a:latin typeface="Architects Daughter" panose="020B0604020202020204" charset="0"/>
                <a:ea typeface="Calibri" panose="020F0502020204030204" pitchFamily="34" charset="0"/>
                <a:cs typeface="Times New Roman" panose="02020603050405020304" pitchFamily="18" charset="0"/>
              </a:rPr>
              <a:t>rol</a:t>
            </a:r>
            <a:r>
              <a:rPr lang="en-ZA" sz="2000" b="1" i="1" dirty="0">
                <a:latin typeface="Architects Daughter" panose="020B0604020202020204" charset="0"/>
                <a:ea typeface="Calibri" panose="020F0502020204030204" pitchFamily="34" charset="0"/>
                <a:cs typeface="Times New Roman" panose="02020603050405020304" pitchFamily="18" charset="0"/>
              </a:rPr>
              <a:t> van </a:t>
            </a:r>
            <a:r>
              <a:rPr lang="en-ZA" sz="2000" b="1" i="1" dirty="0" err="1">
                <a:latin typeface="Architects Daughter" panose="020B0604020202020204" charset="0"/>
                <a:ea typeface="Calibri" panose="020F0502020204030204" pitchFamily="34" charset="0"/>
                <a:cs typeface="Times New Roman" panose="02020603050405020304" pitchFamily="18" charset="0"/>
              </a:rPr>
              <a:t>werk</a:t>
            </a:r>
            <a:r>
              <a:rPr lang="en-ZA" sz="2000" b="1" i="1" dirty="0">
                <a:latin typeface="Architects Daughter" panose="020B0604020202020204" charset="0"/>
                <a:ea typeface="Calibri" panose="020F0502020204030204" pitchFamily="34" charset="0"/>
                <a:cs typeface="Times New Roman" panose="02020603050405020304" pitchFamily="18" charset="0"/>
              </a:rPr>
              <a:t> met </a:t>
            </a:r>
            <a:r>
              <a:rPr lang="en-ZA" sz="2000" b="1" i="1" dirty="0" err="1">
                <a:latin typeface="Architects Daughter" panose="020B0604020202020204" charset="0"/>
                <a:ea typeface="Calibri" panose="020F0502020204030204" pitchFamily="34" charset="0"/>
                <a:cs typeface="Times New Roman" panose="02020603050405020304" pitchFamily="18" charset="0"/>
              </a:rPr>
              <a:t>betrekking</a:t>
            </a:r>
            <a:r>
              <a:rPr lang="en-ZA" sz="2000" b="1" i="1" dirty="0">
                <a:latin typeface="Architects Daughter" panose="020B0604020202020204" charset="0"/>
                <a:ea typeface="Calibri" panose="020F0502020204030204" pitchFamily="34" charset="0"/>
                <a:cs typeface="Times New Roman" panose="02020603050405020304" pitchFamily="18" charset="0"/>
              </a:rPr>
              <a:t> tot </a:t>
            </a:r>
            <a:r>
              <a:rPr lang="en-ZA" sz="2000" b="1" i="1" dirty="0" err="1">
                <a:latin typeface="Architects Daughter" panose="020B0604020202020204" charset="0"/>
                <a:ea typeface="Calibri" panose="020F0502020204030204" pitchFamily="34" charset="0"/>
                <a:cs typeface="Times New Roman" panose="02020603050405020304" pitchFamily="18" charset="0"/>
              </a:rPr>
              <a:t>Suid-Afrika</a:t>
            </a:r>
            <a:r>
              <a:rPr lang="en-ZA" sz="2000" b="1" i="1" dirty="0">
                <a:latin typeface="Architects Daughter" panose="020B0604020202020204" charset="0"/>
                <a:ea typeface="Calibri" panose="020F0502020204030204" pitchFamily="34" charset="0"/>
                <a:cs typeface="Times New Roman" panose="02020603050405020304" pitchFamily="18" charset="0"/>
              </a:rPr>
              <a:t> se </a:t>
            </a:r>
            <a:r>
              <a:rPr lang="en-ZA" sz="2000" b="1" i="1" dirty="0" err="1">
                <a:latin typeface="Architects Daughter" panose="020B0604020202020204" charset="0"/>
                <a:ea typeface="Calibri" panose="020F0502020204030204" pitchFamily="34" charset="0"/>
                <a:cs typeface="Times New Roman" panose="02020603050405020304" pitchFamily="18" charset="0"/>
              </a:rPr>
              <a:t>maatskaplike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en</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ekonomiese</a:t>
            </a:r>
            <a:r>
              <a:rPr lang="en-ZA" sz="2000" b="1" i="1" dirty="0">
                <a:latin typeface="Architects Daughter" panose="020B0604020202020204" charset="0"/>
                <a:ea typeface="Calibri" panose="020F0502020204030204" pitchFamily="34" charset="0"/>
                <a:cs typeface="Times New Roman" panose="02020603050405020304" pitchFamily="18" charset="0"/>
              </a:rPr>
              <a:t> </a:t>
            </a:r>
            <a:r>
              <a:rPr lang="en-ZA" sz="2000" b="1" i="1" dirty="0" err="1">
                <a:latin typeface="Architects Daughter" panose="020B0604020202020204" charset="0"/>
                <a:ea typeface="Calibri" panose="020F0502020204030204" pitchFamily="34" charset="0"/>
                <a:cs typeface="Times New Roman" panose="02020603050405020304" pitchFamily="18" charset="0"/>
              </a:rPr>
              <a:t>behoeftes</a:t>
            </a:r>
            <a:r>
              <a:rPr lang="en-ZA" sz="2000" b="1" i="1" dirty="0">
                <a:latin typeface="Architects Daughter" panose="020B0604020202020204" charset="0"/>
                <a:ea typeface="Calibri" panose="020F0502020204030204" pitchFamily="34" charset="0"/>
                <a:cs typeface="Times New Roman" panose="02020603050405020304" pitchFamily="18" charset="0"/>
              </a:rPr>
              <a:t> </a:t>
            </a:r>
          </a:p>
          <a:p>
            <a:pPr marL="0" lvl="0" indent="0" algn="l" rtl="0">
              <a:spcBef>
                <a:spcPts val="0"/>
              </a:spcBef>
              <a:spcAft>
                <a:spcPts val="0"/>
              </a:spcAft>
              <a:buNone/>
            </a:pPr>
            <a:endParaRPr lang="en-ZA" sz="2000" b="1" dirty="0">
              <a:solidFill>
                <a:schemeClr val="dk1"/>
              </a:solidFill>
            </a:endParaRPr>
          </a:p>
          <a:p>
            <a:pPr marL="0" lvl="0" indent="0" algn="l" rtl="0">
              <a:spcBef>
                <a:spcPts val="0"/>
              </a:spcBef>
              <a:spcAft>
                <a:spcPts val="0"/>
              </a:spcAft>
              <a:buNone/>
            </a:pPr>
            <a:endParaRPr lang="en-ZA" sz="2000" b="1" dirty="0">
              <a:solidFill>
                <a:schemeClr val="dk1"/>
              </a:solidFill>
            </a:endParaRPr>
          </a:p>
          <a:p>
            <a:pPr marL="0" lvl="0" indent="0" algn="l" rtl="0">
              <a:spcBef>
                <a:spcPts val="0"/>
              </a:spcBef>
              <a:spcAft>
                <a:spcPts val="0"/>
              </a:spcAft>
              <a:buNone/>
            </a:pPr>
            <a:endParaRPr sz="2000" b="1" dirty="0">
              <a:solidFill>
                <a:schemeClr val="dk1"/>
              </a:solidFill>
            </a:endParaRPr>
          </a:p>
        </p:txBody>
      </p:sp>
      <p:pic>
        <p:nvPicPr>
          <p:cNvPr id="1026" name="Picture 2" descr="Lego Minifigures Lego City Toy - mini png download - 1488*838 - Free Transparent  Lego Minifigure png Download. - Clip Art Library">
            <a:extLst>
              <a:ext uri="{FF2B5EF4-FFF2-40B4-BE49-F238E27FC236}">
                <a16:creationId xmlns:a16="http://schemas.microsoft.com/office/drawing/2014/main" id="{521FEB6A-A01B-450D-856B-05C774A07FE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931" t="19788" r="28853"/>
          <a:stretch/>
        </p:blipFill>
        <p:spPr bwMode="auto">
          <a:xfrm>
            <a:off x="0" y="3065968"/>
            <a:ext cx="1767736" cy="220230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9D010C1-B884-A873-E39B-F43E6E1A46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297"/>
        <p:cNvGrpSpPr/>
        <p:nvPr/>
      </p:nvGrpSpPr>
      <p:grpSpPr>
        <a:xfrm>
          <a:off x="0" y="0"/>
          <a:ext cx="0" cy="0"/>
          <a:chOff x="0" y="0"/>
          <a:chExt cx="0" cy="0"/>
        </a:xfrm>
      </p:grpSpPr>
      <p:sp>
        <p:nvSpPr>
          <p:cNvPr id="10298" name="Google Shape;10298;p46"/>
          <p:cNvSpPr/>
          <p:nvPr/>
        </p:nvSpPr>
        <p:spPr>
          <a:xfrm>
            <a:off x="4049558" y="1252320"/>
            <a:ext cx="4955294" cy="3147606"/>
          </a:xfrm>
          <a:custGeom>
            <a:avLst/>
            <a:gdLst/>
            <a:ahLst/>
            <a:cxnLst/>
            <a:rect l="l" t="t" r="r" b="b"/>
            <a:pathLst>
              <a:path w="157734" h="98298" extrusionOk="0">
                <a:moveTo>
                  <a:pt x="157734" y="98298"/>
                </a:moveTo>
                <a:lnTo>
                  <a:pt x="0" y="95250"/>
                </a:lnTo>
                <a:lnTo>
                  <a:pt x="762" y="0"/>
                </a:lnTo>
                <a:lnTo>
                  <a:pt x="119253" y="3429"/>
                </a:lnTo>
                <a:close/>
              </a:path>
            </a:pathLst>
          </a:custGeom>
          <a:solidFill>
            <a:schemeClr val="lt1"/>
          </a:solidFill>
          <a:ln w="38100" cap="flat" cmpd="sng">
            <a:solidFill>
              <a:schemeClr val="dk1"/>
            </a:solidFill>
            <a:prstDash val="solid"/>
            <a:round/>
            <a:headEnd type="none" w="med" len="med"/>
            <a:tailEnd type="none" w="med" len="med"/>
          </a:ln>
        </p:spPr>
      </p:sp>
      <p:sp>
        <p:nvSpPr>
          <p:cNvPr id="10299" name="Google Shape;10299;p46"/>
          <p:cNvSpPr/>
          <p:nvPr/>
        </p:nvSpPr>
        <p:spPr>
          <a:xfrm>
            <a:off x="139148" y="1067457"/>
            <a:ext cx="3771541" cy="3222004"/>
          </a:xfrm>
          <a:custGeom>
            <a:avLst/>
            <a:gdLst/>
            <a:ahLst/>
            <a:cxnLst/>
            <a:rect l="l" t="t" r="r" b="b"/>
            <a:pathLst>
              <a:path w="141980" h="100561" extrusionOk="0">
                <a:moveTo>
                  <a:pt x="0" y="0"/>
                </a:moveTo>
                <a:lnTo>
                  <a:pt x="141980" y="5311"/>
                </a:lnTo>
                <a:lnTo>
                  <a:pt x="141218" y="100561"/>
                </a:lnTo>
                <a:lnTo>
                  <a:pt x="22727" y="97132"/>
                </a:lnTo>
                <a:close/>
              </a:path>
            </a:pathLst>
          </a:custGeom>
          <a:solidFill>
            <a:schemeClr val="lt1"/>
          </a:solidFill>
          <a:ln w="38100" cap="flat" cmpd="sng">
            <a:solidFill>
              <a:schemeClr val="dk1"/>
            </a:solidFill>
            <a:prstDash val="solid"/>
            <a:round/>
            <a:headEnd type="none" w="med" len="med"/>
            <a:tailEnd type="none" w="med" len="med"/>
          </a:ln>
        </p:spPr>
      </p:sp>
      <p:sp>
        <p:nvSpPr>
          <p:cNvPr id="10301" name="Google Shape;10301;p46"/>
          <p:cNvSpPr txBox="1">
            <a:spLocks noGrp="1"/>
          </p:cNvSpPr>
          <p:nvPr>
            <p:ph type="subTitle" idx="2"/>
          </p:nvPr>
        </p:nvSpPr>
        <p:spPr>
          <a:xfrm>
            <a:off x="513081" y="1598844"/>
            <a:ext cx="3256841" cy="2477199"/>
          </a:xfrm>
          <a:prstGeom prst="rect">
            <a:avLst/>
          </a:prstGeom>
        </p:spPr>
        <p:txBody>
          <a:bodyPr spcFirstLastPara="1" wrap="square" lIns="91425" tIns="91425" rIns="91425" bIns="91425" anchor="t" anchorCtr="0">
            <a:noAutofit/>
          </a:bodyPr>
          <a:lstStyle/>
          <a:p>
            <a:pPr marL="180000" indent="0" algn="l"/>
            <a:r>
              <a:rPr lang="nl-NL" sz="1800" dirty="0"/>
              <a:t>'n Leerstyl is 'n manier om te leer. Daar is verskillende leerstyle: visueel, ouditief (ritmies, musikaal), kinesteties (tasbaar), lees en skryf (logies). </a:t>
            </a:r>
            <a:endParaRPr lang="en-ZA" sz="1800" dirty="0"/>
          </a:p>
        </p:txBody>
      </p:sp>
      <p:sp>
        <p:nvSpPr>
          <p:cNvPr id="10302" name="Google Shape;10302;p46"/>
          <p:cNvSpPr txBox="1">
            <a:spLocks noGrp="1"/>
          </p:cNvSpPr>
          <p:nvPr>
            <p:ph type="subTitle" idx="3"/>
          </p:nvPr>
        </p:nvSpPr>
        <p:spPr>
          <a:xfrm>
            <a:off x="4013127" y="1267184"/>
            <a:ext cx="3759271" cy="344039"/>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t>LOOPBAANKATEGORIE</a:t>
            </a:r>
            <a:r>
              <a:rPr lang="en-ZA" dirty="0"/>
              <a:t>Ë</a:t>
            </a:r>
            <a:r>
              <a:rPr lang="en" dirty="0">
                <a:solidFill>
                  <a:schemeClr val="accent1"/>
                </a:solidFill>
              </a:rPr>
              <a:t>:</a:t>
            </a:r>
            <a:endParaRPr dirty="0">
              <a:solidFill>
                <a:schemeClr val="accent1"/>
              </a:solidFill>
            </a:endParaRPr>
          </a:p>
        </p:txBody>
      </p:sp>
      <p:sp>
        <p:nvSpPr>
          <p:cNvPr id="10303" name="Google Shape;10303;p46"/>
          <p:cNvSpPr txBox="1">
            <a:spLocks noGrp="1"/>
          </p:cNvSpPr>
          <p:nvPr>
            <p:ph type="subTitle" idx="4"/>
          </p:nvPr>
        </p:nvSpPr>
        <p:spPr>
          <a:xfrm>
            <a:off x="4036201" y="1659623"/>
            <a:ext cx="4000210" cy="2579189"/>
          </a:xfrm>
          <a:prstGeom prst="rect">
            <a:avLst/>
          </a:prstGeom>
        </p:spPr>
        <p:txBody>
          <a:bodyPr spcFirstLastPara="1" wrap="square" lIns="91425" tIns="91425" rIns="91425" bIns="91425" anchor="t" anchorCtr="0">
            <a:noAutofit/>
          </a:bodyPr>
          <a:lstStyle/>
          <a:p>
            <a:pPr marL="180000" indent="0" algn="l"/>
            <a:r>
              <a:rPr lang="en-ZA" dirty="0">
                <a:latin typeface="Architects Daughter" panose="020B0604020202020204" charset="0"/>
                <a:ea typeface="Calibri" panose="020F0502020204030204" pitchFamily="34" charset="0"/>
                <a:cs typeface="Times New Roman" panose="02020603050405020304" pitchFamily="18" charset="0"/>
              </a:rPr>
              <a:t>Met </a:t>
            </a:r>
            <a:r>
              <a:rPr lang="en-ZA" dirty="0" err="1">
                <a:latin typeface="Architects Daughter" panose="020B0604020202020204" charset="0"/>
                <a:ea typeface="Calibri" panose="020F0502020204030204" pitchFamily="34" charset="0"/>
                <a:cs typeface="Times New Roman" panose="02020603050405020304" pitchFamily="18" charset="0"/>
              </a:rPr>
              <a:t>soveel</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verskillende</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soorte</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werk</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en</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loopbaankeuses</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beskikbaar</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sal</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dit</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jou</a:t>
            </a:r>
            <a:r>
              <a:rPr lang="en-ZA" dirty="0">
                <a:latin typeface="Architects Daughter" panose="020B0604020202020204" charset="0"/>
                <a:ea typeface="Calibri" panose="020F0502020204030204" pitchFamily="34" charset="0"/>
                <a:cs typeface="Times New Roman" panose="02020603050405020304" pitchFamily="18" charset="0"/>
              </a:rPr>
              <a:t> help in </a:t>
            </a:r>
            <a:r>
              <a:rPr lang="en-ZA" dirty="0" err="1">
                <a:latin typeface="Architects Daughter" panose="020B0604020202020204" charset="0"/>
                <a:ea typeface="Calibri" panose="020F0502020204030204" pitchFamily="34" charset="0"/>
                <a:cs typeface="Times New Roman" panose="02020603050405020304" pitchFamily="18" charset="0"/>
              </a:rPr>
              <a:t>jou</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loopbaankeuse</a:t>
            </a:r>
            <a:r>
              <a:rPr lang="en-ZA" dirty="0">
                <a:latin typeface="Architects Daughter" panose="020B0604020202020204" charset="0"/>
                <a:ea typeface="Calibri" panose="020F0502020204030204" pitchFamily="34" charset="0"/>
                <a:cs typeface="Times New Roman" panose="02020603050405020304" pitchFamily="18" charset="0"/>
              </a:rPr>
              <a:t> om </a:t>
            </a:r>
            <a:r>
              <a:rPr lang="en-ZA" dirty="0" err="1">
                <a:latin typeface="Architects Daughter" panose="020B0604020202020204" charset="0"/>
                <a:ea typeface="Calibri" panose="020F0502020204030204" pitchFamily="34" charset="0"/>
                <a:cs typeface="Times New Roman" panose="02020603050405020304" pitchFamily="18" charset="0"/>
              </a:rPr>
              <a:t>hierdie</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keuses</a:t>
            </a:r>
            <a:r>
              <a:rPr lang="en-ZA" dirty="0">
                <a:latin typeface="Architects Daughter" panose="020B0604020202020204" charset="0"/>
                <a:ea typeface="Calibri" panose="020F0502020204030204" pitchFamily="34" charset="0"/>
                <a:cs typeface="Times New Roman" panose="02020603050405020304" pitchFamily="18" charset="0"/>
              </a:rPr>
              <a:t> in </a:t>
            </a:r>
            <a:r>
              <a:rPr lang="en-ZA" dirty="0" err="1">
                <a:latin typeface="Architects Daughter" panose="020B0604020202020204" charset="0"/>
                <a:ea typeface="Calibri" panose="020F0502020204030204" pitchFamily="34" charset="0"/>
                <a:cs typeface="Times New Roman" panose="02020603050405020304" pitchFamily="18" charset="0"/>
              </a:rPr>
              <a:t>verskillende</a:t>
            </a:r>
            <a:r>
              <a:rPr lang="en-ZA" dirty="0">
                <a:latin typeface="Architects Daughter" panose="020B0604020202020204" charset="0"/>
                <a:ea typeface="Calibri" panose="020F0502020204030204" pitchFamily="34" charset="0"/>
                <a:cs typeface="Times New Roman" panose="02020603050405020304" pitchFamily="18" charset="0"/>
              </a:rPr>
              <a:t> </a:t>
            </a:r>
          </a:p>
          <a:p>
            <a:pPr marL="180000" indent="0" algn="l"/>
            <a:r>
              <a:rPr lang="en-ZA" dirty="0" err="1">
                <a:latin typeface="Architects Daughter" panose="020B0604020202020204" charset="0"/>
                <a:ea typeface="Calibri" panose="020F0502020204030204" pitchFamily="34" charset="0"/>
                <a:cs typeface="Times New Roman" panose="02020603050405020304" pitchFamily="18" charset="0"/>
              </a:rPr>
              <a:t>kategorieë</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te</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verdeel</a:t>
            </a:r>
            <a:r>
              <a:rPr lang="en-ZA" dirty="0">
                <a:latin typeface="Architects Daughter" panose="020B0604020202020204" charset="0"/>
                <a:ea typeface="Calibri" panose="020F0502020204030204" pitchFamily="34" charset="0"/>
                <a:cs typeface="Times New Roman" panose="02020603050405020304" pitchFamily="18" charset="0"/>
              </a:rPr>
              <a:t>. </a:t>
            </a:r>
          </a:p>
          <a:p>
            <a:pPr marL="180000" indent="0" algn="l"/>
            <a:endParaRPr lang="en-ZA" dirty="0">
              <a:latin typeface="Architects Daughter" panose="020B0604020202020204" charset="0"/>
              <a:ea typeface="Calibri" panose="020F0502020204030204" pitchFamily="34" charset="0"/>
              <a:cs typeface="Times New Roman" panose="02020603050405020304" pitchFamily="18" charset="0"/>
            </a:endParaRPr>
          </a:p>
          <a:p>
            <a:pPr marL="180000" indent="0" algn="l"/>
            <a:r>
              <a:rPr lang="en-ZA" dirty="0" err="1">
                <a:latin typeface="Architects Daughter" panose="020B0604020202020204" charset="0"/>
                <a:ea typeface="Calibri" panose="020F0502020204030204" pitchFamily="34" charset="0"/>
                <a:cs typeface="Times New Roman" panose="02020603050405020304" pitchFamily="18" charset="0"/>
              </a:rPr>
              <a:t>Ses</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loopbaankategorieë</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Ondersoekend</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ondernemend</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realisties</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kunstig</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konvensioneel</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en</a:t>
            </a:r>
            <a:r>
              <a:rPr lang="en-ZA" dirty="0">
                <a:latin typeface="Architects Daughter" panose="020B0604020202020204" charset="0"/>
                <a:ea typeface="Calibri" panose="020F0502020204030204" pitchFamily="34" charset="0"/>
                <a:cs typeface="Times New Roman" panose="02020603050405020304" pitchFamily="18" charset="0"/>
              </a:rPr>
              <a:t> </a:t>
            </a:r>
            <a:r>
              <a:rPr lang="en-ZA" dirty="0" err="1">
                <a:latin typeface="Architects Daughter" panose="020B0604020202020204" charset="0"/>
                <a:ea typeface="Calibri" panose="020F0502020204030204" pitchFamily="34" charset="0"/>
                <a:cs typeface="Times New Roman" panose="02020603050405020304" pitchFamily="18" charset="0"/>
              </a:rPr>
              <a:t>sosiaal</a:t>
            </a:r>
            <a:r>
              <a:rPr lang="en-ZA" dirty="0">
                <a:latin typeface="Architects Daughter" panose="020B0604020202020204" charset="0"/>
                <a:ea typeface="Calibri" panose="020F0502020204030204" pitchFamily="34" charset="0"/>
                <a:cs typeface="Times New Roman" panose="02020603050405020304" pitchFamily="18" charset="0"/>
              </a:rPr>
              <a:t>. </a:t>
            </a:r>
          </a:p>
        </p:txBody>
      </p:sp>
      <p:sp>
        <p:nvSpPr>
          <p:cNvPr id="10304" name="Google Shape;10304;p46"/>
          <p:cNvSpPr txBox="1">
            <a:spLocks noGrp="1"/>
          </p:cNvSpPr>
          <p:nvPr>
            <p:ph type="title"/>
          </p:nvPr>
        </p:nvSpPr>
        <p:spPr>
          <a:xfrm>
            <a:off x="1" y="480046"/>
            <a:ext cx="9097002" cy="685554"/>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dirty="0"/>
              <a:t>MISKIEN MOET ONS DIE INHOUD VERDEEL</a:t>
            </a:r>
            <a:r>
              <a:rPr lang="en" dirty="0">
                <a:solidFill>
                  <a:schemeClr val="dk1"/>
                </a:solidFill>
              </a:rPr>
              <a:t>:</a:t>
            </a:r>
            <a:endParaRPr dirty="0">
              <a:solidFill>
                <a:schemeClr val="dk1"/>
              </a:solidFill>
            </a:endParaRPr>
          </a:p>
        </p:txBody>
      </p:sp>
      <p:sp>
        <p:nvSpPr>
          <p:cNvPr id="10300" name="Google Shape;10300;p46"/>
          <p:cNvSpPr txBox="1">
            <a:spLocks noGrp="1"/>
          </p:cNvSpPr>
          <p:nvPr>
            <p:ph type="subTitle" idx="1"/>
          </p:nvPr>
        </p:nvSpPr>
        <p:spPr>
          <a:xfrm>
            <a:off x="367713" y="1208350"/>
            <a:ext cx="3803841" cy="324000"/>
          </a:xfrm>
          <a:prstGeom prst="rect">
            <a:avLst/>
          </a:prstGeom>
        </p:spPr>
        <p:txBody>
          <a:bodyPr spcFirstLastPara="1" wrap="square" lIns="91425" tIns="91425" rIns="91425" bIns="91425" anchor="t" anchorCtr="0">
            <a:noAutofit/>
          </a:bodyPr>
          <a:lstStyle/>
          <a:p>
            <a:pPr marL="0" lvl="0" indent="0" algn="l" rtl="0">
              <a:spcBef>
                <a:spcPts val="0"/>
              </a:spcBef>
              <a:spcAft>
                <a:spcPts val="1600"/>
              </a:spcAft>
              <a:buNone/>
            </a:pPr>
            <a:r>
              <a:rPr lang="en" dirty="0">
                <a:solidFill>
                  <a:schemeClr val="accent1"/>
                </a:solidFill>
              </a:rPr>
              <a:t>LEERSTYLE:</a:t>
            </a:r>
            <a:endParaRPr dirty="0">
              <a:solidFill>
                <a:schemeClr val="accent1"/>
              </a:solidFill>
            </a:endParaRPr>
          </a:p>
        </p:txBody>
      </p:sp>
      <p:grpSp>
        <p:nvGrpSpPr>
          <p:cNvPr id="10305" name="Google Shape;10305;p46"/>
          <p:cNvGrpSpPr/>
          <p:nvPr/>
        </p:nvGrpSpPr>
        <p:grpSpPr>
          <a:xfrm>
            <a:off x="7484066" y="3842741"/>
            <a:ext cx="1612936" cy="1275484"/>
            <a:chOff x="7317151" y="256871"/>
            <a:chExt cx="1719181" cy="1359501"/>
          </a:xfrm>
        </p:grpSpPr>
        <p:sp>
          <p:nvSpPr>
            <p:cNvPr id="10306" name="Google Shape;10306;p46"/>
            <p:cNvSpPr/>
            <p:nvPr/>
          </p:nvSpPr>
          <p:spPr>
            <a:xfrm flipH="1">
              <a:off x="7317151" y="266325"/>
              <a:ext cx="1443569" cy="1309196"/>
            </a:xfrm>
            <a:custGeom>
              <a:avLst/>
              <a:gdLst/>
              <a:ahLst/>
              <a:cxnLst/>
              <a:rect l="l" t="t" r="r" b="b"/>
              <a:pathLst>
                <a:path w="14170" h="12851" extrusionOk="0">
                  <a:moveTo>
                    <a:pt x="6276" y="3386"/>
                  </a:moveTo>
                  <a:lnTo>
                    <a:pt x="6323" y="3625"/>
                  </a:lnTo>
                  <a:cubicBezTo>
                    <a:pt x="6395" y="4041"/>
                    <a:pt x="6597" y="4446"/>
                    <a:pt x="6895" y="4756"/>
                  </a:cubicBezTo>
                  <a:cubicBezTo>
                    <a:pt x="7350" y="5241"/>
                    <a:pt x="7994" y="5520"/>
                    <a:pt x="8674" y="5520"/>
                  </a:cubicBezTo>
                  <a:cubicBezTo>
                    <a:pt x="8795" y="5520"/>
                    <a:pt x="8916" y="5512"/>
                    <a:pt x="9038" y="5494"/>
                  </a:cubicBezTo>
                  <a:lnTo>
                    <a:pt x="9240" y="5470"/>
                  </a:lnTo>
                  <a:lnTo>
                    <a:pt x="9193" y="5660"/>
                  </a:lnTo>
                  <a:cubicBezTo>
                    <a:pt x="9073" y="6125"/>
                    <a:pt x="9121" y="6625"/>
                    <a:pt x="9312" y="7077"/>
                  </a:cubicBezTo>
                  <a:lnTo>
                    <a:pt x="9383" y="7244"/>
                  </a:lnTo>
                  <a:lnTo>
                    <a:pt x="9193" y="7256"/>
                  </a:lnTo>
                  <a:cubicBezTo>
                    <a:pt x="8704" y="7304"/>
                    <a:pt x="8240" y="7494"/>
                    <a:pt x="7871" y="7816"/>
                  </a:cubicBezTo>
                  <a:cubicBezTo>
                    <a:pt x="7561" y="8089"/>
                    <a:pt x="7323" y="8435"/>
                    <a:pt x="7192" y="8816"/>
                  </a:cubicBezTo>
                  <a:lnTo>
                    <a:pt x="7145" y="8923"/>
                  </a:lnTo>
                  <a:lnTo>
                    <a:pt x="7026" y="8911"/>
                  </a:lnTo>
                  <a:cubicBezTo>
                    <a:pt x="6922" y="8898"/>
                    <a:pt x="6819" y="8891"/>
                    <a:pt x="6716" y="8891"/>
                  </a:cubicBezTo>
                  <a:cubicBezTo>
                    <a:pt x="6358" y="8891"/>
                    <a:pt x="6009" y="8973"/>
                    <a:pt x="5704" y="9149"/>
                  </a:cubicBezTo>
                  <a:lnTo>
                    <a:pt x="5549" y="9220"/>
                  </a:lnTo>
                  <a:lnTo>
                    <a:pt x="5490" y="9066"/>
                  </a:lnTo>
                  <a:cubicBezTo>
                    <a:pt x="5406" y="8816"/>
                    <a:pt x="5252" y="8578"/>
                    <a:pt x="5073" y="8387"/>
                  </a:cubicBezTo>
                  <a:cubicBezTo>
                    <a:pt x="4752" y="8030"/>
                    <a:pt x="4335" y="7792"/>
                    <a:pt x="3859" y="7696"/>
                  </a:cubicBezTo>
                  <a:lnTo>
                    <a:pt x="3692" y="7673"/>
                  </a:lnTo>
                  <a:lnTo>
                    <a:pt x="3751" y="7518"/>
                  </a:lnTo>
                  <a:cubicBezTo>
                    <a:pt x="4013" y="6887"/>
                    <a:pt x="3894" y="6184"/>
                    <a:pt x="3418" y="5660"/>
                  </a:cubicBezTo>
                  <a:lnTo>
                    <a:pt x="3406" y="5649"/>
                  </a:lnTo>
                  <a:lnTo>
                    <a:pt x="3394" y="5625"/>
                  </a:lnTo>
                  <a:lnTo>
                    <a:pt x="3251" y="5494"/>
                  </a:lnTo>
                  <a:lnTo>
                    <a:pt x="3418" y="5422"/>
                  </a:lnTo>
                  <a:cubicBezTo>
                    <a:pt x="3549" y="5363"/>
                    <a:pt x="3680" y="5291"/>
                    <a:pt x="3775" y="5196"/>
                  </a:cubicBezTo>
                  <a:cubicBezTo>
                    <a:pt x="4097" y="4934"/>
                    <a:pt x="4287" y="4565"/>
                    <a:pt x="4323" y="4160"/>
                  </a:cubicBezTo>
                  <a:lnTo>
                    <a:pt x="4347" y="4029"/>
                  </a:lnTo>
                  <a:lnTo>
                    <a:pt x="4490" y="4041"/>
                  </a:lnTo>
                  <a:cubicBezTo>
                    <a:pt x="4563" y="4049"/>
                    <a:pt x="4637" y="4053"/>
                    <a:pt x="4711" y="4053"/>
                  </a:cubicBezTo>
                  <a:cubicBezTo>
                    <a:pt x="5218" y="4053"/>
                    <a:pt x="5711" y="3875"/>
                    <a:pt x="6085" y="3553"/>
                  </a:cubicBezTo>
                  <a:lnTo>
                    <a:pt x="6276" y="3386"/>
                  </a:lnTo>
                  <a:close/>
                  <a:moveTo>
                    <a:pt x="4740" y="1"/>
                  </a:moveTo>
                  <a:cubicBezTo>
                    <a:pt x="4247" y="1"/>
                    <a:pt x="3750" y="167"/>
                    <a:pt x="3347" y="505"/>
                  </a:cubicBezTo>
                  <a:cubicBezTo>
                    <a:pt x="2811" y="958"/>
                    <a:pt x="2561" y="1636"/>
                    <a:pt x="2668" y="2315"/>
                  </a:cubicBezTo>
                  <a:lnTo>
                    <a:pt x="2680" y="2446"/>
                  </a:lnTo>
                  <a:lnTo>
                    <a:pt x="2525" y="2458"/>
                  </a:lnTo>
                  <a:cubicBezTo>
                    <a:pt x="2204" y="2505"/>
                    <a:pt x="1906" y="2624"/>
                    <a:pt x="1668" y="2839"/>
                  </a:cubicBezTo>
                  <a:cubicBezTo>
                    <a:pt x="1025" y="3374"/>
                    <a:pt x="942" y="4303"/>
                    <a:pt x="1453" y="4958"/>
                  </a:cubicBezTo>
                  <a:lnTo>
                    <a:pt x="1573" y="5113"/>
                  </a:lnTo>
                  <a:lnTo>
                    <a:pt x="1394" y="5172"/>
                  </a:lnTo>
                  <a:cubicBezTo>
                    <a:pt x="1192" y="5244"/>
                    <a:pt x="1001" y="5363"/>
                    <a:pt x="846" y="5494"/>
                  </a:cubicBezTo>
                  <a:cubicBezTo>
                    <a:pt x="72" y="6149"/>
                    <a:pt x="1" y="7280"/>
                    <a:pt x="680" y="8030"/>
                  </a:cubicBezTo>
                  <a:cubicBezTo>
                    <a:pt x="894" y="8256"/>
                    <a:pt x="1144" y="8435"/>
                    <a:pt x="1442" y="8518"/>
                  </a:cubicBezTo>
                  <a:lnTo>
                    <a:pt x="1608" y="8578"/>
                  </a:lnTo>
                  <a:lnTo>
                    <a:pt x="1513" y="8720"/>
                  </a:lnTo>
                  <a:cubicBezTo>
                    <a:pt x="1025" y="9530"/>
                    <a:pt x="1120" y="10542"/>
                    <a:pt x="1751" y="11245"/>
                  </a:cubicBezTo>
                  <a:cubicBezTo>
                    <a:pt x="2191" y="11719"/>
                    <a:pt x="2816" y="11971"/>
                    <a:pt x="3443" y="11971"/>
                  </a:cubicBezTo>
                  <a:cubicBezTo>
                    <a:pt x="3870" y="11971"/>
                    <a:pt x="4297" y="11855"/>
                    <a:pt x="4668" y="11614"/>
                  </a:cubicBezTo>
                  <a:lnTo>
                    <a:pt x="4811" y="11530"/>
                  </a:lnTo>
                  <a:lnTo>
                    <a:pt x="4882" y="11673"/>
                  </a:lnTo>
                  <a:cubicBezTo>
                    <a:pt x="4966" y="11852"/>
                    <a:pt x="5073" y="12018"/>
                    <a:pt x="5204" y="12185"/>
                  </a:cubicBezTo>
                  <a:cubicBezTo>
                    <a:pt x="5611" y="12625"/>
                    <a:pt x="6180" y="12850"/>
                    <a:pt x="6750" y="12850"/>
                  </a:cubicBezTo>
                  <a:cubicBezTo>
                    <a:pt x="7230" y="12850"/>
                    <a:pt x="7711" y="12690"/>
                    <a:pt x="8097" y="12364"/>
                  </a:cubicBezTo>
                  <a:cubicBezTo>
                    <a:pt x="8276" y="12209"/>
                    <a:pt x="8442" y="12018"/>
                    <a:pt x="8538" y="11804"/>
                  </a:cubicBezTo>
                  <a:lnTo>
                    <a:pt x="8597" y="11709"/>
                  </a:lnTo>
                  <a:lnTo>
                    <a:pt x="8716" y="11733"/>
                  </a:lnTo>
                  <a:cubicBezTo>
                    <a:pt x="8955" y="11807"/>
                    <a:pt x="9202" y="11844"/>
                    <a:pt x="9448" y="11844"/>
                  </a:cubicBezTo>
                  <a:cubicBezTo>
                    <a:pt x="10024" y="11844"/>
                    <a:pt x="10592" y="11644"/>
                    <a:pt x="11026" y="11268"/>
                  </a:cubicBezTo>
                  <a:cubicBezTo>
                    <a:pt x="11788" y="10602"/>
                    <a:pt x="12038" y="9542"/>
                    <a:pt x="11633" y="8637"/>
                  </a:cubicBezTo>
                  <a:lnTo>
                    <a:pt x="11562" y="8470"/>
                  </a:lnTo>
                  <a:lnTo>
                    <a:pt x="11752" y="8458"/>
                  </a:lnTo>
                  <a:cubicBezTo>
                    <a:pt x="12252" y="8411"/>
                    <a:pt x="12705" y="8220"/>
                    <a:pt x="13074" y="7899"/>
                  </a:cubicBezTo>
                  <a:cubicBezTo>
                    <a:pt x="14062" y="7065"/>
                    <a:pt x="14169" y="5601"/>
                    <a:pt x="13300" y="4660"/>
                  </a:cubicBezTo>
                  <a:cubicBezTo>
                    <a:pt x="12845" y="4175"/>
                    <a:pt x="12201" y="3896"/>
                    <a:pt x="11521" y="3896"/>
                  </a:cubicBezTo>
                  <a:cubicBezTo>
                    <a:pt x="11400" y="3896"/>
                    <a:pt x="11279" y="3904"/>
                    <a:pt x="11157" y="3922"/>
                  </a:cubicBezTo>
                  <a:lnTo>
                    <a:pt x="10955" y="3946"/>
                  </a:lnTo>
                  <a:lnTo>
                    <a:pt x="11002" y="3755"/>
                  </a:lnTo>
                  <a:cubicBezTo>
                    <a:pt x="11181" y="3041"/>
                    <a:pt x="10967" y="2279"/>
                    <a:pt x="10467" y="1731"/>
                  </a:cubicBezTo>
                  <a:cubicBezTo>
                    <a:pt x="9994" y="1214"/>
                    <a:pt x="9336" y="950"/>
                    <a:pt x="8675" y="950"/>
                  </a:cubicBezTo>
                  <a:cubicBezTo>
                    <a:pt x="8118" y="950"/>
                    <a:pt x="7560" y="1136"/>
                    <a:pt x="7109" y="1517"/>
                  </a:cubicBezTo>
                  <a:cubicBezTo>
                    <a:pt x="7073" y="1553"/>
                    <a:pt x="7038" y="1577"/>
                    <a:pt x="7014" y="1624"/>
                  </a:cubicBezTo>
                  <a:lnTo>
                    <a:pt x="6835" y="1803"/>
                  </a:lnTo>
                  <a:lnTo>
                    <a:pt x="6776" y="1565"/>
                  </a:lnTo>
                  <a:cubicBezTo>
                    <a:pt x="6692" y="1243"/>
                    <a:pt x="6537" y="946"/>
                    <a:pt x="6311" y="684"/>
                  </a:cubicBezTo>
                  <a:cubicBezTo>
                    <a:pt x="5899" y="232"/>
                    <a:pt x="5322" y="1"/>
                    <a:pt x="4740" y="1"/>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7" name="Google Shape;10307;p46"/>
            <p:cNvSpPr/>
            <p:nvPr/>
          </p:nvSpPr>
          <p:spPr>
            <a:xfrm rot="5400000">
              <a:off x="7744614" y="1238388"/>
              <a:ext cx="185449" cy="108982"/>
            </a:xfrm>
            <a:custGeom>
              <a:avLst/>
              <a:gdLst/>
              <a:ahLst/>
              <a:cxnLst/>
              <a:rect l="l" t="t" r="r" b="b"/>
              <a:pathLst>
                <a:path w="2680" h="1575" extrusionOk="0">
                  <a:moveTo>
                    <a:pt x="2679" y="0"/>
                  </a:moveTo>
                  <a:lnTo>
                    <a:pt x="2679" y="0"/>
                  </a:lnTo>
                  <a:cubicBezTo>
                    <a:pt x="2667" y="0"/>
                    <a:pt x="2667" y="24"/>
                    <a:pt x="2644" y="36"/>
                  </a:cubicBezTo>
                  <a:cubicBezTo>
                    <a:pt x="2632" y="48"/>
                    <a:pt x="2608" y="84"/>
                    <a:pt x="2608" y="108"/>
                  </a:cubicBezTo>
                  <a:cubicBezTo>
                    <a:pt x="2572" y="143"/>
                    <a:pt x="2548" y="179"/>
                    <a:pt x="2501" y="227"/>
                  </a:cubicBezTo>
                  <a:cubicBezTo>
                    <a:pt x="2453" y="274"/>
                    <a:pt x="2417" y="334"/>
                    <a:pt x="2346" y="381"/>
                  </a:cubicBezTo>
                  <a:cubicBezTo>
                    <a:pt x="2298" y="441"/>
                    <a:pt x="2239" y="477"/>
                    <a:pt x="2179" y="536"/>
                  </a:cubicBezTo>
                  <a:cubicBezTo>
                    <a:pt x="2096" y="596"/>
                    <a:pt x="2036" y="643"/>
                    <a:pt x="1965" y="703"/>
                  </a:cubicBezTo>
                  <a:cubicBezTo>
                    <a:pt x="1893" y="751"/>
                    <a:pt x="1822" y="810"/>
                    <a:pt x="1739" y="858"/>
                  </a:cubicBezTo>
                  <a:cubicBezTo>
                    <a:pt x="1691" y="882"/>
                    <a:pt x="1667" y="893"/>
                    <a:pt x="1620" y="929"/>
                  </a:cubicBezTo>
                  <a:lnTo>
                    <a:pt x="1501" y="989"/>
                  </a:lnTo>
                  <a:cubicBezTo>
                    <a:pt x="1429" y="1036"/>
                    <a:pt x="1334" y="1060"/>
                    <a:pt x="1251" y="1108"/>
                  </a:cubicBezTo>
                  <a:cubicBezTo>
                    <a:pt x="1155" y="1132"/>
                    <a:pt x="1084" y="1167"/>
                    <a:pt x="1000" y="1191"/>
                  </a:cubicBezTo>
                  <a:cubicBezTo>
                    <a:pt x="905" y="1227"/>
                    <a:pt x="822" y="1239"/>
                    <a:pt x="750" y="1274"/>
                  </a:cubicBezTo>
                  <a:cubicBezTo>
                    <a:pt x="727" y="1274"/>
                    <a:pt x="703" y="1286"/>
                    <a:pt x="691" y="1286"/>
                  </a:cubicBezTo>
                  <a:cubicBezTo>
                    <a:pt x="667" y="1298"/>
                    <a:pt x="643" y="1298"/>
                    <a:pt x="631" y="1298"/>
                  </a:cubicBezTo>
                  <a:cubicBezTo>
                    <a:pt x="584" y="1310"/>
                    <a:pt x="536" y="1334"/>
                    <a:pt x="500" y="1334"/>
                  </a:cubicBezTo>
                  <a:cubicBezTo>
                    <a:pt x="441" y="1346"/>
                    <a:pt x="369" y="1370"/>
                    <a:pt x="310" y="1370"/>
                  </a:cubicBezTo>
                  <a:cubicBezTo>
                    <a:pt x="250" y="1394"/>
                    <a:pt x="191" y="1405"/>
                    <a:pt x="143" y="1405"/>
                  </a:cubicBezTo>
                  <a:cubicBezTo>
                    <a:pt x="60" y="1417"/>
                    <a:pt x="0" y="1429"/>
                    <a:pt x="0" y="1429"/>
                  </a:cubicBezTo>
                  <a:lnTo>
                    <a:pt x="131" y="1477"/>
                  </a:lnTo>
                  <a:cubicBezTo>
                    <a:pt x="179" y="1489"/>
                    <a:pt x="238" y="1513"/>
                    <a:pt x="298" y="1524"/>
                  </a:cubicBezTo>
                  <a:cubicBezTo>
                    <a:pt x="358" y="1536"/>
                    <a:pt x="429" y="1536"/>
                    <a:pt x="500" y="1548"/>
                  </a:cubicBezTo>
                  <a:cubicBezTo>
                    <a:pt x="572" y="1548"/>
                    <a:pt x="643" y="1575"/>
                    <a:pt x="722" y="1575"/>
                  </a:cubicBezTo>
                  <a:cubicBezTo>
                    <a:pt x="735" y="1575"/>
                    <a:pt x="749" y="1574"/>
                    <a:pt x="762" y="1572"/>
                  </a:cubicBezTo>
                  <a:cubicBezTo>
                    <a:pt x="858" y="1548"/>
                    <a:pt x="953" y="1548"/>
                    <a:pt x="1060" y="1536"/>
                  </a:cubicBezTo>
                  <a:cubicBezTo>
                    <a:pt x="1096" y="1536"/>
                    <a:pt x="1143" y="1524"/>
                    <a:pt x="1203" y="1513"/>
                  </a:cubicBezTo>
                  <a:cubicBezTo>
                    <a:pt x="1251" y="1489"/>
                    <a:pt x="1310" y="1477"/>
                    <a:pt x="1358" y="1465"/>
                  </a:cubicBezTo>
                  <a:cubicBezTo>
                    <a:pt x="1441" y="1417"/>
                    <a:pt x="1560" y="1394"/>
                    <a:pt x="1655" y="1322"/>
                  </a:cubicBezTo>
                  <a:lnTo>
                    <a:pt x="1798" y="1251"/>
                  </a:lnTo>
                  <a:lnTo>
                    <a:pt x="1929" y="1167"/>
                  </a:lnTo>
                  <a:cubicBezTo>
                    <a:pt x="2024" y="1108"/>
                    <a:pt x="2096" y="1024"/>
                    <a:pt x="2167" y="953"/>
                  </a:cubicBezTo>
                  <a:cubicBezTo>
                    <a:pt x="2251" y="882"/>
                    <a:pt x="2310" y="810"/>
                    <a:pt x="2370" y="727"/>
                  </a:cubicBezTo>
                  <a:lnTo>
                    <a:pt x="2501" y="512"/>
                  </a:lnTo>
                  <a:cubicBezTo>
                    <a:pt x="2548" y="453"/>
                    <a:pt x="2560" y="381"/>
                    <a:pt x="2584" y="322"/>
                  </a:cubicBezTo>
                  <a:cubicBezTo>
                    <a:pt x="2620" y="262"/>
                    <a:pt x="2632" y="203"/>
                    <a:pt x="2644" y="155"/>
                  </a:cubicBezTo>
                  <a:cubicBezTo>
                    <a:pt x="2679" y="60"/>
                    <a:pt x="2679" y="24"/>
                    <a:pt x="2679" y="0"/>
                  </a:cubicBezTo>
                  <a:close/>
                </a:path>
              </a:pathLst>
            </a:custGeom>
            <a:solidFill>
              <a:schemeClr val="dk1"/>
            </a:solidFill>
            <a:ln w="3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8" name="Google Shape;10308;p46"/>
            <p:cNvSpPr/>
            <p:nvPr/>
          </p:nvSpPr>
          <p:spPr>
            <a:xfrm rot="-5400000" flipH="1">
              <a:off x="8806393" y="1386432"/>
              <a:ext cx="230774" cy="229105"/>
            </a:xfrm>
            <a:custGeom>
              <a:avLst/>
              <a:gdLst/>
              <a:ahLst/>
              <a:cxnLst/>
              <a:rect l="l" t="t" r="r" b="b"/>
              <a:pathLst>
                <a:path w="3335" h="3311" extrusionOk="0">
                  <a:moveTo>
                    <a:pt x="1525" y="1"/>
                  </a:moveTo>
                  <a:lnTo>
                    <a:pt x="1132" y="1108"/>
                  </a:lnTo>
                  <a:lnTo>
                    <a:pt x="1" y="1429"/>
                  </a:lnTo>
                  <a:lnTo>
                    <a:pt x="941" y="2144"/>
                  </a:lnTo>
                  <a:lnTo>
                    <a:pt x="882" y="3310"/>
                  </a:lnTo>
                  <a:lnTo>
                    <a:pt x="882" y="3310"/>
                  </a:lnTo>
                  <a:lnTo>
                    <a:pt x="1846" y="2632"/>
                  </a:lnTo>
                  <a:lnTo>
                    <a:pt x="2953" y="3049"/>
                  </a:lnTo>
                  <a:lnTo>
                    <a:pt x="2953" y="3049"/>
                  </a:lnTo>
                  <a:lnTo>
                    <a:pt x="2608" y="1917"/>
                  </a:lnTo>
                  <a:lnTo>
                    <a:pt x="3334" y="989"/>
                  </a:lnTo>
                  <a:lnTo>
                    <a:pt x="2156" y="977"/>
                  </a:lnTo>
                  <a:lnTo>
                    <a:pt x="1525" y="1"/>
                  </a:lnTo>
                  <a:close/>
                </a:path>
              </a:pathLst>
            </a:custGeom>
            <a:solidFill>
              <a:schemeClr val="accent1"/>
            </a:solid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09" name="Google Shape;10309;p46"/>
            <p:cNvSpPr/>
            <p:nvPr/>
          </p:nvSpPr>
          <p:spPr>
            <a:xfrm rot="-5400000" flipH="1">
              <a:off x="8757780" y="259814"/>
              <a:ext cx="131129" cy="125243"/>
            </a:xfrm>
            <a:custGeom>
              <a:avLst/>
              <a:gdLst/>
              <a:ahLst/>
              <a:cxnLst/>
              <a:rect l="l" t="t" r="r" b="b"/>
              <a:pathLst>
                <a:path w="1895" h="1810" extrusionOk="0">
                  <a:moveTo>
                    <a:pt x="930" y="0"/>
                  </a:moveTo>
                  <a:lnTo>
                    <a:pt x="656" y="595"/>
                  </a:lnTo>
                  <a:lnTo>
                    <a:pt x="1" y="715"/>
                  </a:lnTo>
                  <a:lnTo>
                    <a:pt x="489" y="1155"/>
                  </a:lnTo>
                  <a:lnTo>
                    <a:pt x="418" y="1810"/>
                  </a:lnTo>
                  <a:lnTo>
                    <a:pt x="989" y="1488"/>
                  </a:lnTo>
                  <a:lnTo>
                    <a:pt x="1585" y="1762"/>
                  </a:lnTo>
                  <a:lnTo>
                    <a:pt x="1430" y="1131"/>
                  </a:lnTo>
                  <a:lnTo>
                    <a:pt x="1894" y="655"/>
                  </a:lnTo>
                  <a:lnTo>
                    <a:pt x="1239" y="572"/>
                  </a:lnTo>
                  <a:lnTo>
                    <a:pt x="930" y="0"/>
                  </a:lnTo>
                  <a:close/>
                </a:path>
              </a:pathLst>
            </a:custGeom>
            <a:solidFill>
              <a:schemeClr val="accent3"/>
            </a:solidFill>
            <a:ln w="952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0" name="Google Shape;10310;p46"/>
          <p:cNvGrpSpPr/>
          <p:nvPr/>
        </p:nvGrpSpPr>
        <p:grpSpPr>
          <a:xfrm>
            <a:off x="95515" y="4048666"/>
            <a:ext cx="1315875" cy="922396"/>
            <a:chOff x="236653" y="347946"/>
            <a:chExt cx="1315875" cy="922396"/>
          </a:xfrm>
        </p:grpSpPr>
        <p:grpSp>
          <p:nvGrpSpPr>
            <p:cNvPr id="10311" name="Google Shape;10311;p46"/>
            <p:cNvGrpSpPr/>
            <p:nvPr/>
          </p:nvGrpSpPr>
          <p:grpSpPr>
            <a:xfrm>
              <a:off x="236653" y="347946"/>
              <a:ext cx="397188" cy="852814"/>
              <a:chOff x="-136747" y="475983"/>
              <a:chExt cx="397188" cy="852814"/>
            </a:xfrm>
          </p:grpSpPr>
          <p:sp>
            <p:nvSpPr>
              <p:cNvPr id="10312" name="Google Shape;10312;p46"/>
              <p:cNvSpPr/>
              <p:nvPr/>
            </p:nvSpPr>
            <p:spPr>
              <a:xfrm rot="-5400000" flipH="1">
                <a:off x="-137582" y="1098857"/>
                <a:ext cx="230774" cy="229105"/>
              </a:xfrm>
              <a:custGeom>
                <a:avLst/>
                <a:gdLst/>
                <a:ahLst/>
                <a:cxnLst/>
                <a:rect l="l" t="t" r="r" b="b"/>
                <a:pathLst>
                  <a:path w="3335" h="3311" extrusionOk="0">
                    <a:moveTo>
                      <a:pt x="1525" y="1"/>
                    </a:moveTo>
                    <a:lnTo>
                      <a:pt x="1132" y="1108"/>
                    </a:lnTo>
                    <a:lnTo>
                      <a:pt x="1" y="1429"/>
                    </a:lnTo>
                    <a:lnTo>
                      <a:pt x="941" y="2144"/>
                    </a:lnTo>
                    <a:lnTo>
                      <a:pt x="882" y="3310"/>
                    </a:lnTo>
                    <a:lnTo>
                      <a:pt x="882" y="3310"/>
                    </a:lnTo>
                    <a:lnTo>
                      <a:pt x="1846" y="2632"/>
                    </a:lnTo>
                    <a:lnTo>
                      <a:pt x="2953" y="3049"/>
                    </a:lnTo>
                    <a:lnTo>
                      <a:pt x="2953" y="3049"/>
                    </a:lnTo>
                    <a:lnTo>
                      <a:pt x="2608" y="1917"/>
                    </a:lnTo>
                    <a:lnTo>
                      <a:pt x="3334" y="989"/>
                    </a:lnTo>
                    <a:lnTo>
                      <a:pt x="2156" y="977"/>
                    </a:lnTo>
                    <a:lnTo>
                      <a:pt x="1525" y="1"/>
                    </a:lnTo>
                    <a:close/>
                  </a:path>
                </a:pathLst>
              </a:custGeom>
              <a:solidFill>
                <a:schemeClr val="accent1"/>
              </a:solidFill>
              <a:ln w="19050"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3" name="Google Shape;10313;p46"/>
              <p:cNvSpPr/>
              <p:nvPr/>
            </p:nvSpPr>
            <p:spPr>
              <a:xfrm rot="-5400000" flipH="1">
                <a:off x="132255" y="478926"/>
                <a:ext cx="131129" cy="125243"/>
              </a:xfrm>
              <a:custGeom>
                <a:avLst/>
                <a:gdLst/>
                <a:ahLst/>
                <a:cxnLst/>
                <a:rect l="l" t="t" r="r" b="b"/>
                <a:pathLst>
                  <a:path w="1895" h="1810" extrusionOk="0">
                    <a:moveTo>
                      <a:pt x="930" y="0"/>
                    </a:moveTo>
                    <a:lnTo>
                      <a:pt x="656" y="595"/>
                    </a:lnTo>
                    <a:lnTo>
                      <a:pt x="1" y="715"/>
                    </a:lnTo>
                    <a:lnTo>
                      <a:pt x="489" y="1155"/>
                    </a:lnTo>
                    <a:lnTo>
                      <a:pt x="418" y="1810"/>
                    </a:lnTo>
                    <a:lnTo>
                      <a:pt x="989" y="1488"/>
                    </a:lnTo>
                    <a:lnTo>
                      <a:pt x="1585" y="1762"/>
                    </a:lnTo>
                    <a:lnTo>
                      <a:pt x="1430" y="1131"/>
                    </a:lnTo>
                    <a:lnTo>
                      <a:pt x="1894" y="655"/>
                    </a:lnTo>
                    <a:lnTo>
                      <a:pt x="1239" y="572"/>
                    </a:lnTo>
                    <a:lnTo>
                      <a:pt x="930" y="0"/>
                    </a:lnTo>
                    <a:close/>
                  </a:path>
                </a:pathLst>
              </a:custGeom>
              <a:solidFill>
                <a:schemeClr val="accent3"/>
              </a:solidFill>
              <a:ln w="9525" cap="flat" cmpd="sng">
                <a:solidFill>
                  <a:schemeClr val="dk1"/>
                </a:solidFill>
                <a:prstDash val="solid"/>
                <a:miter lim="1190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14" name="Google Shape;10314;p46"/>
            <p:cNvGrpSpPr/>
            <p:nvPr/>
          </p:nvGrpSpPr>
          <p:grpSpPr>
            <a:xfrm>
              <a:off x="633840" y="437170"/>
              <a:ext cx="918687" cy="833172"/>
              <a:chOff x="7317151" y="266325"/>
              <a:chExt cx="1443569" cy="1309196"/>
            </a:xfrm>
          </p:grpSpPr>
          <p:sp>
            <p:nvSpPr>
              <p:cNvPr id="10315" name="Google Shape;10315;p46"/>
              <p:cNvSpPr/>
              <p:nvPr/>
            </p:nvSpPr>
            <p:spPr>
              <a:xfrm flipH="1">
                <a:off x="7317151" y="266325"/>
                <a:ext cx="1443569" cy="1309196"/>
              </a:xfrm>
              <a:custGeom>
                <a:avLst/>
                <a:gdLst/>
                <a:ahLst/>
                <a:cxnLst/>
                <a:rect l="l" t="t" r="r" b="b"/>
                <a:pathLst>
                  <a:path w="14170" h="12851" extrusionOk="0">
                    <a:moveTo>
                      <a:pt x="6276" y="3386"/>
                    </a:moveTo>
                    <a:lnTo>
                      <a:pt x="6323" y="3625"/>
                    </a:lnTo>
                    <a:cubicBezTo>
                      <a:pt x="6395" y="4041"/>
                      <a:pt x="6597" y="4446"/>
                      <a:pt x="6895" y="4756"/>
                    </a:cubicBezTo>
                    <a:cubicBezTo>
                      <a:pt x="7350" y="5241"/>
                      <a:pt x="7994" y="5520"/>
                      <a:pt x="8674" y="5520"/>
                    </a:cubicBezTo>
                    <a:cubicBezTo>
                      <a:pt x="8795" y="5520"/>
                      <a:pt x="8916" y="5512"/>
                      <a:pt x="9038" y="5494"/>
                    </a:cubicBezTo>
                    <a:lnTo>
                      <a:pt x="9240" y="5470"/>
                    </a:lnTo>
                    <a:lnTo>
                      <a:pt x="9193" y="5660"/>
                    </a:lnTo>
                    <a:cubicBezTo>
                      <a:pt x="9073" y="6125"/>
                      <a:pt x="9121" y="6625"/>
                      <a:pt x="9312" y="7077"/>
                    </a:cubicBezTo>
                    <a:lnTo>
                      <a:pt x="9383" y="7244"/>
                    </a:lnTo>
                    <a:lnTo>
                      <a:pt x="9193" y="7256"/>
                    </a:lnTo>
                    <a:cubicBezTo>
                      <a:pt x="8704" y="7304"/>
                      <a:pt x="8240" y="7494"/>
                      <a:pt x="7871" y="7816"/>
                    </a:cubicBezTo>
                    <a:cubicBezTo>
                      <a:pt x="7561" y="8089"/>
                      <a:pt x="7323" y="8435"/>
                      <a:pt x="7192" y="8816"/>
                    </a:cubicBezTo>
                    <a:lnTo>
                      <a:pt x="7145" y="8923"/>
                    </a:lnTo>
                    <a:lnTo>
                      <a:pt x="7026" y="8911"/>
                    </a:lnTo>
                    <a:cubicBezTo>
                      <a:pt x="6922" y="8898"/>
                      <a:pt x="6819" y="8891"/>
                      <a:pt x="6716" y="8891"/>
                    </a:cubicBezTo>
                    <a:cubicBezTo>
                      <a:pt x="6358" y="8891"/>
                      <a:pt x="6009" y="8973"/>
                      <a:pt x="5704" y="9149"/>
                    </a:cubicBezTo>
                    <a:lnTo>
                      <a:pt x="5549" y="9220"/>
                    </a:lnTo>
                    <a:lnTo>
                      <a:pt x="5490" y="9066"/>
                    </a:lnTo>
                    <a:cubicBezTo>
                      <a:pt x="5406" y="8816"/>
                      <a:pt x="5252" y="8578"/>
                      <a:pt x="5073" y="8387"/>
                    </a:cubicBezTo>
                    <a:cubicBezTo>
                      <a:pt x="4752" y="8030"/>
                      <a:pt x="4335" y="7792"/>
                      <a:pt x="3859" y="7696"/>
                    </a:cubicBezTo>
                    <a:lnTo>
                      <a:pt x="3692" y="7673"/>
                    </a:lnTo>
                    <a:lnTo>
                      <a:pt x="3751" y="7518"/>
                    </a:lnTo>
                    <a:cubicBezTo>
                      <a:pt x="4013" y="6887"/>
                      <a:pt x="3894" y="6184"/>
                      <a:pt x="3418" y="5660"/>
                    </a:cubicBezTo>
                    <a:lnTo>
                      <a:pt x="3406" y="5649"/>
                    </a:lnTo>
                    <a:lnTo>
                      <a:pt x="3394" y="5625"/>
                    </a:lnTo>
                    <a:lnTo>
                      <a:pt x="3251" y="5494"/>
                    </a:lnTo>
                    <a:lnTo>
                      <a:pt x="3418" y="5422"/>
                    </a:lnTo>
                    <a:cubicBezTo>
                      <a:pt x="3549" y="5363"/>
                      <a:pt x="3680" y="5291"/>
                      <a:pt x="3775" y="5196"/>
                    </a:cubicBezTo>
                    <a:cubicBezTo>
                      <a:pt x="4097" y="4934"/>
                      <a:pt x="4287" y="4565"/>
                      <a:pt x="4323" y="4160"/>
                    </a:cubicBezTo>
                    <a:lnTo>
                      <a:pt x="4347" y="4029"/>
                    </a:lnTo>
                    <a:lnTo>
                      <a:pt x="4490" y="4041"/>
                    </a:lnTo>
                    <a:cubicBezTo>
                      <a:pt x="4563" y="4049"/>
                      <a:pt x="4637" y="4053"/>
                      <a:pt x="4711" y="4053"/>
                    </a:cubicBezTo>
                    <a:cubicBezTo>
                      <a:pt x="5218" y="4053"/>
                      <a:pt x="5711" y="3875"/>
                      <a:pt x="6085" y="3553"/>
                    </a:cubicBezTo>
                    <a:lnTo>
                      <a:pt x="6276" y="3386"/>
                    </a:lnTo>
                    <a:close/>
                    <a:moveTo>
                      <a:pt x="4740" y="1"/>
                    </a:moveTo>
                    <a:cubicBezTo>
                      <a:pt x="4247" y="1"/>
                      <a:pt x="3750" y="167"/>
                      <a:pt x="3347" y="505"/>
                    </a:cubicBezTo>
                    <a:cubicBezTo>
                      <a:pt x="2811" y="958"/>
                      <a:pt x="2561" y="1636"/>
                      <a:pt x="2668" y="2315"/>
                    </a:cubicBezTo>
                    <a:lnTo>
                      <a:pt x="2680" y="2446"/>
                    </a:lnTo>
                    <a:lnTo>
                      <a:pt x="2525" y="2458"/>
                    </a:lnTo>
                    <a:cubicBezTo>
                      <a:pt x="2204" y="2505"/>
                      <a:pt x="1906" y="2624"/>
                      <a:pt x="1668" y="2839"/>
                    </a:cubicBezTo>
                    <a:cubicBezTo>
                      <a:pt x="1025" y="3374"/>
                      <a:pt x="942" y="4303"/>
                      <a:pt x="1453" y="4958"/>
                    </a:cubicBezTo>
                    <a:lnTo>
                      <a:pt x="1573" y="5113"/>
                    </a:lnTo>
                    <a:lnTo>
                      <a:pt x="1394" y="5172"/>
                    </a:lnTo>
                    <a:cubicBezTo>
                      <a:pt x="1192" y="5244"/>
                      <a:pt x="1001" y="5363"/>
                      <a:pt x="846" y="5494"/>
                    </a:cubicBezTo>
                    <a:cubicBezTo>
                      <a:pt x="72" y="6149"/>
                      <a:pt x="1" y="7280"/>
                      <a:pt x="680" y="8030"/>
                    </a:cubicBezTo>
                    <a:cubicBezTo>
                      <a:pt x="894" y="8256"/>
                      <a:pt x="1144" y="8435"/>
                      <a:pt x="1442" y="8518"/>
                    </a:cubicBezTo>
                    <a:lnTo>
                      <a:pt x="1608" y="8578"/>
                    </a:lnTo>
                    <a:lnTo>
                      <a:pt x="1513" y="8720"/>
                    </a:lnTo>
                    <a:cubicBezTo>
                      <a:pt x="1025" y="9530"/>
                      <a:pt x="1120" y="10542"/>
                      <a:pt x="1751" y="11245"/>
                    </a:cubicBezTo>
                    <a:cubicBezTo>
                      <a:pt x="2191" y="11719"/>
                      <a:pt x="2816" y="11971"/>
                      <a:pt x="3443" y="11971"/>
                    </a:cubicBezTo>
                    <a:cubicBezTo>
                      <a:pt x="3870" y="11971"/>
                      <a:pt x="4297" y="11855"/>
                      <a:pt x="4668" y="11614"/>
                    </a:cubicBezTo>
                    <a:lnTo>
                      <a:pt x="4811" y="11530"/>
                    </a:lnTo>
                    <a:lnTo>
                      <a:pt x="4882" y="11673"/>
                    </a:lnTo>
                    <a:cubicBezTo>
                      <a:pt x="4966" y="11852"/>
                      <a:pt x="5073" y="12018"/>
                      <a:pt x="5204" y="12185"/>
                    </a:cubicBezTo>
                    <a:cubicBezTo>
                      <a:pt x="5611" y="12625"/>
                      <a:pt x="6180" y="12850"/>
                      <a:pt x="6750" y="12850"/>
                    </a:cubicBezTo>
                    <a:cubicBezTo>
                      <a:pt x="7230" y="12850"/>
                      <a:pt x="7711" y="12690"/>
                      <a:pt x="8097" y="12364"/>
                    </a:cubicBezTo>
                    <a:cubicBezTo>
                      <a:pt x="8276" y="12209"/>
                      <a:pt x="8442" y="12018"/>
                      <a:pt x="8538" y="11804"/>
                    </a:cubicBezTo>
                    <a:lnTo>
                      <a:pt x="8597" y="11709"/>
                    </a:lnTo>
                    <a:lnTo>
                      <a:pt x="8716" y="11733"/>
                    </a:lnTo>
                    <a:cubicBezTo>
                      <a:pt x="8955" y="11807"/>
                      <a:pt x="9202" y="11844"/>
                      <a:pt x="9448" y="11844"/>
                    </a:cubicBezTo>
                    <a:cubicBezTo>
                      <a:pt x="10024" y="11844"/>
                      <a:pt x="10592" y="11644"/>
                      <a:pt x="11026" y="11268"/>
                    </a:cubicBezTo>
                    <a:cubicBezTo>
                      <a:pt x="11788" y="10602"/>
                      <a:pt x="12038" y="9542"/>
                      <a:pt x="11633" y="8637"/>
                    </a:cubicBezTo>
                    <a:lnTo>
                      <a:pt x="11562" y="8470"/>
                    </a:lnTo>
                    <a:lnTo>
                      <a:pt x="11752" y="8458"/>
                    </a:lnTo>
                    <a:cubicBezTo>
                      <a:pt x="12252" y="8411"/>
                      <a:pt x="12705" y="8220"/>
                      <a:pt x="13074" y="7899"/>
                    </a:cubicBezTo>
                    <a:cubicBezTo>
                      <a:pt x="14062" y="7065"/>
                      <a:pt x="14169" y="5601"/>
                      <a:pt x="13300" y="4660"/>
                    </a:cubicBezTo>
                    <a:cubicBezTo>
                      <a:pt x="12845" y="4175"/>
                      <a:pt x="12201" y="3896"/>
                      <a:pt x="11521" y="3896"/>
                    </a:cubicBezTo>
                    <a:cubicBezTo>
                      <a:pt x="11400" y="3896"/>
                      <a:pt x="11279" y="3904"/>
                      <a:pt x="11157" y="3922"/>
                    </a:cubicBezTo>
                    <a:lnTo>
                      <a:pt x="10955" y="3946"/>
                    </a:lnTo>
                    <a:lnTo>
                      <a:pt x="11002" y="3755"/>
                    </a:lnTo>
                    <a:cubicBezTo>
                      <a:pt x="11181" y="3041"/>
                      <a:pt x="10967" y="2279"/>
                      <a:pt x="10467" y="1731"/>
                    </a:cubicBezTo>
                    <a:cubicBezTo>
                      <a:pt x="9994" y="1214"/>
                      <a:pt x="9336" y="950"/>
                      <a:pt x="8675" y="950"/>
                    </a:cubicBezTo>
                    <a:cubicBezTo>
                      <a:pt x="8118" y="950"/>
                      <a:pt x="7560" y="1136"/>
                      <a:pt x="7109" y="1517"/>
                    </a:cubicBezTo>
                    <a:cubicBezTo>
                      <a:pt x="7073" y="1553"/>
                      <a:pt x="7038" y="1577"/>
                      <a:pt x="7014" y="1624"/>
                    </a:cubicBezTo>
                    <a:lnTo>
                      <a:pt x="6835" y="1803"/>
                    </a:lnTo>
                    <a:lnTo>
                      <a:pt x="6776" y="1565"/>
                    </a:lnTo>
                    <a:cubicBezTo>
                      <a:pt x="6692" y="1243"/>
                      <a:pt x="6537" y="946"/>
                      <a:pt x="6311" y="684"/>
                    </a:cubicBezTo>
                    <a:cubicBezTo>
                      <a:pt x="5899" y="232"/>
                      <a:pt x="5322" y="1"/>
                      <a:pt x="4740" y="1"/>
                    </a:cubicBezTo>
                    <a:close/>
                  </a:path>
                </a:pathLst>
              </a:custGeom>
              <a:solidFill>
                <a:schemeClr val="lt1"/>
              </a:solidFill>
              <a:ln w="2857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6" name="Google Shape;10316;p46"/>
              <p:cNvSpPr/>
              <p:nvPr/>
            </p:nvSpPr>
            <p:spPr>
              <a:xfrm rot="5400000">
                <a:off x="7744614" y="1238388"/>
                <a:ext cx="185449" cy="108982"/>
              </a:xfrm>
              <a:custGeom>
                <a:avLst/>
                <a:gdLst/>
                <a:ahLst/>
                <a:cxnLst/>
                <a:rect l="l" t="t" r="r" b="b"/>
                <a:pathLst>
                  <a:path w="2680" h="1575" extrusionOk="0">
                    <a:moveTo>
                      <a:pt x="2679" y="0"/>
                    </a:moveTo>
                    <a:lnTo>
                      <a:pt x="2679" y="0"/>
                    </a:lnTo>
                    <a:cubicBezTo>
                      <a:pt x="2667" y="0"/>
                      <a:pt x="2667" y="24"/>
                      <a:pt x="2644" y="36"/>
                    </a:cubicBezTo>
                    <a:cubicBezTo>
                      <a:pt x="2632" y="48"/>
                      <a:pt x="2608" y="84"/>
                      <a:pt x="2608" y="108"/>
                    </a:cubicBezTo>
                    <a:cubicBezTo>
                      <a:pt x="2572" y="143"/>
                      <a:pt x="2548" y="179"/>
                      <a:pt x="2501" y="227"/>
                    </a:cubicBezTo>
                    <a:cubicBezTo>
                      <a:pt x="2453" y="274"/>
                      <a:pt x="2417" y="334"/>
                      <a:pt x="2346" y="381"/>
                    </a:cubicBezTo>
                    <a:cubicBezTo>
                      <a:pt x="2298" y="441"/>
                      <a:pt x="2239" y="477"/>
                      <a:pt x="2179" y="536"/>
                    </a:cubicBezTo>
                    <a:cubicBezTo>
                      <a:pt x="2096" y="596"/>
                      <a:pt x="2036" y="643"/>
                      <a:pt x="1965" y="703"/>
                    </a:cubicBezTo>
                    <a:cubicBezTo>
                      <a:pt x="1893" y="751"/>
                      <a:pt x="1822" y="810"/>
                      <a:pt x="1739" y="858"/>
                    </a:cubicBezTo>
                    <a:cubicBezTo>
                      <a:pt x="1691" y="882"/>
                      <a:pt x="1667" y="893"/>
                      <a:pt x="1620" y="929"/>
                    </a:cubicBezTo>
                    <a:lnTo>
                      <a:pt x="1501" y="989"/>
                    </a:lnTo>
                    <a:cubicBezTo>
                      <a:pt x="1429" y="1036"/>
                      <a:pt x="1334" y="1060"/>
                      <a:pt x="1251" y="1108"/>
                    </a:cubicBezTo>
                    <a:cubicBezTo>
                      <a:pt x="1155" y="1132"/>
                      <a:pt x="1084" y="1167"/>
                      <a:pt x="1000" y="1191"/>
                    </a:cubicBezTo>
                    <a:cubicBezTo>
                      <a:pt x="905" y="1227"/>
                      <a:pt x="822" y="1239"/>
                      <a:pt x="750" y="1274"/>
                    </a:cubicBezTo>
                    <a:cubicBezTo>
                      <a:pt x="727" y="1274"/>
                      <a:pt x="703" y="1286"/>
                      <a:pt x="691" y="1286"/>
                    </a:cubicBezTo>
                    <a:cubicBezTo>
                      <a:pt x="667" y="1298"/>
                      <a:pt x="643" y="1298"/>
                      <a:pt x="631" y="1298"/>
                    </a:cubicBezTo>
                    <a:cubicBezTo>
                      <a:pt x="584" y="1310"/>
                      <a:pt x="536" y="1334"/>
                      <a:pt x="500" y="1334"/>
                    </a:cubicBezTo>
                    <a:cubicBezTo>
                      <a:pt x="441" y="1346"/>
                      <a:pt x="369" y="1370"/>
                      <a:pt x="310" y="1370"/>
                    </a:cubicBezTo>
                    <a:cubicBezTo>
                      <a:pt x="250" y="1394"/>
                      <a:pt x="191" y="1405"/>
                      <a:pt x="143" y="1405"/>
                    </a:cubicBezTo>
                    <a:cubicBezTo>
                      <a:pt x="60" y="1417"/>
                      <a:pt x="0" y="1429"/>
                      <a:pt x="0" y="1429"/>
                    </a:cubicBezTo>
                    <a:lnTo>
                      <a:pt x="131" y="1477"/>
                    </a:lnTo>
                    <a:cubicBezTo>
                      <a:pt x="179" y="1489"/>
                      <a:pt x="238" y="1513"/>
                      <a:pt x="298" y="1524"/>
                    </a:cubicBezTo>
                    <a:cubicBezTo>
                      <a:pt x="358" y="1536"/>
                      <a:pt x="429" y="1536"/>
                      <a:pt x="500" y="1548"/>
                    </a:cubicBezTo>
                    <a:cubicBezTo>
                      <a:pt x="572" y="1548"/>
                      <a:pt x="643" y="1575"/>
                      <a:pt x="722" y="1575"/>
                    </a:cubicBezTo>
                    <a:cubicBezTo>
                      <a:pt x="735" y="1575"/>
                      <a:pt x="749" y="1574"/>
                      <a:pt x="762" y="1572"/>
                    </a:cubicBezTo>
                    <a:cubicBezTo>
                      <a:pt x="858" y="1548"/>
                      <a:pt x="953" y="1548"/>
                      <a:pt x="1060" y="1536"/>
                    </a:cubicBezTo>
                    <a:cubicBezTo>
                      <a:pt x="1096" y="1536"/>
                      <a:pt x="1143" y="1524"/>
                      <a:pt x="1203" y="1513"/>
                    </a:cubicBezTo>
                    <a:cubicBezTo>
                      <a:pt x="1251" y="1489"/>
                      <a:pt x="1310" y="1477"/>
                      <a:pt x="1358" y="1465"/>
                    </a:cubicBezTo>
                    <a:cubicBezTo>
                      <a:pt x="1441" y="1417"/>
                      <a:pt x="1560" y="1394"/>
                      <a:pt x="1655" y="1322"/>
                    </a:cubicBezTo>
                    <a:lnTo>
                      <a:pt x="1798" y="1251"/>
                    </a:lnTo>
                    <a:lnTo>
                      <a:pt x="1929" y="1167"/>
                    </a:lnTo>
                    <a:cubicBezTo>
                      <a:pt x="2024" y="1108"/>
                      <a:pt x="2096" y="1024"/>
                      <a:pt x="2167" y="953"/>
                    </a:cubicBezTo>
                    <a:cubicBezTo>
                      <a:pt x="2251" y="882"/>
                      <a:pt x="2310" y="810"/>
                      <a:pt x="2370" y="727"/>
                    </a:cubicBezTo>
                    <a:lnTo>
                      <a:pt x="2501" y="512"/>
                    </a:lnTo>
                    <a:cubicBezTo>
                      <a:pt x="2548" y="453"/>
                      <a:pt x="2560" y="381"/>
                      <a:pt x="2584" y="322"/>
                    </a:cubicBezTo>
                    <a:cubicBezTo>
                      <a:pt x="2620" y="262"/>
                      <a:pt x="2632" y="203"/>
                      <a:pt x="2644" y="155"/>
                    </a:cubicBezTo>
                    <a:cubicBezTo>
                      <a:pt x="2679" y="60"/>
                      <a:pt x="2679" y="24"/>
                      <a:pt x="2679" y="0"/>
                    </a:cubicBezTo>
                    <a:close/>
                  </a:path>
                </a:pathLst>
              </a:custGeom>
              <a:solidFill>
                <a:schemeClr val="dk1"/>
              </a:solidFill>
              <a:ln w="3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pic>
        <p:nvPicPr>
          <p:cNvPr id="2" name="Picture 1">
            <a:extLst>
              <a:ext uri="{FF2B5EF4-FFF2-40B4-BE49-F238E27FC236}">
                <a16:creationId xmlns:a16="http://schemas.microsoft.com/office/drawing/2014/main" id="{028FF1F3-29C9-F746-D945-12686832DF5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21739"/>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Shape 10240"/>
        <p:cNvGrpSpPr/>
        <p:nvPr/>
      </p:nvGrpSpPr>
      <p:grpSpPr>
        <a:xfrm>
          <a:off x="0" y="0"/>
          <a:ext cx="0" cy="0"/>
          <a:chOff x="0" y="0"/>
          <a:chExt cx="0" cy="0"/>
        </a:xfrm>
      </p:grpSpPr>
      <p:grpSp>
        <p:nvGrpSpPr>
          <p:cNvPr id="10241" name="Google Shape;10241;p44"/>
          <p:cNvGrpSpPr/>
          <p:nvPr/>
        </p:nvGrpSpPr>
        <p:grpSpPr>
          <a:xfrm>
            <a:off x="-301348" y="-182324"/>
            <a:ext cx="9622411" cy="5555721"/>
            <a:chOff x="-200026" y="-123825"/>
            <a:chExt cx="9419883" cy="5438787"/>
          </a:xfrm>
        </p:grpSpPr>
        <p:grpSp>
          <p:nvGrpSpPr>
            <p:cNvPr id="10242" name="Google Shape;10242;p44"/>
            <p:cNvGrpSpPr/>
            <p:nvPr/>
          </p:nvGrpSpPr>
          <p:grpSpPr>
            <a:xfrm>
              <a:off x="-200026" y="-123825"/>
              <a:ext cx="9419883" cy="5438787"/>
              <a:chOff x="-239051" y="-123825"/>
              <a:chExt cx="9419883" cy="5438787"/>
            </a:xfrm>
          </p:grpSpPr>
          <p:sp>
            <p:nvSpPr>
              <p:cNvPr id="10243" name="Google Shape;10243;p44"/>
              <p:cNvSpPr/>
              <p:nvPr/>
            </p:nvSpPr>
            <p:spPr>
              <a:xfrm>
                <a:off x="8438227" y="597457"/>
                <a:ext cx="321683" cy="310933"/>
              </a:xfrm>
              <a:custGeom>
                <a:avLst/>
                <a:gdLst/>
                <a:ahLst/>
                <a:cxnLst/>
                <a:rect l="l" t="t" r="r" b="b"/>
                <a:pathLst>
                  <a:path w="3561" h="3442" extrusionOk="0">
                    <a:moveTo>
                      <a:pt x="2787" y="1"/>
                    </a:moveTo>
                    <a:lnTo>
                      <a:pt x="1715" y="632"/>
                    </a:lnTo>
                    <a:lnTo>
                      <a:pt x="596" y="108"/>
                    </a:lnTo>
                    <a:lnTo>
                      <a:pt x="846" y="1323"/>
                    </a:lnTo>
                    <a:lnTo>
                      <a:pt x="1" y="2227"/>
                    </a:lnTo>
                    <a:lnTo>
                      <a:pt x="1239" y="2358"/>
                    </a:lnTo>
                    <a:lnTo>
                      <a:pt x="1834" y="3442"/>
                    </a:lnTo>
                    <a:lnTo>
                      <a:pt x="2334" y="2299"/>
                    </a:lnTo>
                    <a:lnTo>
                      <a:pt x="3561" y="2073"/>
                    </a:lnTo>
                    <a:lnTo>
                      <a:pt x="2632" y="1239"/>
                    </a:lnTo>
                    <a:lnTo>
                      <a:pt x="2787"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4" name="Google Shape;10244;p44"/>
              <p:cNvSpPr/>
              <p:nvPr/>
            </p:nvSpPr>
            <p:spPr>
              <a:xfrm>
                <a:off x="7794720" y="3723653"/>
                <a:ext cx="419606" cy="402352"/>
              </a:xfrm>
              <a:custGeom>
                <a:avLst/>
                <a:gdLst/>
                <a:ahLst/>
                <a:cxnLst/>
                <a:rect l="l" t="t" r="r" b="b"/>
                <a:pathLst>
                  <a:path w="4645" h="4454" extrusionOk="0">
                    <a:moveTo>
                      <a:pt x="953" y="1"/>
                    </a:moveTo>
                    <a:lnTo>
                      <a:pt x="1191" y="1608"/>
                    </a:lnTo>
                    <a:lnTo>
                      <a:pt x="1" y="2715"/>
                    </a:lnTo>
                    <a:lnTo>
                      <a:pt x="1584" y="2977"/>
                    </a:lnTo>
                    <a:lnTo>
                      <a:pt x="2287" y="4454"/>
                    </a:lnTo>
                    <a:lnTo>
                      <a:pt x="3037" y="3013"/>
                    </a:lnTo>
                    <a:lnTo>
                      <a:pt x="4644" y="2810"/>
                    </a:lnTo>
                    <a:lnTo>
                      <a:pt x="3513" y="1656"/>
                    </a:lnTo>
                    <a:lnTo>
                      <a:pt x="3823" y="60"/>
                    </a:lnTo>
                    <a:lnTo>
                      <a:pt x="2370" y="786"/>
                    </a:lnTo>
                    <a:lnTo>
                      <a:pt x="953"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5" name="Google Shape;10245;p44"/>
              <p:cNvSpPr/>
              <p:nvPr/>
            </p:nvSpPr>
            <p:spPr>
              <a:xfrm>
                <a:off x="2000975" y="87900"/>
                <a:ext cx="407682" cy="419606"/>
              </a:xfrm>
              <a:custGeom>
                <a:avLst/>
                <a:gdLst/>
                <a:ahLst/>
                <a:cxnLst/>
                <a:rect l="l" t="t" r="r" b="b"/>
                <a:pathLst>
                  <a:path w="4513" h="4645" extrusionOk="0">
                    <a:moveTo>
                      <a:pt x="2977" y="1"/>
                    </a:moveTo>
                    <a:lnTo>
                      <a:pt x="1774" y="1084"/>
                    </a:lnTo>
                    <a:lnTo>
                      <a:pt x="179" y="715"/>
                    </a:lnTo>
                    <a:lnTo>
                      <a:pt x="845" y="2192"/>
                    </a:lnTo>
                    <a:lnTo>
                      <a:pt x="0" y="3573"/>
                    </a:lnTo>
                    <a:lnTo>
                      <a:pt x="1607" y="3406"/>
                    </a:lnTo>
                    <a:lnTo>
                      <a:pt x="2667" y="4644"/>
                    </a:lnTo>
                    <a:lnTo>
                      <a:pt x="3001" y="3049"/>
                    </a:lnTo>
                    <a:lnTo>
                      <a:pt x="4513" y="2442"/>
                    </a:lnTo>
                    <a:lnTo>
                      <a:pt x="3096" y="1620"/>
                    </a:lnTo>
                    <a:lnTo>
                      <a:pt x="2977"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6" name="Google Shape;10246;p44"/>
              <p:cNvSpPr/>
              <p:nvPr/>
            </p:nvSpPr>
            <p:spPr>
              <a:xfrm>
                <a:off x="2331566" y="4670288"/>
                <a:ext cx="406688" cy="419606"/>
              </a:xfrm>
              <a:custGeom>
                <a:avLst/>
                <a:gdLst/>
                <a:ahLst/>
                <a:cxnLst/>
                <a:rect l="l" t="t" r="r" b="b"/>
                <a:pathLst>
                  <a:path w="4502" h="4645" extrusionOk="0">
                    <a:moveTo>
                      <a:pt x="2966" y="1"/>
                    </a:moveTo>
                    <a:lnTo>
                      <a:pt x="1751" y="1084"/>
                    </a:lnTo>
                    <a:lnTo>
                      <a:pt x="180" y="715"/>
                    </a:lnTo>
                    <a:lnTo>
                      <a:pt x="846" y="2203"/>
                    </a:lnTo>
                    <a:lnTo>
                      <a:pt x="1" y="3584"/>
                    </a:lnTo>
                    <a:lnTo>
                      <a:pt x="1620" y="3406"/>
                    </a:lnTo>
                    <a:lnTo>
                      <a:pt x="2680" y="4644"/>
                    </a:lnTo>
                    <a:lnTo>
                      <a:pt x="3001" y="3049"/>
                    </a:lnTo>
                    <a:lnTo>
                      <a:pt x="4501" y="2406"/>
                    </a:lnTo>
                    <a:lnTo>
                      <a:pt x="3097" y="1608"/>
                    </a:lnTo>
                    <a:lnTo>
                      <a:pt x="2966" y="1"/>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7" name="Google Shape;10247;p44"/>
              <p:cNvSpPr/>
              <p:nvPr/>
            </p:nvSpPr>
            <p:spPr>
              <a:xfrm>
                <a:off x="4509262" y="4734336"/>
                <a:ext cx="305513" cy="291511"/>
              </a:xfrm>
              <a:custGeom>
                <a:avLst/>
                <a:gdLst/>
                <a:ahLst/>
                <a:cxnLst/>
                <a:rect l="l" t="t" r="r" b="b"/>
                <a:pathLst>
                  <a:path w="3382" h="3227" extrusionOk="0">
                    <a:moveTo>
                      <a:pt x="1715" y="0"/>
                    </a:moveTo>
                    <a:lnTo>
                      <a:pt x="1179" y="1036"/>
                    </a:lnTo>
                    <a:lnTo>
                      <a:pt x="0" y="1191"/>
                    </a:lnTo>
                    <a:lnTo>
                      <a:pt x="834" y="2036"/>
                    </a:lnTo>
                    <a:lnTo>
                      <a:pt x="607" y="3191"/>
                    </a:lnTo>
                    <a:lnTo>
                      <a:pt x="1667" y="2667"/>
                    </a:lnTo>
                    <a:lnTo>
                      <a:pt x="2691" y="3227"/>
                    </a:lnTo>
                    <a:lnTo>
                      <a:pt x="2524" y="2072"/>
                    </a:lnTo>
                    <a:lnTo>
                      <a:pt x="3382" y="1262"/>
                    </a:lnTo>
                    <a:lnTo>
                      <a:pt x="2215" y="1072"/>
                    </a:lnTo>
                    <a:lnTo>
                      <a:pt x="1715"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8" name="Google Shape;10248;p44"/>
              <p:cNvSpPr/>
              <p:nvPr/>
            </p:nvSpPr>
            <p:spPr>
              <a:xfrm>
                <a:off x="4570024" y="4049609"/>
                <a:ext cx="184013" cy="182929"/>
              </a:xfrm>
              <a:custGeom>
                <a:avLst/>
                <a:gdLst/>
                <a:ahLst/>
                <a:cxnLst/>
                <a:rect l="l" t="t" r="r" b="b"/>
                <a:pathLst>
                  <a:path w="2037" h="2025" extrusionOk="0">
                    <a:moveTo>
                      <a:pt x="1501" y="1"/>
                    </a:moveTo>
                    <a:lnTo>
                      <a:pt x="906" y="406"/>
                    </a:lnTo>
                    <a:lnTo>
                      <a:pt x="239" y="144"/>
                    </a:lnTo>
                    <a:lnTo>
                      <a:pt x="441" y="846"/>
                    </a:lnTo>
                    <a:lnTo>
                      <a:pt x="1" y="1394"/>
                    </a:lnTo>
                    <a:lnTo>
                      <a:pt x="715" y="1418"/>
                    </a:lnTo>
                    <a:lnTo>
                      <a:pt x="1108" y="2025"/>
                    </a:lnTo>
                    <a:lnTo>
                      <a:pt x="1358" y="1334"/>
                    </a:lnTo>
                    <a:lnTo>
                      <a:pt x="2037" y="1144"/>
                    </a:lnTo>
                    <a:lnTo>
                      <a:pt x="1477" y="715"/>
                    </a:lnTo>
                    <a:lnTo>
                      <a:pt x="1501" y="1"/>
                    </a:lnTo>
                    <a:close/>
                  </a:path>
                </a:pathLst>
              </a:custGeom>
              <a:solidFill>
                <a:srgbClr val="F6F61A"/>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9" name="Google Shape;10249;p44"/>
              <p:cNvSpPr/>
              <p:nvPr/>
            </p:nvSpPr>
            <p:spPr>
              <a:xfrm>
                <a:off x="6356114" y="211243"/>
                <a:ext cx="380852" cy="363598"/>
              </a:xfrm>
              <a:custGeom>
                <a:avLst/>
                <a:gdLst/>
                <a:ahLst/>
                <a:cxnLst/>
                <a:rect l="l" t="t" r="r" b="b"/>
                <a:pathLst>
                  <a:path w="4216" h="4025" extrusionOk="0">
                    <a:moveTo>
                      <a:pt x="2084" y="0"/>
                    </a:moveTo>
                    <a:lnTo>
                      <a:pt x="1441" y="1322"/>
                    </a:lnTo>
                    <a:lnTo>
                      <a:pt x="1" y="1560"/>
                    </a:lnTo>
                    <a:lnTo>
                      <a:pt x="1060" y="2572"/>
                    </a:lnTo>
                    <a:lnTo>
                      <a:pt x="834" y="4024"/>
                    </a:lnTo>
                    <a:lnTo>
                      <a:pt x="2132" y="3322"/>
                    </a:lnTo>
                    <a:lnTo>
                      <a:pt x="3442" y="3989"/>
                    </a:lnTo>
                    <a:lnTo>
                      <a:pt x="3168" y="2548"/>
                    </a:lnTo>
                    <a:lnTo>
                      <a:pt x="4216" y="1500"/>
                    </a:lnTo>
                    <a:lnTo>
                      <a:pt x="2751" y="1310"/>
                    </a:lnTo>
                    <a:lnTo>
                      <a:pt x="2084"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250" name="Google Shape;10250;p44"/>
              <p:cNvGrpSpPr/>
              <p:nvPr/>
            </p:nvGrpSpPr>
            <p:grpSpPr>
              <a:xfrm>
                <a:off x="-239051" y="-123825"/>
                <a:ext cx="9419883" cy="5438787"/>
                <a:chOff x="-239051" y="-123825"/>
                <a:chExt cx="9419883" cy="5438787"/>
              </a:xfrm>
            </p:grpSpPr>
            <p:sp>
              <p:nvSpPr>
                <p:cNvPr id="10251" name="Google Shape;10251;p44"/>
                <p:cNvSpPr/>
                <p:nvPr/>
              </p:nvSpPr>
              <p:spPr>
                <a:xfrm>
                  <a:off x="5309500" y="3031099"/>
                  <a:ext cx="3300182" cy="2283863"/>
                </a:xfrm>
                <a:custGeom>
                  <a:avLst/>
                  <a:gdLst/>
                  <a:ahLst/>
                  <a:cxnLst/>
                  <a:rect l="l" t="t" r="r" b="b"/>
                  <a:pathLst>
                    <a:path w="28385" h="18871" extrusionOk="0">
                      <a:moveTo>
                        <a:pt x="0" y="1"/>
                      </a:moveTo>
                      <a:lnTo>
                        <a:pt x="27480" y="18765"/>
                      </a:lnTo>
                      <a:cubicBezTo>
                        <a:pt x="27480" y="18789"/>
                        <a:pt x="27492" y="18789"/>
                        <a:pt x="27492" y="18789"/>
                      </a:cubicBezTo>
                      <a:cubicBezTo>
                        <a:pt x="27576" y="18844"/>
                        <a:pt x="27673" y="18870"/>
                        <a:pt x="27769" y="18870"/>
                      </a:cubicBezTo>
                      <a:cubicBezTo>
                        <a:pt x="27944" y="18870"/>
                        <a:pt x="28118" y="18783"/>
                        <a:pt x="28218" y="18622"/>
                      </a:cubicBezTo>
                      <a:cubicBezTo>
                        <a:pt x="28385" y="18384"/>
                        <a:pt x="28313" y="18051"/>
                        <a:pt x="28063" y="17896"/>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2" name="Google Shape;10252;p44"/>
                <p:cNvSpPr/>
                <p:nvPr/>
              </p:nvSpPr>
              <p:spPr>
                <a:xfrm>
                  <a:off x="6274627" y="-123824"/>
                  <a:ext cx="2530211" cy="1568265"/>
                </a:xfrm>
                <a:custGeom>
                  <a:avLst/>
                  <a:gdLst/>
                  <a:ahLst/>
                  <a:cxnLst/>
                  <a:rect l="l" t="t" r="r" b="b"/>
                  <a:pathLst>
                    <a:path w="19753" h="12907" extrusionOk="0">
                      <a:moveTo>
                        <a:pt x="19153" y="1"/>
                      </a:moveTo>
                      <a:cubicBezTo>
                        <a:pt x="19046" y="1"/>
                        <a:pt x="18939" y="31"/>
                        <a:pt x="18848" y="95"/>
                      </a:cubicBezTo>
                      <a:lnTo>
                        <a:pt x="0" y="12906"/>
                      </a:lnTo>
                      <a:lnTo>
                        <a:pt x="19443" y="988"/>
                      </a:lnTo>
                      <a:lnTo>
                        <a:pt x="19455" y="965"/>
                      </a:lnTo>
                      <a:cubicBezTo>
                        <a:pt x="19693" y="798"/>
                        <a:pt x="19753" y="464"/>
                        <a:pt x="19586" y="226"/>
                      </a:cubicBezTo>
                      <a:cubicBezTo>
                        <a:pt x="19491" y="80"/>
                        <a:pt x="19323" y="1"/>
                        <a:pt x="1915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3" name="Google Shape;10253;p44"/>
                <p:cNvSpPr/>
                <p:nvPr/>
              </p:nvSpPr>
              <p:spPr>
                <a:xfrm>
                  <a:off x="660863" y="1101753"/>
                  <a:ext cx="2545410" cy="951035"/>
                </a:xfrm>
                <a:custGeom>
                  <a:avLst/>
                  <a:gdLst/>
                  <a:ahLst/>
                  <a:cxnLst/>
                  <a:rect l="l" t="t" r="r" b="b"/>
                  <a:pathLst>
                    <a:path w="22766" h="8506" extrusionOk="0">
                      <a:moveTo>
                        <a:pt x="589" y="0"/>
                      </a:moveTo>
                      <a:cubicBezTo>
                        <a:pt x="373" y="0"/>
                        <a:pt x="160" y="143"/>
                        <a:pt x="84" y="362"/>
                      </a:cubicBezTo>
                      <a:cubicBezTo>
                        <a:pt x="1" y="636"/>
                        <a:pt x="143" y="945"/>
                        <a:pt x="429" y="1040"/>
                      </a:cubicBezTo>
                      <a:lnTo>
                        <a:pt x="22765" y="8506"/>
                      </a:lnTo>
                      <a:lnTo>
                        <a:pt x="798" y="40"/>
                      </a:lnTo>
                      <a:cubicBezTo>
                        <a:pt x="798" y="40"/>
                        <a:pt x="786" y="40"/>
                        <a:pt x="751" y="28"/>
                      </a:cubicBezTo>
                      <a:cubicBezTo>
                        <a:pt x="698" y="9"/>
                        <a:pt x="643" y="0"/>
                        <a:pt x="58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4" name="Google Shape;10254;p44"/>
                <p:cNvSpPr/>
                <p:nvPr/>
              </p:nvSpPr>
              <p:spPr>
                <a:xfrm>
                  <a:off x="-239051" y="2838124"/>
                  <a:ext cx="3521104" cy="858581"/>
                </a:xfrm>
                <a:custGeom>
                  <a:avLst/>
                  <a:gdLst/>
                  <a:ahLst/>
                  <a:cxnLst/>
                  <a:rect l="l" t="t" r="r" b="b"/>
                  <a:pathLst>
                    <a:path w="23206" h="5548" extrusionOk="0">
                      <a:moveTo>
                        <a:pt x="23206" y="0"/>
                      </a:moveTo>
                      <a:lnTo>
                        <a:pt x="310" y="4858"/>
                      </a:lnTo>
                      <a:cubicBezTo>
                        <a:pt x="108" y="4894"/>
                        <a:pt x="1" y="5096"/>
                        <a:pt x="48" y="5275"/>
                      </a:cubicBezTo>
                      <a:cubicBezTo>
                        <a:pt x="79" y="5437"/>
                        <a:pt x="230" y="5547"/>
                        <a:pt x="391" y="5547"/>
                      </a:cubicBezTo>
                      <a:cubicBezTo>
                        <a:pt x="420" y="5547"/>
                        <a:pt x="448" y="5544"/>
                        <a:pt x="477" y="5537"/>
                      </a:cubicBezTo>
                      <a:lnTo>
                        <a:pt x="2320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5" name="Google Shape;10255;p44"/>
                <p:cNvSpPr/>
                <p:nvPr/>
              </p:nvSpPr>
              <p:spPr>
                <a:xfrm>
                  <a:off x="683448" y="3351995"/>
                  <a:ext cx="963892" cy="293495"/>
                </a:xfrm>
                <a:custGeom>
                  <a:avLst/>
                  <a:gdLst/>
                  <a:ahLst/>
                  <a:cxnLst/>
                  <a:rect l="l" t="t" r="r" b="b"/>
                  <a:pathLst>
                    <a:path w="8621" h="2625" extrusionOk="0">
                      <a:moveTo>
                        <a:pt x="8621" y="0"/>
                      </a:moveTo>
                      <a:lnTo>
                        <a:pt x="334" y="1929"/>
                      </a:lnTo>
                      <a:cubicBezTo>
                        <a:pt x="322" y="1929"/>
                        <a:pt x="322" y="1941"/>
                        <a:pt x="287" y="1941"/>
                      </a:cubicBezTo>
                      <a:cubicBezTo>
                        <a:pt x="108" y="2000"/>
                        <a:pt x="1" y="2203"/>
                        <a:pt x="60" y="2381"/>
                      </a:cubicBezTo>
                      <a:cubicBezTo>
                        <a:pt x="109" y="2526"/>
                        <a:pt x="251" y="2624"/>
                        <a:pt x="405" y="2624"/>
                      </a:cubicBezTo>
                      <a:cubicBezTo>
                        <a:pt x="441" y="2624"/>
                        <a:pt x="477" y="2619"/>
                        <a:pt x="513" y="2608"/>
                      </a:cubicBezTo>
                      <a:lnTo>
                        <a:pt x="862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6" name="Google Shape;10256;p44"/>
                <p:cNvSpPr/>
                <p:nvPr/>
              </p:nvSpPr>
              <p:spPr>
                <a:xfrm>
                  <a:off x="-172372" y="1737375"/>
                  <a:ext cx="3216203" cy="501803"/>
                </a:xfrm>
                <a:custGeom>
                  <a:avLst/>
                  <a:gdLst/>
                  <a:ahLst/>
                  <a:cxnLst/>
                  <a:rect l="l" t="t" r="r" b="b"/>
                  <a:pathLst>
                    <a:path w="21075" h="4488" extrusionOk="0">
                      <a:moveTo>
                        <a:pt x="377" y="1"/>
                      </a:moveTo>
                      <a:cubicBezTo>
                        <a:pt x="204" y="1"/>
                        <a:pt x="69" y="119"/>
                        <a:pt x="48" y="273"/>
                      </a:cubicBezTo>
                      <a:cubicBezTo>
                        <a:pt x="1" y="475"/>
                        <a:pt x="132" y="666"/>
                        <a:pt x="322" y="689"/>
                      </a:cubicBezTo>
                      <a:lnTo>
                        <a:pt x="21075" y="4487"/>
                      </a:lnTo>
                      <a:lnTo>
                        <a:pt x="465" y="11"/>
                      </a:lnTo>
                      <a:cubicBezTo>
                        <a:pt x="435" y="4"/>
                        <a:pt x="405" y="1"/>
                        <a:pt x="37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7" name="Google Shape;10257;p44"/>
                <p:cNvSpPr/>
                <p:nvPr/>
              </p:nvSpPr>
              <p:spPr>
                <a:xfrm>
                  <a:off x="1151600" y="3347975"/>
                  <a:ext cx="2394114" cy="1925979"/>
                </a:xfrm>
                <a:custGeom>
                  <a:avLst/>
                  <a:gdLst/>
                  <a:ahLst/>
                  <a:cxnLst/>
                  <a:rect l="l" t="t" r="r" b="b"/>
                  <a:pathLst>
                    <a:path w="20218" h="15868" extrusionOk="0">
                      <a:moveTo>
                        <a:pt x="20217" y="0"/>
                      </a:moveTo>
                      <a:lnTo>
                        <a:pt x="179" y="15217"/>
                      </a:lnTo>
                      <a:cubicBezTo>
                        <a:pt x="24" y="15359"/>
                        <a:pt x="1" y="15574"/>
                        <a:pt x="120" y="15729"/>
                      </a:cubicBezTo>
                      <a:cubicBezTo>
                        <a:pt x="193" y="15822"/>
                        <a:pt x="297" y="15867"/>
                        <a:pt x="399" y="15867"/>
                      </a:cubicBezTo>
                      <a:cubicBezTo>
                        <a:pt x="479" y="15867"/>
                        <a:pt x="557" y="15840"/>
                        <a:pt x="620" y="15788"/>
                      </a:cubicBezTo>
                      <a:lnTo>
                        <a:pt x="2021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8" name="Google Shape;10258;p44"/>
                <p:cNvSpPr/>
                <p:nvPr/>
              </p:nvSpPr>
              <p:spPr>
                <a:xfrm>
                  <a:off x="3303325" y="3217500"/>
                  <a:ext cx="963891" cy="2052220"/>
                </a:xfrm>
                <a:custGeom>
                  <a:avLst/>
                  <a:gdLst/>
                  <a:ahLst/>
                  <a:cxnLst/>
                  <a:rect l="l" t="t" r="r" b="b"/>
                  <a:pathLst>
                    <a:path w="8192" h="17226" extrusionOk="0">
                      <a:moveTo>
                        <a:pt x="8192" y="1"/>
                      </a:moveTo>
                      <a:lnTo>
                        <a:pt x="131" y="16443"/>
                      </a:lnTo>
                      <a:cubicBezTo>
                        <a:pt x="131" y="16467"/>
                        <a:pt x="131" y="16467"/>
                        <a:pt x="119" y="16479"/>
                      </a:cubicBezTo>
                      <a:cubicBezTo>
                        <a:pt x="0" y="16753"/>
                        <a:pt x="131" y="17062"/>
                        <a:pt x="405" y="17181"/>
                      </a:cubicBezTo>
                      <a:cubicBezTo>
                        <a:pt x="471" y="17211"/>
                        <a:pt x="540" y="17225"/>
                        <a:pt x="610" y="17225"/>
                      </a:cubicBezTo>
                      <a:cubicBezTo>
                        <a:pt x="816" y="17225"/>
                        <a:pt x="1018" y="17100"/>
                        <a:pt x="1107" y="16896"/>
                      </a:cubicBezTo>
                      <a:lnTo>
                        <a:pt x="81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59" name="Google Shape;10259;p44"/>
                <p:cNvSpPr/>
                <p:nvPr/>
              </p:nvSpPr>
              <p:spPr>
                <a:xfrm>
                  <a:off x="7878717" y="639652"/>
                  <a:ext cx="584418" cy="305570"/>
                </a:xfrm>
                <a:custGeom>
                  <a:avLst/>
                  <a:gdLst/>
                  <a:ahLst/>
                  <a:cxnLst/>
                  <a:rect l="l" t="t" r="r" b="b"/>
                  <a:pathLst>
                    <a:path w="5227" h="2733" extrusionOk="0">
                      <a:moveTo>
                        <a:pt x="4814" y="0"/>
                      </a:moveTo>
                      <a:cubicBezTo>
                        <a:pt x="4751" y="0"/>
                        <a:pt x="4688" y="18"/>
                        <a:pt x="4632" y="54"/>
                      </a:cubicBezTo>
                      <a:lnTo>
                        <a:pt x="0" y="2733"/>
                      </a:lnTo>
                      <a:lnTo>
                        <a:pt x="4941" y="685"/>
                      </a:lnTo>
                      <a:cubicBezTo>
                        <a:pt x="4965" y="685"/>
                        <a:pt x="4977" y="685"/>
                        <a:pt x="4989" y="673"/>
                      </a:cubicBezTo>
                      <a:cubicBezTo>
                        <a:pt x="5168" y="566"/>
                        <a:pt x="5227" y="351"/>
                        <a:pt x="5120" y="185"/>
                      </a:cubicBezTo>
                      <a:cubicBezTo>
                        <a:pt x="5057" y="66"/>
                        <a:pt x="4936" y="0"/>
                        <a:pt x="48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0" name="Google Shape;10260;p44"/>
                <p:cNvSpPr/>
                <p:nvPr/>
              </p:nvSpPr>
              <p:spPr>
                <a:xfrm>
                  <a:off x="5100399" y="-123825"/>
                  <a:ext cx="915921" cy="1703993"/>
                </a:xfrm>
                <a:custGeom>
                  <a:avLst/>
                  <a:gdLst/>
                  <a:ahLst/>
                  <a:cxnLst/>
                  <a:rect l="l" t="t" r="r" b="b"/>
                  <a:pathLst>
                    <a:path w="7681" h="13960" extrusionOk="0">
                      <a:moveTo>
                        <a:pt x="7278" y="0"/>
                      </a:moveTo>
                      <a:cubicBezTo>
                        <a:pt x="7143" y="0"/>
                        <a:pt x="7014" y="67"/>
                        <a:pt x="6954" y="196"/>
                      </a:cubicBezTo>
                      <a:lnTo>
                        <a:pt x="1" y="13960"/>
                      </a:lnTo>
                      <a:lnTo>
                        <a:pt x="7573" y="542"/>
                      </a:lnTo>
                      <a:cubicBezTo>
                        <a:pt x="7680" y="363"/>
                        <a:pt x="7597" y="137"/>
                        <a:pt x="7430" y="30"/>
                      </a:cubicBezTo>
                      <a:cubicBezTo>
                        <a:pt x="7381" y="10"/>
                        <a:pt x="7329" y="0"/>
                        <a:pt x="727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1" name="Google Shape;10261;p44"/>
                <p:cNvSpPr/>
                <p:nvPr/>
              </p:nvSpPr>
              <p:spPr>
                <a:xfrm>
                  <a:off x="4783650" y="-85975"/>
                  <a:ext cx="709654" cy="2052242"/>
                </a:xfrm>
                <a:custGeom>
                  <a:avLst/>
                  <a:gdLst/>
                  <a:ahLst/>
                  <a:cxnLst/>
                  <a:rect l="l" t="t" r="r" b="b"/>
                  <a:pathLst>
                    <a:path w="6561" h="17586" extrusionOk="0">
                      <a:moveTo>
                        <a:pt x="5974" y="0"/>
                      </a:moveTo>
                      <a:cubicBezTo>
                        <a:pt x="5752" y="0"/>
                        <a:pt x="5542" y="138"/>
                        <a:pt x="5465" y="369"/>
                      </a:cubicBezTo>
                      <a:lnTo>
                        <a:pt x="0" y="17586"/>
                      </a:lnTo>
                      <a:lnTo>
                        <a:pt x="6465" y="727"/>
                      </a:lnTo>
                      <a:cubicBezTo>
                        <a:pt x="6477" y="715"/>
                        <a:pt x="6477" y="703"/>
                        <a:pt x="6477" y="703"/>
                      </a:cubicBezTo>
                      <a:cubicBezTo>
                        <a:pt x="6561" y="417"/>
                        <a:pt x="6418" y="119"/>
                        <a:pt x="6132" y="24"/>
                      </a:cubicBezTo>
                      <a:cubicBezTo>
                        <a:pt x="6080" y="8"/>
                        <a:pt x="6026" y="0"/>
                        <a:pt x="597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2" name="Google Shape;10262;p44"/>
                <p:cNvSpPr/>
                <p:nvPr/>
              </p:nvSpPr>
              <p:spPr>
                <a:xfrm>
                  <a:off x="3043825" y="-85975"/>
                  <a:ext cx="1057026" cy="1844585"/>
                </a:xfrm>
                <a:custGeom>
                  <a:avLst/>
                  <a:gdLst/>
                  <a:ahLst/>
                  <a:cxnLst/>
                  <a:rect l="l" t="t" r="r" b="b"/>
                  <a:pathLst>
                    <a:path w="9431" h="15719" extrusionOk="0">
                      <a:moveTo>
                        <a:pt x="598" y="0"/>
                      </a:moveTo>
                      <a:cubicBezTo>
                        <a:pt x="504" y="0"/>
                        <a:pt x="409" y="24"/>
                        <a:pt x="322" y="74"/>
                      </a:cubicBezTo>
                      <a:cubicBezTo>
                        <a:pt x="72" y="228"/>
                        <a:pt x="1" y="550"/>
                        <a:pt x="155" y="812"/>
                      </a:cubicBezTo>
                      <a:lnTo>
                        <a:pt x="9430" y="15718"/>
                      </a:lnTo>
                      <a:lnTo>
                        <a:pt x="1060" y="264"/>
                      </a:lnTo>
                      <a:cubicBezTo>
                        <a:pt x="1060" y="252"/>
                        <a:pt x="1060" y="252"/>
                        <a:pt x="1048" y="240"/>
                      </a:cubicBezTo>
                      <a:cubicBezTo>
                        <a:pt x="947" y="85"/>
                        <a:pt x="775" y="0"/>
                        <a:pt x="59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3" name="Google Shape;10263;p44"/>
                <p:cNvSpPr/>
                <p:nvPr/>
              </p:nvSpPr>
              <p:spPr>
                <a:xfrm>
                  <a:off x="5711453" y="870200"/>
                  <a:ext cx="3469367" cy="1189296"/>
                </a:xfrm>
                <a:custGeom>
                  <a:avLst/>
                  <a:gdLst/>
                  <a:ahLst/>
                  <a:cxnLst/>
                  <a:rect l="l" t="t" r="r" b="b"/>
                  <a:pathLst>
                    <a:path w="24588" h="10637" extrusionOk="0">
                      <a:moveTo>
                        <a:pt x="24170" y="0"/>
                      </a:moveTo>
                      <a:cubicBezTo>
                        <a:pt x="24122" y="0"/>
                        <a:pt x="24074" y="9"/>
                        <a:pt x="24028" y="28"/>
                      </a:cubicBezTo>
                      <a:lnTo>
                        <a:pt x="1" y="10636"/>
                      </a:lnTo>
                      <a:lnTo>
                        <a:pt x="24313" y="683"/>
                      </a:lnTo>
                      <a:cubicBezTo>
                        <a:pt x="24492" y="587"/>
                        <a:pt x="24587" y="385"/>
                        <a:pt x="24492" y="206"/>
                      </a:cubicBezTo>
                      <a:cubicBezTo>
                        <a:pt x="24439" y="74"/>
                        <a:pt x="24307" y="0"/>
                        <a:pt x="2417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4" name="Google Shape;10264;p44"/>
                <p:cNvSpPr/>
                <p:nvPr/>
              </p:nvSpPr>
              <p:spPr>
                <a:xfrm>
                  <a:off x="5261525" y="-85975"/>
                  <a:ext cx="2952817" cy="2158777"/>
                </a:xfrm>
                <a:custGeom>
                  <a:avLst/>
                  <a:gdLst/>
                  <a:ahLst/>
                  <a:cxnLst/>
                  <a:rect l="l" t="t" r="r" b="b"/>
                  <a:pathLst>
                    <a:path w="26659" h="18355" extrusionOk="0">
                      <a:moveTo>
                        <a:pt x="26247" y="0"/>
                      </a:moveTo>
                      <a:cubicBezTo>
                        <a:pt x="26178" y="0"/>
                        <a:pt x="26110" y="21"/>
                        <a:pt x="26051" y="66"/>
                      </a:cubicBezTo>
                      <a:lnTo>
                        <a:pt x="1" y="18354"/>
                      </a:lnTo>
                      <a:lnTo>
                        <a:pt x="26444" y="662"/>
                      </a:lnTo>
                      <a:cubicBezTo>
                        <a:pt x="26611" y="543"/>
                        <a:pt x="26659" y="316"/>
                        <a:pt x="26540" y="162"/>
                      </a:cubicBezTo>
                      <a:cubicBezTo>
                        <a:pt x="26473" y="58"/>
                        <a:pt x="26360" y="0"/>
                        <a:pt x="262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5" name="Google Shape;10265;p44"/>
                <p:cNvSpPr/>
                <p:nvPr/>
              </p:nvSpPr>
              <p:spPr>
                <a:xfrm>
                  <a:off x="2738249" y="-56350"/>
                  <a:ext cx="872651" cy="1189301"/>
                </a:xfrm>
                <a:custGeom>
                  <a:avLst/>
                  <a:gdLst/>
                  <a:ahLst/>
                  <a:cxnLst/>
                  <a:rect l="l" t="t" r="r" b="b"/>
                  <a:pathLst>
                    <a:path w="6978" h="9939" extrusionOk="0">
                      <a:moveTo>
                        <a:pt x="402" y="1"/>
                      </a:moveTo>
                      <a:cubicBezTo>
                        <a:pt x="330" y="1"/>
                        <a:pt x="256" y="22"/>
                        <a:pt x="191" y="68"/>
                      </a:cubicBezTo>
                      <a:cubicBezTo>
                        <a:pt x="48" y="175"/>
                        <a:pt x="1" y="402"/>
                        <a:pt x="120" y="556"/>
                      </a:cubicBezTo>
                      <a:lnTo>
                        <a:pt x="6978" y="9938"/>
                      </a:lnTo>
                      <a:lnTo>
                        <a:pt x="703" y="163"/>
                      </a:lnTo>
                      <a:cubicBezTo>
                        <a:pt x="703" y="140"/>
                        <a:pt x="703" y="140"/>
                        <a:pt x="679" y="140"/>
                      </a:cubicBezTo>
                      <a:cubicBezTo>
                        <a:pt x="621" y="52"/>
                        <a:pt x="514" y="1"/>
                        <a:pt x="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6" name="Google Shape;10266;p44"/>
                <p:cNvSpPr/>
                <p:nvPr/>
              </p:nvSpPr>
              <p:spPr>
                <a:xfrm>
                  <a:off x="6898947" y="3988293"/>
                  <a:ext cx="1561615" cy="979322"/>
                </a:xfrm>
                <a:custGeom>
                  <a:avLst/>
                  <a:gdLst/>
                  <a:ahLst/>
                  <a:cxnLst/>
                  <a:rect l="l" t="t" r="r" b="b"/>
                  <a:pathLst>
                    <a:path w="13967" h="8759" extrusionOk="0">
                      <a:moveTo>
                        <a:pt x="0" y="0"/>
                      </a:moveTo>
                      <a:lnTo>
                        <a:pt x="13371" y="8704"/>
                      </a:lnTo>
                      <a:cubicBezTo>
                        <a:pt x="13433" y="8741"/>
                        <a:pt x="13498" y="8758"/>
                        <a:pt x="13561" y="8758"/>
                      </a:cubicBezTo>
                      <a:cubicBezTo>
                        <a:pt x="13679" y="8758"/>
                        <a:pt x="13789" y="8698"/>
                        <a:pt x="13859" y="8597"/>
                      </a:cubicBezTo>
                      <a:cubicBezTo>
                        <a:pt x="13966" y="8418"/>
                        <a:pt x="13907" y="8216"/>
                        <a:pt x="13740" y="8108"/>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7" name="Google Shape;10267;p44"/>
                <p:cNvSpPr/>
                <p:nvPr/>
              </p:nvSpPr>
              <p:spPr>
                <a:xfrm>
                  <a:off x="5750125" y="3931050"/>
                  <a:ext cx="1148817" cy="1342913"/>
                </a:xfrm>
                <a:custGeom>
                  <a:avLst/>
                  <a:gdLst/>
                  <a:ahLst/>
                  <a:cxnLst/>
                  <a:rect l="l" t="t" r="r" b="b"/>
                  <a:pathLst>
                    <a:path w="9359" h="10840" extrusionOk="0">
                      <a:moveTo>
                        <a:pt x="0" y="0"/>
                      </a:moveTo>
                      <a:lnTo>
                        <a:pt x="8335" y="10633"/>
                      </a:lnTo>
                      <a:cubicBezTo>
                        <a:pt x="8358" y="10644"/>
                        <a:pt x="8370" y="10644"/>
                        <a:pt x="8370" y="10680"/>
                      </a:cubicBezTo>
                      <a:cubicBezTo>
                        <a:pt x="8482" y="10786"/>
                        <a:pt x="8624" y="10840"/>
                        <a:pt x="8765" y="10840"/>
                      </a:cubicBezTo>
                      <a:cubicBezTo>
                        <a:pt x="8895" y="10840"/>
                        <a:pt x="9024" y="10795"/>
                        <a:pt x="9132" y="10704"/>
                      </a:cubicBezTo>
                      <a:cubicBezTo>
                        <a:pt x="9335" y="10502"/>
                        <a:pt x="9358" y="10168"/>
                        <a:pt x="9156" y="9942"/>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8" name="Google Shape;10268;p44"/>
                <p:cNvSpPr/>
                <p:nvPr/>
              </p:nvSpPr>
              <p:spPr>
                <a:xfrm>
                  <a:off x="3171504" y="4479464"/>
                  <a:ext cx="360915" cy="632495"/>
                </a:xfrm>
                <a:custGeom>
                  <a:avLst/>
                  <a:gdLst/>
                  <a:ahLst/>
                  <a:cxnLst/>
                  <a:rect l="l" t="t" r="r" b="b"/>
                  <a:pathLst>
                    <a:path w="3228" h="5657" extrusionOk="0">
                      <a:moveTo>
                        <a:pt x="3227" y="1"/>
                      </a:moveTo>
                      <a:lnTo>
                        <a:pt x="96" y="5251"/>
                      </a:lnTo>
                      <a:cubicBezTo>
                        <a:pt x="96" y="5263"/>
                        <a:pt x="72" y="5263"/>
                        <a:pt x="72" y="5263"/>
                      </a:cubicBezTo>
                      <a:cubicBezTo>
                        <a:pt x="1" y="5394"/>
                        <a:pt x="60" y="5561"/>
                        <a:pt x="191" y="5620"/>
                      </a:cubicBezTo>
                      <a:cubicBezTo>
                        <a:pt x="234" y="5645"/>
                        <a:pt x="277" y="5656"/>
                        <a:pt x="319" y="5656"/>
                      </a:cubicBezTo>
                      <a:cubicBezTo>
                        <a:pt x="417" y="5656"/>
                        <a:pt x="507" y="5594"/>
                        <a:pt x="548" y="5501"/>
                      </a:cubicBezTo>
                      <a:lnTo>
                        <a:pt x="322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69" name="Google Shape;10269;p44"/>
                <p:cNvSpPr/>
                <p:nvPr/>
              </p:nvSpPr>
              <p:spPr>
                <a:xfrm>
                  <a:off x="5517224" y="2673450"/>
                  <a:ext cx="3663608" cy="430673"/>
                </a:xfrm>
                <a:custGeom>
                  <a:avLst/>
                  <a:gdLst/>
                  <a:ahLst/>
                  <a:cxnLst/>
                  <a:rect l="l" t="t" r="r" b="b"/>
                  <a:pathLst>
                    <a:path w="26337" h="3852" extrusionOk="0">
                      <a:moveTo>
                        <a:pt x="0" y="0"/>
                      </a:moveTo>
                      <a:lnTo>
                        <a:pt x="25706" y="3846"/>
                      </a:lnTo>
                      <a:cubicBezTo>
                        <a:pt x="25706" y="3846"/>
                        <a:pt x="25711" y="3851"/>
                        <a:pt x="25718" y="3851"/>
                      </a:cubicBezTo>
                      <a:cubicBezTo>
                        <a:pt x="25722" y="3851"/>
                        <a:pt x="25726" y="3850"/>
                        <a:pt x="25730" y="3846"/>
                      </a:cubicBezTo>
                      <a:cubicBezTo>
                        <a:pt x="25745" y="3847"/>
                        <a:pt x="25760" y="3848"/>
                        <a:pt x="25775" y="3848"/>
                      </a:cubicBezTo>
                      <a:cubicBezTo>
                        <a:pt x="26043" y="3848"/>
                        <a:pt x="26279" y="3652"/>
                        <a:pt x="26313" y="3370"/>
                      </a:cubicBezTo>
                      <a:cubicBezTo>
                        <a:pt x="26337" y="3084"/>
                        <a:pt x="26135" y="2822"/>
                        <a:pt x="25837" y="2786"/>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0" name="Google Shape;10270;p44"/>
                <p:cNvSpPr/>
                <p:nvPr/>
              </p:nvSpPr>
              <p:spPr>
                <a:xfrm>
                  <a:off x="7351544" y="2766234"/>
                  <a:ext cx="1103652" cy="127908"/>
                </a:xfrm>
                <a:custGeom>
                  <a:avLst/>
                  <a:gdLst/>
                  <a:ahLst/>
                  <a:cxnLst/>
                  <a:rect l="l" t="t" r="r" b="b"/>
                  <a:pathLst>
                    <a:path w="9871" h="1144" extrusionOk="0">
                      <a:moveTo>
                        <a:pt x="0" y="0"/>
                      </a:moveTo>
                      <a:lnTo>
                        <a:pt x="9466" y="1120"/>
                      </a:lnTo>
                      <a:cubicBezTo>
                        <a:pt x="9478" y="1143"/>
                        <a:pt x="9478" y="1143"/>
                        <a:pt x="9502" y="1143"/>
                      </a:cubicBezTo>
                      <a:cubicBezTo>
                        <a:pt x="9692" y="1143"/>
                        <a:pt x="9847" y="989"/>
                        <a:pt x="9871" y="798"/>
                      </a:cubicBezTo>
                      <a:cubicBezTo>
                        <a:pt x="9871" y="596"/>
                        <a:pt x="9716" y="441"/>
                        <a:pt x="9525" y="417"/>
                      </a:cubicBezTo>
                      <a:lnTo>
                        <a:pt x="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1" name="Google Shape;10271;p44"/>
                <p:cNvSpPr/>
                <p:nvPr/>
              </p:nvSpPr>
              <p:spPr>
                <a:xfrm>
                  <a:off x="5008626" y="3696700"/>
                  <a:ext cx="666930" cy="1568290"/>
                </a:xfrm>
                <a:custGeom>
                  <a:avLst/>
                  <a:gdLst/>
                  <a:ahLst/>
                  <a:cxnLst/>
                  <a:rect l="l" t="t" r="r" b="b"/>
                  <a:pathLst>
                    <a:path w="5097" h="12741" extrusionOk="0">
                      <a:moveTo>
                        <a:pt x="0" y="1"/>
                      </a:moveTo>
                      <a:lnTo>
                        <a:pt x="4346" y="12502"/>
                      </a:lnTo>
                      <a:cubicBezTo>
                        <a:pt x="4346" y="12514"/>
                        <a:pt x="4346" y="12514"/>
                        <a:pt x="4358" y="12514"/>
                      </a:cubicBezTo>
                      <a:cubicBezTo>
                        <a:pt x="4413" y="12652"/>
                        <a:pt x="4554" y="12741"/>
                        <a:pt x="4697" y="12741"/>
                      </a:cubicBezTo>
                      <a:cubicBezTo>
                        <a:pt x="4739" y="12741"/>
                        <a:pt x="4782" y="12733"/>
                        <a:pt x="4822" y="12717"/>
                      </a:cubicBezTo>
                      <a:cubicBezTo>
                        <a:pt x="5001" y="12633"/>
                        <a:pt x="5096" y="12431"/>
                        <a:pt x="5013" y="12252"/>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2" name="Google Shape;10272;p44"/>
                <p:cNvSpPr/>
                <p:nvPr/>
              </p:nvSpPr>
              <p:spPr>
                <a:xfrm>
                  <a:off x="261102" y="3469049"/>
                  <a:ext cx="2821308" cy="1774136"/>
                </a:xfrm>
                <a:custGeom>
                  <a:avLst/>
                  <a:gdLst/>
                  <a:ahLst/>
                  <a:cxnLst/>
                  <a:rect l="l" t="t" r="r" b="b"/>
                  <a:pathLst>
                    <a:path w="21432" h="13394" extrusionOk="0">
                      <a:moveTo>
                        <a:pt x="21432" y="1"/>
                      </a:moveTo>
                      <a:lnTo>
                        <a:pt x="215" y="12741"/>
                      </a:lnTo>
                      <a:cubicBezTo>
                        <a:pt x="36" y="12860"/>
                        <a:pt x="1" y="13062"/>
                        <a:pt x="96" y="13229"/>
                      </a:cubicBezTo>
                      <a:cubicBezTo>
                        <a:pt x="164" y="13335"/>
                        <a:pt x="281" y="13393"/>
                        <a:pt x="401" y="13393"/>
                      </a:cubicBezTo>
                      <a:cubicBezTo>
                        <a:pt x="468" y="13393"/>
                        <a:pt x="536" y="13375"/>
                        <a:pt x="596" y="13336"/>
                      </a:cubicBezTo>
                      <a:lnTo>
                        <a:pt x="2143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3" name="Google Shape;10273;p44"/>
                <p:cNvSpPr/>
                <p:nvPr/>
              </p:nvSpPr>
              <p:spPr>
                <a:xfrm>
                  <a:off x="5675548" y="625676"/>
                  <a:ext cx="709642" cy="828046"/>
                </a:xfrm>
                <a:custGeom>
                  <a:avLst/>
                  <a:gdLst/>
                  <a:ahLst/>
                  <a:cxnLst/>
                  <a:rect l="l" t="t" r="r" b="b"/>
                  <a:pathLst>
                    <a:path w="6347" h="7406" extrusionOk="0">
                      <a:moveTo>
                        <a:pt x="5656" y="0"/>
                      </a:moveTo>
                      <a:lnTo>
                        <a:pt x="0" y="7406"/>
                      </a:lnTo>
                      <a:lnTo>
                        <a:pt x="6346" y="548"/>
                      </a:lnTo>
                      <a:lnTo>
                        <a:pt x="565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4" name="Google Shape;10274;p44"/>
                <p:cNvSpPr/>
                <p:nvPr/>
              </p:nvSpPr>
              <p:spPr>
                <a:xfrm>
                  <a:off x="6470277" y="3169525"/>
                  <a:ext cx="1252803" cy="653738"/>
                </a:xfrm>
                <a:custGeom>
                  <a:avLst/>
                  <a:gdLst/>
                  <a:ahLst/>
                  <a:cxnLst/>
                  <a:rect l="l" t="t" r="r" b="b"/>
                  <a:pathLst>
                    <a:path w="11205" h="5847" extrusionOk="0">
                      <a:moveTo>
                        <a:pt x="0" y="1"/>
                      </a:moveTo>
                      <a:lnTo>
                        <a:pt x="10716" y="5847"/>
                      </a:lnTo>
                      <a:lnTo>
                        <a:pt x="11204" y="4787"/>
                      </a:ln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5" name="Google Shape;10275;p44"/>
                <p:cNvSpPr/>
                <p:nvPr/>
              </p:nvSpPr>
              <p:spPr>
                <a:xfrm>
                  <a:off x="2334176" y="412682"/>
                  <a:ext cx="986589" cy="1031760"/>
                </a:xfrm>
                <a:custGeom>
                  <a:avLst/>
                  <a:gdLst/>
                  <a:ahLst/>
                  <a:cxnLst/>
                  <a:rect l="l" t="t" r="r" b="b"/>
                  <a:pathLst>
                    <a:path w="8824" h="9228" extrusionOk="0">
                      <a:moveTo>
                        <a:pt x="834" y="0"/>
                      </a:moveTo>
                      <a:lnTo>
                        <a:pt x="1" y="810"/>
                      </a:lnTo>
                      <a:lnTo>
                        <a:pt x="8823" y="9227"/>
                      </a:lnTo>
                      <a:lnTo>
                        <a:pt x="83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6" name="Google Shape;10276;p44"/>
                <p:cNvSpPr/>
                <p:nvPr/>
              </p:nvSpPr>
              <p:spPr>
                <a:xfrm>
                  <a:off x="1213305" y="3447814"/>
                  <a:ext cx="1240840" cy="672298"/>
                </a:xfrm>
                <a:custGeom>
                  <a:avLst/>
                  <a:gdLst/>
                  <a:ahLst/>
                  <a:cxnLst/>
                  <a:rect l="l" t="t" r="r" b="b"/>
                  <a:pathLst>
                    <a:path w="11098" h="6013" extrusionOk="0">
                      <a:moveTo>
                        <a:pt x="11097" y="0"/>
                      </a:moveTo>
                      <a:lnTo>
                        <a:pt x="1" y="4965"/>
                      </a:lnTo>
                      <a:lnTo>
                        <a:pt x="525" y="6013"/>
                      </a:lnTo>
                      <a:lnTo>
                        <a:pt x="1109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7" name="Google Shape;10277;p44"/>
                <p:cNvSpPr/>
                <p:nvPr/>
              </p:nvSpPr>
              <p:spPr>
                <a:xfrm>
                  <a:off x="2724273" y="3876485"/>
                  <a:ext cx="704275" cy="756154"/>
                </a:xfrm>
                <a:custGeom>
                  <a:avLst/>
                  <a:gdLst/>
                  <a:ahLst/>
                  <a:cxnLst/>
                  <a:rect l="l" t="t" r="r" b="b"/>
                  <a:pathLst>
                    <a:path w="6299" h="6763" extrusionOk="0">
                      <a:moveTo>
                        <a:pt x="6299" y="0"/>
                      </a:moveTo>
                      <a:lnTo>
                        <a:pt x="0" y="6191"/>
                      </a:lnTo>
                      <a:lnTo>
                        <a:pt x="619" y="6763"/>
                      </a:lnTo>
                      <a:lnTo>
                        <a:pt x="6299"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8" name="Google Shape;10278;p44"/>
                <p:cNvSpPr/>
                <p:nvPr/>
              </p:nvSpPr>
              <p:spPr>
                <a:xfrm>
                  <a:off x="4639874" y="3994889"/>
                  <a:ext cx="57357" cy="601860"/>
                </a:xfrm>
                <a:custGeom>
                  <a:avLst/>
                  <a:gdLst/>
                  <a:ahLst/>
                  <a:cxnLst/>
                  <a:rect l="l" t="t" r="r" b="b"/>
                  <a:pathLst>
                    <a:path w="513" h="5383" extrusionOk="0">
                      <a:moveTo>
                        <a:pt x="131" y="1"/>
                      </a:moveTo>
                      <a:lnTo>
                        <a:pt x="0" y="5382"/>
                      </a:lnTo>
                      <a:lnTo>
                        <a:pt x="512" y="5371"/>
                      </a:lnTo>
                      <a:lnTo>
                        <a:pt x="1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79" name="Google Shape;10279;p44"/>
                <p:cNvSpPr/>
                <p:nvPr/>
              </p:nvSpPr>
              <p:spPr>
                <a:xfrm>
                  <a:off x="2131804" y="753472"/>
                  <a:ext cx="4737955" cy="3559727"/>
                </a:xfrm>
                <a:custGeom>
                  <a:avLst/>
                  <a:gdLst/>
                  <a:ahLst/>
                  <a:cxnLst/>
                  <a:rect l="l" t="t" r="r" b="b"/>
                  <a:pathLst>
                    <a:path w="42376" h="31838" extrusionOk="0">
                      <a:moveTo>
                        <a:pt x="18860" y="1084"/>
                      </a:moveTo>
                      <a:cubicBezTo>
                        <a:pt x="22563" y="1084"/>
                        <a:pt x="25718" y="4013"/>
                        <a:pt x="26373" y="8084"/>
                      </a:cubicBezTo>
                      <a:cubicBezTo>
                        <a:pt x="26445" y="7739"/>
                        <a:pt x="26838" y="6513"/>
                        <a:pt x="25849" y="4548"/>
                      </a:cubicBezTo>
                      <a:cubicBezTo>
                        <a:pt x="26266" y="4358"/>
                        <a:pt x="26635" y="4286"/>
                        <a:pt x="26981" y="4286"/>
                      </a:cubicBezTo>
                      <a:cubicBezTo>
                        <a:pt x="28183" y="4286"/>
                        <a:pt x="28945" y="5287"/>
                        <a:pt x="29302" y="6132"/>
                      </a:cubicBezTo>
                      <a:cubicBezTo>
                        <a:pt x="30255" y="5834"/>
                        <a:pt x="31088" y="5715"/>
                        <a:pt x="31850" y="5715"/>
                      </a:cubicBezTo>
                      <a:cubicBezTo>
                        <a:pt x="36041" y="5715"/>
                        <a:pt x="37279" y="9787"/>
                        <a:pt x="36720" y="12561"/>
                      </a:cubicBezTo>
                      <a:cubicBezTo>
                        <a:pt x="37017" y="12145"/>
                        <a:pt x="37434" y="11216"/>
                        <a:pt x="37375" y="10299"/>
                      </a:cubicBezTo>
                      <a:lnTo>
                        <a:pt x="37375" y="10299"/>
                      </a:lnTo>
                      <a:cubicBezTo>
                        <a:pt x="37922" y="10537"/>
                        <a:pt x="41328" y="11490"/>
                        <a:pt x="41185" y="15062"/>
                      </a:cubicBezTo>
                      <a:cubicBezTo>
                        <a:pt x="41042" y="18110"/>
                        <a:pt x="38922" y="19514"/>
                        <a:pt x="38089" y="19550"/>
                      </a:cubicBezTo>
                      <a:cubicBezTo>
                        <a:pt x="37803" y="18681"/>
                        <a:pt x="37327" y="18110"/>
                        <a:pt x="36934" y="17812"/>
                      </a:cubicBezTo>
                      <a:lnTo>
                        <a:pt x="36934" y="17812"/>
                      </a:lnTo>
                      <a:cubicBezTo>
                        <a:pt x="37625" y="19181"/>
                        <a:pt x="39184" y="25122"/>
                        <a:pt x="32231" y="26372"/>
                      </a:cubicBezTo>
                      <a:cubicBezTo>
                        <a:pt x="32922" y="24289"/>
                        <a:pt x="32160" y="22562"/>
                        <a:pt x="31517" y="21824"/>
                      </a:cubicBezTo>
                      <a:lnTo>
                        <a:pt x="31517" y="21824"/>
                      </a:lnTo>
                      <a:cubicBezTo>
                        <a:pt x="32517" y="25730"/>
                        <a:pt x="30195" y="30361"/>
                        <a:pt x="25611" y="30718"/>
                      </a:cubicBezTo>
                      <a:cubicBezTo>
                        <a:pt x="25266" y="30754"/>
                        <a:pt x="24945" y="30766"/>
                        <a:pt x="24635" y="30766"/>
                      </a:cubicBezTo>
                      <a:cubicBezTo>
                        <a:pt x="19075" y="30766"/>
                        <a:pt x="16360" y="26968"/>
                        <a:pt x="16682" y="24706"/>
                      </a:cubicBezTo>
                      <a:lnTo>
                        <a:pt x="16682" y="24706"/>
                      </a:lnTo>
                      <a:cubicBezTo>
                        <a:pt x="16610" y="25051"/>
                        <a:pt x="16146" y="26670"/>
                        <a:pt x="17372" y="28182"/>
                      </a:cubicBezTo>
                      <a:cubicBezTo>
                        <a:pt x="16848" y="28468"/>
                        <a:pt x="16336" y="28587"/>
                        <a:pt x="15908" y="28587"/>
                      </a:cubicBezTo>
                      <a:cubicBezTo>
                        <a:pt x="14610" y="28587"/>
                        <a:pt x="13753" y="27575"/>
                        <a:pt x="13753" y="26658"/>
                      </a:cubicBezTo>
                      <a:cubicBezTo>
                        <a:pt x="12872" y="26861"/>
                        <a:pt x="12098" y="26968"/>
                        <a:pt x="11419" y="26968"/>
                      </a:cubicBezTo>
                      <a:cubicBezTo>
                        <a:pt x="6478" y="26968"/>
                        <a:pt x="6014" y="22039"/>
                        <a:pt x="6359" y="20229"/>
                      </a:cubicBezTo>
                      <a:lnTo>
                        <a:pt x="6359" y="20229"/>
                      </a:lnTo>
                      <a:cubicBezTo>
                        <a:pt x="5859" y="21074"/>
                        <a:pt x="5823" y="21574"/>
                        <a:pt x="5954" y="22503"/>
                      </a:cubicBezTo>
                      <a:cubicBezTo>
                        <a:pt x="5478" y="22324"/>
                        <a:pt x="1096" y="21908"/>
                        <a:pt x="1096" y="16264"/>
                      </a:cubicBezTo>
                      <a:cubicBezTo>
                        <a:pt x="1096" y="12014"/>
                        <a:pt x="4549" y="10775"/>
                        <a:pt x="7049" y="10775"/>
                      </a:cubicBezTo>
                      <a:cubicBezTo>
                        <a:pt x="7811" y="10775"/>
                        <a:pt x="8466" y="10882"/>
                        <a:pt x="8931" y="11061"/>
                      </a:cubicBezTo>
                      <a:cubicBezTo>
                        <a:pt x="8478" y="10418"/>
                        <a:pt x="7669" y="10120"/>
                        <a:pt x="6609" y="10120"/>
                      </a:cubicBezTo>
                      <a:cubicBezTo>
                        <a:pt x="6478" y="10120"/>
                        <a:pt x="6323" y="10120"/>
                        <a:pt x="6180" y="10132"/>
                      </a:cubicBezTo>
                      <a:cubicBezTo>
                        <a:pt x="6359" y="6977"/>
                        <a:pt x="8621" y="6418"/>
                        <a:pt x="10252" y="6418"/>
                      </a:cubicBezTo>
                      <a:cubicBezTo>
                        <a:pt x="10467" y="6418"/>
                        <a:pt x="10657" y="6430"/>
                        <a:pt x="10848" y="6441"/>
                      </a:cubicBezTo>
                      <a:cubicBezTo>
                        <a:pt x="10609" y="7453"/>
                        <a:pt x="11038" y="10656"/>
                        <a:pt x="11562" y="11002"/>
                      </a:cubicBezTo>
                      <a:cubicBezTo>
                        <a:pt x="10562" y="7084"/>
                        <a:pt x="12455" y="2667"/>
                        <a:pt x="16872" y="1393"/>
                      </a:cubicBezTo>
                      <a:cubicBezTo>
                        <a:pt x="17527" y="1179"/>
                        <a:pt x="18206" y="1084"/>
                        <a:pt x="18860" y="1084"/>
                      </a:cubicBezTo>
                      <a:close/>
                      <a:moveTo>
                        <a:pt x="18860" y="0"/>
                      </a:moveTo>
                      <a:cubicBezTo>
                        <a:pt x="18087" y="0"/>
                        <a:pt x="17313" y="107"/>
                        <a:pt x="16551" y="322"/>
                      </a:cubicBezTo>
                      <a:cubicBezTo>
                        <a:pt x="14181" y="1000"/>
                        <a:pt x="12288" y="2548"/>
                        <a:pt x="11193" y="4691"/>
                      </a:cubicBezTo>
                      <a:cubicBezTo>
                        <a:pt x="11086" y="4894"/>
                        <a:pt x="10979" y="5108"/>
                        <a:pt x="10895" y="5322"/>
                      </a:cubicBezTo>
                      <a:cubicBezTo>
                        <a:pt x="10669" y="5310"/>
                        <a:pt x="10443" y="5298"/>
                        <a:pt x="10240" y="5298"/>
                      </a:cubicBezTo>
                      <a:cubicBezTo>
                        <a:pt x="7192" y="5298"/>
                        <a:pt x="5311" y="6965"/>
                        <a:pt x="5085" y="9882"/>
                      </a:cubicBezTo>
                      <a:cubicBezTo>
                        <a:pt x="2335" y="10525"/>
                        <a:pt x="1" y="12561"/>
                        <a:pt x="1" y="16252"/>
                      </a:cubicBezTo>
                      <a:cubicBezTo>
                        <a:pt x="1" y="18967"/>
                        <a:pt x="953" y="22431"/>
                        <a:pt x="5442" y="23491"/>
                      </a:cubicBezTo>
                      <a:lnTo>
                        <a:pt x="5466" y="23491"/>
                      </a:lnTo>
                      <a:cubicBezTo>
                        <a:pt x="5704" y="24360"/>
                        <a:pt x="6085" y="25253"/>
                        <a:pt x="6740" y="26027"/>
                      </a:cubicBezTo>
                      <a:cubicBezTo>
                        <a:pt x="7847" y="27361"/>
                        <a:pt x="9466" y="28039"/>
                        <a:pt x="11419" y="28039"/>
                      </a:cubicBezTo>
                      <a:cubicBezTo>
                        <a:pt x="11907" y="28039"/>
                        <a:pt x="12443" y="27992"/>
                        <a:pt x="12979" y="27908"/>
                      </a:cubicBezTo>
                      <a:cubicBezTo>
                        <a:pt x="13479" y="28885"/>
                        <a:pt x="14538" y="29659"/>
                        <a:pt x="15908" y="29659"/>
                      </a:cubicBezTo>
                      <a:cubicBezTo>
                        <a:pt x="16479" y="29659"/>
                        <a:pt x="17051" y="29528"/>
                        <a:pt x="17622" y="29266"/>
                      </a:cubicBezTo>
                      <a:cubicBezTo>
                        <a:pt x="18813" y="30397"/>
                        <a:pt x="21027" y="31837"/>
                        <a:pt x="24647" y="31837"/>
                      </a:cubicBezTo>
                      <a:cubicBezTo>
                        <a:pt x="24992" y="31837"/>
                        <a:pt x="25361" y="31825"/>
                        <a:pt x="25718" y="31790"/>
                      </a:cubicBezTo>
                      <a:cubicBezTo>
                        <a:pt x="27981" y="31611"/>
                        <a:pt x="29957" y="30516"/>
                        <a:pt x="31279" y="28670"/>
                      </a:cubicBezTo>
                      <a:cubicBezTo>
                        <a:pt x="31541" y="28301"/>
                        <a:pt x="31779" y="27920"/>
                        <a:pt x="31969" y="27515"/>
                      </a:cubicBezTo>
                      <a:lnTo>
                        <a:pt x="32445" y="27432"/>
                      </a:lnTo>
                      <a:cubicBezTo>
                        <a:pt x="35196" y="26944"/>
                        <a:pt x="37077" y="25718"/>
                        <a:pt x="38041" y="23801"/>
                      </a:cubicBezTo>
                      <a:cubicBezTo>
                        <a:pt x="38577" y="22717"/>
                        <a:pt x="38744" y="21586"/>
                        <a:pt x="38696" y="20538"/>
                      </a:cubicBezTo>
                      <a:cubicBezTo>
                        <a:pt x="40077" y="20110"/>
                        <a:pt x="42149" y="18371"/>
                        <a:pt x="42292" y="15109"/>
                      </a:cubicBezTo>
                      <a:cubicBezTo>
                        <a:pt x="42375" y="13395"/>
                        <a:pt x="41756" y="11906"/>
                        <a:pt x="40530" y="10799"/>
                      </a:cubicBezTo>
                      <a:cubicBezTo>
                        <a:pt x="39577" y="9942"/>
                        <a:pt x="38506" y="9537"/>
                        <a:pt x="37982" y="9347"/>
                      </a:cubicBezTo>
                      <a:cubicBezTo>
                        <a:pt x="37922" y="9311"/>
                        <a:pt x="37863" y="9299"/>
                        <a:pt x="37827" y="9287"/>
                      </a:cubicBezTo>
                      <a:lnTo>
                        <a:pt x="37708" y="9239"/>
                      </a:lnTo>
                      <a:cubicBezTo>
                        <a:pt x="37458" y="8275"/>
                        <a:pt x="37041" y="7382"/>
                        <a:pt x="36458" y="6680"/>
                      </a:cubicBezTo>
                      <a:cubicBezTo>
                        <a:pt x="35363" y="5322"/>
                        <a:pt x="33779" y="4608"/>
                        <a:pt x="31874" y="4608"/>
                      </a:cubicBezTo>
                      <a:cubicBezTo>
                        <a:pt x="31255" y="4608"/>
                        <a:pt x="30588" y="4691"/>
                        <a:pt x="29898" y="4846"/>
                      </a:cubicBezTo>
                      <a:cubicBezTo>
                        <a:pt x="29195" y="3798"/>
                        <a:pt x="28171" y="3179"/>
                        <a:pt x="27016" y="3179"/>
                      </a:cubicBezTo>
                      <a:cubicBezTo>
                        <a:pt x="26552" y="3179"/>
                        <a:pt x="26088" y="3274"/>
                        <a:pt x="25611" y="3465"/>
                      </a:cubicBezTo>
                      <a:cubicBezTo>
                        <a:pt x="23992" y="1334"/>
                        <a:pt x="21551" y="0"/>
                        <a:pt x="188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80" name="Google Shape;10280;p44"/>
              <p:cNvSpPr/>
              <p:nvPr/>
            </p:nvSpPr>
            <p:spPr>
              <a:xfrm>
                <a:off x="332187" y="945223"/>
                <a:ext cx="305513" cy="291511"/>
              </a:xfrm>
              <a:custGeom>
                <a:avLst/>
                <a:gdLst/>
                <a:ahLst/>
                <a:cxnLst/>
                <a:rect l="l" t="t" r="r" b="b"/>
                <a:pathLst>
                  <a:path w="3382" h="3227" extrusionOk="0">
                    <a:moveTo>
                      <a:pt x="1715" y="0"/>
                    </a:moveTo>
                    <a:lnTo>
                      <a:pt x="1179" y="1036"/>
                    </a:lnTo>
                    <a:lnTo>
                      <a:pt x="0" y="1191"/>
                    </a:lnTo>
                    <a:lnTo>
                      <a:pt x="834" y="2036"/>
                    </a:lnTo>
                    <a:lnTo>
                      <a:pt x="607" y="3191"/>
                    </a:lnTo>
                    <a:lnTo>
                      <a:pt x="1667" y="2667"/>
                    </a:lnTo>
                    <a:lnTo>
                      <a:pt x="2691" y="3227"/>
                    </a:lnTo>
                    <a:lnTo>
                      <a:pt x="2524" y="2072"/>
                    </a:lnTo>
                    <a:lnTo>
                      <a:pt x="3382" y="1262"/>
                    </a:lnTo>
                    <a:lnTo>
                      <a:pt x="2215" y="1072"/>
                    </a:lnTo>
                    <a:lnTo>
                      <a:pt x="1715"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1" name="Google Shape;10281;p44"/>
              <p:cNvSpPr/>
              <p:nvPr/>
            </p:nvSpPr>
            <p:spPr>
              <a:xfrm>
                <a:off x="720002" y="3959268"/>
                <a:ext cx="380852" cy="363598"/>
              </a:xfrm>
              <a:custGeom>
                <a:avLst/>
                <a:gdLst/>
                <a:ahLst/>
                <a:cxnLst/>
                <a:rect l="l" t="t" r="r" b="b"/>
                <a:pathLst>
                  <a:path w="4216" h="4025" extrusionOk="0">
                    <a:moveTo>
                      <a:pt x="2084" y="0"/>
                    </a:moveTo>
                    <a:lnTo>
                      <a:pt x="1441" y="1322"/>
                    </a:lnTo>
                    <a:lnTo>
                      <a:pt x="1" y="1560"/>
                    </a:lnTo>
                    <a:lnTo>
                      <a:pt x="1060" y="2572"/>
                    </a:lnTo>
                    <a:lnTo>
                      <a:pt x="834" y="4024"/>
                    </a:lnTo>
                    <a:lnTo>
                      <a:pt x="2132" y="3322"/>
                    </a:lnTo>
                    <a:lnTo>
                      <a:pt x="3442" y="3989"/>
                    </a:lnTo>
                    <a:lnTo>
                      <a:pt x="3168" y="2548"/>
                    </a:lnTo>
                    <a:lnTo>
                      <a:pt x="4216" y="1500"/>
                    </a:lnTo>
                    <a:lnTo>
                      <a:pt x="2751" y="1310"/>
                    </a:lnTo>
                    <a:lnTo>
                      <a:pt x="2084" y="0"/>
                    </a:lnTo>
                    <a:close/>
                  </a:path>
                </a:pathLst>
              </a:cu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82" name="Google Shape;10282;p44"/>
            <p:cNvSpPr/>
            <p:nvPr/>
          </p:nvSpPr>
          <p:spPr>
            <a:xfrm>
              <a:off x="1464749" y="640101"/>
              <a:ext cx="6070932" cy="3903480"/>
            </a:xfrm>
            <a:custGeom>
              <a:avLst/>
              <a:gdLst/>
              <a:ahLst/>
              <a:cxnLst/>
              <a:rect l="l" t="t" r="r" b="b"/>
              <a:pathLst>
                <a:path w="40268" h="29677" extrusionOk="0">
                  <a:moveTo>
                    <a:pt x="17790" y="0"/>
                  </a:moveTo>
                  <a:cubicBezTo>
                    <a:pt x="17132" y="0"/>
                    <a:pt x="16457" y="93"/>
                    <a:pt x="15776" y="289"/>
                  </a:cubicBezTo>
                  <a:cubicBezTo>
                    <a:pt x="11347" y="1551"/>
                    <a:pt x="9466" y="5969"/>
                    <a:pt x="10454" y="9886"/>
                  </a:cubicBezTo>
                  <a:cubicBezTo>
                    <a:pt x="9942" y="9541"/>
                    <a:pt x="9514" y="6350"/>
                    <a:pt x="9740" y="5338"/>
                  </a:cubicBezTo>
                  <a:cubicBezTo>
                    <a:pt x="9561" y="5324"/>
                    <a:pt x="9366" y="5316"/>
                    <a:pt x="9161" y="5316"/>
                  </a:cubicBezTo>
                  <a:cubicBezTo>
                    <a:pt x="7528" y="5316"/>
                    <a:pt x="5254" y="5867"/>
                    <a:pt x="5084" y="9040"/>
                  </a:cubicBezTo>
                  <a:cubicBezTo>
                    <a:pt x="5237" y="9029"/>
                    <a:pt x="5385" y="9023"/>
                    <a:pt x="5529" y="9023"/>
                  </a:cubicBezTo>
                  <a:cubicBezTo>
                    <a:pt x="6578" y="9023"/>
                    <a:pt x="7395" y="9329"/>
                    <a:pt x="7835" y="9957"/>
                  </a:cubicBezTo>
                  <a:cubicBezTo>
                    <a:pt x="7377" y="9785"/>
                    <a:pt x="6716" y="9675"/>
                    <a:pt x="5969" y="9675"/>
                  </a:cubicBezTo>
                  <a:cubicBezTo>
                    <a:pt x="3466" y="9675"/>
                    <a:pt x="1" y="10909"/>
                    <a:pt x="1" y="15172"/>
                  </a:cubicBezTo>
                  <a:cubicBezTo>
                    <a:pt x="12" y="20816"/>
                    <a:pt x="4394" y="21232"/>
                    <a:pt x="4870" y="21411"/>
                  </a:cubicBezTo>
                  <a:cubicBezTo>
                    <a:pt x="4751" y="20482"/>
                    <a:pt x="4775" y="19982"/>
                    <a:pt x="5263" y="19125"/>
                  </a:cubicBezTo>
                  <a:lnTo>
                    <a:pt x="5263" y="19125"/>
                  </a:lnTo>
                  <a:cubicBezTo>
                    <a:pt x="4939" y="20942"/>
                    <a:pt x="5385" y="25866"/>
                    <a:pt x="10322" y="25866"/>
                  </a:cubicBezTo>
                  <a:cubicBezTo>
                    <a:pt x="11013" y="25866"/>
                    <a:pt x="11792" y="25769"/>
                    <a:pt x="12669" y="25554"/>
                  </a:cubicBezTo>
                  <a:cubicBezTo>
                    <a:pt x="12669" y="26476"/>
                    <a:pt x="13533" y="27497"/>
                    <a:pt x="14824" y="27497"/>
                  </a:cubicBezTo>
                  <a:cubicBezTo>
                    <a:pt x="15268" y="27497"/>
                    <a:pt x="15762" y="27376"/>
                    <a:pt x="16288" y="27090"/>
                  </a:cubicBezTo>
                  <a:cubicBezTo>
                    <a:pt x="15086" y="25554"/>
                    <a:pt x="15550" y="23947"/>
                    <a:pt x="15610" y="23614"/>
                  </a:cubicBezTo>
                  <a:lnTo>
                    <a:pt x="15610" y="23614"/>
                  </a:lnTo>
                  <a:cubicBezTo>
                    <a:pt x="15283" y="25878"/>
                    <a:pt x="17993" y="29676"/>
                    <a:pt x="23559" y="29676"/>
                  </a:cubicBezTo>
                  <a:cubicBezTo>
                    <a:pt x="23877" y="29676"/>
                    <a:pt x="24203" y="29664"/>
                    <a:pt x="24539" y="29638"/>
                  </a:cubicBezTo>
                  <a:cubicBezTo>
                    <a:pt x="29123" y="29281"/>
                    <a:pt x="31445" y="24638"/>
                    <a:pt x="30445" y="20744"/>
                  </a:cubicBezTo>
                  <a:lnTo>
                    <a:pt x="30445" y="20744"/>
                  </a:lnTo>
                  <a:cubicBezTo>
                    <a:pt x="31088" y="21482"/>
                    <a:pt x="31826" y="23209"/>
                    <a:pt x="31159" y="25292"/>
                  </a:cubicBezTo>
                  <a:cubicBezTo>
                    <a:pt x="38112" y="24054"/>
                    <a:pt x="36553" y="18101"/>
                    <a:pt x="35862" y="16732"/>
                  </a:cubicBezTo>
                  <a:lnTo>
                    <a:pt x="35862" y="16732"/>
                  </a:lnTo>
                  <a:cubicBezTo>
                    <a:pt x="36255" y="17030"/>
                    <a:pt x="36731" y="17601"/>
                    <a:pt x="37005" y="18470"/>
                  </a:cubicBezTo>
                  <a:cubicBezTo>
                    <a:pt x="37839" y="18434"/>
                    <a:pt x="39970" y="17030"/>
                    <a:pt x="40101" y="13982"/>
                  </a:cubicBezTo>
                  <a:cubicBezTo>
                    <a:pt x="40267" y="10410"/>
                    <a:pt x="36850" y="9457"/>
                    <a:pt x="36291" y="9219"/>
                  </a:cubicBezTo>
                  <a:lnTo>
                    <a:pt x="36291" y="9219"/>
                  </a:lnTo>
                  <a:cubicBezTo>
                    <a:pt x="36350" y="10136"/>
                    <a:pt x="35934" y="11065"/>
                    <a:pt x="35636" y="11481"/>
                  </a:cubicBezTo>
                  <a:cubicBezTo>
                    <a:pt x="36212" y="8703"/>
                    <a:pt x="34979" y="4631"/>
                    <a:pt x="30782" y="4631"/>
                  </a:cubicBezTo>
                  <a:cubicBezTo>
                    <a:pt x="30032" y="4631"/>
                    <a:pt x="29188" y="4761"/>
                    <a:pt x="28242" y="5052"/>
                  </a:cubicBezTo>
                  <a:cubicBezTo>
                    <a:pt x="27881" y="4191"/>
                    <a:pt x="27124" y="3200"/>
                    <a:pt x="25920" y="3200"/>
                  </a:cubicBezTo>
                  <a:cubicBezTo>
                    <a:pt x="25576" y="3200"/>
                    <a:pt x="25195" y="3281"/>
                    <a:pt x="24777" y="3468"/>
                  </a:cubicBezTo>
                  <a:cubicBezTo>
                    <a:pt x="25742" y="5433"/>
                    <a:pt x="25361" y="6659"/>
                    <a:pt x="25301" y="7004"/>
                  </a:cubicBezTo>
                  <a:cubicBezTo>
                    <a:pt x="24644" y="2932"/>
                    <a:pt x="21483" y="0"/>
                    <a:pt x="17790" y="0"/>
                  </a:cubicBezTo>
                  <a:close/>
                </a:path>
              </a:pathLst>
            </a:custGeom>
            <a:solidFill>
              <a:schemeClr val="dk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83" name="Google Shape;10283;p44"/>
            <p:cNvSpPr/>
            <p:nvPr/>
          </p:nvSpPr>
          <p:spPr>
            <a:xfrm>
              <a:off x="1793172" y="639013"/>
              <a:ext cx="5465974" cy="3919953"/>
            </a:xfrm>
            <a:custGeom>
              <a:avLst/>
              <a:gdLst/>
              <a:ahLst/>
              <a:cxnLst/>
              <a:rect l="l" t="t" r="r" b="b"/>
              <a:pathLst>
                <a:path w="40268" h="29677" extrusionOk="0">
                  <a:moveTo>
                    <a:pt x="17790" y="0"/>
                  </a:moveTo>
                  <a:cubicBezTo>
                    <a:pt x="17132" y="0"/>
                    <a:pt x="16457" y="93"/>
                    <a:pt x="15776" y="289"/>
                  </a:cubicBezTo>
                  <a:cubicBezTo>
                    <a:pt x="11347" y="1551"/>
                    <a:pt x="9466" y="5969"/>
                    <a:pt x="10454" y="9886"/>
                  </a:cubicBezTo>
                  <a:cubicBezTo>
                    <a:pt x="9942" y="9541"/>
                    <a:pt x="9514" y="6350"/>
                    <a:pt x="9740" y="5338"/>
                  </a:cubicBezTo>
                  <a:cubicBezTo>
                    <a:pt x="9561" y="5324"/>
                    <a:pt x="9366" y="5316"/>
                    <a:pt x="9161" y="5316"/>
                  </a:cubicBezTo>
                  <a:cubicBezTo>
                    <a:pt x="7528" y="5316"/>
                    <a:pt x="5254" y="5867"/>
                    <a:pt x="5084" y="9040"/>
                  </a:cubicBezTo>
                  <a:cubicBezTo>
                    <a:pt x="5237" y="9029"/>
                    <a:pt x="5385" y="9023"/>
                    <a:pt x="5529" y="9023"/>
                  </a:cubicBezTo>
                  <a:cubicBezTo>
                    <a:pt x="6578" y="9023"/>
                    <a:pt x="7395" y="9329"/>
                    <a:pt x="7835" y="9957"/>
                  </a:cubicBezTo>
                  <a:cubicBezTo>
                    <a:pt x="7377" y="9785"/>
                    <a:pt x="6716" y="9675"/>
                    <a:pt x="5969" y="9675"/>
                  </a:cubicBezTo>
                  <a:cubicBezTo>
                    <a:pt x="3466" y="9675"/>
                    <a:pt x="1" y="10909"/>
                    <a:pt x="1" y="15172"/>
                  </a:cubicBezTo>
                  <a:cubicBezTo>
                    <a:pt x="12" y="20816"/>
                    <a:pt x="4394" y="21232"/>
                    <a:pt x="4870" y="21411"/>
                  </a:cubicBezTo>
                  <a:cubicBezTo>
                    <a:pt x="4751" y="20482"/>
                    <a:pt x="4775" y="19982"/>
                    <a:pt x="5263" y="19125"/>
                  </a:cubicBezTo>
                  <a:lnTo>
                    <a:pt x="5263" y="19125"/>
                  </a:lnTo>
                  <a:cubicBezTo>
                    <a:pt x="4939" y="20942"/>
                    <a:pt x="5385" y="25866"/>
                    <a:pt x="10322" y="25866"/>
                  </a:cubicBezTo>
                  <a:cubicBezTo>
                    <a:pt x="11013" y="25866"/>
                    <a:pt x="11792" y="25769"/>
                    <a:pt x="12669" y="25554"/>
                  </a:cubicBezTo>
                  <a:cubicBezTo>
                    <a:pt x="12669" y="26476"/>
                    <a:pt x="13533" y="27497"/>
                    <a:pt x="14824" y="27497"/>
                  </a:cubicBezTo>
                  <a:cubicBezTo>
                    <a:pt x="15268" y="27497"/>
                    <a:pt x="15762" y="27376"/>
                    <a:pt x="16288" y="27090"/>
                  </a:cubicBezTo>
                  <a:cubicBezTo>
                    <a:pt x="15086" y="25554"/>
                    <a:pt x="15550" y="23947"/>
                    <a:pt x="15610" y="23614"/>
                  </a:cubicBezTo>
                  <a:lnTo>
                    <a:pt x="15610" y="23614"/>
                  </a:lnTo>
                  <a:cubicBezTo>
                    <a:pt x="15283" y="25878"/>
                    <a:pt x="17993" y="29676"/>
                    <a:pt x="23559" y="29676"/>
                  </a:cubicBezTo>
                  <a:cubicBezTo>
                    <a:pt x="23877" y="29676"/>
                    <a:pt x="24203" y="29664"/>
                    <a:pt x="24539" y="29638"/>
                  </a:cubicBezTo>
                  <a:cubicBezTo>
                    <a:pt x="29123" y="29281"/>
                    <a:pt x="31445" y="24638"/>
                    <a:pt x="30445" y="20744"/>
                  </a:cubicBezTo>
                  <a:lnTo>
                    <a:pt x="30445" y="20744"/>
                  </a:lnTo>
                  <a:cubicBezTo>
                    <a:pt x="31088" y="21482"/>
                    <a:pt x="31826" y="23209"/>
                    <a:pt x="31159" y="25292"/>
                  </a:cubicBezTo>
                  <a:cubicBezTo>
                    <a:pt x="38112" y="24054"/>
                    <a:pt x="36553" y="18101"/>
                    <a:pt x="35862" y="16732"/>
                  </a:cubicBezTo>
                  <a:lnTo>
                    <a:pt x="35862" y="16732"/>
                  </a:lnTo>
                  <a:cubicBezTo>
                    <a:pt x="36255" y="17030"/>
                    <a:pt x="36731" y="17601"/>
                    <a:pt x="37005" y="18470"/>
                  </a:cubicBezTo>
                  <a:cubicBezTo>
                    <a:pt x="37839" y="18434"/>
                    <a:pt x="39970" y="17030"/>
                    <a:pt x="40101" y="13982"/>
                  </a:cubicBezTo>
                  <a:cubicBezTo>
                    <a:pt x="40267" y="10410"/>
                    <a:pt x="36850" y="9457"/>
                    <a:pt x="36291" y="9219"/>
                  </a:cubicBezTo>
                  <a:lnTo>
                    <a:pt x="36291" y="9219"/>
                  </a:lnTo>
                  <a:cubicBezTo>
                    <a:pt x="36350" y="10136"/>
                    <a:pt x="35934" y="11065"/>
                    <a:pt x="35636" y="11481"/>
                  </a:cubicBezTo>
                  <a:cubicBezTo>
                    <a:pt x="36212" y="8703"/>
                    <a:pt x="34979" y="4631"/>
                    <a:pt x="30782" y="4631"/>
                  </a:cubicBezTo>
                  <a:cubicBezTo>
                    <a:pt x="30032" y="4631"/>
                    <a:pt x="29188" y="4761"/>
                    <a:pt x="28242" y="5052"/>
                  </a:cubicBezTo>
                  <a:cubicBezTo>
                    <a:pt x="27881" y="4191"/>
                    <a:pt x="27124" y="3200"/>
                    <a:pt x="25920" y="3200"/>
                  </a:cubicBezTo>
                  <a:cubicBezTo>
                    <a:pt x="25576" y="3200"/>
                    <a:pt x="25195" y="3281"/>
                    <a:pt x="24777" y="3468"/>
                  </a:cubicBezTo>
                  <a:cubicBezTo>
                    <a:pt x="25742" y="5433"/>
                    <a:pt x="25361" y="6659"/>
                    <a:pt x="25301" y="7004"/>
                  </a:cubicBezTo>
                  <a:cubicBezTo>
                    <a:pt x="24644" y="2932"/>
                    <a:pt x="21483" y="0"/>
                    <a:pt x="17790" y="0"/>
                  </a:cubicBezTo>
                  <a:close/>
                </a:path>
              </a:pathLst>
            </a:custGeom>
            <a:solidFill>
              <a:schemeClr val="lt1"/>
            </a:solidFill>
            <a:ln w="381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7" name="Subtitle 6">
            <a:extLst>
              <a:ext uri="{FF2B5EF4-FFF2-40B4-BE49-F238E27FC236}">
                <a16:creationId xmlns:a16="http://schemas.microsoft.com/office/drawing/2014/main" id="{41FDF3DC-8693-43E6-B9FE-5728A03B1903}"/>
              </a:ext>
            </a:extLst>
          </p:cNvPr>
          <p:cNvSpPr>
            <a:spLocks noGrp="1"/>
          </p:cNvSpPr>
          <p:nvPr>
            <p:ph type="subTitle" idx="1"/>
          </p:nvPr>
        </p:nvSpPr>
        <p:spPr>
          <a:xfrm>
            <a:off x="2284437" y="1603404"/>
            <a:ext cx="4445968" cy="2362356"/>
          </a:xfrm>
        </p:spPr>
        <p:txBody>
          <a:bodyPr/>
          <a:lstStyle/>
          <a:p>
            <a:r>
              <a:rPr lang="en-ZA" sz="3200" b="1" dirty="0">
                <a:latin typeface="Slackey" panose="020B0604020202020204" charset="0"/>
              </a:rPr>
              <a:t>DINK VINNIG…</a:t>
            </a:r>
          </a:p>
          <a:p>
            <a:endParaRPr lang="en-ZA" sz="2000" b="1" dirty="0"/>
          </a:p>
          <a:p>
            <a:r>
              <a:rPr lang="en-ZA" sz="2000" b="1" dirty="0" err="1"/>
              <a:t>Noem</a:t>
            </a:r>
            <a:r>
              <a:rPr lang="en-ZA" sz="2000" b="1" dirty="0"/>
              <a:t> die VIER </a:t>
            </a:r>
            <a:r>
              <a:rPr lang="en-ZA" sz="2000" b="1" dirty="0" err="1"/>
              <a:t>leerstyle</a:t>
            </a:r>
            <a:r>
              <a:rPr lang="en-ZA" sz="2000" b="1" dirty="0"/>
              <a:t>.</a:t>
            </a:r>
          </a:p>
          <a:p>
            <a:endParaRPr lang="en-ZA" sz="2000" b="1" dirty="0"/>
          </a:p>
          <a:p>
            <a:r>
              <a:rPr lang="en-ZA" sz="2000" b="1" dirty="0" err="1"/>
              <a:t>Hoeveel</a:t>
            </a:r>
            <a:r>
              <a:rPr lang="en-ZA" sz="2000" b="1" dirty="0"/>
              <a:t> LOOPBAANKATEGORIEË </a:t>
            </a:r>
            <a:r>
              <a:rPr lang="en-ZA" sz="2000" b="1" dirty="0" err="1"/>
              <a:t>kan</a:t>
            </a:r>
            <a:r>
              <a:rPr lang="en-ZA" sz="2000" b="1" dirty="0"/>
              <a:t> </a:t>
            </a:r>
            <a:r>
              <a:rPr lang="en-ZA" sz="2000" b="1" dirty="0" err="1"/>
              <a:t>jy</a:t>
            </a:r>
            <a:r>
              <a:rPr lang="en-ZA" sz="2000" b="1" dirty="0"/>
              <a:t> </a:t>
            </a:r>
            <a:r>
              <a:rPr lang="en-ZA" sz="2000" b="1" dirty="0" err="1"/>
              <a:t>opnoem</a:t>
            </a:r>
            <a:r>
              <a:rPr lang="en-ZA" sz="2000" b="1" dirty="0"/>
              <a:t>?</a:t>
            </a:r>
          </a:p>
        </p:txBody>
      </p:sp>
      <p:pic>
        <p:nvPicPr>
          <p:cNvPr id="2" name="Picture 1">
            <a:extLst>
              <a:ext uri="{FF2B5EF4-FFF2-40B4-BE49-F238E27FC236}">
                <a16:creationId xmlns:a16="http://schemas.microsoft.com/office/drawing/2014/main" id="{EB20D923-8952-4895-037E-2D5B461BF1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16"/>
        <p:cNvGrpSpPr/>
        <p:nvPr/>
      </p:nvGrpSpPr>
      <p:grpSpPr>
        <a:xfrm>
          <a:off x="0" y="0"/>
          <a:ext cx="0" cy="0"/>
          <a:chOff x="0" y="0"/>
          <a:chExt cx="0" cy="0"/>
        </a:xfrm>
      </p:grpSpPr>
      <p:sp>
        <p:nvSpPr>
          <p:cNvPr id="10217" name="Google Shape;10217;p43"/>
          <p:cNvSpPr/>
          <p:nvPr/>
        </p:nvSpPr>
        <p:spPr>
          <a:xfrm>
            <a:off x="137786" y="1102290"/>
            <a:ext cx="8818324" cy="3886285"/>
          </a:xfrm>
          <a:custGeom>
            <a:avLst/>
            <a:gdLst/>
            <a:ahLst/>
            <a:cxnLst/>
            <a:rect l="l" t="t" r="r" b="b"/>
            <a:pathLst>
              <a:path w="325907" h="100443" extrusionOk="0">
                <a:moveTo>
                  <a:pt x="12138" y="0"/>
                </a:moveTo>
                <a:lnTo>
                  <a:pt x="0" y="100443"/>
                </a:lnTo>
                <a:lnTo>
                  <a:pt x="320748" y="99836"/>
                </a:lnTo>
                <a:lnTo>
                  <a:pt x="325907" y="3945"/>
                </a:lnTo>
                <a:close/>
              </a:path>
            </a:pathLst>
          </a:custGeom>
          <a:solidFill>
            <a:schemeClr val="lt1"/>
          </a:solidFill>
          <a:ln w="38100" cap="flat" cmpd="sng">
            <a:solidFill>
              <a:schemeClr val="dk1"/>
            </a:solidFill>
            <a:prstDash val="solid"/>
            <a:round/>
            <a:headEnd type="none" w="med" len="med"/>
            <a:tailEnd type="none" w="med" len="med"/>
          </a:ln>
        </p:spPr>
        <p:txBody>
          <a:bodyPr/>
          <a:lstStyle/>
          <a:p>
            <a:endParaRPr lang="en-ZA" dirty="0"/>
          </a:p>
        </p:txBody>
      </p:sp>
      <p:sp>
        <p:nvSpPr>
          <p:cNvPr id="10218" name="Google Shape;10218;p43"/>
          <p:cNvSpPr txBox="1">
            <a:spLocks noGrp="1"/>
          </p:cNvSpPr>
          <p:nvPr>
            <p:ph type="title"/>
          </p:nvPr>
        </p:nvSpPr>
        <p:spPr>
          <a:xfrm>
            <a:off x="-80660" y="94325"/>
            <a:ext cx="8538860" cy="862675"/>
          </a:xfrm>
          <a:prstGeom prst="rect">
            <a:avLst/>
          </a:prstGeom>
        </p:spPr>
        <p:txBody>
          <a:bodyPr spcFirstLastPara="1" wrap="square" lIns="91425" tIns="91425" rIns="91425" bIns="91425" anchor="t" anchorCtr="0">
            <a:noAutofit/>
          </a:bodyPr>
          <a:lstStyle/>
          <a:p>
            <a:pPr lvl="0" algn="l">
              <a:lnSpc>
                <a:spcPct val="115000"/>
              </a:lnSpc>
            </a:pPr>
            <a:r>
              <a:rPr lang="en-ZA" i="1" dirty="0" err="1">
                <a:latin typeface="Slackey" panose="020B0604020202020204" charset="0"/>
                <a:ea typeface="Calibri" panose="020F0502020204030204" pitchFamily="34" charset="0"/>
                <a:cs typeface="Times New Roman" panose="02020603050405020304" pitchFamily="18" charset="0"/>
              </a:rPr>
              <a:t>Denk</a:t>
            </a:r>
            <a:r>
              <a:rPr lang="en-ZA" i="1" dirty="0">
                <a:latin typeface="Slackey" panose="020B0604020202020204" charset="0"/>
                <a:ea typeface="Calibri" panose="020F0502020204030204" pitchFamily="34" charset="0"/>
                <a:cs typeface="Times New Roman" panose="02020603050405020304" pitchFamily="18" charset="0"/>
              </a:rPr>
              <a:t>- </a:t>
            </a:r>
            <a:r>
              <a:rPr lang="en-ZA" i="1" dirty="0" err="1">
                <a:latin typeface="Slackey" panose="020B0604020202020204" charset="0"/>
                <a:ea typeface="Calibri" panose="020F0502020204030204" pitchFamily="34" charset="0"/>
                <a:cs typeface="Times New Roman" panose="02020603050405020304" pitchFamily="18" charset="0"/>
              </a:rPr>
              <a:t>en</a:t>
            </a:r>
            <a:r>
              <a:rPr lang="en-ZA" i="1" dirty="0">
                <a:latin typeface="Slackey" panose="020B0604020202020204" charset="0"/>
                <a:ea typeface="Calibri" panose="020F0502020204030204" pitchFamily="34" charset="0"/>
                <a:cs typeface="Times New Roman" panose="02020603050405020304" pitchFamily="18" charset="0"/>
              </a:rPr>
              <a:t> </a:t>
            </a:r>
            <a:r>
              <a:rPr lang="en-ZA" i="1" dirty="0" err="1">
                <a:latin typeface="Slackey" panose="020B0604020202020204" charset="0"/>
                <a:ea typeface="Calibri" panose="020F0502020204030204" pitchFamily="34" charset="0"/>
                <a:cs typeface="Times New Roman" panose="02020603050405020304" pitchFamily="18" charset="0"/>
              </a:rPr>
              <a:t>leervaardighede</a:t>
            </a:r>
            <a:r>
              <a:rPr lang="en-ZA" i="1" dirty="0">
                <a:latin typeface="Slackey" panose="020B0604020202020204" charset="0"/>
                <a:ea typeface="Calibri" panose="020F0502020204030204" pitchFamily="34" charset="0"/>
                <a:cs typeface="Times New Roman" panose="02020603050405020304" pitchFamily="18" charset="0"/>
              </a:rPr>
              <a:t> wat </a:t>
            </a:r>
            <a:r>
              <a:rPr lang="en-ZA" i="1" dirty="0" err="1">
                <a:latin typeface="Slackey" panose="020B0604020202020204" charset="0"/>
                <a:ea typeface="Calibri" panose="020F0502020204030204" pitchFamily="34" charset="0"/>
                <a:cs typeface="Times New Roman" panose="02020603050405020304" pitchFamily="18" charset="0"/>
              </a:rPr>
              <a:t>deur</a:t>
            </a:r>
            <a:r>
              <a:rPr lang="en-ZA" i="1" dirty="0">
                <a:latin typeface="Slackey" panose="020B0604020202020204" charset="0"/>
                <a:ea typeface="Calibri" panose="020F0502020204030204" pitchFamily="34" charset="0"/>
                <a:cs typeface="Times New Roman" panose="02020603050405020304" pitchFamily="18" charset="0"/>
              </a:rPr>
              <a:t> </a:t>
            </a:r>
            <a:r>
              <a:rPr lang="en-ZA" i="1" dirty="0" err="1">
                <a:latin typeface="Slackey" panose="020B0604020202020204" charset="0"/>
                <a:ea typeface="Calibri" panose="020F0502020204030204" pitchFamily="34" charset="0"/>
                <a:cs typeface="Times New Roman" panose="02020603050405020304" pitchFamily="18" charset="0"/>
              </a:rPr>
              <a:t>elke</a:t>
            </a:r>
            <a:r>
              <a:rPr lang="en-ZA" i="1" dirty="0">
                <a:latin typeface="Slackey" panose="020B0604020202020204" charset="0"/>
                <a:ea typeface="Calibri" panose="020F0502020204030204" pitchFamily="34" charset="0"/>
                <a:cs typeface="Times New Roman" panose="02020603050405020304" pitchFamily="18" charset="0"/>
              </a:rPr>
              <a:t> </a:t>
            </a:r>
            <a:r>
              <a:rPr lang="en-ZA" i="1" dirty="0" err="1">
                <a:latin typeface="Slackey" panose="020B0604020202020204" charset="0"/>
                <a:ea typeface="Calibri" panose="020F0502020204030204" pitchFamily="34" charset="0"/>
                <a:cs typeface="Times New Roman" panose="02020603050405020304" pitchFamily="18" charset="0"/>
              </a:rPr>
              <a:t>loopbaankategorie</a:t>
            </a:r>
            <a:r>
              <a:rPr lang="en-ZA" i="1" dirty="0">
                <a:latin typeface="Slackey" panose="020B0604020202020204" charset="0"/>
                <a:ea typeface="Calibri" panose="020F0502020204030204" pitchFamily="34" charset="0"/>
                <a:cs typeface="Times New Roman" panose="02020603050405020304" pitchFamily="18" charset="0"/>
              </a:rPr>
              <a:t> </a:t>
            </a:r>
            <a:r>
              <a:rPr lang="en-ZA" i="1" dirty="0" err="1">
                <a:latin typeface="Slackey" panose="020B0604020202020204" charset="0"/>
                <a:ea typeface="Calibri" panose="020F0502020204030204" pitchFamily="34" charset="0"/>
                <a:cs typeface="Times New Roman" panose="02020603050405020304" pitchFamily="18" charset="0"/>
              </a:rPr>
              <a:t>vereis</a:t>
            </a:r>
            <a:r>
              <a:rPr lang="en-ZA" i="1" dirty="0">
                <a:latin typeface="Slackey" panose="020B0604020202020204" charset="0"/>
                <a:ea typeface="Calibri" panose="020F0502020204030204" pitchFamily="34" charset="0"/>
                <a:cs typeface="Times New Roman" panose="02020603050405020304" pitchFamily="18" charset="0"/>
              </a:rPr>
              <a:t> word</a:t>
            </a:r>
            <a:endParaRPr lang="en-ZA" sz="2800" dirty="0">
              <a:effectLst/>
              <a:latin typeface="Slackey" panose="020B0604020202020204" charset="0"/>
              <a:ea typeface="Calibri" panose="020F0502020204030204" pitchFamily="34" charset="0"/>
              <a:cs typeface="Times New Roman" panose="02020603050405020304" pitchFamily="18" charset="0"/>
            </a:endParaRPr>
          </a:p>
        </p:txBody>
      </p:sp>
      <p:sp>
        <p:nvSpPr>
          <p:cNvPr id="10220" name="Google Shape;10220;p43"/>
          <p:cNvSpPr txBox="1">
            <a:spLocks noGrp="1"/>
          </p:cNvSpPr>
          <p:nvPr>
            <p:ph type="subTitle" idx="1"/>
          </p:nvPr>
        </p:nvSpPr>
        <p:spPr>
          <a:xfrm>
            <a:off x="496805" y="1391387"/>
            <a:ext cx="2772103" cy="30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t>ONDERSOEKEND</a:t>
            </a:r>
            <a:endParaRPr dirty="0">
              <a:solidFill>
                <a:schemeClr val="dk1"/>
              </a:solidFill>
            </a:endParaRPr>
          </a:p>
        </p:txBody>
      </p:sp>
      <p:sp>
        <p:nvSpPr>
          <p:cNvPr id="10221" name="Google Shape;10221;p43"/>
          <p:cNvSpPr txBox="1">
            <a:spLocks noGrp="1"/>
          </p:cNvSpPr>
          <p:nvPr>
            <p:ph type="subTitle" idx="3"/>
          </p:nvPr>
        </p:nvSpPr>
        <p:spPr>
          <a:xfrm>
            <a:off x="437867" y="1669442"/>
            <a:ext cx="2706940" cy="3161715"/>
          </a:xfrm>
          <a:prstGeom prst="rect">
            <a:avLst/>
          </a:prstGeom>
        </p:spPr>
        <p:txBody>
          <a:bodyPr spcFirstLastPara="1" wrap="square" lIns="91425" tIns="91425" rIns="91425" bIns="91425" anchor="t" anchorCtr="0">
            <a:noAutofit/>
          </a:bodyPr>
          <a:lstStyle/>
          <a:p>
            <a:pPr marL="72000" indent="0" algn="l">
              <a:spcAft>
                <a:spcPts val="800"/>
              </a:spcAft>
            </a:pPr>
            <a:r>
              <a:rPr lang="nl-NL" sz="2000" dirty="0"/>
              <a:t>Ontdek, navorsing oor idees, neem waar, ondersoek, hou van navorsing, Wiskunde/wetenskaplike aktiwiteite, gebruik boeke en data, hou nie van praktiese benaderingS nie</a:t>
            </a:r>
            <a:endParaRPr lang="en-ZA" sz="2000" dirty="0"/>
          </a:p>
        </p:txBody>
      </p:sp>
      <p:sp>
        <p:nvSpPr>
          <p:cNvPr id="10223" name="Google Shape;10223;p43"/>
          <p:cNvSpPr txBox="1">
            <a:spLocks noGrp="1"/>
          </p:cNvSpPr>
          <p:nvPr>
            <p:ph type="subTitle" idx="5"/>
          </p:nvPr>
        </p:nvSpPr>
        <p:spPr>
          <a:xfrm>
            <a:off x="3455365" y="1391387"/>
            <a:ext cx="2535127" cy="30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t>ONDERNEMEND</a:t>
            </a:r>
            <a:endParaRPr dirty="0">
              <a:solidFill>
                <a:schemeClr val="dk1"/>
              </a:solidFill>
            </a:endParaRPr>
          </a:p>
        </p:txBody>
      </p:sp>
      <p:sp>
        <p:nvSpPr>
          <p:cNvPr id="10224" name="Google Shape;10224;p43"/>
          <p:cNvSpPr txBox="1">
            <a:spLocks noGrp="1"/>
          </p:cNvSpPr>
          <p:nvPr>
            <p:ph type="subTitle" idx="6"/>
          </p:nvPr>
        </p:nvSpPr>
        <p:spPr>
          <a:xfrm>
            <a:off x="3444888" y="1722846"/>
            <a:ext cx="2706631" cy="1554911"/>
          </a:xfrm>
          <a:prstGeom prst="rect">
            <a:avLst/>
          </a:prstGeom>
        </p:spPr>
        <p:txBody>
          <a:bodyPr spcFirstLastPara="1" wrap="square" lIns="91425" tIns="91425" rIns="91425" bIns="91425" anchor="t" anchorCtr="0">
            <a:noAutofit/>
          </a:bodyPr>
          <a:lstStyle/>
          <a:p>
            <a:pPr marL="0" lvl="0" indent="0" algn="l">
              <a:spcAft>
                <a:spcPts val="1600"/>
              </a:spcAft>
            </a:pPr>
            <a:r>
              <a:rPr lang="nl-NL" sz="2000" dirty="0">
                <a:latin typeface="Architects Daughter" panose="020B0604020202020204" charset="0"/>
                <a:ea typeface="Calibri" panose="020F0502020204030204" pitchFamily="34" charset="0"/>
              </a:rPr>
              <a:t>Ontmoet nuwe mense, geniet dit om te lei, praat met mense, beïnvloed, bemoedig, 'n leier, geniet geld, werk in besigheid, mag, status, hou van beheer</a:t>
            </a:r>
            <a:endParaRPr sz="1800" dirty="0">
              <a:solidFill>
                <a:schemeClr val="dk1"/>
              </a:solidFill>
              <a:latin typeface="Architects Daughter" panose="020B0604020202020204" charset="0"/>
            </a:endParaRPr>
          </a:p>
        </p:txBody>
      </p:sp>
      <p:sp>
        <p:nvSpPr>
          <p:cNvPr id="10226" name="Google Shape;10226;p43"/>
          <p:cNvSpPr txBox="1">
            <a:spLocks noGrp="1"/>
          </p:cNvSpPr>
          <p:nvPr>
            <p:ph type="subTitle" idx="8"/>
          </p:nvPr>
        </p:nvSpPr>
        <p:spPr>
          <a:xfrm>
            <a:off x="6275621" y="1418046"/>
            <a:ext cx="2093364" cy="30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solidFill>
                  <a:schemeClr val="dk1"/>
                </a:solidFill>
              </a:rPr>
              <a:t>REALISTIES</a:t>
            </a:r>
            <a:endParaRPr dirty="0">
              <a:solidFill>
                <a:schemeClr val="dk1"/>
              </a:solidFill>
            </a:endParaRPr>
          </a:p>
        </p:txBody>
      </p:sp>
      <p:sp>
        <p:nvSpPr>
          <p:cNvPr id="10227" name="Google Shape;10227;p43"/>
          <p:cNvSpPr txBox="1">
            <a:spLocks noGrp="1"/>
          </p:cNvSpPr>
          <p:nvPr>
            <p:ph type="subTitle" idx="9"/>
          </p:nvPr>
        </p:nvSpPr>
        <p:spPr>
          <a:xfrm>
            <a:off x="6228361" y="1735372"/>
            <a:ext cx="2650907" cy="1486787"/>
          </a:xfrm>
          <a:prstGeom prst="rect">
            <a:avLst/>
          </a:prstGeom>
        </p:spPr>
        <p:txBody>
          <a:bodyPr spcFirstLastPara="1" wrap="square" lIns="91425" tIns="91425" rIns="91425" bIns="91425" anchor="t" anchorCtr="0">
            <a:noAutofit/>
          </a:bodyPr>
          <a:lstStyle/>
          <a:p>
            <a:pPr marL="0" lvl="0" indent="0" algn="l"/>
            <a:r>
              <a:rPr lang="nl-NL" sz="2000" dirty="0">
                <a:latin typeface="Architects Daughter" panose="020B0604020202020204" charset="0"/>
                <a:ea typeface="Calibri" panose="020F0502020204030204" pitchFamily="34" charset="0"/>
              </a:rPr>
              <a:t>Werk met hul hande, maak reg, skep, bou, gebruik gereedskap en masjinerie, geniet buitelug, meganiese en fisiese aktiwiteite en beroepe</a:t>
            </a:r>
            <a:endParaRPr dirty="0">
              <a:solidFill>
                <a:schemeClr val="dk1"/>
              </a:solidFill>
              <a:latin typeface="Architects Daughter" panose="020B0604020202020204" charset="0"/>
            </a:endParaRPr>
          </a:p>
        </p:txBody>
      </p:sp>
      <p:pic>
        <p:nvPicPr>
          <p:cNvPr id="2" name="Picture 1">
            <a:extLst>
              <a:ext uri="{FF2B5EF4-FFF2-40B4-BE49-F238E27FC236}">
                <a16:creationId xmlns:a16="http://schemas.microsoft.com/office/drawing/2014/main" id="{F8FE7231-27F1-BB19-113B-655219D89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16"/>
        <p:cNvGrpSpPr/>
        <p:nvPr/>
      </p:nvGrpSpPr>
      <p:grpSpPr>
        <a:xfrm>
          <a:off x="0" y="0"/>
          <a:ext cx="0" cy="0"/>
          <a:chOff x="0" y="0"/>
          <a:chExt cx="0" cy="0"/>
        </a:xfrm>
      </p:grpSpPr>
      <p:sp>
        <p:nvSpPr>
          <p:cNvPr id="10217" name="Google Shape;10217;p43"/>
          <p:cNvSpPr/>
          <p:nvPr/>
        </p:nvSpPr>
        <p:spPr>
          <a:xfrm>
            <a:off x="162838" y="628607"/>
            <a:ext cx="8818324" cy="3886285"/>
          </a:xfrm>
          <a:custGeom>
            <a:avLst/>
            <a:gdLst/>
            <a:ahLst/>
            <a:cxnLst/>
            <a:rect l="l" t="t" r="r" b="b"/>
            <a:pathLst>
              <a:path w="325907" h="100443" extrusionOk="0">
                <a:moveTo>
                  <a:pt x="12138" y="0"/>
                </a:moveTo>
                <a:lnTo>
                  <a:pt x="0" y="100443"/>
                </a:lnTo>
                <a:lnTo>
                  <a:pt x="320748" y="99836"/>
                </a:lnTo>
                <a:lnTo>
                  <a:pt x="325907" y="3945"/>
                </a:lnTo>
                <a:close/>
              </a:path>
            </a:pathLst>
          </a:custGeom>
          <a:solidFill>
            <a:schemeClr val="lt1"/>
          </a:solidFill>
          <a:ln w="38100" cap="flat" cmpd="sng">
            <a:solidFill>
              <a:schemeClr val="dk1"/>
            </a:solidFill>
            <a:prstDash val="solid"/>
            <a:round/>
            <a:headEnd type="none" w="med" len="med"/>
            <a:tailEnd type="none" w="med" len="med"/>
          </a:ln>
        </p:spPr>
        <p:txBody>
          <a:bodyPr/>
          <a:lstStyle/>
          <a:p>
            <a:endParaRPr lang="en-ZA" dirty="0"/>
          </a:p>
        </p:txBody>
      </p:sp>
      <p:sp>
        <p:nvSpPr>
          <p:cNvPr id="10229" name="Google Shape;10229;p43"/>
          <p:cNvSpPr txBox="1">
            <a:spLocks noGrp="1"/>
          </p:cNvSpPr>
          <p:nvPr>
            <p:ph type="subTitle" idx="14"/>
          </p:nvPr>
        </p:nvSpPr>
        <p:spPr>
          <a:xfrm>
            <a:off x="721814" y="749781"/>
            <a:ext cx="1704900" cy="30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t>KUNSTIG</a:t>
            </a:r>
            <a:endParaRPr dirty="0">
              <a:solidFill>
                <a:schemeClr val="dk1"/>
              </a:solidFill>
            </a:endParaRPr>
          </a:p>
        </p:txBody>
      </p:sp>
      <p:sp>
        <p:nvSpPr>
          <p:cNvPr id="10230" name="Google Shape;10230;p43"/>
          <p:cNvSpPr txBox="1">
            <a:spLocks noGrp="1"/>
          </p:cNvSpPr>
          <p:nvPr>
            <p:ph type="subTitle" idx="15"/>
          </p:nvPr>
        </p:nvSpPr>
        <p:spPr>
          <a:xfrm>
            <a:off x="705349" y="1085924"/>
            <a:ext cx="2377437" cy="1313283"/>
          </a:xfrm>
          <a:prstGeom prst="rect">
            <a:avLst/>
          </a:prstGeom>
        </p:spPr>
        <p:txBody>
          <a:bodyPr spcFirstLastPara="1" wrap="square" lIns="91425" tIns="91425" rIns="91425" bIns="91425" anchor="t" anchorCtr="0">
            <a:noAutofit/>
          </a:bodyPr>
          <a:lstStyle/>
          <a:p>
            <a:pPr marL="0" lvl="0" indent="0" algn="l"/>
            <a:r>
              <a:rPr lang="nl-NL" sz="1800" dirty="0">
                <a:latin typeface="Architects Daughter" panose="020B0604020202020204" charset="0"/>
                <a:ea typeface="Calibri" panose="020F0502020204030204" pitchFamily="34" charset="0"/>
              </a:rPr>
              <a:t>Hou daarvan om woorde, kuns, musiek of drama te gebruik om jouself uit te druk, te kommunikeer of op te voer, te skep of te ontwerp, skoonheid te waardeer, interessante mense te geniet</a:t>
            </a:r>
            <a:endParaRPr dirty="0">
              <a:solidFill>
                <a:schemeClr val="dk1"/>
              </a:solidFill>
              <a:latin typeface="Architects Daughter" panose="020B0604020202020204" charset="0"/>
            </a:endParaRPr>
          </a:p>
        </p:txBody>
      </p:sp>
      <p:sp>
        <p:nvSpPr>
          <p:cNvPr id="10232" name="Google Shape;10232;p43"/>
          <p:cNvSpPr txBox="1">
            <a:spLocks noGrp="1"/>
          </p:cNvSpPr>
          <p:nvPr>
            <p:ph type="subTitle" idx="17"/>
          </p:nvPr>
        </p:nvSpPr>
        <p:spPr>
          <a:xfrm>
            <a:off x="3321201" y="749781"/>
            <a:ext cx="2751351" cy="30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t>KONVENSIONEEL</a:t>
            </a:r>
            <a:endParaRPr dirty="0">
              <a:solidFill>
                <a:schemeClr val="dk1"/>
              </a:solidFill>
            </a:endParaRPr>
          </a:p>
        </p:txBody>
      </p:sp>
      <p:sp>
        <p:nvSpPr>
          <p:cNvPr id="10233" name="Google Shape;10233;p43"/>
          <p:cNvSpPr txBox="1">
            <a:spLocks noGrp="1"/>
          </p:cNvSpPr>
          <p:nvPr>
            <p:ph type="subTitle" idx="18"/>
          </p:nvPr>
        </p:nvSpPr>
        <p:spPr>
          <a:xfrm>
            <a:off x="3361308" y="1085924"/>
            <a:ext cx="2760914" cy="3186068"/>
          </a:xfrm>
          <a:prstGeom prst="rect">
            <a:avLst/>
          </a:prstGeom>
        </p:spPr>
        <p:txBody>
          <a:bodyPr spcFirstLastPara="1" wrap="square" lIns="91425" tIns="91425" rIns="91425" bIns="91425" anchor="t" anchorCtr="0">
            <a:noAutofit/>
          </a:bodyPr>
          <a:lstStyle/>
          <a:p>
            <a:pPr marL="0" lvl="0" indent="0" algn="l">
              <a:spcAft>
                <a:spcPts val="1600"/>
              </a:spcAft>
            </a:pPr>
            <a:r>
              <a:rPr lang="nl-NL" sz="1800" dirty="0">
                <a:latin typeface="Architects Daughter" panose="020B0604020202020204" charset="0"/>
                <a:ea typeface="Calibri" panose="020F0502020204030204" pitchFamily="34" charset="0"/>
              </a:rPr>
              <a:t>Werk binnenshuis, betrokke by tak wat organisering behels, wees akkuraat, metodies, volg prosedures, werk met data of getalle, dikwels 'n leier, beplan werk en gebeure, doen take in detail, volg die instruksies van ander</a:t>
            </a:r>
            <a:endParaRPr dirty="0">
              <a:solidFill>
                <a:schemeClr val="dk1"/>
              </a:solidFill>
              <a:latin typeface="Architects Daughter" panose="020B0604020202020204" charset="0"/>
            </a:endParaRPr>
          </a:p>
        </p:txBody>
      </p:sp>
      <p:sp>
        <p:nvSpPr>
          <p:cNvPr id="10235" name="Google Shape;10235;p43"/>
          <p:cNvSpPr txBox="1">
            <a:spLocks noGrp="1"/>
          </p:cNvSpPr>
          <p:nvPr>
            <p:ph type="subTitle" idx="20"/>
          </p:nvPr>
        </p:nvSpPr>
        <p:spPr>
          <a:xfrm>
            <a:off x="6508718" y="781124"/>
            <a:ext cx="1704900" cy="3048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1600"/>
              </a:spcAft>
              <a:buNone/>
            </a:pPr>
            <a:r>
              <a:rPr lang="en" dirty="0">
                <a:solidFill>
                  <a:schemeClr val="dk1"/>
                </a:solidFill>
              </a:rPr>
              <a:t>SOSIAAL</a:t>
            </a:r>
            <a:endParaRPr dirty="0">
              <a:solidFill>
                <a:schemeClr val="dk1"/>
              </a:solidFill>
            </a:endParaRPr>
          </a:p>
        </p:txBody>
      </p:sp>
      <p:sp>
        <p:nvSpPr>
          <p:cNvPr id="10236" name="Google Shape;10236;p43"/>
          <p:cNvSpPr txBox="1">
            <a:spLocks noGrp="1"/>
          </p:cNvSpPr>
          <p:nvPr>
            <p:ph type="subTitle" idx="21"/>
          </p:nvPr>
        </p:nvSpPr>
        <p:spPr>
          <a:xfrm>
            <a:off x="6330406" y="1145864"/>
            <a:ext cx="2638595" cy="3126127"/>
          </a:xfrm>
          <a:prstGeom prst="rect">
            <a:avLst/>
          </a:prstGeom>
        </p:spPr>
        <p:txBody>
          <a:bodyPr spcFirstLastPara="1" wrap="square" lIns="91425" tIns="91425" rIns="91425" bIns="91425" anchor="t" anchorCtr="0">
            <a:noAutofit/>
          </a:bodyPr>
          <a:lstStyle/>
          <a:p>
            <a:pPr marL="180000" indent="0" algn="l"/>
            <a:r>
              <a:rPr lang="nl-NL" sz="1800" dirty="0">
                <a:latin typeface="Architects Daughter" panose="020B0604020202020204" charset="0"/>
                <a:ea typeface="Calibri" panose="020F0502020204030204" pitchFamily="34" charset="0"/>
                <a:cs typeface="Times New Roman" panose="02020603050405020304" pitchFamily="18" charset="0"/>
              </a:rPr>
              <a:t>Hou daarvan om met mense te werk, te onderrig, op te lei, in te lig, te help, te behandel, te genees, te dien, te groet, besorgd oor welsyn, gebruik emosies, woorde, idees, geniet nabyheid, deel, groepwerk</a:t>
            </a:r>
            <a:endParaRPr lang="en-ZA" sz="1800" dirty="0">
              <a:effectLst/>
              <a:latin typeface="Architects Daughter"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AF476186-84F2-6C58-C2A1-50FAF067093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572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1073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Shape 10290"/>
        <p:cNvGrpSpPr/>
        <p:nvPr/>
      </p:nvGrpSpPr>
      <p:grpSpPr>
        <a:xfrm>
          <a:off x="0" y="0"/>
          <a:ext cx="0" cy="0"/>
          <a:chOff x="0" y="0"/>
          <a:chExt cx="0" cy="0"/>
        </a:xfrm>
      </p:grpSpPr>
      <p:sp>
        <p:nvSpPr>
          <p:cNvPr id="10291" name="Google Shape;10291;p45"/>
          <p:cNvSpPr/>
          <p:nvPr/>
        </p:nvSpPr>
        <p:spPr>
          <a:xfrm>
            <a:off x="-247624" y="-797801"/>
            <a:ext cx="9639270" cy="6739146"/>
          </a:xfrm>
          <a:prstGeom prst="irregularSeal1">
            <a:avLst/>
          </a:prstGeom>
          <a:solidFill>
            <a:schemeClr val="lt1"/>
          </a:solidFill>
          <a:ln w="3810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92" name="Google Shape;10292;p45"/>
          <p:cNvSpPr txBox="1">
            <a:spLocks noGrp="1"/>
          </p:cNvSpPr>
          <p:nvPr>
            <p:ph type="title"/>
          </p:nvPr>
        </p:nvSpPr>
        <p:spPr>
          <a:xfrm>
            <a:off x="3098550" y="1581225"/>
            <a:ext cx="2946900" cy="81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SJOE</a:t>
            </a:r>
            <a:r>
              <a:rPr lang="en" dirty="0">
                <a:solidFill>
                  <a:schemeClr val="dk1"/>
                </a:solidFill>
              </a:rPr>
              <a:t>!</a:t>
            </a:r>
            <a:endParaRPr dirty="0">
              <a:solidFill>
                <a:schemeClr val="dk1"/>
              </a:solidFill>
              <a:latin typeface="Bangers"/>
              <a:ea typeface="Bangers"/>
              <a:cs typeface="Bangers"/>
              <a:sym typeface="Bangers"/>
            </a:endParaRPr>
          </a:p>
        </p:txBody>
      </p:sp>
      <p:sp>
        <p:nvSpPr>
          <p:cNvPr id="10293" name="Google Shape;10293;p45"/>
          <p:cNvSpPr txBox="1">
            <a:spLocks noGrp="1"/>
          </p:cNvSpPr>
          <p:nvPr>
            <p:ph type="subTitle" idx="1"/>
          </p:nvPr>
        </p:nvSpPr>
        <p:spPr>
          <a:xfrm>
            <a:off x="2547900" y="2304400"/>
            <a:ext cx="4048200" cy="1165310"/>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 sz="3600" b="1" dirty="0">
                <a:solidFill>
                  <a:schemeClr val="dk1"/>
                </a:solidFill>
              </a:rPr>
              <a:t>MAAR WAG, DAAR IS MEER!</a:t>
            </a:r>
            <a:endParaRPr sz="3600" b="1" dirty="0">
              <a:solidFill>
                <a:schemeClr val="dk1"/>
              </a:solidFill>
            </a:endParaRPr>
          </a:p>
        </p:txBody>
      </p:sp>
      <p:pic>
        <p:nvPicPr>
          <p:cNvPr id="2" name="Picture 1">
            <a:extLst>
              <a:ext uri="{FF2B5EF4-FFF2-40B4-BE49-F238E27FC236}">
                <a16:creationId xmlns:a16="http://schemas.microsoft.com/office/drawing/2014/main" id="{75FFB005-D11D-015E-40E4-AD73CCC668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20"/>
        <p:cNvGrpSpPr/>
        <p:nvPr/>
      </p:nvGrpSpPr>
      <p:grpSpPr>
        <a:xfrm>
          <a:off x="0" y="0"/>
          <a:ext cx="0" cy="0"/>
          <a:chOff x="0" y="0"/>
          <a:chExt cx="0" cy="0"/>
        </a:xfrm>
      </p:grpSpPr>
      <p:sp>
        <p:nvSpPr>
          <p:cNvPr id="10321" name="Google Shape;10321;p47"/>
          <p:cNvSpPr/>
          <p:nvPr/>
        </p:nvSpPr>
        <p:spPr>
          <a:xfrm>
            <a:off x="255041" y="984058"/>
            <a:ext cx="5210537" cy="3998250"/>
          </a:xfrm>
          <a:custGeom>
            <a:avLst/>
            <a:gdLst/>
            <a:ahLst/>
            <a:cxnLst/>
            <a:rect l="l" t="t" r="r" b="b"/>
            <a:pathLst>
              <a:path w="336799" h="190874" extrusionOk="0">
                <a:moveTo>
                  <a:pt x="9183" y="7227"/>
                </a:moveTo>
                <a:lnTo>
                  <a:pt x="336799" y="0"/>
                </a:lnTo>
                <a:lnTo>
                  <a:pt x="335280" y="184404"/>
                </a:lnTo>
                <a:lnTo>
                  <a:pt x="0" y="190874"/>
                </a:lnTo>
                <a:lnTo>
                  <a:pt x="712" y="176299"/>
                </a:lnTo>
                <a:close/>
              </a:path>
            </a:pathLst>
          </a:custGeom>
          <a:solidFill>
            <a:schemeClr val="lt1"/>
          </a:solidFill>
          <a:ln w="38100" cap="flat" cmpd="sng">
            <a:solidFill>
              <a:schemeClr val="dk1"/>
            </a:solidFill>
            <a:prstDash val="solid"/>
            <a:round/>
            <a:headEnd type="none" w="med" len="med"/>
            <a:tailEnd type="none" w="med" len="med"/>
          </a:ln>
        </p:spPr>
      </p:sp>
      <p:grpSp>
        <p:nvGrpSpPr>
          <p:cNvPr id="10322" name="Google Shape;10322;p47"/>
          <p:cNvGrpSpPr/>
          <p:nvPr/>
        </p:nvGrpSpPr>
        <p:grpSpPr>
          <a:xfrm>
            <a:off x="5682238" y="1770347"/>
            <a:ext cx="3195294" cy="2799842"/>
            <a:chOff x="5095533" y="2011914"/>
            <a:chExt cx="2944158" cy="2579786"/>
          </a:xfrm>
        </p:grpSpPr>
        <p:sp>
          <p:nvSpPr>
            <p:cNvPr id="10323" name="Google Shape;10323;p47"/>
            <p:cNvSpPr/>
            <p:nvPr/>
          </p:nvSpPr>
          <p:spPr>
            <a:xfrm>
              <a:off x="6648090" y="4267656"/>
              <a:ext cx="426587" cy="234687"/>
            </a:xfrm>
            <a:custGeom>
              <a:avLst/>
              <a:gdLst/>
              <a:ahLst/>
              <a:cxnLst/>
              <a:rect l="l" t="t" r="r" b="b"/>
              <a:pathLst>
                <a:path w="22532" h="12396" extrusionOk="0">
                  <a:moveTo>
                    <a:pt x="11991" y="1"/>
                  </a:moveTo>
                  <a:cubicBezTo>
                    <a:pt x="11991" y="1"/>
                    <a:pt x="8388" y="4070"/>
                    <a:pt x="6420" y="6439"/>
                  </a:cubicBezTo>
                  <a:cubicBezTo>
                    <a:pt x="4452" y="8807"/>
                    <a:pt x="249" y="10075"/>
                    <a:pt x="116" y="11175"/>
                  </a:cubicBezTo>
                  <a:cubicBezTo>
                    <a:pt x="0" y="11937"/>
                    <a:pt x="1259" y="12395"/>
                    <a:pt x="3139" y="12395"/>
                  </a:cubicBezTo>
                  <a:cubicBezTo>
                    <a:pt x="3976" y="12395"/>
                    <a:pt x="4936" y="12305"/>
                    <a:pt x="5953" y="12109"/>
                  </a:cubicBezTo>
                  <a:cubicBezTo>
                    <a:pt x="9289" y="11476"/>
                    <a:pt x="10323" y="9574"/>
                    <a:pt x="12591" y="9274"/>
                  </a:cubicBezTo>
                  <a:cubicBezTo>
                    <a:pt x="14826" y="8974"/>
                    <a:pt x="16494" y="9141"/>
                    <a:pt x="19063" y="8040"/>
                  </a:cubicBezTo>
                  <a:cubicBezTo>
                    <a:pt x="21598" y="6906"/>
                    <a:pt x="22532" y="5838"/>
                    <a:pt x="21898" y="4237"/>
                  </a:cubicBezTo>
                  <a:cubicBezTo>
                    <a:pt x="21298" y="2669"/>
                    <a:pt x="19496" y="167"/>
                    <a:pt x="19496" y="167"/>
                  </a:cubicBezTo>
                  <a:lnTo>
                    <a:pt x="11991" y="1"/>
                  </a:lnTo>
                  <a:close/>
                </a:path>
              </a:pathLst>
            </a:custGeom>
            <a:solidFill>
              <a:schemeClr val="lt1"/>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4" name="Google Shape;10324;p47"/>
            <p:cNvSpPr/>
            <p:nvPr/>
          </p:nvSpPr>
          <p:spPr>
            <a:xfrm>
              <a:off x="6935070" y="4270193"/>
              <a:ext cx="139589" cy="163577"/>
            </a:xfrm>
            <a:custGeom>
              <a:avLst/>
              <a:gdLst/>
              <a:ahLst/>
              <a:cxnLst/>
              <a:rect l="l" t="t" r="r" b="b"/>
              <a:pathLst>
                <a:path w="7373" h="8640" extrusionOk="0">
                  <a:moveTo>
                    <a:pt x="2670" y="0"/>
                  </a:moveTo>
                  <a:lnTo>
                    <a:pt x="1736" y="1001"/>
                  </a:lnTo>
                  <a:cubicBezTo>
                    <a:pt x="1602" y="1268"/>
                    <a:pt x="1502" y="1501"/>
                    <a:pt x="1402" y="1801"/>
                  </a:cubicBezTo>
                  <a:cubicBezTo>
                    <a:pt x="835" y="3236"/>
                    <a:pt x="1" y="6305"/>
                    <a:pt x="1569" y="8640"/>
                  </a:cubicBezTo>
                  <a:cubicBezTo>
                    <a:pt x="2369" y="8473"/>
                    <a:pt x="3137" y="8206"/>
                    <a:pt x="3904" y="7906"/>
                  </a:cubicBezTo>
                  <a:cubicBezTo>
                    <a:pt x="6472" y="6772"/>
                    <a:pt x="7373" y="5671"/>
                    <a:pt x="6772" y="4103"/>
                  </a:cubicBezTo>
                  <a:cubicBezTo>
                    <a:pt x="6172" y="2535"/>
                    <a:pt x="4337" y="33"/>
                    <a:pt x="4337" y="33"/>
                  </a:cubicBezTo>
                  <a:lnTo>
                    <a:pt x="2670" y="0"/>
                  </a:ln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5" name="Google Shape;10325;p47"/>
            <p:cNvSpPr/>
            <p:nvPr/>
          </p:nvSpPr>
          <p:spPr>
            <a:xfrm>
              <a:off x="6435567" y="3585315"/>
              <a:ext cx="605651" cy="739087"/>
            </a:xfrm>
            <a:custGeom>
              <a:avLst/>
              <a:gdLst/>
              <a:ahLst/>
              <a:cxnLst/>
              <a:rect l="l" t="t" r="r" b="b"/>
              <a:pathLst>
                <a:path w="31990" h="39038" extrusionOk="0">
                  <a:moveTo>
                    <a:pt x="6156" y="0"/>
                  </a:moveTo>
                  <a:cubicBezTo>
                    <a:pt x="3207" y="0"/>
                    <a:pt x="589" y="793"/>
                    <a:pt x="334" y="3754"/>
                  </a:cubicBezTo>
                  <a:cubicBezTo>
                    <a:pt x="0" y="7623"/>
                    <a:pt x="5838" y="14728"/>
                    <a:pt x="12276" y="22968"/>
                  </a:cubicBezTo>
                  <a:cubicBezTo>
                    <a:pt x="18747" y="31207"/>
                    <a:pt x="20849" y="37044"/>
                    <a:pt x="23751" y="38479"/>
                  </a:cubicBezTo>
                  <a:cubicBezTo>
                    <a:pt x="24575" y="38886"/>
                    <a:pt x="25348" y="39038"/>
                    <a:pt x="26059" y="39038"/>
                  </a:cubicBezTo>
                  <a:cubicBezTo>
                    <a:pt x="27850" y="39038"/>
                    <a:pt x="29243" y="38074"/>
                    <a:pt x="30055" y="37812"/>
                  </a:cubicBezTo>
                  <a:cubicBezTo>
                    <a:pt x="31189" y="37478"/>
                    <a:pt x="31990" y="36210"/>
                    <a:pt x="31523" y="35410"/>
                  </a:cubicBezTo>
                  <a:cubicBezTo>
                    <a:pt x="31023" y="34609"/>
                    <a:pt x="22650" y="23134"/>
                    <a:pt x="22150" y="18298"/>
                  </a:cubicBezTo>
                  <a:cubicBezTo>
                    <a:pt x="21649" y="13461"/>
                    <a:pt x="17613" y="3921"/>
                    <a:pt x="17613" y="3921"/>
                  </a:cubicBezTo>
                  <a:cubicBezTo>
                    <a:pt x="17613" y="3921"/>
                    <a:pt x="12776" y="685"/>
                    <a:pt x="8907" y="185"/>
                  </a:cubicBezTo>
                  <a:cubicBezTo>
                    <a:pt x="7998" y="75"/>
                    <a:pt x="7062" y="0"/>
                    <a:pt x="6156" y="0"/>
                  </a:cubicBezTo>
                  <a:close/>
                </a:path>
              </a:pathLst>
            </a:custGeom>
            <a:solidFill>
              <a:schemeClr val="dk1"/>
            </a:solidFill>
            <a:ln w="10850" cap="rnd" cmpd="sng">
              <a:solidFill>
                <a:srgbClr val="26323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6" name="Google Shape;10326;p47"/>
            <p:cNvSpPr/>
            <p:nvPr/>
          </p:nvSpPr>
          <p:spPr>
            <a:xfrm>
              <a:off x="6441890" y="4329543"/>
              <a:ext cx="507770" cy="214108"/>
            </a:xfrm>
            <a:custGeom>
              <a:avLst/>
              <a:gdLst/>
              <a:ahLst/>
              <a:cxnLst/>
              <a:rect l="l" t="t" r="r" b="b"/>
              <a:pathLst>
                <a:path w="26820" h="11309" extrusionOk="0">
                  <a:moveTo>
                    <a:pt x="23917" y="1"/>
                  </a:moveTo>
                  <a:lnTo>
                    <a:pt x="13243" y="635"/>
                  </a:lnTo>
                  <a:cubicBezTo>
                    <a:pt x="13243" y="635"/>
                    <a:pt x="9207" y="4838"/>
                    <a:pt x="7772" y="5471"/>
                  </a:cubicBezTo>
                  <a:cubicBezTo>
                    <a:pt x="6305" y="6138"/>
                    <a:pt x="0" y="8240"/>
                    <a:pt x="0" y="9374"/>
                  </a:cubicBezTo>
                  <a:cubicBezTo>
                    <a:pt x="0" y="10508"/>
                    <a:pt x="5971" y="11309"/>
                    <a:pt x="8406" y="11309"/>
                  </a:cubicBezTo>
                  <a:cubicBezTo>
                    <a:pt x="10841" y="11309"/>
                    <a:pt x="15511" y="9508"/>
                    <a:pt x="16979" y="9041"/>
                  </a:cubicBezTo>
                  <a:cubicBezTo>
                    <a:pt x="18447" y="8540"/>
                    <a:pt x="23250" y="7740"/>
                    <a:pt x="25051" y="6439"/>
                  </a:cubicBezTo>
                  <a:cubicBezTo>
                    <a:pt x="26819" y="5171"/>
                    <a:pt x="23917" y="1"/>
                    <a:pt x="23917" y="1"/>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7" name="Google Shape;10327;p47"/>
            <p:cNvSpPr/>
            <p:nvPr/>
          </p:nvSpPr>
          <p:spPr>
            <a:xfrm>
              <a:off x="6441890" y="4457102"/>
              <a:ext cx="121263" cy="84022"/>
            </a:xfrm>
            <a:custGeom>
              <a:avLst/>
              <a:gdLst/>
              <a:ahLst/>
              <a:cxnLst/>
              <a:rect l="l" t="t" r="r" b="b"/>
              <a:pathLst>
                <a:path w="6405" h="4438" extrusionOk="0">
                  <a:moveTo>
                    <a:pt x="4570" y="1"/>
                  </a:moveTo>
                  <a:cubicBezTo>
                    <a:pt x="2402" y="835"/>
                    <a:pt x="33" y="1902"/>
                    <a:pt x="33" y="2603"/>
                  </a:cubicBezTo>
                  <a:cubicBezTo>
                    <a:pt x="0" y="3503"/>
                    <a:pt x="3669" y="4171"/>
                    <a:pt x="6405" y="4437"/>
                  </a:cubicBezTo>
                  <a:cubicBezTo>
                    <a:pt x="6238" y="3270"/>
                    <a:pt x="5871" y="2169"/>
                    <a:pt x="5337" y="1135"/>
                  </a:cubicBezTo>
                  <a:cubicBezTo>
                    <a:pt x="5137" y="735"/>
                    <a:pt x="4870" y="334"/>
                    <a:pt x="4570" y="1"/>
                  </a:cubicBez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8" name="Google Shape;10328;p47"/>
            <p:cNvSpPr/>
            <p:nvPr/>
          </p:nvSpPr>
          <p:spPr>
            <a:xfrm>
              <a:off x="6823299" y="4328918"/>
              <a:ext cx="126337" cy="153486"/>
            </a:xfrm>
            <a:custGeom>
              <a:avLst/>
              <a:gdLst/>
              <a:ahLst/>
              <a:cxnLst/>
              <a:rect l="l" t="t" r="r" b="b"/>
              <a:pathLst>
                <a:path w="6673" h="8107" extrusionOk="0">
                  <a:moveTo>
                    <a:pt x="3770" y="0"/>
                  </a:moveTo>
                  <a:lnTo>
                    <a:pt x="1001" y="167"/>
                  </a:lnTo>
                  <a:cubicBezTo>
                    <a:pt x="701" y="801"/>
                    <a:pt x="501" y="1435"/>
                    <a:pt x="368" y="2102"/>
                  </a:cubicBezTo>
                  <a:cubicBezTo>
                    <a:pt x="1" y="4137"/>
                    <a:pt x="268" y="6472"/>
                    <a:pt x="568" y="8106"/>
                  </a:cubicBezTo>
                  <a:cubicBezTo>
                    <a:pt x="2236" y="7706"/>
                    <a:pt x="3970" y="7139"/>
                    <a:pt x="4904" y="6472"/>
                  </a:cubicBezTo>
                  <a:cubicBezTo>
                    <a:pt x="6672" y="5171"/>
                    <a:pt x="3770" y="0"/>
                    <a:pt x="3770" y="0"/>
                  </a:cubicBez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29" name="Google Shape;10329;p47"/>
            <p:cNvSpPr/>
            <p:nvPr/>
          </p:nvSpPr>
          <p:spPr>
            <a:xfrm>
              <a:off x="6270751" y="3501733"/>
              <a:ext cx="651751" cy="863814"/>
            </a:xfrm>
            <a:custGeom>
              <a:avLst/>
              <a:gdLst/>
              <a:ahLst/>
              <a:cxnLst/>
              <a:rect l="l" t="t" r="r" b="b"/>
              <a:pathLst>
                <a:path w="34425" h="45626" extrusionOk="0">
                  <a:moveTo>
                    <a:pt x="10473" y="0"/>
                  </a:moveTo>
                  <a:cubicBezTo>
                    <a:pt x="5786" y="0"/>
                    <a:pt x="0" y="3244"/>
                    <a:pt x="0" y="6101"/>
                  </a:cubicBezTo>
                  <a:cubicBezTo>
                    <a:pt x="0" y="6101"/>
                    <a:pt x="100" y="9503"/>
                    <a:pt x="3236" y="14307"/>
                  </a:cubicBezTo>
                  <a:cubicBezTo>
                    <a:pt x="6371" y="19110"/>
                    <a:pt x="21182" y="39792"/>
                    <a:pt x="21182" y="39792"/>
                  </a:cubicBezTo>
                  <a:cubicBezTo>
                    <a:pt x="21182" y="39792"/>
                    <a:pt x="21182" y="43428"/>
                    <a:pt x="21416" y="44128"/>
                  </a:cubicBezTo>
                  <a:cubicBezTo>
                    <a:pt x="21592" y="44614"/>
                    <a:pt x="26606" y="45626"/>
                    <a:pt x="30189" y="45626"/>
                  </a:cubicBezTo>
                  <a:cubicBezTo>
                    <a:pt x="32019" y="45626"/>
                    <a:pt x="33476" y="45361"/>
                    <a:pt x="33724" y="44628"/>
                  </a:cubicBezTo>
                  <a:cubicBezTo>
                    <a:pt x="34425" y="42460"/>
                    <a:pt x="30822" y="37890"/>
                    <a:pt x="30822" y="37890"/>
                  </a:cubicBezTo>
                  <a:lnTo>
                    <a:pt x="19981" y="7535"/>
                  </a:lnTo>
                  <a:cubicBezTo>
                    <a:pt x="19981" y="7535"/>
                    <a:pt x="16612" y="797"/>
                    <a:pt x="11809" y="96"/>
                  </a:cubicBezTo>
                  <a:cubicBezTo>
                    <a:pt x="11378" y="31"/>
                    <a:pt x="10931" y="0"/>
                    <a:pt x="10473" y="0"/>
                  </a:cubicBez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0" name="Google Shape;10330;p47"/>
            <p:cNvSpPr/>
            <p:nvPr/>
          </p:nvSpPr>
          <p:spPr>
            <a:xfrm>
              <a:off x="7479421" y="2222601"/>
              <a:ext cx="560269" cy="1501499"/>
            </a:xfrm>
            <a:custGeom>
              <a:avLst/>
              <a:gdLst/>
              <a:ahLst/>
              <a:cxnLst/>
              <a:rect l="l" t="t" r="r" b="b"/>
              <a:pathLst>
                <a:path w="29593" h="79308" extrusionOk="0">
                  <a:moveTo>
                    <a:pt x="27652" y="0"/>
                  </a:moveTo>
                  <a:cubicBezTo>
                    <a:pt x="27531" y="0"/>
                    <a:pt x="27454" y="15"/>
                    <a:pt x="27454" y="15"/>
                  </a:cubicBezTo>
                  <a:lnTo>
                    <a:pt x="15579" y="148"/>
                  </a:lnTo>
                  <a:cubicBezTo>
                    <a:pt x="15579" y="148"/>
                    <a:pt x="15512" y="141"/>
                    <a:pt x="15407" y="141"/>
                  </a:cubicBezTo>
                  <a:cubicBezTo>
                    <a:pt x="15080" y="141"/>
                    <a:pt x="14380" y="217"/>
                    <a:pt x="14178" y="849"/>
                  </a:cubicBezTo>
                  <a:cubicBezTo>
                    <a:pt x="14178" y="849"/>
                    <a:pt x="11209" y="8354"/>
                    <a:pt x="11042" y="11090"/>
                  </a:cubicBezTo>
                  <a:cubicBezTo>
                    <a:pt x="10909" y="13792"/>
                    <a:pt x="11609" y="13358"/>
                    <a:pt x="10475" y="16894"/>
                  </a:cubicBezTo>
                  <a:cubicBezTo>
                    <a:pt x="9341" y="20430"/>
                    <a:pt x="6072" y="28802"/>
                    <a:pt x="4237" y="35607"/>
                  </a:cubicBezTo>
                  <a:cubicBezTo>
                    <a:pt x="1735" y="44780"/>
                    <a:pt x="1102" y="54487"/>
                    <a:pt x="935" y="63927"/>
                  </a:cubicBezTo>
                  <a:cubicBezTo>
                    <a:pt x="935" y="65462"/>
                    <a:pt x="1" y="78505"/>
                    <a:pt x="2369" y="78505"/>
                  </a:cubicBezTo>
                  <a:cubicBezTo>
                    <a:pt x="3507" y="78505"/>
                    <a:pt x="8249" y="79308"/>
                    <a:pt x="12091" y="79308"/>
                  </a:cubicBezTo>
                  <a:cubicBezTo>
                    <a:pt x="14892" y="79308"/>
                    <a:pt x="17215" y="78881"/>
                    <a:pt x="17313" y="77404"/>
                  </a:cubicBezTo>
                  <a:cubicBezTo>
                    <a:pt x="18180" y="63527"/>
                    <a:pt x="15679" y="49984"/>
                    <a:pt x="20482" y="36474"/>
                  </a:cubicBezTo>
                  <a:cubicBezTo>
                    <a:pt x="22350" y="31237"/>
                    <a:pt x="24518" y="25700"/>
                    <a:pt x="26086" y="20196"/>
                  </a:cubicBezTo>
                  <a:cubicBezTo>
                    <a:pt x="27687" y="14726"/>
                    <a:pt x="27954" y="9022"/>
                    <a:pt x="29022" y="3417"/>
                  </a:cubicBezTo>
                  <a:cubicBezTo>
                    <a:pt x="29593" y="289"/>
                    <a:pt x="28189" y="0"/>
                    <a:pt x="27652" y="0"/>
                  </a:cubicBez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1" name="Google Shape;10331;p47"/>
            <p:cNvSpPr/>
            <p:nvPr/>
          </p:nvSpPr>
          <p:spPr>
            <a:xfrm>
              <a:off x="7680869" y="2222582"/>
              <a:ext cx="349892" cy="385466"/>
            </a:xfrm>
            <a:custGeom>
              <a:avLst/>
              <a:gdLst/>
              <a:ahLst/>
              <a:cxnLst/>
              <a:rect l="l" t="t" r="r" b="b"/>
              <a:pathLst>
                <a:path w="18481" h="20360" extrusionOk="0">
                  <a:moveTo>
                    <a:pt x="17018" y="0"/>
                  </a:moveTo>
                  <a:cubicBezTo>
                    <a:pt x="16893" y="0"/>
                    <a:pt x="16813" y="16"/>
                    <a:pt x="16813" y="16"/>
                  </a:cubicBezTo>
                  <a:lnTo>
                    <a:pt x="4938" y="149"/>
                  </a:lnTo>
                  <a:cubicBezTo>
                    <a:pt x="4938" y="149"/>
                    <a:pt x="4871" y="142"/>
                    <a:pt x="4766" y="142"/>
                  </a:cubicBezTo>
                  <a:cubicBezTo>
                    <a:pt x="4439" y="142"/>
                    <a:pt x="3739" y="218"/>
                    <a:pt x="3537" y="850"/>
                  </a:cubicBezTo>
                  <a:cubicBezTo>
                    <a:pt x="3537" y="850"/>
                    <a:pt x="1068" y="7121"/>
                    <a:pt x="501" y="10257"/>
                  </a:cubicBezTo>
                  <a:cubicBezTo>
                    <a:pt x="134" y="11624"/>
                    <a:pt x="1" y="13059"/>
                    <a:pt x="134" y="14493"/>
                  </a:cubicBezTo>
                  <a:cubicBezTo>
                    <a:pt x="401" y="16962"/>
                    <a:pt x="1102" y="19163"/>
                    <a:pt x="4637" y="20064"/>
                  </a:cubicBezTo>
                  <a:cubicBezTo>
                    <a:pt x="5452" y="20261"/>
                    <a:pt x="6319" y="20359"/>
                    <a:pt x="7180" y="20359"/>
                  </a:cubicBezTo>
                  <a:cubicBezTo>
                    <a:pt x="9527" y="20359"/>
                    <a:pt x="11827" y="19627"/>
                    <a:pt x="12877" y="18162"/>
                  </a:cubicBezTo>
                  <a:cubicBezTo>
                    <a:pt x="14344" y="17062"/>
                    <a:pt x="14044" y="15127"/>
                    <a:pt x="14945" y="13192"/>
                  </a:cubicBezTo>
                  <a:cubicBezTo>
                    <a:pt x="16379" y="10223"/>
                    <a:pt x="16946" y="5387"/>
                    <a:pt x="18080" y="2551"/>
                  </a:cubicBezTo>
                  <a:cubicBezTo>
                    <a:pt x="18214" y="2284"/>
                    <a:pt x="18347" y="1984"/>
                    <a:pt x="18481" y="1717"/>
                  </a:cubicBezTo>
                  <a:cubicBezTo>
                    <a:pt x="18352" y="178"/>
                    <a:pt x="17435" y="0"/>
                    <a:pt x="17018" y="0"/>
                  </a:cubicBezTo>
                  <a:close/>
                </a:path>
              </a:pathLst>
            </a:custGeom>
            <a:solidFill>
              <a:schemeClr val="accent2"/>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47"/>
            <p:cNvSpPr/>
            <p:nvPr/>
          </p:nvSpPr>
          <p:spPr>
            <a:xfrm>
              <a:off x="7763599" y="2224134"/>
              <a:ext cx="273480" cy="1487924"/>
            </a:xfrm>
            <a:custGeom>
              <a:avLst/>
              <a:gdLst/>
              <a:ahLst/>
              <a:cxnLst/>
              <a:rect l="l" t="t" r="r" b="b"/>
              <a:pathLst>
                <a:path w="14445" h="78591" extrusionOk="0">
                  <a:moveTo>
                    <a:pt x="13177" y="1"/>
                  </a:moveTo>
                  <a:lnTo>
                    <a:pt x="13177" y="34"/>
                  </a:lnTo>
                  <a:cubicBezTo>
                    <a:pt x="11876" y="2302"/>
                    <a:pt x="10842" y="4704"/>
                    <a:pt x="10141" y="7206"/>
                  </a:cubicBezTo>
                  <a:cubicBezTo>
                    <a:pt x="9007" y="11342"/>
                    <a:pt x="9674" y="12476"/>
                    <a:pt x="8540" y="19615"/>
                  </a:cubicBezTo>
                  <a:cubicBezTo>
                    <a:pt x="7372" y="26753"/>
                    <a:pt x="3236" y="34826"/>
                    <a:pt x="1635" y="42198"/>
                  </a:cubicBezTo>
                  <a:cubicBezTo>
                    <a:pt x="1" y="49570"/>
                    <a:pt x="701" y="75588"/>
                    <a:pt x="935" y="76722"/>
                  </a:cubicBezTo>
                  <a:cubicBezTo>
                    <a:pt x="1035" y="77356"/>
                    <a:pt x="1068" y="77957"/>
                    <a:pt x="1035" y="78590"/>
                  </a:cubicBezTo>
                  <a:cubicBezTo>
                    <a:pt x="1802" y="78290"/>
                    <a:pt x="2269" y="77890"/>
                    <a:pt x="2302" y="77356"/>
                  </a:cubicBezTo>
                  <a:cubicBezTo>
                    <a:pt x="3169" y="63480"/>
                    <a:pt x="668" y="49903"/>
                    <a:pt x="5504" y="36427"/>
                  </a:cubicBezTo>
                  <a:cubicBezTo>
                    <a:pt x="7372" y="31156"/>
                    <a:pt x="9507" y="25619"/>
                    <a:pt x="11108" y="20149"/>
                  </a:cubicBezTo>
                  <a:cubicBezTo>
                    <a:pt x="12676" y="14678"/>
                    <a:pt x="12976" y="8974"/>
                    <a:pt x="14011" y="3336"/>
                  </a:cubicBezTo>
                  <a:cubicBezTo>
                    <a:pt x="14444" y="1001"/>
                    <a:pt x="13744" y="268"/>
                    <a:pt x="13177" y="1"/>
                  </a:cubicBezTo>
                  <a:close/>
                </a:path>
              </a:pathLst>
            </a:custGeom>
            <a:solidFill>
              <a:schemeClr val="accent2"/>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47"/>
            <p:cNvSpPr/>
            <p:nvPr/>
          </p:nvSpPr>
          <p:spPr>
            <a:xfrm>
              <a:off x="6767736" y="3826878"/>
              <a:ext cx="943520" cy="756126"/>
            </a:xfrm>
            <a:custGeom>
              <a:avLst/>
              <a:gdLst/>
              <a:ahLst/>
              <a:cxnLst/>
              <a:rect l="l" t="t" r="r" b="b"/>
              <a:pathLst>
                <a:path w="49836" h="39938" extrusionOk="0">
                  <a:moveTo>
                    <a:pt x="19848" y="0"/>
                  </a:moveTo>
                  <a:lnTo>
                    <a:pt x="19848" y="11108"/>
                  </a:lnTo>
                  <a:lnTo>
                    <a:pt x="22383" y="11108"/>
                  </a:lnTo>
                  <a:lnTo>
                    <a:pt x="22383" y="29021"/>
                  </a:lnTo>
                  <a:lnTo>
                    <a:pt x="0" y="36160"/>
                  </a:lnTo>
                  <a:lnTo>
                    <a:pt x="0" y="37928"/>
                  </a:lnTo>
                  <a:cubicBezTo>
                    <a:pt x="0" y="39028"/>
                    <a:pt x="901" y="39929"/>
                    <a:pt x="2035" y="39929"/>
                  </a:cubicBezTo>
                  <a:cubicBezTo>
                    <a:pt x="3136" y="39929"/>
                    <a:pt x="4037" y="39028"/>
                    <a:pt x="4037" y="37928"/>
                  </a:cubicBezTo>
                  <a:lnTo>
                    <a:pt x="4037" y="37661"/>
                  </a:lnTo>
                  <a:lnTo>
                    <a:pt x="22750" y="35492"/>
                  </a:lnTo>
                  <a:lnTo>
                    <a:pt x="22750" y="38161"/>
                  </a:lnTo>
                  <a:cubicBezTo>
                    <a:pt x="22750" y="39345"/>
                    <a:pt x="23642" y="39937"/>
                    <a:pt x="24535" y="39937"/>
                  </a:cubicBezTo>
                  <a:cubicBezTo>
                    <a:pt x="25427" y="39937"/>
                    <a:pt x="26319" y="39345"/>
                    <a:pt x="26319" y="38161"/>
                  </a:cubicBezTo>
                  <a:lnTo>
                    <a:pt x="26319" y="35392"/>
                  </a:lnTo>
                  <a:lnTo>
                    <a:pt x="45766" y="37661"/>
                  </a:lnTo>
                  <a:lnTo>
                    <a:pt x="45766" y="37928"/>
                  </a:lnTo>
                  <a:cubicBezTo>
                    <a:pt x="45833" y="39212"/>
                    <a:pt x="46817" y="39854"/>
                    <a:pt x="47801" y="39854"/>
                  </a:cubicBezTo>
                  <a:cubicBezTo>
                    <a:pt x="48785" y="39854"/>
                    <a:pt x="49769" y="39212"/>
                    <a:pt x="49836" y="37928"/>
                  </a:cubicBezTo>
                  <a:lnTo>
                    <a:pt x="49836" y="36160"/>
                  </a:lnTo>
                  <a:lnTo>
                    <a:pt x="26786" y="28821"/>
                  </a:lnTo>
                  <a:lnTo>
                    <a:pt x="26686" y="28721"/>
                  </a:lnTo>
                  <a:lnTo>
                    <a:pt x="26686" y="11108"/>
                  </a:lnTo>
                  <a:lnTo>
                    <a:pt x="29188" y="11108"/>
                  </a:lnTo>
                  <a:lnTo>
                    <a:pt x="29188" y="0"/>
                  </a:ln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4" name="Google Shape;10334;p47"/>
            <p:cNvSpPr/>
            <p:nvPr/>
          </p:nvSpPr>
          <p:spPr>
            <a:xfrm>
              <a:off x="7191457" y="4039060"/>
              <a:ext cx="81504" cy="331565"/>
            </a:xfrm>
            <a:custGeom>
              <a:avLst/>
              <a:gdLst/>
              <a:ahLst/>
              <a:cxnLst/>
              <a:rect l="l" t="t" r="r" b="b"/>
              <a:pathLst>
                <a:path w="4305" h="17513" extrusionOk="0">
                  <a:moveTo>
                    <a:pt x="1" y="0"/>
                  </a:moveTo>
                  <a:lnTo>
                    <a:pt x="1" y="17513"/>
                  </a:lnTo>
                  <a:lnTo>
                    <a:pt x="4304" y="17513"/>
                  </a:lnTo>
                  <a:lnTo>
                    <a:pt x="4304" y="0"/>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5" name="Google Shape;10335;p47"/>
            <p:cNvSpPr/>
            <p:nvPr/>
          </p:nvSpPr>
          <p:spPr>
            <a:xfrm>
              <a:off x="6679327" y="3680994"/>
              <a:ext cx="1149411" cy="184440"/>
            </a:xfrm>
            <a:custGeom>
              <a:avLst/>
              <a:gdLst/>
              <a:ahLst/>
              <a:cxnLst/>
              <a:rect l="l" t="t" r="r" b="b"/>
              <a:pathLst>
                <a:path w="60711" h="9742" extrusionOk="0">
                  <a:moveTo>
                    <a:pt x="1668" y="1"/>
                  </a:moveTo>
                  <a:cubicBezTo>
                    <a:pt x="768" y="1"/>
                    <a:pt x="0" y="735"/>
                    <a:pt x="0" y="1669"/>
                  </a:cubicBezTo>
                  <a:lnTo>
                    <a:pt x="0" y="8073"/>
                  </a:lnTo>
                  <a:cubicBezTo>
                    <a:pt x="0" y="9007"/>
                    <a:pt x="768" y="9741"/>
                    <a:pt x="1668" y="9741"/>
                  </a:cubicBezTo>
                  <a:lnTo>
                    <a:pt x="59042" y="9741"/>
                  </a:lnTo>
                  <a:cubicBezTo>
                    <a:pt x="59976" y="9741"/>
                    <a:pt x="60710" y="9007"/>
                    <a:pt x="60710" y="8073"/>
                  </a:cubicBezTo>
                  <a:lnTo>
                    <a:pt x="60710" y="1669"/>
                  </a:lnTo>
                  <a:cubicBezTo>
                    <a:pt x="60710" y="735"/>
                    <a:pt x="59976" y="1"/>
                    <a:pt x="59042" y="1"/>
                  </a:cubicBezTo>
                  <a:close/>
                </a:path>
              </a:pathLst>
            </a:custGeom>
            <a:solidFill>
              <a:schemeClr val="accent2"/>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47"/>
            <p:cNvSpPr/>
            <p:nvPr/>
          </p:nvSpPr>
          <p:spPr>
            <a:xfrm>
              <a:off x="6650267" y="2278865"/>
              <a:ext cx="369468" cy="465683"/>
            </a:xfrm>
            <a:custGeom>
              <a:avLst/>
              <a:gdLst/>
              <a:ahLst/>
              <a:cxnLst/>
              <a:rect l="l" t="t" r="r" b="b"/>
              <a:pathLst>
                <a:path w="19515" h="24597" extrusionOk="0">
                  <a:moveTo>
                    <a:pt x="12615" y="1"/>
                  </a:moveTo>
                  <a:cubicBezTo>
                    <a:pt x="8609" y="1"/>
                    <a:pt x="520" y="4777"/>
                    <a:pt x="301" y="7317"/>
                  </a:cubicBezTo>
                  <a:cubicBezTo>
                    <a:pt x="1" y="10453"/>
                    <a:pt x="1369" y="17091"/>
                    <a:pt x="4204" y="18859"/>
                  </a:cubicBezTo>
                  <a:cubicBezTo>
                    <a:pt x="4204" y="18859"/>
                    <a:pt x="7606" y="19926"/>
                    <a:pt x="8774" y="20293"/>
                  </a:cubicBezTo>
                  <a:cubicBezTo>
                    <a:pt x="9941" y="20693"/>
                    <a:pt x="13844" y="24596"/>
                    <a:pt x="13844" y="24596"/>
                  </a:cubicBezTo>
                  <a:cubicBezTo>
                    <a:pt x="13844" y="24596"/>
                    <a:pt x="18547" y="12888"/>
                    <a:pt x="18914" y="11820"/>
                  </a:cubicBezTo>
                  <a:cubicBezTo>
                    <a:pt x="19315" y="10753"/>
                    <a:pt x="19515" y="10052"/>
                    <a:pt x="19515" y="10052"/>
                  </a:cubicBezTo>
                  <a:lnTo>
                    <a:pt x="19515" y="10052"/>
                  </a:lnTo>
                  <a:cubicBezTo>
                    <a:pt x="19163" y="10173"/>
                    <a:pt x="18802" y="10231"/>
                    <a:pt x="18445" y="10231"/>
                  </a:cubicBezTo>
                  <a:cubicBezTo>
                    <a:pt x="17514" y="10231"/>
                    <a:pt x="16615" y="9832"/>
                    <a:pt x="16012" y="9085"/>
                  </a:cubicBezTo>
                  <a:cubicBezTo>
                    <a:pt x="14344" y="7317"/>
                    <a:pt x="16479" y="3815"/>
                    <a:pt x="14545" y="779"/>
                  </a:cubicBezTo>
                  <a:cubicBezTo>
                    <a:pt x="14188" y="235"/>
                    <a:pt x="13501" y="1"/>
                    <a:pt x="12615" y="1"/>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47"/>
            <p:cNvSpPr/>
            <p:nvPr/>
          </p:nvSpPr>
          <p:spPr>
            <a:xfrm>
              <a:off x="6530299" y="2151589"/>
              <a:ext cx="249474" cy="393398"/>
            </a:xfrm>
            <a:custGeom>
              <a:avLst/>
              <a:gdLst/>
              <a:ahLst/>
              <a:cxnLst/>
              <a:rect l="l" t="t" r="r" b="b"/>
              <a:pathLst>
                <a:path w="13177" h="20779" extrusionOk="0">
                  <a:moveTo>
                    <a:pt x="8025" y="1"/>
                  </a:moveTo>
                  <a:cubicBezTo>
                    <a:pt x="7564" y="1"/>
                    <a:pt x="7069" y="65"/>
                    <a:pt x="6538" y="197"/>
                  </a:cubicBezTo>
                  <a:cubicBezTo>
                    <a:pt x="3002" y="1031"/>
                    <a:pt x="300" y="5200"/>
                    <a:pt x="467" y="7602"/>
                  </a:cubicBezTo>
                  <a:cubicBezTo>
                    <a:pt x="467" y="7602"/>
                    <a:pt x="667" y="10237"/>
                    <a:pt x="1368" y="11338"/>
                  </a:cubicBezTo>
                  <a:cubicBezTo>
                    <a:pt x="2035" y="12406"/>
                    <a:pt x="2735" y="14340"/>
                    <a:pt x="2235" y="15241"/>
                  </a:cubicBezTo>
                  <a:cubicBezTo>
                    <a:pt x="1735" y="16108"/>
                    <a:pt x="0" y="17076"/>
                    <a:pt x="300" y="18043"/>
                  </a:cubicBezTo>
                  <a:cubicBezTo>
                    <a:pt x="567" y="19044"/>
                    <a:pt x="2935" y="19411"/>
                    <a:pt x="2935" y="19411"/>
                  </a:cubicBezTo>
                  <a:lnTo>
                    <a:pt x="3503" y="20778"/>
                  </a:lnTo>
                  <a:cubicBezTo>
                    <a:pt x="3503" y="20778"/>
                    <a:pt x="4729" y="20078"/>
                    <a:pt x="6063" y="20078"/>
                  </a:cubicBezTo>
                  <a:cubicBezTo>
                    <a:pt x="6376" y="20078"/>
                    <a:pt x="6695" y="20116"/>
                    <a:pt x="7005" y="20211"/>
                  </a:cubicBezTo>
                  <a:cubicBezTo>
                    <a:pt x="7375" y="20315"/>
                    <a:pt x="7812" y="20367"/>
                    <a:pt x="8276" y="20367"/>
                  </a:cubicBezTo>
                  <a:cubicBezTo>
                    <a:pt x="9903" y="20367"/>
                    <a:pt x="11856" y="19719"/>
                    <a:pt x="12376" y="18343"/>
                  </a:cubicBezTo>
                  <a:cubicBezTo>
                    <a:pt x="13076" y="16609"/>
                    <a:pt x="13176" y="10137"/>
                    <a:pt x="12576" y="5767"/>
                  </a:cubicBezTo>
                  <a:cubicBezTo>
                    <a:pt x="12095" y="2032"/>
                    <a:pt x="10605" y="1"/>
                    <a:pt x="8025" y="1"/>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47"/>
            <p:cNvSpPr/>
            <p:nvPr/>
          </p:nvSpPr>
          <p:spPr>
            <a:xfrm>
              <a:off x="6594704" y="2334655"/>
              <a:ext cx="35385" cy="53693"/>
            </a:xfrm>
            <a:custGeom>
              <a:avLst/>
              <a:gdLst/>
              <a:ahLst/>
              <a:cxnLst/>
              <a:rect l="l" t="t" r="r" b="b"/>
              <a:pathLst>
                <a:path w="1869" h="2836" fill="none" extrusionOk="0">
                  <a:moveTo>
                    <a:pt x="0" y="2836"/>
                  </a:moveTo>
                  <a:cubicBezTo>
                    <a:pt x="0" y="2836"/>
                    <a:pt x="0" y="300"/>
                    <a:pt x="1868" y="0"/>
                  </a:cubicBezTo>
                </a:path>
              </a:pathLst>
            </a:custGeom>
            <a:solidFill>
              <a:schemeClr val="dk1"/>
            </a:solidFill>
            <a:ln w="2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9" name="Google Shape;10339;p47"/>
            <p:cNvSpPr/>
            <p:nvPr/>
          </p:nvSpPr>
          <p:spPr>
            <a:xfrm>
              <a:off x="6607956" y="2385315"/>
              <a:ext cx="25294" cy="38717"/>
            </a:xfrm>
            <a:custGeom>
              <a:avLst/>
              <a:gdLst/>
              <a:ahLst/>
              <a:cxnLst/>
              <a:rect l="l" t="t" r="r" b="b"/>
              <a:pathLst>
                <a:path w="1336" h="2045" extrusionOk="0">
                  <a:moveTo>
                    <a:pt x="399" y="0"/>
                  </a:moveTo>
                  <a:cubicBezTo>
                    <a:pt x="365" y="0"/>
                    <a:pt x="332" y="9"/>
                    <a:pt x="301" y="26"/>
                  </a:cubicBezTo>
                  <a:cubicBezTo>
                    <a:pt x="34" y="126"/>
                    <a:pt x="1" y="627"/>
                    <a:pt x="234" y="1194"/>
                  </a:cubicBezTo>
                  <a:cubicBezTo>
                    <a:pt x="412" y="1698"/>
                    <a:pt x="722" y="2044"/>
                    <a:pt x="977" y="2044"/>
                  </a:cubicBezTo>
                  <a:cubicBezTo>
                    <a:pt x="1008" y="2044"/>
                    <a:pt x="1039" y="2039"/>
                    <a:pt x="1068" y="2028"/>
                  </a:cubicBezTo>
                  <a:cubicBezTo>
                    <a:pt x="1302" y="1928"/>
                    <a:pt x="1335" y="1394"/>
                    <a:pt x="1135" y="860"/>
                  </a:cubicBezTo>
                  <a:cubicBezTo>
                    <a:pt x="932" y="367"/>
                    <a:pt x="628" y="0"/>
                    <a:pt x="3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0" name="Google Shape;10340;p47"/>
            <p:cNvSpPr/>
            <p:nvPr/>
          </p:nvSpPr>
          <p:spPr>
            <a:xfrm>
              <a:off x="6675540" y="2304971"/>
              <a:ext cx="27793" cy="25919"/>
            </a:xfrm>
            <a:custGeom>
              <a:avLst/>
              <a:gdLst/>
              <a:ahLst/>
              <a:cxnLst/>
              <a:rect l="l" t="t" r="r" b="b"/>
              <a:pathLst>
                <a:path w="1468" h="1369" fill="none" extrusionOk="0">
                  <a:moveTo>
                    <a:pt x="601" y="0"/>
                  </a:moveTo>
                  <a:cubicBezTo>
                    <a:pt x="601" y="0"/>
                    <a:pt x="1468" y="968"/>
                    <a:pt x="0" y="1368"/>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47"/>
            <p:cNvSpPr/>
            <p:nvPr/>
          </p:nvSpPr>
          <p:spPr>
            <a:xfrm>
              <a:off x="6703313" y="2304971"/>
              <a:ext cx="22132" cy="27812"/>
            </a:xfrm>
            <a:custGeom>
              <a:avLst/>
              <a:gdLst/>
              <a:ahLst/>
              <a:cxnLst/>
              <a:rect l="l" t="t" r="r" b="b"/>
              <a:pathLst>
                <a:path w="1169" h="1469" fill="none" extrusionOk="0">
                  <a:moveTo>
                    <a:pt x="301" y="0"/>
                  </a:moveTo>
                  <a:cubicBezTo>
                    <a:pt x="301" y="0"/>
                    <a:pt x="1" y="1468"/>
                    <a:pt x="1168" y="1468"/>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2" name="Google Shape;10342;p47"/>
            <p:cNvSpPr/>
            <p:nvPr/>
          </p:nvSpPr>
          <p:spPr>
            <a:xfrm>
              <a:off x="6679327" y="2330869"/>
              <a:ext cx="18327" cy="24006"/>
            </a:xfrm>
            <a:custGeom>
              <a:avLst/>
              <a:gdLst/>
              <a:ahLst/>
              <a:cxnLst/>
              <a:rect l="l" t="t" r="r" b="b"/>
              <a:pathLst>
                <a:path w="968" h="1268" fill="none" extrusionOk="0">
                  <a:moveTo>
                    <a:pt x="0" y="801"/>
                  </a:moveTo>
                  <a:cubicBezTo>
                    <a:pt x="0" y="801"/>
                    <a:pt x="968" y="0"/>
                    <a:pt x="868" y="1268"/>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47"/>
            <p:cNvSpPr/>
            <p:nvPr/>
          </p:nvSpPr>
          <p:spPr>
            <a:xfrm>
              <a:off x="6709011" y="2346014"/>
              <a:ext cx="18327" cy="6967"/>
            </a:xfrm>
            <a:custGeom>
              <a:avLst/>
              <a:gdLst/>
              <a:ahLst/>
              <a:cxnLst/>
              <a:rect l="l" t="t" r="r" b="b"/>
              <a:pathLst>
                <a:path w="968" h="368" fill="none" extrusionOk="0">
                  <a:moveTo>
                    <a:pt x="967" y="101"/>
                  </a:moveTo>
                  <a:cubicBezTo>
                    <a:pt x="967" y="101"/>
                    <a:pt x="0" y="1"/>
                    <a:pt x="0" y="368"/>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47"/>
            <p:cNvSpPr/>
            <p:nvPr/>
          </p:nvSpPr>
          <p:spPr>
            <a:xfrm>
              <a:off x="6418056" y="2028328"/>
              <a:ext cx="609286" cy="669548"/>
            </a:xfrm>
            <a:custGeom>
              <a:avLst/>
              <a:gdLst/>
              <a:ahLst/>
              <a:cxnLst/>
              <a:rect l="l" t="t" r="r" b="b"/>
              <a:pathLst>
                <a:path w="32182" h="35365" extrusionOk="0">
                  <a:moveTo>
                    <a:pt x="21523" y="0"/>
                  </a:moveTo>
                  <a:cubicBezTo>
                    <a:pt x="20338" y="0"/>
                    <a:pt x="19125" y="139"/>
                    <a:pt x="17938" y="370"/>
                  </a:cubicBezTo>
                  <a:cubicBezTo>
                    <a:pt x="15869" y="770"/>
                    <a:pt x="13868" y="1437"/>
                    <a:pt x="11967" y="2305"/>
                  </a:cubicBezTo>
                  <a:cubicBezTo>
                    <a:pt x="8698" y="3841"/>
                    <a:pt x="6870" y="6210"/>
                    <a:pt x="4036" y="6210"/>
                  </a:cubicBezTo>
                  <a:cubicBezTo>
                    <a:pt x="3978" y="6210"/>
                    <a:pt x="3920" y="6209"/>
                    <a:pt x="3861" y="6207"/>
                  </a:cubicBezTo>
                  <a:cubicBezTo>
                    <a:pt x="3782" y="6206"/>
                    <a:pt x="3705" y="6205"/>
                    <a:pt x="3629" y="6205"/>
                  </a:cubicBezTo>
                  <a:cubicBezTo>
                    <a:pt x="906" y="6205"/>
                    <a:pt x="1" y="7361"/>
                    <a:pt x="1526" y="9243"/>
                  </a:cubicBezTo>
                  <a:cubicBezTo>
                    <a:pt x="2829" y="10878"/>
                    <a:pt x="4869" y="11017"/>
                    <a:pt x="5521" y="11017"/>
                  </a:cubicBezTo>
                  <a:cubicBezTo>
                    <a:pt x="5654" y="11017"/>
                    <a:pt x="5729" y="11011"/>
                    <a:pt x="5729" y="11011"/>
                  </a:cubicBezTo>
                  <a:lnTo>
                    <a:pt x="5729" y="11011"/>
                  </a:lnTo>
                  <a:cubicBezTo>
                    <a:pt x="5729" y="11011"/>
                    <a:pt x="3394" y="13246"/>
                    <a:pt x="3761" y="14714"/>
                  </a:cubicBezTo>
                  <a:cubicBezTo>
                    <a:pt x="3938" y="15364"/>
                    <a:pt x="4364" y="15667"/>
                    <a:pt x="4885" y="15667"/>
                  </a:cubicBezTo>
                  <a:cubicBezTo>
                    <a:pt x="5540" y="15667"/>
                    <a:pt x="6346" y="15187"/>
                    <a:pt x="6996" y="14313"/>
                  </a:cubicBezTo>
                  <a:cubicBezTo>
                    <a:pt x="8164" y="12745"/>
                    <a:pt x="9131" y="10611"/>
                    <a:pt x="11867" y="10044"/>
                  </a:cubicBezTo>
                  <a:cubicBezTo>
                    <a:pt x="14602" y="9443"/>
                    <a:pt x="15469" y="9443"/>
                    <a:pt x="15469" y="9443"/>
                  </a:cubicBezTo>
                  <a:lnTo>
                    <a:pt x="15469" y="9443"/>
                  </a:lnTo>
                  <a:cubicBezTo>
                    <a:pt x="15469" y="9443"/>
                    <a:pt x="12367" y="11878"/>
                    <a:pt x="12767" y="12846"/>
                  </a:cubicBezTo>
                  <a:cubicBezTo>
                    <a:pt x="13134" y="13846"/>
                    <a:pt x="15769" y="13746"/>
                    <a:pt x="16937" y="14914"/>
                  </a:cubicBezTo>
                  <a:cubicBezTo>
                    <a:pt x="18104" y="16081"/>
                    <a:pt x="17137" y="24087"/>
                    <a:pt x="16170" y="25154"/>
                  </a:cubicBezTo>
                  <a:cubicBezTo>
                    <a:pt x="15649" y="25729"/>
                    <a:pt x="15013" y="25878"/>
                    <a:pt x="14277" y="25878"/>
                  </a:cubicBezTo>
                  <a:cubicBezTo>
                    <a:pt x="13644" y="25878"/>
                    <a:pt x="12938" y="25768"/>
                    <a:pt x="12167" y="25721"/>
                  </a:cubicBezTo>
                  <a:cubicBezTo>
                    <a:pt x="12006" y="25712"/>
                    <a:pt x="11847" y="25707"/>
                    <a:pt x="11691" y="25707"/>
                  </a:cubicBezTo>
                  <a:cubicBezTo>
                    <a:pt x="10233" y="25707"/>
                    <a:pt x="9070" y="26144"/>
                    <a:pt x="9432" y="27289"/>
                  </a:cubicBezTo>
                  <a:cubicBezTo>
                    <a:pt x="9832" y="28557"/>
                    <a:pt x="11300" y="34828"/>
                    <a:pt x="12467" y="35228"/>
                  </a:cubicBezTo>
                  <a:cubicBezTo>
                    <a:pt x="12693" y="35306"/>
                    <a:pt x="13043" y="35364"/>
                    <a:pt x="13495" y="35364"/>
                  </a:cubicBezTo>
                  <a:cubicBezTo>
                    <a:pt x="15383" y="35364"/>
                    <a:pt x="19047" y="34342"/>
                    <a:pt x="22841" y="29391"/>
                  </a:cubicBezTo>
                  <a:cubicBezTo>
                    <a:pt x="24142" y="27656"/>
                    <a:pt x="21840" y="21252"/>
                    <a:pt x="21840" y="19884"/>
                  </a:cubicBezTo>
                  <a:cubicBezTo>
                    <a:pt x="21840" y="18516"/>
                    <a:pt x="21707" y="17082"/>
                    <a:pt x="22041" y="15748"/>
                  </a:cubicBezTo>
                  <a:cubicBezTo>
                    <a:pt x="22241" y="14980"/>
                    <a:pt x="22908" y="14213"/>
                    <a:pt x="23775" y="14213"/>
                  </a:cubicBezTo>
                  <a:cubicBezTo>
                    <a:pt x="24943" y="14213"/>
                    <a:pt x="25310" y="15314"/>
                    <a:pt x="25543" y="16281"/>
                  </a:cubicBezTo>
                  <a:cubicBezTo>
                    <a:pt x="26010" y="18450"/>
                    <a:pt x="24476" y="20284"/>
                    <a:pt x="24742" y="20584"/>
                  </a:cubicBezTo>
                  <a:cubicBezTo>
                    <a:pt x="25043" y="20885"/>
                    <a:pt x="27011" y="22619"/>
                    <a:pt x="28645" y="23220"/>
                  </a:cubicBezTo>
                  <a:cubicBezTo>
                    <a:pt x="28747" y="23254"/>
                    <a:pt x="28843" y="23271"/>
                    <a:pt x="28935" y="23271"/>
                  </a:cubicBezTo>
                  <a:cubicBezTo>
                    <a:pt x="30351" y="23271"/>
                    <a:pt x="30660" y="19314"/>
                    <a:pt x="31381" y="16181"/>
                  </a:cubicBezTo>
                  <a:cubicBezTo>
                    <a:pt x="32181" y="12879"/>
                    <a:pt x="32181" y="6441"/>
                    <a:pt x="28278" y="2438"/>
                  </a:cubicBezTo>
                  <a:cubicBezTo>
                    <a:pt x="26542" y="656"/>
                    <a:pt x="24100" y="0"/>
                    <a:pt x="21523" y="0"/>
                  </a:cubicBez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47"/>
            <p:cNvSpPr/>
            <p:nvPr/>
          </p:nvSpPr>
          <p:spPr>
            <a:xfrm>
              <a:off x="6632585" y="2546743"/>
              <a:ext cx="41084" cy="47558"/>
            </a:xfrm>
            <a:custGeom>
              <a:avLst/>
              <a:gdLst/>
              <a:ahLst/>
              <a:cxnLst/>
              <a:rect l="l" t="t" r="r" b="b"/>
              <a:pathLst>
                <a:path w="2170" h="2512" extrusionOk="0">
                  <a:moveTo>
                    <a:pt x="844" y="1"/>
                  </a:moveTo>
                  <a:cubicBezTo>
                    <a:pt x="772" y="1"/>
                    <a:pt x="701" y="13"/>
                    <a:pt x="635" y="39"/>
                  </a:cubicBezTo>
                  <a:cubicBezTo>
                    <a:pt x="168" y="205"/>
                    <a:pt x="1" y="906"/>
                    <a:pt x="268" y="1573"/>
                  </a:cubicBezTo>
                  <a:cubicBezTo>
                    <a:pt x="494" y="2138"/>
                    <a:pt x="935" y="2512"/>
                    <a:pt x="1348" y="2512"/>
                  </a:cubicBezTo>
                  <a:cubicBezTo>
                    <a:pt x="1423" y="2512"/>
                    <a:pt x="1497" y="2499"/>
                    <a:pt x="1569" y="2474"/>
                  </a:cubicBezTo>
                  <a:cubicBezTo>
                    <a:pt x="2036" y="2307"/>
                    <a:pt x="2169" y="1606"/>
                    <a:pt x="1936" y="939"/>
                  </a:cubicBezTo>
                  <a:cubicBezTo>
                    <a:pt x="1710" y="374"/>
                    <a:pt x="1245" y="1"/>
                    <a:pt x="84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47"/>
            <p:cNvSpPr/>
            <p:nvPr/>
          </p:nvSpPr>
          <p:spPr>
            <a:xfrm>
              <a:off x="6749410" y="2277502"/>
              <a:ext cx="221056" cy="200855"/>
            </a:xfrm>
            <a:custGeom>
              <a:avLst/>
              <a:gdLst/>
              <a:ahLst/>
              <a:cxnLst/>
              <a:rect l="l" t="t" r="r" b="b"/>
              <a:pathLst>
                <a:path w="11676" h="10609" extrusionOk="0">
                  <a:moveTo>
                    <a:pt x="5826" y="0"/>
                  </a:moveTo>
                  <a:cubicBezTo>
                    <a:pt x="4462" y="0"/>
                    <a:pt x="3103" y="517"/>
                    <a:pt x="2069" y="1552"/>
                  </a:cubicBezTo>
                  <a:cubicBezTo>
                    <a:pt x="1" y="3620"/>
                    <a:pt x="1" y="6989"/>
                    <a:pt x="2069" y="9057"/>
                  </a:cubicBezTo>
                  <a:cubicBezTo>
                    <a:pt x="3103" y="10091"/>
                    <a:pt x="4462" y="10608"/>
                    <a:pt x="5826" y="10608"/>
                  </a:cubicBezTo>
                  <a:cubicBezTo>
                    <a:pt x="7189" y="10608"/>
                    <a:pt x="8557" y="10091"/>
                    <a:pt x="9608" y="9057"/>
                  </a:cubicBezTo>
                  <a:cubicBezTo>
                    <a:pt x="11676" y="6989"/>
                    <a:pt x="11676" y="3620"/>
                    <a:pt x="9608" y="1552"/>
                  </a:cubicBezTo>
                  <a:cubicBezTo>
                    <a:pt x="8557" y="517"/>
                    <a:pt x="7189" y="0"/>
                    <a:pt x="5826" y="0"/>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47"/>
            <p:cNvSpPr/>
            <p:nvPr/>
          </p:nvSpPr>
          <p:spPr>
            <a:xfrm>
              <a:off x="6796152" y="2011914"/>
              <a:ext cx="84647" cy="320887"/>
            </a:xfrm>
            <a:custGeom>
              <a:avLst/>
              <a:gdLst/>
              <a:ahLst/>
              <a:cxnLst/>
              <a:rect l="l" t="t" r="r" b="b"/>
              <a:pathLst>
                <a:path w="4471" h="16949" extrusionOk="0">
                  <a:moveTo>
                    <a:pt x="3887" y="0"/>
                  </a:moveTo>
                  <a:cubicBezTo>
                    <a:pt x="3871" y="0"/>
                    <a:pt x="3854" y="1"/>
                    <a:pt x="3836" y="3"/>
                  </a:cubicBezTo>
                  <a:lnTo>
                    <a:pt x="634" y="136"/>
                  </a:lnTo>
                  <a:cubicBezTo>
                    <a:pt x="301" y="136"/>
                    <a:pt x="0" y="470"/>
                    <a:pt x="67" y="803"/>
                  </a:cubicBezTo>
                  <a:lnTo>
                    <a:pt x="2135" y="16948"/>
                  </a:lnTo>
                  <a:lnTo>
                    <a:pt x="4270" y="16848"/>
                  </a:lnTo>
                  <a:lnTo>
                    <a:pt x="4470" y="603"/>
                  </a:lnTo>
                  <a:cubicBezTo>
                    <a:pt x="4470" y="287"/>
                    <a:pt x="4200" y="0"/>
                    <a:pt x="3887" y="0"/>
                  </a:cubicBez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8" name="Google Shape;10348;p47"/>
            <p:cNvSpPr/>
            <p:nvPr/>
          </p:nvSpPr>
          <p:spPr>
            <a:xfrm>
              <a:off x="6798045" y="2316330"/>
              <a:ext cx="123800" cy="123800"/>
            </a:xfrm>
            <a:custGeom>
              <a:avLst/>
              <a:gdLst/>
              <a:ahLst/>
              <a:cxnLst/>
              <a:rect l="l" t="t" r="r" b="b"/>
              <a:pathLst>
                <a:path w="6539" h="6539" extrusionOk="0">
                  <a:moveTo>
                    <a:pt x="3269" y="1"/>
                  </a:moveTo>
                  <a:cubicBezTo>
                    <a:pt x="1468" y="1"/>
                    <a:pt x="0" y="1435"/>
                    <a:pt x="0" y="3270"/>
                  </a:cubicBezTo>
                  <a:cubicBezTo>
                    <a:pt x="0" y="5071"/>
                    <a:pt x="1468" y="6539"/>
                    <a:pt x="3269" y="6539"/>
                  </a:cubicBezTo>
                  <a:cubicBezTo>
                    <a:pt x="5071" y="6539"/>
                    <a:pt x="6538" y="5071"/>
                    <a:pt x="6538" y="3270"/>
                  </a:cubicBezTo>
                  <a:cubicBezTo>
                    <a:pt x="6538" y="1435"/>
                    <a:pt x="5071" y="1"/>
                    <a:pt x="3269" y="1"/>
                  </a:cubicBez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9" name="Google Shape;10349;p47"/>
            <p:cNvSpPr/>
            <p:nvPr/>
          </p:nvSpPr>
          <p:spPr>
            <a:xfrm>
              <a:off x="6061087" y="3195386"/>
              <a:ext cx="203373" cy="89683"/>
            </a:xfrm>
            <a:custGeom>
              <a:avLst/>
              <a:gdLst/>
              <a:ahLst/>
              <a:cxnLst/>
              <a:rect l="l" t="t" r="r" b="b"/>
              <a:pathLst>
                <a:path w="10742" h="4737" extrusionOk="0">
                  <a:moveTo>
                    <a:pt x="3637" y="0"/>
                  </a:moveTo>
                  <a:cubicBezTo>
                    <a:pt x="1635" y="0"/>
                    <a:pt x="1" y="1601"/>
                    <a:pt x="1" y="3603"/>
                  </a:cubicBezTo>
                  <a:lnTo>
                    <a:pt x="1" y="4737"/>
                  </a:lnTo>
                  <a:lnTo>
                    <a:pt x="10742" y="4737"/>
                  </a:lnTo>
                  <a:lnTo>
                    <a:pt x="10742" y="3603"/>
                  </a:lnTo>
                  <a:cubicBezTo>
                    <a:pt x="10742" y="1601"/>
                    <a:pt x="9107" y="0"/>
                    <a:pt x="7106" y="0"/>
                  </a:cubicBez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47"/>
            <p:cNvSpPr/>
            <p:nvPr/>
          </p:nvSpPr>
          <p:spPr>
            <a:xfrm>
              <a:off x="6061087" y="3038143"/>
              <a:ext cx="922070" cy="245176"/>
            </a:xfrm>
            <a:custGeom>
              <a:avLst/>
              <a:gdLst/>
              <a:ahLst/>
              <a:cxnLst/>
              <a:rect l="l" t="t" r="r" b="b"/>
              <a:pathLst>
                <a:path w="48703" h="12950" extrusionOk="0">
                  <a:moveTo>
                    <a:pt x="37728" y="0"/>
                  </a:moveTo>
                  <a:cubicBezTo>
                    <a:pt x="37728" y="0"/>
                    <a:pt x="17213" y="6071"/>
                    <a:pt x="15745" y="6071"/>
                  </a:cubicBezTo>
                  <a:cubicBezTo>
                    <a:pt x="15267" y="6071"/>
                    <a:pt x="14493" y="6086"/>
                    <a:pt x="13573" y="6086"/>
                  </a:cubicBezTo>
                  <a:cubicBezTo>
                    <a:pt x="11735" y="6086"/>
                    <a:pt x="9318" y="6027"/>
                    <a:pt x="7539" y="5671"/>
                  </a:cubicBezTo>
                  <a:cubicBezTo>
                    <a:pt x="6116" y="5383"/>
                    <a:pt x="4877" y="5133"/>
                    <a:pt x="3876" y="5133"/>
                  </a:cubicBezTo>
                  <a:cubicBezTo>
                    <a:pt x="3024" y="5133"/>
                    <a:pt x="2344" y="5314"/>
                    <a:pt x="1869" y="5804"/>
                  </a:cubicBezTo>
                  <a:cubicBezTo>
                    <a:pt x="801" y="6872"/>
                    <a:pt x="1" y="10441"/>
                    <a:pt x="1" y="10441"/>
                  </a:cubicBezTo>
                  <a:cubicBezTo>
                    <a:pt x="90" y="10446"/>
                    <a:pt x="179" y="10449"/>
                    <a:pt x="267" y="10449"/>
                  </a:cubicBezTo>
                  <a:cubicBezTo>
                    <a:pt x="736" y="10449"/>
                    <a:pt x="1181" y="10371"/>
                    <a:pt x="1602" y="10174"/>
                  </a:cubicBezTo>
                  <a:cubicBezTo>
                    <a:pt x="2669" y="9774"/>
                    <a:pt x="3303" y="7406"/>
                    <a:pt x="3303" y="7406"/>
                  </a:cubicBezTo>
                  <a:cubicBezTo>
                    <a:pt x="3303" y="7406"/>
                    <a:pt x="3579" y="7379"/>
                    <a:pt x="3993" y="7379"/>
                  </a:cubicBezTo>
                  <a:cubicBezTo>
                    <a:pt x="4900" y="7379"/>
                    <a:pt x="6471" y="7505"/>
                    <a:pt x="7273" y="8306"/>
                  </a:cubicBezTo>
                  <a:cubicBezTo>
                    <a:pt x="8473" y="9507"/>
                    <a:pt x="8340" y="9640"/>
                    <a:pt x="7539" y="10441"/>
                  </a:cubicBezTo>
                  <a:cubicBezTo>
                    <a:pt x="6772" y="11242"/>
                    <a:pt x="4370" y="11375"/>
                    <a:pt x="3837" y="12276"/>
                  </a:cubicBezTo>
                  <a:cubicBezTo>
                    <a:pt x="3533" y="12806"/>
                    <a:pt x="4006" y="12949"/>
                    <a:pt x="4617" y="12949"/>
                  </a:cubicBezTo>
                  <a:cubicBezTo>
                    <a:pt x="5082" y="12949"/>
                    <a:pt x="5626" y="12867"/>
                    <a:pt x="5972" y="12809"/>
                  </a:cubicBezTo>
                  <a:cubicBezTo>
                    <a:pt x="6772" y="12676"/>
                    <a:pt x="8874" y="12543"/>
                    <a:pt x="10208" y="11875"/>
                  </a:cubicBezTo>
                  <a:cubicBezTo>
                    <a:pt x="11676" y="11175"/>
                    <a:pt x="13243" y="10541"/>
                    <a:pt x="14845" y="10074"/>
                  </a:cubicBezTo>
                  <a:cubicBezTo>
                    <a:pt x="15478" y="9941"/>
                    <a:pt x="28454" y="9407"/>
                    <a:pt x="32557" y="9407"/>
                  </a:cubicBezTo>
                  <a:cubicBezTo>
                    <a:pt x="36660" y="9407"/>
                    <a:pt x="41964" y="8340"/>
                    <a:pt x="44599" y="7539"/>
                  </a:cubicBezTo>
                  <a:cubicBezTo>
                    <a:pt x="46100" y="7139"/>
                    <a:pt x="47501" y="6405"/>
                    <a:pt x="48702" y="5437"/>
                  </a:cubicBezTo>
                  <a:cubicBezTo>
                    <a:pt x="48702" y="5437"/>
                    <a:pt x="39429" y="0"/>
                    <a:pt x="37728" y="0"/>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47"/>
            <p:cNvSpPr/>
            <p:nvPr/>
          </p:nvSpPr>
          <p:spPr>
            <a:xfrm>
              <a:off x="6068035" y="3100654"/>
              <a:ext cx="73912" cy="29080"/>
            </a:xfrm>
            <a:custGeom>
              <a:avLst/>
              <a:gdLst/>
              <a:ahLst/>
              <a:cxnLst/>
              <a:rect l="l" t="t" r="r" b="b"/>
              <a:pathLst>
                <a:path w="3904" h="1536" fill="none" extrusionOk="0">
                  <a:moveTo>
                    <a:pt x="1" y="1535"/>
                  </a:moveTo>
                  <a:cubicBezTo>
                    <a:pt x="1" y="1535"/>
                    <a:pt x="1969" y="1"/>
                    <a:pt x="3903" y="1"/>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2" name="Google Shape;10352;p47"/>
            <p:cNvSpPr/>
            <p:nvPr/>
          </p:nvSpPr>
          <p:spPr>
            <a:xfrm>
              <a:off x="6059818" y="3072238"/>
              <a:ext cx="78343" cy="32867"/>
            </a:xfrm>
            <a:custGeom>
              <a:avLst/>
              <a:gdLst/>
              <a:ahLst/>
              <a:cxnLst/>
              <a:rect l="l" t="t" r="r" b="b"/>
              <a:pathLst>
                <a:path w="4138" h="1736" fill="none" extrusionOk="0">
                  <a:moveTo>
                    <a:pt x="1" y="1735"/>
                  </a:moveTo>
                  <a:cubicBezTo>
                    <a:pt x="1135" y="734"/>
                    <a:pt x="2603" y="101"/>
                    <a:pt x="4137" y="1"/>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3" name="Google Shape;10353;p47"/>
            <p:cNvSpPr/>
            <p:nvPr/>
          </p:nvSpPr>
          <p:spPr>
            <a:xfrm>
              <a:off x="6775308" y="2776058"/>
              <a:ext cx="320773" cy="397261"/>
            </a:xfrm>
            <a:custGeom>
              <a:avLst/>
              <a:gdLst/>
              <a:ahLst/>
              <a:cxnLst/>
              <a:rect l="l" t="t" r="r" b="b"/>
              <a:pathLst>
                <a:path w="16943" h="20983" extrusionOk="0">
                  <a:moveTo>
                    <a:pt x="11078" y="1"/>
                  </a:moveTo>
                  <a:cubicBezTo>
                    <a:pt x="10700" y="1"/>
                    <a:pt x="10348" y="147"/>
                    <a:pt x="10041" y="468"/>
                  </a:cubicBezTo>
                  <a:lnTo>
                    <a:pt x="4904" y="11076"/>
                  </a:lnTo>
                  <a:cubicBezTo>
                    <a:pt x="4904" y="11076"/>
                    <a:pt x="4691" y="11033"/>
                    <a:pt x="4417" y="11033"/>
                  </a:cubicBezTo>
                  <a:cubicBezTo>
                    <a:pt x="4007" y="11033"/>
                    <a:pt x="3463" y="11129"/>
                    <a:pt x="3303" y="11609"/>
                  </a:cubicBezTo>
                  <a:cubicBezTo>
                    <a:pt x="3103" y="12110"/>
                    <a:pt x="2803" y="12577"/>
                    <a:pt x="2369" y="12910"/>
                  </a:cubicBezTo>
                  <a:lnTo>
                    <a:pt x="1" y="13844"/>
                  </a:lnTo>
                  <a:cubicBezTo>
                    <a:pt x="1" y="13844"/>
                    <a:pt x="2236" y="15545"/>
                    <a:pt x="5171" y="18081"/>
                  </a:cubicBezTo>
                  <a:cubicBezTo>
                    <a:pt x="8073" y="20582"/>
                    <a:pt x="10175" y="20983"/>
                    <a:pt x="10175" y="20983"/>
                  </a:cubicBezTo>
                  <a:cubicBezTo>
                    <a:pt x="10175" y="20983"/>
                    <a:pt x="15478" y="16079"/>
                    <a:pt x="16279" y="10675"/>
                  </a:cubicBezTo>
                  <a:cubicBezTo>
                    <a:pt x="16942" y="5974"/>
                    <a:pt x="13491" y="1"/>
                    <a:pt x="11078" y="1"/>
                  </a:cubicBez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47"/>
            <p:cNvSpPr/>
            <p:nvPr/>
          </p:nvSpPr>
          <p:spPr>
            <a:xfrm>
              <a:off x="6248015" y="3347575"/>
              <a:ext cx="1307933" cy="391013"/>
            </a:xfrm>
            <a:custGeom>
              <a:avLst/>
              <a:gdLst/>
              <a:ahLst/>
              <a:cxnLst/>
              <a:rect l="l" t="t" r="r" b="b"/>
              <a:pathLst>
                <a:path w="69084" h="20653" extrusionOk="0">
                  <a:moveTo>
                    <a:pt x="38828" y="0"/>
                  </a:moveTo>
                  <a:lnTo>
                    <a:pt x="36426" y="3069"/>
                  </a:lnTo>
                  <a:cubicBezTo>
                    <a:pt x="36426" y="3069"/>
                    <a:pt x="35877" y="3045"/>
                    <a:pt x="34846" y="3045"/>
                  </a:cubicBezTo>
                  <a:cubicBezTo>
                    <a:pt x="31710" y="3045"/>
                    <a:pt x="24119" y="3271"/>
                    <a:pt x="13977" y="5104"/>
                  </a:cubicBezTo>
                  <a:cubicBezTo>
                    <a:pt x="467" y="7506"/>
                    <a:pt x="0" y="12809"/>
                    <a:pt x="1935" y="16412"/>
                  </a:cubicBezTo>
                  <a:lnTo>
                    <a:pt x="13477" y="15945"/>
                  </a:lnTo>
                  <a:cubicBezTo>
                    <a:pt x="13477" y="15945"/>
                    <a:pt x="26719" y="18814"/>
                    <a:pt x="35159" y="19781"/>
                  </a:cubicBezTo>
                  <a:cubicBezTo>
                    <a:pt x="39774" y="20312"/>
                    <a:pt x="46741" y="20652"/>
                    <a:pt x="52683" y="20652"/>
                  </a:cubicBezTo>
                  <a:cubicBezTo>
                    <a:pt x="57565" y="20652"/>
                    <a:pt x="61754" y="20423"/>
                    <a:pt x="63379" y="19881"/>
                  </a:cubicBezTo>
                  <a:cubicBezTo>
                    <a:pt x="66982" y="18647"/>
                    <a:pt x="67449" y="16179"/>
                    <a:pt x="67882" y="13276"/>
                  </a:cubicBezTo>
                  <a:cubicBezTo>
                    <a:pt x="68349" y="10374"/>
                    <a:pt x="69083" y="4837"/>
                    <a:pt x="68616" y="4137"/>
                  </a:cubicBezTo>
                  <a:cubicBezTo>
                    <a:pt x="68149" y="3403"/>
                    <a:pt x="38828" y="0"/>
                    <a:pt x="388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5" name="Google Shape;10355;p47"/>
            <p:cNvSpPr/>
            <p:nvPr/>
          </p:nvSpPr>
          <p:spPr>
            <a:xfrm>
              <a:off x="6248015" y="3347575"/>
              <a:ext cx="1307933" cy="399135"/>
            </a:xfrm>
            <a:custGeom>
              <a:avLst/>
              <a:gdLst/>
              <a:ahLst/>
              <a:cxnLst/>
              <a:rect l="l" t="t" r="r" b="b"/>
              <a:pathLst>
                <a:path w="69084" h="21082" fill="none" extrusionOk="0">
                  <a:moveTo>
                    <a:pt x="1935" y="16412"/>
                  </a:moveTo>
                  <a:cubicBezTo>
                    <a:pt x="0" y="12809"/>
                    <a:pt x="467" y="7506"/>
                    <a:pt x="13977" y="5104"/>
                  </a:cubicBezTo>
                  <a:cubicBezTo>
                    <a:pt x="27453" y="2669"/>
                    <a:pt x="36426" y="3069"/>
                    <a:pt x="36426" y="3069"/>
                  </a:cubicBezTo>
                  <a:lnTo>
                    <a:pt x="38828" y="0"/>
                  </a:lnTo>
                  <a:cubicBezTo>
                    <a:pt x="38828" y="0"/>
                    <a:pt x="68149" y="3403"/>
                    <a:pt x="68616" y="4137"/>
                  </a:cubicBezTo>
                  <a:cubicBezTo>
                    <a:pt x="69083" y="4837"/>
                    <a:pt x="68349" y="10374"/>
                    <a:pt x="67882" y="13276"/>
                  </a:cubicBezTo>
                  <a:cubicBezTo>
                    <a:pt x="67449" y="16179"/>
                    <a:pt x="66982" y="18647"/>
                    <a:pt x="63379" y="19881"/>
                  </a:cubicBezTo>
                  <a:cubicBezTo>
                    <a:pt x="59776" y="21082"/>
                    <a:pt x="43565" y="20748"/>
                    <a:pt x="35159" y="19781"/>
                  </a:cubicBezTo>
                  <a:cubicBezTo>
                    <a:pt x="26719" y="18814"/>
                    <a:pt x="13477" y="15945"/>
                    <a:pt x="13477" y="15945"/>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6" name="Google Shape;10356;p47"/>
            <p:cNvSpPr/>
            <p:nvPr/>
          </p:nvSpPr>
          <p:spPr>
            <a:xfrm>
              <a:off x="6439353" y="3742255"/>
              <a:ext cx="30974" cy="33492"/>
            </a:xfrm>
            <a:custGeom>
              <a:avLst/>
              <a:gdLst/>
              <a:ahLst/>
              <a:cxnLst/>
              <a:rect l="l" t="t" r="r" b="b"/>
              <a:pathLst>
                <a:path w="1636" h="1769" fill="none" extrusionOk="0">
                  <a:moveTo>
                    <a:pt x="1" y="1"/>
                  </a:moveTo>
                  <a:cubicBezTo>
                    <a:pt x="501" y="634"/>
                    <a:pt x="1068" y="1201"/>
                    <a:pt x="1635" y="1768"/>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47"/>
            <p:cNvSpPr/>
            <p:nvPr/>
          </p:nvSpPr>
          <p:spPr>
            <a:xfrm>
              <a:off x="6386308" y="3581226"/>
              <a:ext cx="775551" cy="114958"/>
            </a:xfrm>
            <a:custGeom>
              <a:avLst/>
              <a:gdLst/>
              <a:ahLst/>
              <a:cxnLst/>
              <a:rect l="l" t="t" r="r" b="b"/>
              <a:pathLst>
                <a:path w="40964" h="6072" fill="none" extrusionOk="0">
                  <a:moveTo>
                    <a:pt x="40963" y="567"/>
                  </a:moveTo>
                  <a:cubicBezTo>
                    <a:pt x="31323" y="401"/>
                    <a:pt x="12143" y="567"/>
                    <a:pt x="8340" y="567"/>
                  </a:cubicBezTo>
                  <a:cubicBezTo>
                    <a:pt x="3336" y="567"/>
                    <a:pt x="1" y="0"/>
                    <a:pt x="267" y="3336"/>
                  </a:cubicBezTo>
                  <a:cubicBezTo>
                    <a:pt x="401" y="4304"/>
                    <a:pt x="701" y="5204"/>
                    <a:pt x="1168" y="6071"/>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47"/>
            <p:cNvSpPr/>
            <p:nvPr/>
          </p:nvSpPr>
          <p:spPr>
            <a:xfrm>
              <a:off x="7216086" y="3475759"/>
              <a:ext cx="296218" cy="179385"/>
            </a:xfrm>
            <a:custGeom>
              <a:avLst/>
              <a:gdLst/>
              <a:ahLst/>
              <a:cxnLst/>
              <a:rect l="l" t="t" r="r" b="b"/>
              <a:pathLst>
                <a:path w="15646" h="9475" fill="none" extrusionOk="0">
                  <a:moveTo>
                    <a:pt x="13144" y="1"/>
                  </a:moveTo>
                  <a:cubicBezTo>
                    <a:pt x="13144" y="1"/>
                    <a:pt x="12043" y="1669"/>
                    <a:pt x="12310" y="2503"/>
                  </a:cubicBezTo>
                  <a:cubicBezTo>
                    <a:pt x="12610" y="3336"/>
                    <a:pt x="15645" y="4170"/>
                    <a:pt x="13711" y="5305"/>
                  </a:cubicBezTo>
                  <a:cubicBezTo>
                    <a:pt x="11776" y="6405"/>
                    <a:pt x="8974" y="5305"/>
                    <a:pt x="8974" y="6672"/>
                  </a:cubicBezTo>
                  <a:cubicBezTo>
                    <a:pt x="8974" y="8073"/>
                    <a:pt x="10375" y="9474"/>
                    <a:pt x="8440" y="9474"/>
                  </a:cubicBezTo>
                  <a:cubicBezTo>
                    <a:pt x="6472" y="9474"/>
                    <a:pt x="3970" y="6972"/>
                    <a:pt x="2603" y="6405"/>
                  </a:cubicBezTo>
                  <a:cubicBezTo>
                    <a:pt x="1735" y="6272"/>
                    <a:pt x="868" y="6172"/>
                    <a:pt x="1" y="6205"/>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47"/>
            <p:cNvSpPr/>
            <p:nvPr/>
          </p:nvSpPr>
          <p:spPr>
            <a:xfrm>
              <a:off x="6976757" y="3415141"/>
              <a:ext cx="324636" cy="137052"/>
            </a:xfrm>
            <a:custGeom>
              <a:avLst/>
              <a:gdLst/>
              <a:ahLst/>
              <a:cxnLst/>
              <a:rect l="l" t="t" r="r" b="b"/>
              <a:pathLst>
                <a:path w="17147" h="7239" fill="none" extrusionOk="0">
                  <a:moveTo>
                    <a:pt x="1" y="0"/>
                  </a:moveTo>
                  <a:cubicBezTo>
                    <a:pt x="1" y="0"/>
                    <a:pt x="11642" y="2569"/>
                    <a:pt x="17146" y="7239"/>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47"/>
            <p:cNvSpPr/>
            <p:nvPr/>
          </p:nvSpPr>
          <p:spPr>
            <a:xfrm>
              <a:off x="7032320" y="3420820"/>
              <a:ext cx="390956" cy="156004"/>
            </a:xfrm>
            <a:custGeom>
              <a:avLst/>
              <a:gdLst/>
              <a:ahLst/>
              <a:cxnLst/>
              <a:rect l="l" t="t" r="r" b="b"/>
              <a:pathLst>
                <a:path w="20650" h="8240" fill="none" extrusionOk="0">
                  <a:moveTo>
                    <a:pt x="1" y="1"/>
                  </a:moveTo>
                  <a:cubicBezTo>
                    <a:pt x="1" y="1"/>
                    <a:pt x="14678" y="2436"/>
                    <a:pt x="20649" y="8240"/>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1" name="Google Shape;10361;p47"/>
            <p:cNvSpPr/>
            <p:nvPr/>
          </p:nvSpPr>
          <p:spPr>
            <a:xfrm>
              <a:off x="6863718" y="2454453"/>
              <a:ext cx="713661" cy="1007872"/>
            </a:xfrm>
            <a:custGeom>
              <a:avLst/>
              <a:gdLst/>
              <a:ahLst/>
              <a:cxnLst/>
              <a:rect l="l" t="t" r="r" b="b"/>
              <a:pathLst>
                <a:path w="37695" h="53235" extrusionOk="0">
                  <a:moveTo>
                    <a:pt x="9005" y="1"/>
                  </a:moveTo>
                  <a:cubicBezTo>
                    <a:pt x="8247" y="1"/>
                    <a:pt x="7712" y="148"/>
                    <a:pt x="7406" y="377"/>
                  </a:cubicBezTo>
                  <a:cubicBezTo>
                    <a:pt x="7406" y="377"/>
                    <a:pt x="2636" y="11652"/>
                    <a:pt x="1335" y="17856"/>
                  </a:cubicBezTo>
                  <a:cubicBezTo>
                    <a:pt x="1" y="24061"/>
                    <a:pt x="2536" y="26996"/>
                    <a:pt x="3570" y="30032"/>
                  </a:cubicBezTo>
                  <a:cubicBezTo>
                    <a:pt x="4637" y="33067"/>
                    <a:pt x="8073" y="40873"/>
                    <a:pt x="8073" y="40873"/>
                  </a:cubicBezTo>
                  <a:cubicBezTo>
                    <a:pt x="8073" y="40873"/>
                    <a:pt x="5438" y="44309"/>
                    <a:pt x="5138" y="46410"/>
                  </a:cubicBezTo>
                  <a:cubicBezTo>
                    <a:pt x="4871" y="48545"/>
                    <a:pt x="5538" y="48278"/>
                    <a:pt x="14678" y="50913"/>
                  </a:cubicBezTo>
                  <a:cubicBezTo>
                    <a:pt x="20088" y="52475"/>
                    <a:pt x="25673" y="53235"/>
                    <a:pt x="31282" y="53235"/>
                  </a:cubicBezTo>
                  <a:cubicBezTo>
                    <a:pt x="32140" y="53235"/>
                    <a:pt x="32999" y="53217"/>
                    <a:pt x="33858" y="53182"/>
                  </a:cubicBezTo>
                  <a:cubicBezTo>
                    <a:pt x="35726" y="53048"/>
                    <a:pt x="36794" y="51580"/>
                    <a:pt x="37160" y="50513"/>
                  </a:cubicBezTo>
                  <a:cubicBezTo>
                    <a:pt x="37561" y="49446"/>
                    <a:pt x="37694" y="38871"/>
                    <a:pt x="36260" y="30799"/>
                  </a:cubicBezTo>
                  <a:cubicBezTo>
                    <a:pt x="34792" y="22726"/>
                    <a:pt x="29221" y="10951"/>
                    <a:pt x="21282" y="5414"/>
                  </a:cubicBezTo>
                  <a:cubicBezTo>
                    <a:pt x="15365" y="1262"/>
                    <a:pt x="11226" y="1"/>
                    <a:pt x="9005" y="1"/>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47"/>
            <p:cNvSpPr/>
            <p:nvPr/>
          </p:nvSpPr>
          <p:spPr>
            <a:xfrm>
              <a:off x="6873827" y="2454528"/>
              <a:ext cx="193263" cy="497149"/>
            </a:xfrm>
            <a:custGeom>
              <a:avLst/>
              <a:gdLst/>
              <a:ahLst/>
              <a:cxnLst/>
              <a:rect l="l" t="t" r="r" b="b"/>
              <a:pathLst>
                <a:path w="10208" h="26259" extrusionOk="0">
                  <a:moveTo>
                    <a:pt x="8474" y="1"/>
                  </a:moveTo>
                  <a:cubicBezTo>
                    <a:pt x="7715" y="1"/>
                    <a:pt x="7176" y="150"/>
                    <a:pt x="6872" y="373"/>
                  </a:cubicBezTo>
                  <a:cubicBezTo>
                    <a:pt x="6872" y="373"/>
                    <a:pt x="2102" y="11648"/>
                    <a:pt x="801" y="17852"/>
                  </a:cubicBezTo>
                  <a:cubicBezTo>
                    <a:pt x="0" y="21588"/>
                    <a:pt x="601" y="24157"/>
                    <a:pt x="1435" y="26258"/>
                  </a:cubicBezTo>
                  <a:lnTo>
                    <a:pt x="10208" y="206"/>
                  </a:lnTo>
                  <a:cubicBezTo>
                    <a:pt x="9541" y="63"/>
                    <a:pt x="8962" y="1"/>
                    <a:pt x="8474" y="1"/>
                  </a:cubicBezTo>
                  <a:close/>
                </a:path>
              </a:pathLst>
            </a:custGeom>
            <a:solidFill>
              <a:schemeClr val="accent3"/>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47"/>
            <p:cNvSpPr/>
            <p:nvPr/>
          </p:nvSpPr>
          <p:spPr>
            <a:xfrm>
              <a:off x="7418178" y="2899206"/>
              <a:ext cx="29061" cy="1912"/>
            </a:xfrm>
            <a:custGeom>
              <a:avLst/>
              <a:gdLst/>
              <a:ahLst/>
              <a:cxnLst/>
              <a:rect l="l" t="t" r="r" b="b"/>
              <a:pathLst>
                <a:path w="1535" h="101" fill="none" extrusionOk="0">
                  <a:moveTo>
                    <a:pt x="0" y="1"/>
                  </a:moveTo>
                  <a:cubicBezTo>
                    <a:pt x="501" y="67"/>
                    <a:pt x="1034" y="101"/>
                    <a:pt x="1535" y="67"/>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47"/>
            <p:cNvSpPr/>
            <p:nvPr/>
          </p:nvSpPr>
          <p:spPr>
            <a:xfrm>
              <a:off x="7223034" y="2788704"/>
              <a:ext cx="156648" cy="101686"/>
            </a:xfrm>
            <a:custGeom>
              <a:avLst/>
              <a:gdLst/>
              <a:ahLst/>
              <a:cxnLst/>
              <a:rect l="l" t="t" r="r" b="b"/>
              <a:pathLst>
                <a:path w="8274" h="5371" fill="none" extrusionOk="0">
                  <a:moveTo>
                    <a:pt x="1" y="0"/>
                  </a:moveTo>
                  <a:cubicBezTo>
                    <a:pt x="1" y="0"/>
                    <a:pt x="3770" y="3903"/>
                    <a:pt x="8273" y="5371"/>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47"/>
            <p:cNvSpPr/>
            <p:nvPr/>
          </p:nvSpPr>
          <p:spPr>
            <a:xfrm>
              <a:off x="7257148" y="2897313"/>
              <a:ext cx="193888" cy="126318"/>
            </a:xfrm>
            <a:custGeom>
              <a:avLst/>
              <a:gdLst/>
              <a:ahLst/>
              <a:cxnLst/>
              <a:rect l="l" t="t" r="r" b="b"/>
              <a:pathLst>
                <a:path w="10241" h="6672" fill="none" extrusionOk="0">
                  <a:moveTo>
                    <a:pt x="0" y="1"/>
                  </a:moveTo>
                  <a:cubicBezTo>
                    <a:pt x="0" y="1"/>
                    <a:pt x="4303" y="5705"/>
                    <a:pt x="10241" y="667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6" name="Google Shape;10366;p47"/>
            <p:cNvSpPr/>
            <p:nvPr/>
          </p:nvSpPr>
          <p:spPr>
            <a:xfrm>
              <a:off x="7197155" y="2759020"/>
              <a:ext cx="149056" cy="23382"/>
            </a:xfrm>
            <a:custGeom>
              <a:avLst/>
              <a:gdLst/>
              <a:ahLst/>
              <a:cxnLst/>
              <a:rect l="l" t="t" r="r" b="b"/>
              <a:pathLst>
                <a:path w="7873" h="1235" fill="none" extrusionOk="0">
                  <a:moveTo>
                    <a:pt x="0" y="0"/>
                  </a:moveTo>
                  <a:cubicBezTo>
                    <a:pt x="2502" y="968"/>
                    <a:pt x="5237" y="1235"/>
                    <a:pt x="7872" y="768"/>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7" name="Google Shape;10367;p47"/>
            <p:cNvSpPr/>
            <p:nvPr/>
          </p:nvSpPr>
          <p:spPr>
            <a:xfrm>
              <a:off x="7340503" y="3265470"/>
              <a:ext cx="39796" cy="37922"/>
            </a:xfrm>
            <a:custGeom>
              <a:avLst/>
              <a:gdLst/>
              <a:ahLst/>
              <a:cxnLst/>
              <a:rect l="l" t="t" r="r" b="b"/>
              <a:pathLst>
                <a:path w="2102" h="2003" fill="none" extrusionOk="0">
                  <a:moveTo>
                    <a:pt x="0" y="1"/>
                  </a:moveTo>
                  <a:cubicBezTo>
                    <a:pt x="734" y="635"/>
                    <a:pt x="1435" y="1302"/>
                    <a:pt x="2102" y="2002"/>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47"/>
            <p:cNvSpPr/>
            <p:nvPr/>
          </p:nvSpPr>
          <p:spPr>
            <a:xfrm>
              <a:off x="7137786" y="3169488"/>
              <a:ext cx="178742" cy="77699"/>
            </a:xfrm>
            <a:custGeom>
              <a:avLst/>
              <a:gdLst/>
              <a:ahLst/>
              <a:cxnLst/>
              <a:rect l="l" t="t" r="r" b="b"/>
              <a:pathLst>
                <a:path w="9441" h="4104" fill="none" extrusionOk="0">
                  <a:moveTo>
                    <a:pt x="1" y="1"/>
                  </a:moveTo>
                  <a:cubicBezTo>
                    <a:pt x="3403" y="668"/>
                    <a:pt x="6605" y="2069"/>
                    <a:pt x="9441" y="4103"/>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9" name="Google Shape;10369;p47"/>
            <p:cNvSpPr/>
            <p:nvPr/>
          </p:nvSpPr>
          <p:spPr>
            <a:xfrm>
              <a:off x="6209489" y="2999428"/>
              <a:ext cx="1067320" cy="233892"/>
            </a:xfrm>
            <a:custGeom>
              <a:avLst/>
              <a:gdLst/>
              <a:ahLst/>
              <a:cxnLst/>
              <a:rect l="l" t="t" r="r" b="b"/>
              <a:pathLst>
                <a:path w="56375" h="12354" extrusionOk="0">
                  <a:moveTo>
                    <a:pt x="5019" y="0"/>
                  </a:moveTo>
                  <a:cubicBezTo>
                    <a:pt x="3642" y="0"/>
                    <a:pt x="1138" y="261"/>
                    <a:pt x="868" y="711"/>
                  </a:cubicBezTo>
                  <a:cubicBezTo>
                    <a:pt x="601" y="1245"/>
                    <a:pt x="1902" y="1545"/>
                    <a:pt x="1902" y="1545"/>
                  </a:cubicBezTo>
                  <a:lnTo>
                    <a:pt x="4837" y="1678"/>
                  </a:lnTo>
                  <a:cubicBezTo>
                    <a:pt x="5605" y="1712"/>
                    <a:pt x="7373" y="4047"/>
                    <a:pt x="7373" y="4047"/>
                  </a:cubicBezTo>
                  <a:cubicBezTo>
                    <a:pt x="7373" y="4047"/>
                    <a:pt x="4470" y="3513"/>
                    <a:pt x="3403" y="3480"/>
                  </a:cubicBezTo>
                  <a:cubicBezTo>
                    <a:pt x="3382" y="3478"/>
                    <a:pt x="3361" y="3478"/>
                    <a:pt x="3340" y="3478"/>
                  </a:cubicBezTo>
                  <a:cubicBezTo>
                    <a:pt x="2277" y="3478"/>
                    <a:pt x="33" y="5055"/>
                    <a:pt x="1" y="5414"/>
                  </a:cubicBezTo>
                  <a:cubicBezTo>
                    <a:pt x="1" y="5815"/>
                    <a:pt x="634" y="5981"/>
                    <a:pt x="1302" y="6015"/>
                  </a:cubicBezTo>
                  <a:cubicBezTo>
                    <a:pt x="1313" y="6015"/>
                    <a:pt x="1325" y="6016"/>
                    <a:pt x="1337" y="6016"/>
                  </a:cubicBezTo>
                  <a:cubicBezTo>
                    <a:pt x="2033" y="6016"/>
                    <a:pt x="3870" y="5081"/>
                    <a:pt x="3870" y="5081"/>
                  </a:cubicBezTo>
                  <a:lnTo>
                    <a:pt x="7006" y="6148"/>
                  </a:lnTo>
                  <a:cubicBezTo>
                    <a:pt x="7006" y="6148"/>
                    <a:pt x="4003" y="7482"/>
                    <a:pt x="3570" y="8517"/>
                  </a:cubicBezTo>
                  <a:cubicBezTo>
                    <a:pt x="3136" y="9551"/>
                    <a:pt x="2669" y="10852"/>
                    <a:pt x="2669" y="10852"/>
                  </a:cubicBezTo>
                  <a:cubicBezTo>
                    <a:pt x="2669" y="10852"/>
                    <a:pt x="2733" y="11278"/>
                    <a:pt x="3305" y="11278"/>
                  </a:cubicBezTo>
                  <a:cubicBezTo>
                    <a:pt x="3448" y="11278"/>
                    <a:pt x="3623" y="11252"/>
                    <a:pt x="3837" y="11185"/>
                  </a:cubicBezTo>
                  <a:cubicBezTo>
                    <a:pt x="4904" y="10818"/>
                    <a:pt x="5404" y="9117"/>
                    <a:pt x="5404" y="9117"/>
                  </a:cubicBezTo>
                  <a:lnTo>
                    <a:pt x="8607" y="8216"/>
                  </a:lnTo>
                  <a:lnTo>
                    <a:pt x="8607" y="8216"/>
                  </a:lnTo>
                  <a:cubicBezTo>
                    <a:pt x="8607" y="8216"/>
                    <a:pt x="6439" y="9517"/>
                    <a:pt x="6272" y="10184"/>
                  </a:cubicBezTo>
                  <a:cubicBezTo>
                    <a:pt x="6105" y="10818"/>
                    <a:pt x="5638" y="12319"/>
                    <a:pt x="6172" y="12353"/>
                  </a:cubicBezTo>
                  <a:cubicBezTo>
                    <a:pt x="6176" y="12353"/>
                    <a:pt x="6181" y="12353"/>
                    <a:pt x="6186" y="12353"/>
                  </a:cubicBezTo>
                  <a:cubicBezTo>
                    <a:pt x="6729" y="12353"/>
                    <a:pt x="8106" y="10451"/>
                    <a:pt x="8106" y="10451"/>
                  </a:cubicBezTo>
                  <a:lnTo>
                    <a:pt x="10541" y="9784"/>
                  </a:lnTo>
                  <a:lnTo>
                    <a:pt x="13844" y="9918"/>
                  </a:lnTo>
                  <a:cubicBezTo>
                    <a:pt x="13986" y="9923"/>
                    <a:pt x="14127" y="9926"/>
                    <a:pt x="14269" y="9926"/>
                  </a:cubicBezTo>
                  <a:cubicBezTo>
                    <a:pt x="14928" y="9926"/>
                    <a:pt x="15587" y="9866"/>
                    <a:pt x="16246" y="9784"/>
                  </a:cubicBezTo>
                  <a:cubicBezTo>
                    <a:pt x="23017" y="10985"/>
                    <a:pt x="29889" y="11819"/>
                    <a:pt x="36760" y="12219"/>
                  </a:cubicBezTo>
                  <a:cubicBezTo>
                    <a:pt x="37927" y="12276"/>
                    <a:pt x="39011" y="12303"/>
                    <a:pt x="40020" y="12303"/>
                  </a:cubicBezTo>
                  <a:cubicBezTo>
                    <a:pt x="47845" y="12303"/>
                    <a:pt x="51187" y="10674"/>
                    <a:pt x="53639" y="8783"/>
                  </a:cubicBezTo>
                  <a:cubicBezTo>
                    <a:pt x="56374" y="6649"/>
                    <a:pt x="50403" y="1612"/>
                    <a:pt x="48168" y="1512"/>
                  </a:cubicBezTo>
                  <a:cubicBezTo>
                    <a:pt x="47715" y="1485"/>
                    <a:pt x="47208" y="1474"/>
                    <a:pt x="46687" y="1474"/>
                  </a:cubicBezTo>
                  <a:cubicBezTo>
                    <a:pt x="44603" y="1474"/>
                    <a:pt x="42297" y="1645"/>
                    <a:pt x="42297" y="1645"/>
                  </a:cubicBezTo>
                  <a:cubicBezTo>
                    <a:pt x="38895" y="2913"/>
                    <a:pt x="35326" y="3813"/>
                    <a:pt x="31723" y="4314"/>
                  </a:cubicBezTo>
                  <a:cubicBezTo>
                    <a:pt x="26437" y="4958"/>
                    <a:pt x="17444" y="5416"/>
                    <a:pt x="16363" y="5416"/>
                  </a:cubicBezTo>
                  <a:cubicBezTo>
                    <a:pt x="16325" y="5416"/>
                    <a:pt x="16297" y="5415"/>
                    <a:pt x="16279" y="5414"/>
                  </a:cubicBezTo>
                  <a:cubicBezTo>
                    <a:pt x="15745" y="5381"/>
                    <a:pt x="9407" y="2446"/>
                    <a:pt x="9407" y="2446"/>
                  </a:cubicBezTo>
                  <a:cubicBezTo>
                    <a:pt x="9407" y="2446"/>
                    <a:pt x="6605" y="44"/>
                    <a:pt x="5438" y="10"/>
                  </a:cubicBezTo>
                  <a:cubicBezTo>
                    <a:pt x="5316" y="4"/>
                    <a:pt x="5175" y="0"/>
                    <a:pt x="5019" y="0"/>
                  </a:cubicBez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47"/>
            <p:cNvSpPr/>
            <p:nvPr/>
          </p:nvSpPr>
          <p:spPr>
            <a:xfrm>
              <a:off x="6981187" y="2551210"/>
              <a:ext cx="329047" cy="632724"/>
            </a:xfrm>
            <a:custGeom>
              <a:avLst/>
              <a:gdLst/>
              <a:ahLst/>
              <a:cxnLst/>
              <a:rect l="l" t="t" r="r" b="b"/>
              <a:pathLst>
                <a:path w="17380" h="33420" extrusionOk="0">
                  <a:moveTo>
                    <a:pt x="6693" y="1"/>
                  </a:moveTo>
                  <a:cubicBezTo>
                    <a:pt x="6662" y="1"/>
                    <a:pt x="6633" y="2"/>
                    <a:pt x="6605" y="3"/>
                  </a:cubicBezTo>
                  <a:lnTo>
                    <a:pt x="3903" y="1037"/>
                  </a:lnTo>
                  <a:cubicBezTo>
                    <a:pt x="3903" y="1037"/>
                    <a:pt x="434" y="3939"/>
                    <a:pt x="234" y="8676"/>
                  </a:cubicBezTo>
                  <a:cubicBezTo>
                    <a:pt x="0" y="13446"/>
                    <a:pt x="2202" y="22953"/>
                    <a:pt x="2202" y="22953"/>
                  </a:cubicBezTo>
                  <a:lnTo>
                    <a:pt x="1835" y="24520"/>
                  </a:lnTo>
                  <a:lnTo>
                    <a:pt x="200" y="25521"/>
                  </a:lnTo>
                  <a:cubicBezTo>
                    <a:pt x="200" y="25521"/>
                    <a:pt x="1534" y="28090"/>
                    <a:pt x="6471" y="30425"/>
                  </a:cubicBezTo>
                  <a:cubicBezTo>
                    <a:pt x="10551" y="32395"/>
                    <a:pt x="14239" y="33419"/>
                    <a:pt x="15843" y="33419"/>
                  </a:cubicBezTo>
                  <a:cubicBezTo>
                    <a:pt x="16166" y="33419"/>
                    <a:pt x="16405" y="33377"/>
                    <a:pt x="16545" y="33293"/>
                  </a:cubicBezTo>
                  <a:cubicBezTo>
                    <a:pt x="17379" y="32826"/>
                    <a:pt x="16145" y="27723"/>
                    <a:pt x="16312" y="21385"/>
                  </a:cubicBezTo>
                  <a:cubicBezTo>
                    <a:pt x="16412" y="15881"/>
                    <a:pt x="15645" y="10377"/>
                    <a:pt x="14043" y="5106"/>
                  </a:cubicBezTo>
                  <a:cubicBezTo>
                    <a:pt x="12898" y="1671"/>
                    <a:pt x="8256" y="1"/>
                    <a:pt x="66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1" name="Google Shape;10371;p47"/>
            <p:cNvSpPr/>
            <p:nvPr/>
          </p:nvSpPr>
          <p:spPr>
            <a:xfrm>
              <a:off x="6981187" y="2549999"/>
              <a:ext cx="329047" cy="641017"/>
            </a:xfrm>
            <a:custGeom>
              <a:avLst/>
              <a:gdLst/>
              <a:ahLst/>
              <a:cxnLst/>
              <a:rect l="l" t="t" r="r" b="b"/>
              <a:pathLst>
                <a:path w="17380" h="33858" fill="none" extrusionOk="0">
                  <a:moveTo>
                    <a:pt x="3903" y="1101"/>
                  </a:moveTo>
                  <a:cubicBezTo>
                    <a:pt x="3903" y="1101"/>
                    <a:pt x="434" y="4003"/>
                    <a:pt x="234" y="8740"/>
                  </a:cubicBezTo>
                  <a:cubicBezTo>
                    <a:pt x="0" y="13510"/>
                    <a:pt x="2202" y="23017"/>
                    <a:pt x="2202" y="23017"/>
                  </a:cubicBezTo>
                  <a:lnTo>
                    <a:pt x="1835" y="24584"/>
                  </a:lnTo>
                  <a:lnTo>
                    <a:pt x="200" y="25585"/>
                  </a:lnTo>
                  <a:cubicBezTo>
                    <a:pt x="200" y="25585"/>
                    <a:pt x="1534" y="28154"/>
                    <a:pt x="6471" y="30489"/>
                  </a:cubicBezTo>
                  <a:cubicBezTo>
                    <a:pt x="11375" y="32857"/>
                    <a:pt x="15711" y="33858"/>
                    <a:pt x="16545" y="33357"/>
                  </a:cubicBezTo>
                  <a:cubicBezTo>
                    <a:pt x="17379" y="32890"/>
                    <a:pt x="16145" y="27787"/>
                    <a:pt x="16312" y="21449"/>
                  </a:cubicBezTo>
                  <a:cubicBezTo>
                    <a:pt x="16412" y="15945"/>
                    <a:pt x="15645" y="10441"/>
                    <a:pt x="14043" y="5170"/>
                  </a:cubicBezTo>
                  <a:cubicBezTo>
                    <a:pt x="12876" y="1668"/>
                    <a:pt x="8072" y="0"/>
                    <a:pt x="6605" y="67"/>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2" name="Google Shape;10372;p47"/>
            <p:cNvSpPr/>
            <p:nvPr/>
          </p:nvSpPr>
          <p:spPr>
            <a:xfrm>
              <a:off x="7015907" y="3015406"/>
              <a:ext cx="134534" cy="73912"/>
            </a:xfrm>
            <a:custGeom>
              <a:avLst/>
              <a:gdLst/>
              <a:ahLst/>
              <a:cxnLst/>
              <a:rect l="l" t="t" r="r" b="b"/>
              <a:pathLst>
                <a:path w="7106" h="3904" fill="none" extrusionOk="0">
                  <a:moveTo>
                    <a:pt x="1" y="0"/>
                  </a:moveTo>
                  <a:cubicBezTo>
                    <a:pt x="1" y="0"/>
                    <a:pt x="3937" y="3503"/>
                    <a:pt x="7106" y="3903"/>
                  </a:cubicBez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47"/>
            <p:cNvSpPr/>
            <p:nvPr/>
          </p:nvSpPr>
          <p:spPr>
            <a:xfrm>
              <a:off x="6352213" y="2981311"/>
              <a:ext cx="90327" cy="49906"/>
            </a:xfrm>
            <a:custGeom>
              <a:avLst/>
              <a:gdLst/>
              <a:ahLst/>
              <a:cxnLst/>
              <a:rect l="l" t="t" r="r" b="b"/>
              <a:pathLst>
                <a:path w="4771" h="2636" fill="none" extrusionOk="0">
                  <a:moveTo>
                    <a:pt x="0" y="0"/>
                  </a:moveTo>
                  <a:lnTo>
                    <a:pt x="4770" y="2635"/>
                  </a:ln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47"/>
            <p:cNvSpPr/>
            <p:nvPr/>
          </p:nvSpPr>
          <p:spPr>
            <a:xfrm>
              <a:off x="6376842" y="2961092"/>
              <a:ext cx="82110" cy="44851"/>
            </a:xfrm>
            <a:custGeom>
              <a:avLst/>
              <a:gdLst/>
              <a:ahLst/>
              <a:cxnLst/>
              <a:rect l="l" t="t" r="r" b="b"/>
              <a:pathLst>
                <a:path w="4337" h="2369" fill="none" extrusionOk="0">
                  <a:moveTo>
                    <a:pt x="0" y="1"/>
                  </a:moveTo>
                  <a:lnTo>
                    <a:pt x="4337" y="2369"/>
                  </a:ln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47"/>
            <p:cNvSpPr/>
            <p:nvPr/>
          </p:nvSpPr>
          <p:spPr>
            <a:xfrm>
              <a:off x="5428970" y="2693385"/>
              <a:ext cx="532401" cy="631512"/>
            </a:xfrm>
            <a:custGeom>
              <a:avLst/>
              <a:gdLst/>
              <a:ahLst/>
              <a:cxnLst/>
              <a:rect l="l" t="t" r="r" b="b"/>
              <a:pathLst>
                <a:path w="28121" h="33356" extrusionOk="0">
                  <a:moveTo>
                    <a:pt x="9250" y="0"/>
                  </a:moveTo>
                  <a:cubicBezTo>
                    <a:pt x="8683" y="0"/>
                    <a:pt x="8125" y="321"/>
                    <a:pt x="7939" y="1066"/>
                  </a:cubicBezTo>
                  <a:lnTo>
                    <a:pt x="1101" y="25617"/>
                  </a:lnTo>
                  <a:cubicBezTo>
                    <a:pt x="0" y="29519"/>
                    <a:pt x="2936" y="33355"/>
                    <a:pt x="6972" y="33355"/>
                  </a:cubicBezTo>
                  <a:lnTo>
                    <a:pt x="26286" y="33355"/>
                  </a:lnTo>
                  <a:cubicBezTo>
                    <a:pt x="28120" y="33355"/>
                    <a:pt x="28120" y="30553"/>
                    <a:pt x="26286" y="30553"/>
                  </a:cubicBezTo>
                  <a:lnTo>
                    <a:pt x="6972" y="30553"/>
                  </a:lnTo>
                  <a:cubicBezTo>
                    <a:pt x="4770" y="30553"/>
                    <a:pt x="3202" y="28485"/>
                    <a:pt x="3770" y="26384"/>
                  </a:cubicBezTo>
                  <a:lnTo>
                    <a:pt x="10641" y="1833"/>
                  </a:lnTo>
                  <a:cubicBezTo>
                    <a:pt x="10982" y="730"/>
                    <a:pt x="10105" y="0"/>
                    <a:pt x="9250" y="0"/>
                  </a:cubicBez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6" name="Google Shape;10376;p47"/>
            <p:cNvSpPr/>
            <p:nvPr/>
          </p:nvSpPr>
          <p:spPr>
            <a:xfrm>
              <a:off x="5606413" y="2106684"/>
              <a:ext cx="210946" cy="1079948"/>
            </a:xfrm>
            <a:custGeom>
              <a:avLst/>
              <a:gdLst/>
              <a:ahLst/>
              <a:cxnLst/>
              <a:rect l="l" t="t" r="r" b="b"/>
              <a:pathLst>
                <a:path w="11142" h="57042" extrusionOk="0">
                  <a:moveTo>
                    <a:pt x="4370" y="0"/>
                  </a:moveTo>
                  <a:lnTo>
                    <a:pt x="1" y="534"/>
                  </a:lnTo>
                  <a:lnTo>
                    <a:pt x="6772" y="57041"/>
                  </a:lnTo>
                  <a:lnTo>
                    <a:pt x="11142" y="56507"/>
                  </a:lnTo>
                  <a:lnTo>
                    <a:pt x="4370" y="0"/>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47"/>
            <p:cNvSpPr/>
            <p:nvPr/>
          </p:nvSpPr>
          <p:spPr>
            <a:xfrm>
              <a:off x="5844494" y="3165702"/>
              <a:ext cx="168007" cy="57479"/>
            </a:xfrm>
            <a:custGeom>
              <a:avLst/>
              <a:gdLst/>
              <a:ahLst/>
              <a:cxnLst/>
              <a:rect l="l" t="t" r="r" b="b"/>
              <a:pathLst>
                <a:path w="8874" h="3036" fill="none" extrusionOk="0">
                  <a:moveTo>
                    <a:pt x="0" y="0"/>
                  </a:moveTo>
                  <a:lnTo>
                    <a:pt x="8873" y="3036"/>
                  </a:lnTo>
                </a:path>
              </a:pathLst>
            </a:custGeom>
            <a:no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47"/>
            <p:cNvSpPr/>
            <p:nvPr/>
          </p:nvSpPr>
          <p:spPr>
            <a:xfrm>
              <a:off x="5459279" y="2116794"/>
              <a:ext cx="275373" cy="1069838"/>
            </a:xfrm>
            <a:custGeom>
              <a:avLst/>
              <a:gdLst/>
              <a:ahLst/>
              <a:cxnLst/>
              <a:rect l="l" t="t" r="r" b="b"/>
              <a:pathLst>
                <a:path w="14545" h="56508" extrusionOk="0">
                  <a:moveTo>
                    <a:pt x="7773" y="0"/>
                  </a:moveTo>
                  <a:cubicBezTo>
                    <a:pt x="7772" y="1"/>
                    <a:pt x="1" y="27687"/>
                    <a:pt x="14544" y="56507"/>
                  </a:cubicBezTo>
                  <a:lnTo>
                    <a:pt x="7773" y="0"/>
                  </a:ln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47"/>
            <p:cNvSpPr/>
            <p:nvPr/>
          </p:nvSpPr>
          <p:spPr>
            <a:xfrm>
              <a:off x="6153926" y="3233268"/>
              <a:ext cx="48013" cy="20864"/>
            </a:xfrm>
            <a:custGeom>
              <a:avLst/>
              <a:gdLst/>
              <a:ahLst/>
              <a:cxnLst/>
              <a:rect l="l" t="t" r="r" b="b"/>
              <a:pathLst>
                <a:path w="2536" h="1102" extrusionOk="0">
                  <a:moveTo>
                    <a:pt x="0" y="1"/>
                  </a:moveTo>
                  <a:lnTo>
                    <a:pt x="0" y="1101"/>
                  </a:lnTo>
                  <a:lnTo>
                    <a:pt x="2535" y="1101"/>
                  </a:lnTo>
                  <a:lnTo>
                    <a:pt x="2535"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47"/>
            <p:cNvSpPr/>
            <p:nvPr/>
          </p:nvSpPr>
          <p:spPr>
            <a:xfrm>
              <a:off x="6216437" y="3233268"/>
              <a:ext cx="48013" cy="20864"/>
            </a:xfrm>
            <a:custGeom>
              <a:avLst/>
              <a:gdLst/>
              <a:ahLst/>
              <a:cxnLst/>
              <a:rect l="l" t="t" r="r" b="b"/>
              <a:pathLst>
                <a:path w="2536" h="1102" extrusionOk="0">
                  <a:moveTo>
                    <a:pt x="1" y="1"/>
                  </a:moveTo>
                  <a:lnTo>
                    <a:pt x="1" y="1101"/>
                  </a:lnTo>
                  <a:lnTo>
                    <a:pt x="2536" y="1101"/>
                  </a:lnTo>
                  <a:lnTo>
                    <a:pt x="2536"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47"/>
            <p:cNvSpPr/>
            <p:nvPr/>
          </p:nvSpPr>
          <p:spPr>
            <a:xfrm>
              <a:off x="6278324" y="3233268"/>
              <a:ext cx="48657" cy="20864"/>
            </a:xfrm>
            <a:custGeom>
              <a:avLst/>
              <a:gdLst/>
              <a:ahLst/>
              <a:cxnLst/>
              <a:rect l="l" t="t" r="r" b="b"/>
              <a:pathLst>
                <a:path w="2570" h="1102" extrusionOk="0">
                  <a:moveTo>
                    <a:pt x="1" y="1"/>
                  </a:moveTo>
                  <a:lnTo>
                    <a:pt x="1" y="1101"/>
                  </a:lnTo>
                  <a:lnTo>
                    <a:pt x="2569" y="1101"/>
                  </a:lnTo>
                  <a:lnTo>
                    <a:pt x="2569"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2" name="Google Shape;10382;p47"/>
            <p:cNvSpPr/>
            <p:nvPr/>
          </p:nvSpPr>
          <p:spPr>
            <a:xfrm>
              <a:off x="6340835" y="3233268"/>
              <a:ext cx="48657" cy="20864"/>
            </a:xfrm>
            <a:custGeom>
              <a:avLst/>
              <a:gdLst/>
              <a:ahLst/>
              <a:cxnLst/>
              <a:rect l="l" t="t" r="r" b="b"/>
              <a:pathLst>
                <a:path w="2570" h="1102" extrusionOk="0">
                  <a:moveTo>
                    <a:pt x="1" y="1"/>
                  </a:moveTo>
                  <a:lnTo>
                    <a:pt x="1" y="1101"/>
                  </a:lnTo>
                  <a:lnTo>
                    <a:pt x="2569" y="1101"/>
                  </a:lnTo>
                  <a:lnTo>
                    <a:pt x="2569"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3" name="Google Shape;10383;p47"/>
            <p:cNvSpPr/>
            <p:nvPr/>
          </p:nvSpPr>
          <p:spPr>
            <a:xfrm>
              <a:off x="6402721" y="3233268"/>
              <a:ext cx="48657" cy="20864"/>
            </a:xfrm>
            <a:custGeom>
              <a:avLst/>
              <a:gdLst/>
              <a:ahLst/>
              <a:cxnLst/>
              <a:rect l="l" t="t" r="r" b="b"/>
              <a:pathLst>
                <a:path w="2570" h="1102" extrusionOk="0">
                  <a:moveTo>
                    <a:pt x="1" y="1"/>
                  </a:moveTo>
                  <a:lnTo>
                    <a:pt x="1" y="1101"/>
                  </a:lnTo>
                  <a:lnTo>
                    <a:pt x="2569" y="1101"/>
                  </a:lnTo>
                  <a:lnTo>
                    <a:pt x="2569"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47"/>
            <p:cNvSpPr/>
            <p:nvPr/>
          </p:nvSpPr>
          <p:spPr>
            <a:xfrm>
              <a:off x="6465251" y="3233268"/>
              <a:ext cx="48638" cy="20864"/>
            </a:xfrm>
            <a:custGeom>
              <a:avLst/>
              <a:gdLst/>
              <a:ahLst/>
              <a:cxnLst/>
              <a:rect l="l" t="t" r="r" b="b"/>
              <a:pathLst>
                <a:path w="2569" h="1102" extrusionOk="0">
                  <a:moveTo>
                    <a:pt x="0" y="1"/>
                  </a:moveTo>
                  <a:lnTo>
                    <a:pt x="0" y="1101"/>
                  </a:lnTo>
                  <a:lnTo>
                    <a:pt x="2569" y="1101"/>
                  </a:lnTo>
                  <a:lnTo>
                    <a:pt x="2569"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5" name="Google Shape;10385;p47"/>
            <p:cNvSpPr/>
            <p:nvPr/>
          </p:nvSpPr>
          <p:spPr>
            <a:xfrm>
              <a:off x="6527763" y="3233268"/>
              <a:ext cx="48013" cy="20864"/>
            </a:xfrm>
            <a:custGeom>
              <a:avLst/>
              <a:gdLst/>
              <a:ahLst/>
              <a:cxnLst/>
              <a:rect l="l" t="t" r="r" b="b"/>
              <a:pathLst>
                <a:path w="2536" h="1102" extrusionOk="0">
                  <a:moveTo>
                    <a:pt x="1" y="1"/>
                  </a:moveTo>
                  <a:lnTo>
                    <a:pt x="1" y="1101"/>
                  </a:lnTo>
                  <a:lnTo>
                    <a:pt x="2536" y="1101"/>
                  </a:lnTo>
                  <a:lnTo>
                    <a:pt x="2536"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6" name="Google Shape;10386;p47"/>
            <p:cNvSpPr/>
            <p:nvPr/>
          </p:nvSpPr>
          <p:spPr>
            <a:xfrm>
              <a:off x="6589649" y="3233268"/>
              <a:ext cx="48657" cy="20864"/>
            </a:xfrm>
            <a:custGeom>
              <a:avLst/>
              <a:gdLst/>
              <a:ahLst/>
              <a:cxnLst/>
              <a:rect l="l" t="t" r="r" b="b"/>
              <a:pathLst>
                <a:path w="2570" h="1102" extrusionOk="0">
                  <a:moveTo>
                    <a:pt x="1" y="1"/>
                  </a:moveTo>
                  <a:lnTo>
                    <a:pt x="1" y="1101"/>
                  </a:lnTo>
                  <a:lnTo>
                    <a:pt x="2569" y="1101"/>
                  </a:lnTo>
                  <a:lnTo>
                    <a:pt x="2569"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47"/>
            <p:cNvSpPr/>
            <p:nvPr/>
          </p:nvSpPr>
          <p:spPr>
            <a:xfrm>
              <a:off x="6126135" y="3249057"/>
              <a:ext cx="573446" cy="39815"/>
            </a:xfrm>
            <a:custGeom>
              <a:avLst/>
              <a:gdLst/>
              <a:ahLst/>
              <a:cxnLst/>
              <a:rect l="l" t="t" r="r" b="b"/>
              <a:pathLst>
                <a:path w="30289" h="2103" extrusionOk="0">
                  <a:moveTo>
                    <a:pt x="0" y="1"/>
                  </a:moveTo>
                  <a:lnTo>
                    <a:pt x="0" y="2102"/>
                  </a:lnTo>
                  <a:lnTo>
                    <a:pt x="30289" y="2102"/>
                  </a:lnTo>
                  <a:lnTo>
                    <a:pt x="30289"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8" name="Google Shape;10388;p47"/>
            <p:cNvSpPr/>
            <p:nvPr/>
          </p:nvSpPr>
          <p:spPr>
            <a:xfrm>
              <a:off x="5207303" y="3428393"/>
              <a:ext cx="78967" cy="1163307"/>
            </a:xfrm>
            <a:custGeom>
              <a:avLst/>
              <a:gdLst/>
              <a:ahLst/>
              <a:cxnLst/>
              <a:rect l="l" t="t" r="r" b="b"/>
              <a:pathLst>
                <a:path w="4171" h="61445" extrusionOk="0">
                  <a:moveTo>
                    <a:pt x="1" y="1"/>
                  </a:moveTo>
                  <a:lnTo>
                    <a:pt x="601" y="61445"/>
                  </a:lnTo>
                  <a:lnTo>
                    <a:pt x="3603" y="61445"/>
                  </a:lnTo>
                  <a:lnTo>
                    <a:pt x="4170"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9" name="Google Shape;10389;p47"/>
            <p:cNvSpPr/>
            <p:nvPr/>
          </p:nvSpPr>
          <p:spPr>
            <a:xfrm>
              <a:off x="6744375" y="3428393"/>
              <a:ext cx="78949" cy="1163307"/>
            </a:xfrm>
            <a:custGeom>
              <a:avLst/>
              <a:gdLst/>
              <a:ahLst/>
              <a:cxnLst/>
              <a:rect l="l" t="t" r="r" b="b"/>
              <a:pathLst>
                <a:path w="4170" h="61445" extrusionOk="0">
                  <a:moveTo>
                    <a:pt x="0" y="1"/>
                  </a:moveTo>
                  <a:lnTo>
                    <a:pt x="567" y="61445"/>
                  </a:lnTo>
                  <a:lnTo>
                    <a:pt x="3569" y="61445"/>
                  </a:lnTo>
                  <a:lnTo>
                    <a:pt x="4170"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47"/>
            <p:cNvSpPr/>
            <p:nvPr/>
          </p:nvSpPr>
          <p:spPr>
            <a:xfrm>
              <a:off x="5175726" y="3322302"/>
              <a:ext cx="1680543" cy="195175"/>
            </a:xfrm>
            <a:custGeom>
              <a:avLst/>
              <a:gdLst/>
              <a:ahLst/>
              <a:cxnLst/>
              <a:rect l="l" t="t" r="r" b="b"/>
              <a:pathLst>
                <a:path w="88765" h="10309" extrusionOk="0">
                  <a:moveTo>
                    <a:pt x="1" y="1"/>
                  </a:moveTo>
                  <a:lnTo>
                    <a:pt x="1" y="10308"/>
                  </a:lnTo>
                  <a:lnTo>
                    <a:pt x="88764" y="10308"/>
                  </a:lnTo>
                  <a:lnTo>
                    <a:pt x="88764" y="1"/>
                  </a:lnTo>
                  <a:close/>
                </a:path>
              </a:pathLst>
            </a:custGeom>
            <a:solidFill>
              <a:schemeClr val="dk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1" name="Google Shape;10391;p47"/>
            <p:cNvSpPr/>
            <p:nvPr/>
          </p:nvSpPr>
          <p:spPr>
            <a:xfrm>
              <a:off x="5177638" y="3372205"/>
              <a:ext cx="1675469" cy="57479"/>
            </a:xfrm>
            <a:custGeom>
              <a:avLst/>
              <a:gdLst/>
              <a:ahLst/>
              <a:cxnLst/>
              <a:rect l="l" t="t" r="r" b="b"/>
              <a:pathLst>
                <a:path w="88497" h="3036" extrusionOk="0">
                  <a:moveTo>
                    <a:pt x="0" y="0"/>
                  </a:moveTo>
                  <a:lnTo>
                    <a:pt x="0" y="3036"/>
                  </a:lnTo>
                  <a:lnTo>
                    <a:pt x="88497" y="3036"/>
                  </a:lnTo>
                  <a:lnTo>
                    <a:pt x="884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2" name="Google Shape;10392;p47"/>
            <p:cNvSpPr/>
            <p:nvPr/>
          </p:nvSpPr>
          <p:spPr>
            <a:xfrm>
              <a:off x="5095533" y="3288207"/>
              <a:ext cx="1787266" cy="90971"/>
            </a:xfrm>
            <a:custGeom>
              <a:avLst/>
              <a:gdLst/>
              <a:ahLst/>
              <a:cxnLst/>
              <a:rect l="l" t="t" r="r" b="b"/>
              <a:pathLst>
                <a:path w="94402" h="4805" extrusionOk="0">
                  <a:moveTo>
                    <a:pt x="1" y="1"/>
                  </a:moveTo>
                  <a:lnTo>
                    <a:pt x="1" y="4804"/>
                  </a:lnTo>
                  <a:lnTo>
                    <a:pt x="94401" y="4804"/>
                  </a:lnTo>
                  <a:lnTo>
                    <a:pt x="94401" y="1"/>
                  </a:lnTo>
                  <a:close/>
                </a:path>
              </a:pathLst>
            </a:custGeom>
            <a:solidFill>
              <a:schemeClr val="lt1"/>
            </a:solidFill>
            <a:ln w="108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3" name="Google Shape;10393;p47"/>
            <p:cNvSpPr/>
            <p:nvPr/>
          </p:nvSpPr>
          <p:spPr>
            <a:xfrm>
              <a:off x="5166260" y="3066862"/>
              <a:ext cx="569660" cy="1240041"/>
            </a:xfrm>
            <a:custGeom>
              <a:avLst/>
              <a:gdLst/>
              <a:ahLst/>
              <a:cxnLst/>
              <a:rect l="l" t="t" r="r" b="b"/>
              <a:pathLst>
                <a:path w="30089" h="65498" extrusionOk="0">
                  <a:moveTo>
                    <a:pt x="7734" y="1"/>
                  </a:moveTo>
                  <a:cubicBezTo>
                    <a:pt x="7549" y="1"/>
                    <a:pt x="7362" y="28"/>
                    <a:pt x="7172" y="84"/>
                  </a:cubicBezTo>
                  <a:cubicBezTo>
                    <a:pt x="1" y="2186"/>
                    <a:pt x="9040" y="34642"/>
                    <a:pt x="9040" y="34642"/>
                  </a:cubicBezTo>
                  <a:cubicBezTo>
                    <a:pt x="9040" y="34642"/>
                    <a:pt x="7064" y="32995"/>
                    <a:pt x="5450" y="32995"/>
                  </a:cubicBezTo>
                  <a:cubicBezTo>
                    <a:pt x="4158" y="32995"/>
                    <a:pt x="3099" y="34049"/>
                    <a:pt x="3470" y="37845"/>
                  </a:cubicBezTo>
                  <a:cubicBezTo>
                    <a:pt x="4304" y="46351"/>
                    <a:pt x="13043" y="60428"/>
                    <a:pt x="13043" y="60428"/>
                  </a:cubicBezTo>
                  <a:lnTo>
                    <a:pt x="23951" y="65498"/>
                  </a:lnTo>
                  <a:cubicBezTo>
                    <a:pt x="23951" y="65498"/>
                    <a:pt x="30089" y="56458"/>
                    <a:pt x="29555" y="52188"/>
                  </a:cubicBezTo>
                  <a:cubicBezTo>
                    <a:pt x="29422" y="51194"/>
                    <a:pt x="28998" y="50813"/>
                    <a:pt x="28428" y="50813"/>
                  </a:cubicBezTo>
                  <a:cubicBezTo>
                    <a:pt x="26569" y="50813"/>
                    <a:pt x="23150" y="54857"/>
                    <a:pt x="23150" y="54857"/>
                  </a:cubicBezTo>
                  <a:cubicBezTo>
                    <a:pt x="23150" y="54857"/>
                    <a:pt x="28488" y="32241"/>
                    <a:pt x="26086" y="28004"/>
                  </a:cubicBezTo>
                  <a:cubicBezTo>
                    <a:pt x="25760" y="27424"/>
                    <a:pt x="25385" y="27174"/>
                    <a:pt x="24980" y="27174"/>
                  </a:cubicBezTo>
                  <a:cubicBezTo>
                    <a:pt x="22408" y="27174"/>
                    <a:pt x="18647" y="37311"/>
                    <a:pt x="18647" y="37311"/>
                  </a:cubicBezTo>
                  <a:cubicBezTo>
                    <a:pt x="18647" y="37311"/>
                    <a:pt x="14568" y="1"/>
                    <a:pt x="773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47"/>
            <p:cNvSpPr/>
            <p:nvPr/>
          </p:nvSpPr>
          <p:spPr>
            <a:xfrm>
              <a:off x="5317824" y="4170406"/>
              <a:ext cx="407352" cy="418105"/>
            </a:xfrm>
            <a:custGeom>
              <a:avLst/>
              <a:gdLst/>
              <a:ahLst/>
              <a:cxnLst/>
              <a:rect l="l" t="t" r="r" b="b"/>
              <a:pathLst>
                <a:path w="21516" h="22084" extrusionOk="0">
                  <a:moveTo>
                    <a:pt x="0" y="1"/>
                  </a:moveTo>
                  <a:lnTo>
                    <a:pt x="2669" y="22083"/>
                  </a:lnTo>
                  <a:lnTo>
                    <a:pt x="18847" y="22083"/>
                  </a:lnTo>
                  <a:lnTo>
                    <a:pt x="2151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5" name="Google Shape;10395;p47"/>
            <p:cNvSpPr/>
            <p:nvPr/>
          </p:nvSpPr>
          <p:spPr>
            <a:xfrm>
              <a:off x="5221843" y="3274311"/>
              <a:ext cx="503339" cy="956792"/>
            </a:xfrm>
            <a:custGeom>
              <a:avLst/>
              <a:gdLst/>
              <a:ahLst/>
              <a:cxnLst/>
              <a:rect l="l" t="t" r="r" b="b"/>
              <a:pathLst>
                <a:path w="26586" h="50537" fill="none" extrusionOk="0">
                  <a:moveTo>
                    <a:pt x="21816" y="50270"/>
                  </a:moveTo>
                  <a:cubicBezTo>
                    <a:pt x="21816" y="50270"/>
                    <a:pt x="26586" y="42831"/>
                    <a:pt x="26319" y="37761"/>
                  </a:cubicBezTo>
                  <a:cubicBezTo>
                    <a:pt x="26052" y="32691"/>
                    <a:pt x="22349" y="41230"/>
                    <a:pt x="22349" y="41230"/>
                  </a:cubicBezTo>
                  <a:cubicBezTo>
                    <a:pt x="22349" y="41230"/>
                    <a:pt x="25552" y="24218"/>
                    <a:pt x="21816" y="21016"/>
                  </a:cubicBezTo>
                  <a:cubicBezTo>
                    <a:pt x="18080" y="17814"/>
                    <a:pt x="17279" y="36427"/>
                    <a:pt x="17279" y="36427"/>
                  </a:cubicBezTo>
                  <a:cubicBezTo>
                    <a:pt x="17279" y="36427"/>
                    <a:pt x="9040" y="1"/>
                    <a:pt x="4537" y="8007"/>
                  </a:cubicBezTo>
                  <a:cubicBezTo>
                    <a:pt x="0" y="16012"/>
                    <a:pt x="10641" y="35960"/>
                    <a:pt x="10641" y="35960"/>
                  </a:cubicBezTo>
                  <a:cubicBezTo>
                    <a:pt x="10641" y="35960"/>
                    <a:pt x="7172" y="29288"/>
                    <a:pt x="6638" y="35693"/>
                  </a:cubicBezTo>
                  <a:cubicBezTo>
                    <a:pt x="6104" y="42064"/>
                    <a:pt x="8773" y="50537"/>
                    <a:pt x="8773" y="50537"/>
                  </a:cubicBezTo>
                </a:path>
              </a:pathLst>
            </a:custGeom>
            <a:noFill/>
            <a:ln w="10850" cap="flat" cmpd="sng">
              <a:solidFill>
                <a:schemeClr val="dk1"/>
              </a:solidFill>
              <a:prstDash val="solid"/>
              <a:miter lim="33357"/>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6" name="Google Shape;10396;p47"/>
          <p:cNvSpPr txBox="1">
            <a:spLocks noGrp="1"/>
          </p:cNvSpPr>
          <p:nvPr>
            <p:ph type="title"/>
          </p:nvPr>
        </p:nvSpPr>
        <p:spPr>
          <a:xfrm>
            <a:off x="162838" y="88071"/>
            <a:ext cx="8981162" cy="753153"/>
          </a:xfrm>
          <a:prstGeom prst="rect">
            <a:avLst/>
          </a:prstGeom>
        </p:spPr>
        <p:txBody>
          <a:bodyPr spcFirstLastPara="1" wrap="square" lIns="91425" tIns="91425" rIns="91425" bIns="91425" anchor="t" anchorCtr="0">
            <a:noAutofit/>
          </a:bodyPr>
          <a:lstStyle/>
          <a:p>
            <a:pPr>
              <a:lnSpc>
                <a:spcPct val="115000"/>
              </a:lnSpc>
              <a:spcAft>
                <a:spcPts val="800"/>
              </a:spcAft>
            </a:pPr>
            <a:r>
              <a:rPr lang="en-ZA" sz="2000" dirty="0">
                <a:effectLst/>
                <a:latin typeface="Slackey" panose="020B0604020202020204" charset="0"/>
                <a:ea typeface="Calibri" panose="020F0502020204030204" pitchFamily="34" charset="0"/>
                <a:cs typeface="Times New Roman" panose="02020603050405020304" pitchFamily="18" charset="0"/>
              </a:rPr>
              <a:t>DIE ROL VAN WERK MET BETREKKING TOT SUID-</a:t>
            </a:r>
            <a:br>
              <a:rPr lang="en-ZA" sz="2000" dirty="0">
                <a:effectLst/>
                <a:latin typeface="Slackey" panose="020B0604020202020204" charset="0"/>
                <a:ea typeface="Calibri" panose="020F0502020204030204" pitchFamily="34" charset="0"/>
                <a:cs typeface="Times New Roman" panose="02020603050405020304" pitchFamily="18" charset="0"/>
              </a:rPr>
            </a:br>
            <a:r>
              <a:rPr lang="en-ZA" sz="2000" dirty="0">
                <a:effectLst/>
                <a:latin typeface="Slackey" panose="020B0604020202020204" charset="0"/>
                <a:ea typeface="Calibri" panose="020F0502020204030204" pitchFamily="34" charset="0"/>
                <a:cs typeface="Times New Roman" panose="02020603050405020304" pitchFamily="18" charset="0"/>
              </a:rPr>
              <a:t>AFRIKA SE MAATSKAPLIKE EN EKONOMIESE BEHOEFTES: </a:t>
            </a:r>
          </a:p>
        </p:txBody>
      </p:sp>
      <p:sp>
        <p:nvSpPr>
          <p:cNvPr id="10397" name="Google Shape;10397;p47"/>
          <p:cNvSpPr txBox="1">
            <a:spLocks noGrp="1"/>
          </p:cNvSpPr>
          <p:nvPr>
            <p:ph type="subTitle" idx="1"/>
          </p:nvPr>
        </p:nvSpPr>
        <p:spPr>
          <a:xfrm>
            <a:off x="511481" y="1141467"/>
            <a:ext cx="4812159" cy="3594969"/>
          </a:xfrm>
          <a:prstGeom prst="rect">
            <a:avLst/>
          </a:prstGeom>
        </p:spPr>
        <p:txBody>
          <a:bodyPr spcFirstLastPara="1" wrap="square" lIns="91425" tIns="91425" rIns="91425" bIns="91425" anchor="t" anchorCtr="0">
            <a:noAutofit/>
          </a:bodyPr>
          <a:lstStyle/>
          <a:p>
            <a:pPr marL="180000" indent="0"/>
            <a:r>
              <a:rPr lang="nl-NL" sz="2000" dirty="0">
                <a:latin typeface="Architects Daughter" panose="020B0604020202020204" charset="0"/>
                <a:ea typeface="Calibri" panose="020F0502020204030204" pitchFamily="34" charset="0"/>
                <a:cs typeface="Times New Roman" panose="02020603050405020304" pitchFamily="18" charset="0"/>
              </a:rPr>
              <a:t>Alle gemeenskappe het behoeftes - dit is 'n feit. Hierdie behoeftes word bevredig deur verskillende goedere en dienste. Suid-Afrika se grootste maatskaplike en ekonomiese uitdagings is armoede en werkloosheid. Die twee gaan hand aan hand - hoe meer mense werkloos is, hoe hoër is die vlak van armoede. Dit is noodsaaklik dat die Suid-Afrikaanse regering goedere en dienste lewer om in daardie behoeftes te voorsien.</a:t>
            </a:r>
            <a:endParaRPr lang="en-ZA" sz="2000" dirty="0">
              <a:effectLst/>
              <a:latin typeface="Architects Daughter"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A145DE3-A5D2-1E8B-3A8C-95B84DDF36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830" y="-309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10454"/>
        <p:cNvGrpSpPr/>
        <p:nvPr/>
      </p:nvGrpSpPr>
      <p:grpSpPr>
        <a:xfrm>
          <a:off x="0" y="0"/>
          <a:ext cx="0" cy="0"/>
          <a:chOff x="0" y="0"/>
          <a:chExt cx="0" cy="0"/>
        </a:xfrm>
      </p:grpSpPr>
      <p:sp>
        <p:nvSpPr>
          <p:cNvPr id="10455" name="Google Shape;10455;p50"/>
          <p:cNvSpPr/>
          <p:nvPr/>
        </p:nvSpPr>
        <p:spPr>
          <a:xfrm>
            <a:off x="4572000" y="1488456"/>
            <a:ext cx="3851999" cy="3299863"/>
          </a:xfrm>
          <a:custGeom>
            <a:avLst/>
            <a:gdLst/>
            <a:ahLst/>
            <a:cxnLst/>
            <a:rect l="l" t="t" r="r" b="b"/>
            <a:pathLst>
              <a:path w="129693" h="78709" extrusionOk="0">
                <a:moveTo>
                  <a:pt x="0" y="441"/>
                </a:moveTo>
                <a:lnTo>
                  <a:pt x="129693" y="0"/>
                </a:lnTo>
                <a:lnTo>
                  <a:pt x="129025" y="76159"/>
                </a:lnTo>
                <a:lnTo>
                  <a:pt x="9201" y="78709"/>
                </a:lnTo>
                <a:close/>
              </a:path>
            </a:pathLst>
          </a:custGeom>
          <a:solidFill>
            <a:schemeClr val="lt1"/>
          </a:solidFill>
          <a:ln w="38100" cap="flat" cmpd="sng">
            <a:solidFill>
              <a:schemeClr val="dk1"/>
            </a:solidFill>
            <a:prstDash val="solid"/>
            <a:round/>
            <a:headEnd type="none" w="med" len="med"/>
            <a:tailEnd type="none" w="med" len="med"/>
          </a:ln>
        </p:spPr>
      </p:sp>
      <p:pic>
        <p:nvPicPr>
          <p:cNvPr id="10456" name="Google Shape;10456;p50"/>
          <p:cNvPicPr preferRelativeResize="0"/>
          <p:nvPr/>
        </p:nvPicPr>
        <p:blipFill rotWithShape="1">
          <a:blip r:embed="rId3">
            <a:alphaModFix/>
          </a:blip>
          <a:srcRect t="12591" b="12591"/>
          <a:stretch/>
        </p:blipFill>
        <p:spPr>
          <a:xfrm rot="-699181">
            <a:off x="586175" y="707789"/>
            <a:ext cx="3448784" cy="3880283"/>
          </a:xfrm>
          <a:prstGeom prst="roundRect">
            <a:avLst>
              <a:gd name="adj" fmla="val 35833"/>
            </a:avLst>
          </a:prstGeom>
          <a:noFill/>
          <a:ln>
            <a:noFill/>
          </a:ln>
        </p:spPr>
      </p:pic>
      <p:sp>
        <p:nvSpPr>
          <p:cNvPr id="10457" name="Google Shape;10457;p50"/>
          <p:cNvSpPr txBox="1">
            <a:spLocks noGrp="1"/>
          </p:cNvSpPr>
          <p:nvPr>
            <p:ph type="title"/>
          </p:nvPr>
        </p:nvSpPr>
        <p:spPr>
          <a:xfrm>
            <a:off x="4572000" y="407577"/>
            <a:ext cx="3852000" cy="1356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ZA" dirty="0"/>
              <a:t>N</a:t>
            </a:r>
            <a:r>
              <a:rPr lang="en" dirty="0"/>
              <a:t>OU KAN ONS AANBEWEEG</a:t>
            </a:r>
            <a:r>
              <a:rPr lang="en" dirty="0">
                <a:solidFill>
                  <a:schemeClr val="dk1"/>
                </a:solidFill>
              </a:rPr>
              <a:t>!</a:t>
            </a:r>
            <a:endParaRPr dirty="0">
              <a:solidFill>
                <a:schemeClr val="dk1"/>
              </a:solidFill>
            </a:endParaRPr>
          </a:p>
        </p:txBody>
      </p:sp>
      <p:sp>
        <p:nvSpPr>
          <p:cNvPr id="10458" name="Google Shape;10458;p50"/>
          <p:cNvSpPr txBox="1">
            <a:spLocks noGrp="1"/>
          </p:cNvSpPr>
          <p:nvPr>
            <p:ph type="subTitle" idx="1"/>
          </p:nvPr>
        </p:nvSpPr>
        <p:spPr>
          <a:xfrm>
            <a:off x="4719963" y="1738691"/>
            <a:ext cx="3671295" cy="2412354"/>
          </a:xfrm>
          <a:prstGeom prst="rect">
            <a:avLst/>
          </a:prstGeom>
        </p:spPr>
        <p:txBody>
          <a:bodyPr spcFirstLastPara="1" wrap="square" lIns="91425" tIns="91425" rIns="91425" bIns="91425" anchor="t" anchorCtr="0">
            <a:noAutofit/>
          </a:bodyPr>
          <a:lstStyle/>
          <a:p>
            <a:pPr marL="0" lvl="0" indent="0"/>
            <a:r>
              <a:rPr lang="nl-NL" sz="1800" b="1" dirty="0"/>
              <a:t>Die Wêreld van werk is dinamies en verander – dinge is altyd besig om te ontwikkel.</a:t>
            </a:r>
          </a:p>
          <a:p>
            <a:pPr marL="0" lvl="0" indent="0"/>
            <a:r>
              <a:rPr lang="nl-NL" sz="1800" b="1" dirty="0"/>
              <a:t>Daar is sekere vaardighede wat baie belangrik is.</a:t>
            </a:r>
          </a:p>
          <a:p>
            <a:pPr marL="0" lvl="0" indent="0"/>
            <a:endParaRPr lang="nl-NL" sz="1800" b="1" dirty="0"/>
          </a:p>
          <a:p>
            <a:pPr marL="0" lvl="0" indent="0"/>
            <a:r>
              <a:rPr lang="nl-NL" sz="1800" b="1" dirty="0"/>
              <a:t>Die eerste een is TYDSBESTUUR.</a:t>
            </a:r>
          </a:p>
          <a:p>
            <a:pPr marL="0" lvl="0" indent="0"/>
            <a:r>
              <a:rPr lang="nl-NL" sz="1800" b="1" dirty="0"/>
              <a:t>Wat is dit en hoe kan dit jou help?</a:t>
            </a:r>
            <a:endParaRPr dirty="0">
              <a:solidFill>
                <a:schemeClr val="dk1"/>
              </a:solidFill>
            </a:endParaRPr>
          </a:p>
        </p:txBody>
      </p:sp>
      <p:sp>
        <p:nvSpPr>
          <p:cNvPr id="4" name="Oval Callout 3"/>
          <p:cNvSpPr/>
          <p:nvPr/>
        </p:nvSpPr>
        <p:spPr>
          <a:xfrm rot="20934838">
            <a:off x="1013022" y="1518948"/>
            <a:ext cx="2719754" cy="2195406"/>
          </a:xfrm>
          <a:prstGeom prst="wedgeEllipseCallout">
            <a:avLst>
              <a:gd name="adj1" fmla="val -49670"/>
              <a:gd name="adj2" fmla="val 58409"/>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3200" dirty="0">
                <a:solidFill>
                  <a:schemeClr val="tx1"/>
                </a:solidFill>
                <a:latin typeface="Slackey" panose="020B0604020202020204" charset="0"/>
              </a:rPr>
              <a:t>WVW!!!</a:t>
            </a:r>
          </a:p>
        </p:txBody>
      </p:sp>
      <p:pic>
        <p:nvPicPr>
          <p:cNvPr id="2" name="Picture 1">
            <a:extLst>
              <a:ext uri="{FF2B5EF4-FFF2-40B4-BE49-F238E27FC236}">
                <a16:creationId xmlns:a16="http://schemas.microsoft.com/office/drawing/2014/main" id="{7AAB3517-A168-7F12-1AA8-7CBE1FB07CC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7913"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Comic Style by Slidesgo">
  <a:themeElements>
    <a:clrScheme name="Simple Light">
      <a:dk1>
        <a:srgbClr val="162130"/>
      </a:dk1>
      <a:lt1>
        <a:srgbClr val="FFFFFF"/>
      </a:lt1>
      <a:dk2>
        <a:srgbClr val="A81916"/>
      </a:dk2>
      <a:lt2>
        <a:srgbClr val="EEEEEE"/>
      </a:lt2>
      <a:accent1>
        <a:srgbClr val="FDC324"/>
      </a:accent1>
      <a:accent2>
        <a:srgbClr val="4EBDCF"/>
      </a:accent2>
      <a:accent3>
        <a:srgbClr val="CC1D2D"/>
      </a:accent3>
      <a:accent4>
        <a:srgbClr val="E1AF25"/>
      </a:accent4>
      <a:accent5>
        <a:srgbClr val="88D7E8"/>
      </a:accent5>
      <a:accent6>
        <a:srgbClr val="5CC1D6"/>
      </a:accent6>
      <a:hlink>
        <a:srgbClr val="16213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400</TotalTime>
  <Words>739</Words>
  <Application>Microsoft Office PowerPoint</Application>
  <PresentationFormat>On-screen Show (16:9)</PresentationFormat>
  <Paragraphs>56</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Bangers</vt:lpstr>
      <vt:lpstr>Architects Daughter</vt:lpstr>
      <vt:lpstr>Arial</vt:lpstr>
      <vt:lpstr>Slackey</vt:lpstr>
      <vt:lpstr>Comic Style by Slidesgo</vt:lpstr>
      <vt:lpstr>WÊRELD VAN WERK</vt:lpstr>
      <vt:lpstr>KOM ONS HERSIEN…</vt:lpstr>
      <vt:lpstr>MISKIEN MOET ONS DIE INHOUD VERDEEL:</vt:lpstr>
      <vt:lpstr>PowerPoint Presentation</vt:lpstr>
      <vt:lpstr>Denk- en leervaardighede wat deur elke loopbaankategorie vereis word</vt:lpstr>
      <vt:lpstr>PowerPoint Presentation</vt:lpstr>
      <vt:lpstr>SJOE!</vt:lpstr>
      <vt:lpstr>DIE ROL VAN WERK MET BETREKKING TOT SUID- AFRIKA SE MAATSKAPLIKE EN EKONOMIESE BEHOEFTES: </vt:lpstr>
      <vt:lpstr>NOU KAN ONS AANBEWEEG!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of WORK</dc:title>
  <dc:creator>Acer</dc:creator>
  <cp:lastModifiedBy>Carsten Gertz</cp:lastModifiedBy>
  <cp:revision>14</cp:revision>
  <dcterms:modified xsi:type="dcterms:W3CDTF">2022-11-03T05:55:35Z</dcterms:modified>
</cp:coreProperties>
</file>