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87" r:id="rId4"/>
  </p:sldMasterIdLst>
  <p:notesMasterIdLst>
    <p:notesMasterId r:id="rId17"/>
  </p:notesMasterIdLst>
  <p:sldIdLst>
    <p:sldId id="1864" r:id="rId5"/>
    <p:sldId id="1846" r:id="rId6"/>
    <p:sldId id="1845" r:id="rId7"/>
    <p:sldId id="1848" r:id="rId8"/>
    <p:sldId id="1849" r:id="rId9"/>
    <p:sldId id="1866" r:id="rId10"/>
    <p:sldId id="1852" r:id="rId11"/>
    <p:sldId id="1865" r:id="rId12"/>
    <p:sldId id="1859" r:id="rId13"/>
    <p:sldId id="1858" r:id="rId14"/>
    <p:sldId id="1868" r:id="rId15"/>
    <p:sldId id="1867" r:id="rId1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FF2625"/>
    <a:srgbClr val="FE4387"/>
    <a:srgbClr val="007788"/>
    <a:srgbClr val="297C2A"/>
    <a:srgbClr val="F69000"/>
    <a:srgbClr val="01C2D1"/>
    <a:srgbClr val="D6D734"/>
    <a:srgbClr val="005C68"/>
    <a:srgbClr val="3B2E5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0B9461-0AEA-445D-8859-F28504D493CE}" v="20" dt="2022-02-21T20:51:49.8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8" autoAdjust="0"/>
    <p:restoredTop sz="84674" autoAdjust="0"/>
  </p:normalViewPr>
  <p:slideViewPr>
    <p:cSldViewPr snapToGrid="0">
      <p:cViewPr varScale="1">
        <p:scale>
          <a:sx n="96" d="100"/>
          <a:sy n="96" d="100"/>
        </p:scale>
        <p:origin x="1146" y="96"/>
      </p:cViewPr>
      <p:guideLst>
        <p:guide orient="horz" pos="2160"/>
        <p:guide pos="480"/>
        <p:guide pos="7200"/>
        <p:guide pos="4368"/>
      </p:guideLst>
    </p:cSldViewPr>
  </p:slideViewPr>
  <p:outlineViewPr>
    <p:cViewPr>
      <p:scale>
        <a:sx n="33" d="100"/>
        <a:sy n="33" d="100"/>
      </p:scale>
      <p:origin x="0" y="0"/>
    </p:cViewPr>
  </p:outlineViewPr>
  <p:notesTextViewPr>
    <p:cViewPr>
      <p:scale>
        <a:sx n="1" d="1"/>
        <a:sy n="1" d="1"/>
      </p:scale>
      <p:origin x="0" y="0"/>
    </p:cViewPr>
  </p:notesTextViewPr>
  <p:sorterViewPr>
    <p:cViewPr>
      <p:scale>
        <a:sx n="94" d="100"/>
        <a:sy n="9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FE0B9461-0AEA-445D-8859-F28504D493CE}"/>
    <pc:docChg chg="custSel addSld modSld sldOrd">
      <pc:chgData name="Kerri Cunningham" userId="5ca8a513-eaf1-4adc-9d18-6db7e5361089" providerId="ADAL" clId="{FE0B9461-0AEA-445D-8859-F28504D493CE}" dt="2022-02-21T20:58:21.839" v="835" actId="20577"/>
      <pc:docMkLst>
        <pc:docMk/>
      </pc:docMkLst>
      <pc:sldChg chg="delSp">
        <pc:chgData name="Kerri Cunningham" userId="5ca8a513-eaf1-4adc-9d18-6db7e5361089" providerId="ADAL" clId="{FE0B9461-0AEA-445D-8859-F28504D493CE}" dt="2022-02-18T09:56:23.056" v="0" actId="478"/>
        <pc:sldMkLst>
          <pc:docMk/>
          <pc:sldMk cId="803542810" sldId="1845"/>
        </pc:sldMkLst>
        <pc:spChg chg="del">
          <ac:chgData name="Kerri Cunningham" userId="5ca8a513-eaf1-4adc-9d18-6db7e5361089" providerId="ADAL" clId="{FE0B9461-0AEA-445D-8859-F28504D493CE}" dt="2022-02-18T09:56:23.056" v="0" actId="478"/>
          <ac:spMkLst>
            <pc:docMk/>
            <pc:sldMk cId="803542810" sldId="1845"/>
            <ac:spMk id="2" creationId="{BBC40257-28C2-4F00-851D-F1A6623AA425}"/>
          </ac:spMkLst>
        </pc:spChg>
      </pc:sldChg>
      <pc:sldChg chg="modSp">
        <pc:chgData name="Kerri Cunningham" userId="5ca8a513-eaf1-4adc-9d18-6db7e5361089" providerId="ADAL" clId="{FE0B9461-0AEA-445D-8859-F28504D493CE}" dt="2022-02-18T09:57:27.244" v="2" actId="962"/>
        <pc:sldMkLst>
          <pc:docMk/>
          <pc:sldMk cId="461669259" sldId="1846"/>
        </pc:sldMkLst>
        <pc:picChg chg="mod">
          <ac:chgData name="Kerri Cunningham" userId="5ca8a513-eaf1-4adc-9d18-6db7e5361089" providerId="ADAL" clId="{FE0B9461-0AEA-445D-8859-F28504D493CE}" dt="2022-02-18T09:57:27.244" v="2" actId="962"/>
          <ac:picMkLst>
            <pc:docMk/>
            <pc:sldMk cId="461669259" sldId="1846"/>
            <ac:picMk id="4" creationId="{AEC0A980-40E3-4873-8569-B90A87F4D088}"/>
          </ac:picMkLst>
        </pc:picChg>
      </pc:sldChg>
      <pc:sldChg chg="modSp mod modNotesTx">
        <pc:chgData name="Kerri Cunningham" userId="5ca8a513-eaf1-4adc-9d18-6db7e5361089" providerId="ADAL" clId="{FE0B9461-0AEA-445D-8859-F28504D493CE}" dt="2022-02-18T10:00:33.324" v="3" actId="313"/>
        <pc:sldMkLst>
          <pc:docMk/>
          <pc:sldMk cId="4244761525" sldId="1858"/>
        </pc:sldMkLst>
        <pc:picChg chg="mod">
          <ac:chgData name="Kerri Cunningham" userId="5ca8a513-eaf1-4adc-9d18-6db7e5361089" providerId="ADAL" clId="{FE0B9461-0AEA-445D-8859-F28504D493CE}" dt="2022-02-18T09:56:36.013" v="1" actId="962"/>
          <ac:picMkLst>
            <pc:docMk/>
            <pc:sldMk cId="4244761525" sldId="1858"/>
            <ac:picMk id="5" creationId="{2E544856-877B-4E34-88D3-9CCFA16B5EB6}"/>
          </ac:picMkLst>
        </pc:picChg>
      </pc:sldChg>
      <pc:sldChg chg="addSp delSp modSp mod ord modNotesTx">
        <pc:chgData name="Kerri Cunningham" userId="5ca8a513-eaf1-4adc-9d18-6db7e5361089" providerId="ADAL" clId="{FE0B9461-0AEA-445D-8859-F28504D493CE}" dt="2022-02-21T20:55:06.986" v="409" actId="20577"/>
        <pc:sldMkLst>
          <pc:docMk/>
          <pc:sldMk cId="576716121" sldId="1859"/>
        </pc:sldMkLst>
        <pc:spChg chg="mod">
          <ac:chgData name="Kerri Cunningham" userId="5ca8a513-eaf1-4adc-9d18-6db7e5361089" providerId="ADAL" clId="{FE0B9461-0AEA-445D-8859-F28504D493CE}" dt="2022-02-21T20:46:19.848" v="148" actId="1076"/>
          <ac:spMkLst>
            <pc:docMk/>
            <pc:sldMk cId="576716121" sldId="1859"/>
            <ac:spMk id="4" creationId="{068DF32A-D165-40DA-AAE8-A6E9579E2F79}"/>
          </ac:spMkLst>
        </pc:spChg>
        <pc:spChg chg="mod">
          <ac:chgData name="Kerri Cunningham" userId="5ca8a513-eaf1-4adc-9d18-6db7e5361089" providerId="ADAL" clId="{FE0B9461-0AEA-445D-8859-F28504D493CE}" dt="2022-02-21T20:46:31.208" v="159" actId="20577"/>
          <ac:spMkLst>
            <pc:docMk/>
            <pc:sldMk cId="576716121" sldId="1859"/>
            <ac:spMk id="8" creationId="{A78850AB-EA61-426B-B6A5-CAFF29482CF2}"/>
          </ac:spMkLst>
        </pc:spChg>
        <pc:picChg chg="add del mod">
          <ac:chgData name="Kerri Cunningham" userId="5ca8a513-eaf1-4adc-9d18-6db7e5361089" providerId="ADAL" clId="{FE0B9461-0AEA-445D-8859-F28504D493CE}" dt="2022-02-21T20:48:40.024" v="265" actId="478"/>
          <ac:picMkLst>
            <pc:docMk/>
            <pc:sldMk cId="576716121" sldId="1859"/>
            <ac:picMk id="1026" creationId="{3BB59E8F-26A4-4C65-9D83-13ECDE2FA346}"/>
          </ac:picMkLst>
        </pc:picChg>
        <pc:picChg chg="add mod">
          <ac:chgData name="Kerri Cunningham" userId="5ca8a513-eaf1-4adc-9d18-6db7e5361089" providerId="ADAL" clId="{FE0B9461-0AEA-445D-8859-F28504D493CE}" dt="2022-02-21T20:48:48.893" v="269" actId="14100"/>
          <ac:picMkLst>
            <pc:docMk/>
            <pc:sldMk cId="576716121" sldId="1859"/>
            <ac:picMk id="1028" creationId="{2277EAC8-3E16-4B28-B67E-72693FF2910D}"/>
          </ac:picMkLst>
        </pc:picChg>
        <pc:picChg chg="del">
          <ac:chgData name="Kerri Cunningham" userId="5ca8a513-eaf1-4adc-9d18-6db7e5361089" providerId="ADAL" clId="{FE0B9461-0AEA-445D-8859-F28504D493CE}" dt="2022-02-21T20:48:02.511" v="261" actId="478"/>
          <ac:picMkLst>
            <pc:docMk/>
            <pc:sldMk cId="576716121" sldId="1859"/>
            <ac:picMk id="5124" creationId="{6BC2319F-6153-4604-93D2-015C6BC37D89}"/>
          </ac:picMkLst>
        </pc:picChg>
      </pc:sldChg>
      <pc:sldChg chg="addSp delSp modSp">
        <pc:chgData name="Kerri Cunningham" userId="5ca8a513-eaf1-4adc-9d18-6db7e5361089" providerId="ADAL" clId="{FE0B9461-0AEA-445D-8859-F28504D493CE}" dt="2022-02-21T20:51:49.844" v="276" actId="1076"/>
        <pc:sldMkLst>
          <pc:docMk/>
          <pc:sldMk cId="1543265293" sldId="1864"/>
        </pc:sldMkLst>
        <pc:picChg chg="del">
          <ac:chgData name="Kerri Cunningham" userId="5ca8a513-eaf1-4adc-9d18-6db7e5361089" providerId="ADAL" clId="{FE0B9461-0AEA-445D-8859-F28504D493CE}" dt="2022-02-21T20:51:41.001" v="273" actId="478"/>
          <ac:picMkLst>
            <pc:docMk/>
            <pc:sldMk cId="1543265293" sldId="1864"/>
            <ac:picMk id="8" creationId="{8C0056A4-AE9A-48DA-9907-4441C084B7BA}"/>
          </ac:picMkLst>
        </pc:picChg>
        <pc:picChg chg="add mod">
          <ac:chgData name="Kerri Cunningham" userId="5ca8a513-eaf1-4adc-9d18-6db7e5361089" providerId="ADAL" clId="{FE0B9461-0AEA-445D-8859-F28504D493CE}" dt="2022-02-21T20:51:49.844" v="276" actId="1076"/>
          <ac:picMkLst>
            <pc:docMk/>
            <pc:sldMk cId="1543265293" sldId="1864"/>
            <ac:picMk id="2050" creationId="{D3714832-F3C1-49E2-8BF0-C91BBCE11B57}"/>
          </ac:picMkLst>
        </pc:picChg>
      </pc:sldChg>
      <pc:sldChg chg="add modNotesTx">
        <pc:chgData name="Kerri Cunningham" userId="5ca8a513-eaf1-4adc-9d18-6db7e5361089" providerId="ADAL" clId="{FE0B9461-0AEA-445D-8859-F28504D493CE}" dt="2022-02-21T20:58:21.839" v="835" actId="20577"/>
        <pc:sldMkLst>
          <pc:docMk/>
          <pc:sldMk cId="4110055243" sldId="18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extLst>
      <p:ext uri="{BB962C8B-B14F-4D97-AF65-F5344CB8AC3E}">
        <p14:creationId xmlns:p14="http://schemas.microsoft.com/office/powerpoint/2010/main" val="9267354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nl-NL" altLang="en-US" dirty="0">
                <a:latin typeface="Arial" panose="020B0604020202020204" pitchFamily="34" charset="0"/>
              </a:rPr>
              <a:t>ONDERWYSERSNOTA: Gebruik asseblief die WERKBOEK saam met hierdie PowerPoint-skyfies om te help met klasbesprekings en take. Die skyfies bevat die hoofonderwerpe en die grootste deel van die inligting is in die werkboek (</a:t>
            </a:r>
            <a:r>
              <a:rPr lang="nl-NL" altLang="en-US" b="1" i="1" u="sng" dirty="0">
                <a:latin typeface="Arial" panose="020B0604020202020204" pitchFamily="34" charset="0"/>
              </a:rPr>
              <a:t>Les 1-3 Werkboek en Inhoudsopsomming</a:t>
            </a:r>
            <a:r>
              <a:rPr lang="nl-NL" altLang="en-US" dirty="0">
                <a:latin typeface="Arial" panose="020B0604020202020204" pitchFamily="34" charset="0"/>
              </a:rPr>
              <a:t>); saam met klasaktiwiteite.</a:t>
            </a:r>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Dit is belangrik om te verstaan ​​wat dit beteken om aanspreeklik te wees en hoekom ons aanspreeklik gehou kan word. Vra leerders hoekom hulle aanspreeklik gehou moet word.</a:t>
            </a:r>
          </a:p>
          <a:p>
            <a:r>
              <a:rPr lang="nl-NL" dirty="0"/>
              <a:t>Gee hulle 'n paar oomblikke om na te dink oor wat dit is en waarvoor hulle in die refleksie-aktiwiteit aanspreeklik gehou kan word.</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10</a:t>
            </a:fld>
            <a:endParaRPr lang="en-US" altLang="en-US" dirty="0"/>
          </a:p>
        </p:txBody>
      </p:sp>
    </p:spTree>
    <p:extLst>
      <p:ext uri="{BB962C8B-B14F-4D97-AF65-F5344CB8AC3E}">
        <p14:creationId xmlns:p14="http://schemas.microsoft.com/office/powerpoint/2010/main" val="2847008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af-ZA" dirty="0"/>
              <a:t>Gee vir</a:t>
            </a:r>
            <a:r>
              <a:rPr lang="af-ZA" baseline="0" dirty="0"/>
              <a:t> die leerders</a:t>
            </a:r>
            <a:r>
              <a:rPr lang="af-ZA" dirty="0"/>
              <a:t> 'n paar oomblikke om na te dink oor wat dit is en waarvoor hulle in die refleksie aanspreeklik gehou kan word.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af-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af-ZA" dirty="0"/>
              <a:t>Lebo se situasie is volgende (bladsy 8 van die werkboek).</a:t>
            </a:r>
            <a:r>
              <a:rPr lang="af-ZA" baseline="0" dirty="0"/>
              <a:t> B</a:t>
            </a:r>
            <a:r>
              <a:rPr lang="af-ZA" dirty="0"/>
              <a:t>espreek die scenario en laat leerders dan die vrae beantwoord. Wanneer die antwoorde bespreek word, sal dit nuttig wees om in die gesprek in</a:t>
            </a:r>
            <a:r>
              <a:rPr lang="af-ZA" baseline="0" dirty="0"/>
              <a:t> te sluit</a:t>
            </a:r>
            <a:r>
              <a:rPr lang="af-ZA" dirty="0"/>
              <a:t> dat alle</a:t>
            </a:r>
            <a:r>
              <a:rPr lang="af-ZA" baseline="0" dirty="0"/>
              <a:t> leerders</a:t>
            </a:r>
            <a:r>
              <a:rPr lang="af-ZA" dirty="0"/>
              <a:t> vir hul eie leerproses verantwoordelik is. Deel daarvan om aanspreeklik te wees vir hul eie dade en bereid te wees om die gevolge van hul dade te aanvaar – byvoorbeeld om nie voorbereid te wees vir lesse nie, nie vir 'n toets te studeer nie en nie die punt te behaal waarop jy gehoop het nie.</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11</a:t>
            </a:fld>
            <a:endParaRPr lang="en-US" altLang="en-US" dirty="0"/>
          </a:p>
        </p:txBody>
      </p:sp>
    </p:spTree>
    <p:extLst>
      <p:ext uri="{BB962C8B-B14F-4D97-AF65-F5344CB8AC3E}">
        <p14:creationId xmlns:p14="http://schemas.microsoft.com/office/powerpoint/2010/main" val="4070826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Ten slotte: Vra vir leerders of hulle enige vrae of opmerkings het – onthou dat in LO leerders vrae moet vra, selfs</a:t>
            </a:r>
            <a:r>
              <a:rPr lang="nl-NL" baseline="0" dirty="0"/>
              <a:t> as van</a:t>
            </a:r>
            <a:r>
              <a:rPr lang="nl-NL" dirty="0"/>
              <a:t> hierdie konsepte vir hulle 'n bietjie abstrak lyk. Laat hulle assimileer wat jy gedek het en beweeg na die klasaktiwiteit aan die einde van Les 1. (Sien bladsy 9 van die werkboek.)</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12</a:t>
            </a:fld>
            <a:endParaRPr lang="en-US" altLang="en-US" dirty="0"/>
          </a:p>
        </p:txBody>
      </p:sp>
    </p:spTree>
    <p:extLst>
      <p:ext uri="{BB962C8B-B14F-4D97-AF65-F5344CB8AC3E}">
        <p14:creationId xmlns:p14="http://schemas.microsoft.com/office/powerpoint/2010/main" val="3106928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Hierdie skyfie benadruk</a:t>
            </a:r>
            <a:r>
              <a:rPr lang="nl-NL" baseline="0" dirty="0"/>
              <a:t> </a:t>
            </a:r>
            <a:r>
              <a:rPr lang="nl-NL" dirty="0"/>
              <a:t>dat ons almal dieselfde aantal ure in die dag het – aan die einde van die dag is dit ons teoedoen hoe ons daardie tyd gebruik.</a:t>
            </a:r>
          </a:p>
          <a:p>
            <a:r>
              <a:rPr lang="nl-NL" dirty="0"/>
              <a:t>Gebruik die WERKBOEK vir die gedetailleerde verduideliking.</a:t>
            </a:r>
          </a:p>
          <a:p>
            <a:r>
              <a:rPr lang="nl-NL" dirty="0"/>
              <a:t>Laat leerders 'n paar oomblikke toe om die vraag wat in die werkboek op bladsy 3 gestel word, te beantwoord.</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a:t>
            </a:fld>
            <a:endParaRPr lang="en-US" altLang="en-US" dirty="0"/>
          </a:p>
        </p:txBody>
      </p:sp>
    </p:spTree>
    <p:extLst>
      <p:ext uri="{BB962C8B-B14F-4D97-AF65-F5344CB8AC3E}">
        <p14:creationId xmlns:p14="http://schemas.microsoft.com/office/powerpoint/2010/main" val="2903005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question you are asking is WHY DO SOME PEOPLE SEEM TO ACHIEVE MORE IN A DAY – and the big answer is TIME MANAGEMENT. </a:t>
            </a:r>
          </a:p>
          <a:p>
            <a:r>
              <a:rPr lang="en-US" dirty="0"/>
              <a:t>Discuss the concept of what Time Management is and what it means. </a:t>
            </a:r>
          </a:p>
          <a:p>
            <a:r>
              <a:rPr lang="en-US" dirty="0"/>
              <a:t>Explain Student A and B, their different habits and the given scenario. See page 4 of Workbook	</a:t>
            </a:r>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p14="http://schemas.microsoft.com/office/powerpoint/2010/main" val="163227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Los hierdie skyfie op</a:t>
            </a:r>
            <a:r>
              <a:rPr lang="nl-NL" baseline="0" dirty="0"/>
              <a:t> die bord</a:t>
            </a:r>
            <a:r>
              <a:rPr lang="nl-NL" dirty="0"/>
              <a:t> terwyl die</a:t>
            </a:r>
            <a:r>
              <a:rPr lang="nl-NL" baseline="0" dirty="0"/>
              <a:t> leerders debatteer</a:t>
            </a:r>
            <a:r>
              <a:rPr lang="nl-NL" dirty="0"/>
              <a:t> oor watter student meer effektief is en hoekom (bladsy 4 van die werkboek) . Gee hulle 'n paar oomblikke om die vraag te beantwoord.</a:t>
            </a:r>
          </a:p>
          <a:p>
            <a:r>
              <a:rPr lang="nl-NL" dirty="0"/>
              <a:t>Hul antwoorde sal help om 'n bespreking oor goeie en slegte gewoontes te begin.</a:t>
            </a:r>
          </a:p>
          <a:p>
            <a:r>
              <a:rPr lang="nl-NL" dirty="0"/>
              <a:t>Jy kan vra wat hulle sou doen as hulle in daardie situasie was.</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4</a:t>
            </a:fld>
            <a:endParaRPr lang="en-US" altLang="en-US" dirty="0"/>
          </a:p>
        </p:txBody>
      </p:sp>
    </p:spTree>
    <p:extLst>
      <p:ext uri="{BB962C8B-B14F-4D97-AF65-F5344CB8AC3E}">
        <p14:creationId xmlns:p14="http://schemas.microsoft.com/office/powerpoint/2010/main" val="1383417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Gegewe die scenario hierbo (hoërskool, baie vakke, baie om te doen, ens) – verduidelik en praat oor tydsbestuur en wat dit behels.</a:t>
            </a:r>
          </a:p>
          <a:p>
            <a:r>
              <a:rPr lang="nl-NL" dirty="0"/>
              <a:t>Die werkboek het 'n gedetailleerde uiteensetting van wat tydbestuur</a:t>
            </a:r>
            <a:r>
              <a:rPr lang="nl-NL" baseline="0" dirty="0"/>
              <a:t> insluit</a:t>
            </a:r>
            <a:r>
              <a:rPr lang="nl-NL" dirty="0"/>
              <a:t>.</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p14="http://schemas.microsoft.com/office/powerpoint/2010/main" val="2223394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Gebruik die werkboek en praat deur die maniere waarop tydsbestuur ons kan help</a:t>
            </a:r>
            <a:r>
              <a:rPr lang="nl-NL" baseline="0" dirty="0"/>
              <a:t> en</a:t>
            </a:r>
            <a:r>
              <a:rPr lang="nl-NL" dirty="0"/>
              <a:t> hoe dit ons lewens makliker kan maak – die voordele daarvan om dit te gebruik of toe te pas.</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2542757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28440B5-B162-4DBB-ADB7-3D8923B2440F}"/>
              </a:ext>
            </a:extLst>
          </p:cNvPr>
          <p:cNvSpPr>
            <a:spLocks noGrp="1"/>
          </p:cNvSpPr>
          <p:nvPr>
            <p:ph type="body" idx="1"/>
          </p:nvPr>
        </p:nvSpPr>
        <p:spPr/>
        <p:txBody>
          <a:bodyPr/>
          <a:lstStyle/>
          <a:p>
            <a:r>
              <a:rPr lang="nl-NL" sz="1200" b="0" i="0" kern="1200" dirty="0">
                <a:solidFill>
                  <a:schemeClr val="tx1"/>
                </a:solidFill>
                <a:effectLst/>
                <a:latin typeface="Arial" charset="0"/>
                <a:ea typeface="+mn-ea"/>
                <a:cs typeface="+mn-cs"/>
              </a:rPr>
              <a:t>Gee 'n paar minute toe vir leerders om te dink hoe hulle dit wat hul tot dusver geleer het, kan toepas.</a:t>
            </a:r>
            <a:r>
              <a:rPr lang="nl-NL" sz="1200" b="0" i="0" kern="1200" baseline="0" dirty="0">
                <a:solidFill>
                  <a:schemeClr val="tx1"/>
                </a:solidFill>
                <a:effectLst/>
                <a:latin typeface="Arial" charset="0"/>
                <a:ea typeface="+mn-ea"/>
                <a:cs typeface="+mn-cs"/>
              </a:rPr>
              <a:t> (Hieride skyfie gaan hand-aan-hand met </a:t>
            </a:r>
            <a:r>
              <a:rPr lang="nl-NL" sz="1200" b="0" i="0" kern="1200" dirty="0">
                <a:solidFill>
                  <a:schemeClr val="tx1"/>
                </a:solidFill>
                <a:effectLst/>
                <a:latin typeface="Arial" charset="0"/>
                <a:ea typeface="+mn-ea"/>
                <a:cs typeface="+mn-cs"/>
              </a:rPr>
              <a:t>bladsy 6 van die werkboek.)</a:t>
            </a:r>
          </a:p>
          <a:p>
            <a:r>
              <a:rPr lang="nl-NL" sz="1200" b="0" i="0" kern="1200" dirty="0">
                <a:solidFill>
                  <a:schemeClr val="tx1"/>
                </a:solidFill>
                <a:effectLst/>
                <a:latin typeface="Arial" charset="0"/>
                <a:ea typeface="+mn-ea"/>
                <a:cs typeface="+mn-cs"/>
              </a:rPr>
              <a:t>Jy kan 'n kort praatjie hou oor wat hulle kan doen</a:t>
            </a:r>
            <a:r>
              <a:rPr lang="nl-NL" sz="1200" b="0" i="0" kern="1200" baseline="0" dirty="0">
                <a:solidFill>
                  <a:schemeClr val="tx1"/>
                </a:solidFill>
                <a:effectLst/>
                <a:latin typeface="Arial" charset="0"/>
                <a:ea typeface="+mn-ea"/>
                <a:cs typeface="+mn-cs"/>
              </a:rPr>
              <a:t> en </a:t>
            </a:r>
            <a:r>
              <a:rPr lang="nl-NL" sz="1200" b="0" i="0" kern="1200" dirty="0">
                <a:solidFill>
                  <a:schemeClr val="tx1"/>
                </a:solidFill>
                <a:effectLst/>
                <a:latin typeface="Arial" charset="0"/>
                <a:ea typeface="+mn-ea"/>
                <a:cs typeface="+mn-cs"/>
              </a:rPr>
              <a:t>wat hulle kan gebruik om hul</a:t>
            </a:r>
            <a:r>
              <a:rPr lang="nl-NL" sz="1200" b="0" i="0" kern="1200" baseline="0" dirty="0">
                <a:solidFill>
                  <a:schemeClr val="tx1"/>
                </a:solidFill>
                <a:effectLst/>
                <a:latin typeface="Arial" charset="0"/>
                <a:ea typeface="+mn-ea"/>
                <a:cs typeface="+mn-cs"/>
              </a:rPr>
              <a:t> tyd ged te bestuur</a:t>
            </a:r>
            <a:r>
              <a:rPr lang="nl-NL" sz="1200" b="0" i="0" kern="1200" dirty="0">
                <a:solidFill>
                  <a:schemeClr val="tx1"/>
                </a:solidFill>
                <a:effectLst/>
                <a:latin typeface="Arial" charset="0"/>
                <a:ea typeface="+mn-ea"/>
                <a:cs typeface="+mn-cs"/>
              </a:rPr>
              <a:t>.</a:t>
            </a:r>
            <a:endParaRPr lang="en-ZA" dirty="0"/>
          </a:p>
        </p:txBody>
      </p:sp>
    </p:spTree>
    <p:extLst>
      <p:ext uri="{BB962C8B-B14F-4D97-AF65-F5344CB8AC3E}">
        <p14:creationId xmlns:p14="http://schemas.microsoft.com/office/powerpoint/2010/main" val="347506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Gaan deur Tim se scenario getiteld "Tydsbestuur het skeef</a:t>
            </a:r>
            <a:r>
              <a:rPr lang="nl-NL" baseline="0" dirty="0"/>
              <a:t> geloop</a:t>
            </a:r>
            <a:r>
              <a:rPr lang="nl-NL" dirty="0"/>
              <a:t>“ en gee vir die leerders 'n paar minute om die twee gevallestudie-vrae, te voltooi. (Sien bladsy 7 van die werkboek.)</a:t>
            </a:r>
          </a:p>
          <a:p>
            <a:r>
              <a:rPr lang="nl-NL" dirty="0"/>
              <a:t>Gebruik dit as 'n uitbreidingsgeleentheid om vrae te vra</a:t>
            </a:r>
            <a:r>
              <a:rPr lang="nl-NL" baseline="0" dirty="0"/>
              <a:t> en</a:t>
            </a:r>
            <a:r>
              <a:rPr lang="nl-NL" dirty="0"/>
              <a:t> verduidelik</a:t>
            </a:r>
            <a:r>
              <a:rPr lang="nl-NL" baseline="0" dirty="0"/>
              <a:t> die inhoud van die scenario.</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8</a:t>
            </a:fld>
            <a:endParaRPr lang="en-US" altLang="en-US" dirty="0"/>
          </a:p>
        </p:txBody>
      </p:sp>
    </p:spTree>
    <p:extLst>
      <p:ext uri="{BB962C8B-B14F-4D97-AF65-F5344CB8AC3E}">
        <p14:creationId xmlns:p14="http://schemas.microsoft.com/office/powerpoint/2010/main" val="2199771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a:t>Neem 'n paar oomblikke om as 'n groep te bespreek wat AANSPREEKLIKHEID beteken en wat dit vir tieners beteken.</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9</a:t>
            </a:fld>
            <a:endParaRPr lang="en-US" altLang="en-US" dirty="0"/>
          </a:p>
        </p:txBody>
      </p:sp>
    </p:spTree>
    <p:extLst>
      <p:ext uri="{BB962C8B-B14F-4D97-AF65-F5344CB8AC3E}">
        <p14:creationId xmlns:p14="http://schemas.microsoft.com/office/powerpoint/2010/main" val="40952882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442012" y="2766219"/>
            <a:ext cx="6220101" cy="1325563"/>
          </a:xfrm>
          <a:prstGeom prst="rect">
            <a:avLst/>
          </a:prstGeom>
        </p:spPr>
        <p:txBody>
          <a:bodyPr/>
          <a:lstStyle>
            <a:lvl1pPr>
              <a:defRPr b="1"/>
            </a:lvl1pPr>
          </a:lstStyle>
          <a:p>
            <a:r>
              <a:rPr lang="en-US" dirty="0"/>
              <a:t>Insert title here</a:t>
            </a:r>
          </a:p>
        </p:txBody>
      </p:sp>
      <p:pic>
        <p:nvPicPr>
          <p:cNvPr id="6" name="Picture Placeholder 9" descr="Bright, colorful geometric pattern ">
            <a:extLst>
              <a:ext uri="{FF2B5EF4-FFF2-40B4-BE49-F238E27FC236}">
                <a16:creationId xmlns:a16="http://schemas.microsoft.com/office/drawing/2014/main" id="{47BA4775-9232-44C1-8851-04B6753110FE}"/>
              </a:ext>
            </a:extLst>
          </p:cNvPr>
          <p:cNvPicPr>
            <a:picLocks noChangeAspect="1"/>
          </p:cNvPicPr>
          <p:nvPr userDrawn="1"/>
        </p:nvPicPr>
        <p:blipFill rotWithShape="1">
          <a:blip r:embed="rId2"/>
          <a:srcRect l="24" r="24"/>
          <a:stretch/>
        </p:blipFill>
        <p:spPr>
          <a:xfrm>
            <a:off x="-9236" y="0"/>
            <a:ext cx="4749282" cy="68580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 Pattern Content Orange Tit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bg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13" descr="Bright, colorful geometric pattern ">
            <a:extLst>
              <a:ext uri="{FF2B5EF4-FFF2-40B4-BE49-F238E27FC236}">
                <a16:creationId xmlns:a16="http://schemas.microsoft.com/office/drawing/2014/main" id="{0E92939E-CAD0-4B0D-A39F-10B9B25E144D}"/>
              </a:ext>
            </a:extLst>
          </p:cNvPr>
          <p:cNvPicPr>
            <a:picLocks noChangeAspect="1"/>
          </p:cNvPicPr>
          <p:nvPr userDrawn="1"/>
        </p:nvPicPr>
        <p:blipFill rotWithShape="1">
          <a:blip r:embed="rId2"/>
          <a:srcRect l="34" r="34"/>
          <a:stretch/>
        </p:blipFill>
        <p:spPr>
          <a:xfrm>
            <a:off x="0" y="0"/>
            <a:ext cx="4767943" cy="6858000"/>
          </a:xfrm>
          <a:prstGeom prst="rect">
            <a:avLst/>
          </a:prstGeom>
        </p:spPr>
      </p:pic>
    </p:spTree>
    <p:extLst>
      <p:ext uri="{BB962C8B-B14F-4D97-AF65-F5344CB8AC3E}">
        <p14:creationId xmlns:p14="http://schemas.microsoft.com/office/powerpoint/2010/main" val="84037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ght Patter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bg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15" descr="Bright, colorful geometric pattern ">
            <a:extLst>
              <a:ext uri="{FF2B5EF4-FFF2-40B4-BE49-F238E27FC236}">
                <a16:creationId xmlns:a16="http://schemas.microsoft.com/office/drawing/2014/main" id="{D7C393D9-3916-4D61-9B6A-E1B16C079A2A}"/>
              </a:ext>
            </a:extLst>
          </p:cNvPr>
          <p:cNvPicPr>
            <a:picLocks noChangeAspect="1"/>
          </p:cNvPicPr>
          <p:nvPr userDrawn="1"/>
        </p:nvPicPr>
        <p:blipFill rotWithShape="1">
          <a:blip r:embed="rId2"/>
          <a:srcRect l="3" r="3"/>
          <a:stretch/>
        </p:blipFill>
        <p:spPr>
          <a:xfrm>
            <a:off x="7427913" y="0"/>
            <a:ext cx="4764087" cy="6858000"/>
          </a:xfrm>
          <a:prstGeom prst="rect">
            <a:avLst/>
          </a:prstGeom>
        </p:spPr>
      </p:pic>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5"/>
        </a:solidFill>
        <a:effectLst/>
      </p:bgPr>
    </p:bg>
    <p:spTree>
      <p:nvGrpSpPr>
        <p:cNvPr id="1" name=""/>
        <p:cNvGrpSpPr/>
        <p:nvPr/>
      </p:nvGrpSpPr>
      <p:grpSpPr>
        <a:xfrm>
          <a:off x="0" y="0"/>
          <a:ext cx="0" cy="0"/>
          <a:chOff x="0" y="0"/>
          <a:chExt cx="0" cy="0"/>
        </a:xfrm>
      </p:grpSpPr>
      <p:pic>
        <p:nvPicPr>
          <p:cNvPr id="8" name="Picture Placeholder 9" descr="Bright, colorful geometric pattern ">
            <a:extLst>
              <a:ext uri="{FF2B5EF4-FFF2-40B4-BE49-F238E27FC236}">
                <a16:creationId xmlns:a16="http://schemas.microsoft.com/office/drawing/2014/main" id="{69F80BBC-9ED9-4167-818A-EB3FAEE372FA}"/>
              </a:ext>
            </a:extLst>
          </p:cNvPr>
          <p:cNvPicPr>
            <a:picLocks noChangeAspect="1"/>
          </p:cNvPicPr>
          <p:nvPr userDrawn="1"/>
        </p:nvPicPr>
        <p:blipFill rotWithShape="1">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5"/>
                </a:solidFill>
              </a:defRPr>
            </a:lvl1pPr>
          </a:lstStyle>
          <a:p>
            <a:r>
              <a:rPr lang="en-US" dirty="0"/>
              <a:t>Insert title here</a:t>
            </a:r>
          </a:p>
        </p:txBody>
      </p:sp>
      <p:sp>
        <p:nvSpPr>
          <p:cNvPr id="10" name="Text Placeholder 15">
            <a:extLst>
              <a:ext uri="{FF2B5EF4-FFF2-40B4-BE49-F238E27FC236}">
                <a16:creationId xmlns:a16="http://schemas.microsoft.com/office/drawing/2014/main" id="{780F473D-F2DF-4163-AB6E-F7327F60EC4A}"/>
              </a:ext>
            </a:extLst>
          </p:cNvPr>
          <p:cNvSpPr>
            <a:spLocks noGrp="1"/>
          </p:cNvSpPr>
          <p:nvPr>
            <p:ph type="body" sz="quarter" idx="11" hasCustomPrompt="1"/>
          </p:nvPr>
        </p:nvSpPr>
        <p:spPr>
          <a:xfrm>
            <a:off x="762000" y="1432562"/>
            <a:ext cx="10667999" cy="1158237"/>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11" name="Table Placeholder 10">
            <a:extLst>
              <a:ext uri="{FF2B5EF4-FFF2-40B4-BE49-F238E27FC236}">
                <a16:creationId xmlns:a16="http://schemas.microsoft.com/office/drawing/2014/main" id="{7DC18506-6205-438F-AA5C-D337F9975FC3}"/>
              </a:ext>
            </a:extLst>
          </p:cNvPr>
          <p:cNvSpPr>
            <a:spLocks noGrp="1"/>
          </p:cNvSpPr>
          <p:nvPr>
            <p:ph type="tbl" sz="quarter" idx="12" hasCustomPrompt="1"/>
          </p:nvPr>
        </p:nvSpPr>
        <p:spPr>
          <a:xfrm>
            <a:off x="757381" y="2591662"/>
            <a:ext cx="10667999" cy="2833776"/>
          </a:xfrm>
          <a:prstGeom prst="rect">
            <a:avLst/>
          </a:prstGeom>
        </p:spPr>
        <p:txBody>
          <a:bodyPr/>
          <a:lstStyle>
            <a:lvl1pPr marL="0" indent="0">
              <a:buNone/>
              <a:defRPr sz="1800" b="0"/>
            </a:lvl1pPr>
          </a:lstStyle>
          <a:p>
            <a:r>
              <a:rPr lang="en-US" dirty="0"/>
              <a:t>Insert content here</a:t>
            </a:r>
          </a:p>
        </p:txBody>
      </p:sp>
      <p:pic>
        <p:nvPicPr>
          <p:cNvPr id="7" name="Picture Placeholder 20" descr="Bright, colorful geometric pattern ">
            <a:extLst>
              <a:ext uri="{FF2B5EF4-FFF2-40B4-BE49-F238E27FC236}">
                <a16:creationId xmlns:a16="http://schemas.microsoft.com/office/drawing/2014/main" id="{EB4660F5-5357-48E0-B5C6-3DECB6CB859E}"/>
              </a:ext>
            </a:extLst>
          </p:cNvPr>
          <p:cNvPicPr>
            <a:picLocks noChangeAspect="1"/>
          </p:cNvPicPr>
          <p:nvPr userDrawn="1"/>
        </p:nvPicPr>
        <p:blipFill rotWithShape="1">
          <a:blip r:embed="rId2"/>
          <a:srcRect t="193" b="193"/>
          <a:stretch/>
        </p:blipFill>
        <p:spPr>
          <a:xfrm>
            <a:off x="0" y="5990252"/>
            <a:ext cx="12192000" cy="867748"/>
          </a:xfrm>
          <a:prstGeom prst="rect">
            <a:avLst/>
          </a:prstGeom>
        </p:spPr>
      </p:pic>
    </p:spTree>
    <p:extLst>
      <p:ext uri="{BB962C8B-B14F-4D97-AF65-F5344CB8AC3E}">
        <p14:creationId xmlns:p14="http://schemas.microsoft.com/office/powerpoint/2010/main" val="142291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1"/>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13" descr="Bright, colorful geometric pattern ">
            <a:extLst>
              <a:ext uri="{FF2B5EF4-FFF2-40B4-BE49-F238E27FC236}">
                <a16:creationId xmlns:a16="http://schemas.microsoft.com/office/drawing/2014/main" id="{2DB741D5-0593-4748-A4D3-EF1E436A1111}"/>
              </a:ext>
            </a:extLst>
          </p:cNvPr>
          <p:cNvPicPr>
            <a:picLocks noChangeAspect="1"/>
          </p:cNvPicPr>
          <p:nvPr userDrawn="1"/>
        </p:nvPicPr>
        <p:blipFill rotWithShape="1">
          <a:blip r:embed="rId2"/>
          <a:srcRect l="34" r="34"/>
          <a:stretch/>
        </p:blipFill>
        <p:spPr>
          <a:xfrm>
            <a:off x="0" y="0"/>
            <a:ext cx="4767943" cy="6858000"/>
          </a:xfrm>
          <a:prstGeom prst="rect">
            <a:avLst/>
          </a:prstGeom>
        </p:spPr>
      </p:pic>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6">
                    <a:lumMod val="60000"/>
                    <a:lumOff val="40000"/>
                  </a:schemeClr>
                </a:solidFill>
              </a:defRPr>
            </a:lvl1pPr>
          </a:lstStyle>
          <a:p>
            <a:r>
              <a:rPr lang="en-US" dirty="0"/>
              <a:t>Insert title here</a:t>
            </a:r>
          </a:p>
        </p:txBody>
      </p:sp>
      <p:sp>
        <p:nvSpPr>
          <p:cNvPr id="7" name="Text Placeholder 15">
            <a:extLst>
              <a:ext uri="{FF2B5EF4-FFF2-40B4-BE49-F238E27FC236}">
                <a16:creationId xmlns:a16="http://schemas.microsoft.com/office/drawing/2014/main" id="{DF03C311-DDF4-44A3-9D51-D5FDC4A8E7B5}"/>
              </a:ext>
            </a:extLst>
          </p:cNvPr>
          <p:cNvSpPr>
            <a:spLocks noGrp="1"/>
          </p:cNvSpPr>
          <p:nvPr>
            <p:ph type="body" sz="quarter" idx="11" hasCustomPrompt="1"/>
          </p:nvPr>
        </p:nvSpPr>
        <p:spPr>
          <a:xfrm>
            <a:off x="762000" y="1432562"/>
            <a:ext cx="10667999" cy="927425"/>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8" name="SmartArt Placeholder 7">
            <a:extLst>
              <a:ext uri="{FF2B5EF4-FFF2-40B4-BE49-F238E27FC236}">
                <a16:creationId xmlns:a16="http://schemas.microsoft.com/office/drawing/2014/main" id="{9FD563C5-3DFB-47DD-8A9E-30D8084590F6}"/>
              </a:ext>
            </a:extLst>
          </p:cNvPr>
          <p:cNvSpPr>
            <a:spLocks noGrp="1"/>
          </p:cNvSpPr>
          <p:nvPr>
            <p:ph type="dgm" sz="quarter" idx="14" hasCustomPrompt="1"/>
          </p:nvPr>
        </p:nvSpPr>
        <p:spPr>
          <a:xfrm>
            <a:off x="762001" y="2369129"/>
            <a:ext cx="10667998" cy="3343657"/>
          </a:xfrm>
          <a:prstGeom prst="rect">
            <a:avLst/>
          </a:prstGeom>
        </p:spPr>
        <p:txBody>
          <a:bodyPr/>
          <a:lstStyle>
            <a:lvl1pPr marL="0" indent="0">
              <a:buNone/>
              <a:defRPr sz="1800" b="0"/>
            </a:lvl1pPr>
          </a:lstStyle>
          <a:p>
            <a:r>
              <a:rPr lang="en-US" dirty="0"/>
              <a:t>Insert Content here</a:t>
            </a:r>
          </a:p>
        </p:txBody>
      </p:sp>
      <p:pic>
        <p:nvPicPr>
          <p:cNvPr id="9" name="Picture Placeholder 11" descr="Bright, colorful geometric pattern ">
            <a:extLst>
              <a:ext uri="{FF2B5EF4-FFF2-40B4-BE49-F238E27FC236}">
                <a16:creationId xmlns:a16="http://schemas.microsoft.com/office/drawing/2014/main" id="{1DB66C56-FBAE-47D3-9818-61368D74DAE8}"/>
              </a:ext>
            </a:extLst>
          </p:cNvPr>
          <p:cNvPicPr>
            <a:picLocks noChangeAspect="1"/>
          </p:cNvPicPr>
          <p:nvPr userDrawn="1"/>
        </p:nvPicPr>
        <p:blipFill>
          <a:blip r:embed="rId2"/>
          <a:srcRect t="390" b="390"/>
          <a:stretch>
            <a:fillRect/>
          </a:stretch>
        </p:blipFill>
        <p:spPr>
          <a:xfrm>
            <a:off x="0" y="5999582"/>
            <a:ext cx="12192000" cy="858417"/>
          </a:xfrm>
          <a:prstGeom prst="rect">
            <a:avLst/>
          </a:prstGeom>
        </p:spPr>
      </p:pic>
    </p:spTree>
    <p:extLst>
      <p:ext uri="{BB962C8B-B14F-4D97-AF65-F5344CB8AC3E}">
        <p14:creationId xmlns:p14="http://schemas.microsoft.com/office/powerpoint/2010/main" val="4294626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hoto Content">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F45076F-4240-4B40-8CE4-637DD751A68B}"/>
              </a:ext>
            </a:extLst>
          </p:cNvPr>
          <p:cNvSpPr>
            <a:spLocks noGrp="1"/>
          </p:cNvSpPr>
          <p:nvPr>
            <p:ph type="title" hasCustomPrompt="1"/>
          </p:nvPr>
        </p:nvSpPr>
        <p:spPr>
          <a:xfrm>
            <a:off x="762000" y="715963"/>
            <a:ext cx="5334000" cy="1189038"/>
          </a:xfrm>
          <a:prstGeom prst="rect">
            <a:avLst/>
          </a:prstGeom>
        </p:spPr>
        <p:txBody>
          <a:bodyPr anchor="t">
            <a:normAutofit/>
          </a:bodyPr>
          <a:lstStyle>
            <a:lvl1pPr>
              <a:spcBef>
                <a:spcPts val="1000"/>
              </a:spcBef>
              <a:defRPr sz="4000" b="1">
                <a:solidFill>
                  <a:schemeClr val="accent4"/>
                </a:solidFill>
              </a:defRPr>
            </a:lvl1pPr>
          </a:lstStyle>
          <a:p>
            <a:r>
              <a:rPr lang="en-US" dirty="0"/>
              <a:t>Insert title here</a:t>
            </a:r>
          </a:p>
        </p:txBody>
      </p:sp>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hasCustomPrompt="1"/>
          </p:nvPr>
        </p:nvSpPr>
        <p:spPr>
          <a:xfrm>
            <a:off x="762000" y="1905000"/>
            <a:ext cx="5334000" cy="3276600"/>
          </a:xfrm>
          <a:prstGeom prst="rect">
            <a:avLst/>
          </a:prstGeom>
        </p:spPr>
        <p:txBody>
          <a:bodyPr/>
          <a:lstStyle>
            <a:lvl1pPr marL="0" indent="0">
              <a:lnSpc>
                <a:spcPct val="100000"/>
              </a:lnSpc>
              <a:buNone/>
              <a:defRPr sz="1800" b="1"/>
            </a:lvl1pPr>
            <a:lvl2pPr marL="228600">
              <a:lnSpc>
                <a:spcPct val="100000"/>
              </a:lnSpc>
              <a:spcBef>
                <a:spcPts val="1000"/>
              </a:spcBef>
              <a:defRPr sz="1800"/>
            </a:lvl2pPr>
          </a:lstStyle>
          <a:p>
            <a:pPr lvl="0"/>
            <a:r>
              <a:rPr lang="en-US" dirty="0"/>
              <a:t>Insert subtitle here</a:t>
            </a:r>
          </a:p>
          <a:p>
            <a:pPr lvl="1"/>
            <a:r>
              <a:rPr lang="en-US" dirty="0"/>
              <a:t>Insert content here</a:t>
            </a:r>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305541"/>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pic>
        <p:nvPicPr>
          <p:cNvPr id="12" name="Picture Placeholder 19" descr="Bright, colorful geometric pattern ">
            <a:extLst>
              <a:ext uri="{FF2B5EF4-FFF2-40B4-BE49-F238E27FC236}">
                <a16:creationId xmlns:a16="http://schemas.microsoft.com/office/drawing/2014/main" id="{C93F15CF-2105-4C28-85E9-BBA03833263D}"/>
              </a:ext>
            </a:extLst>
          </p:cNvPr>
          <p:cNvPicPr>
            <a:picLocks noChangeAspect="1"/>
          </p:cNvPicPr>
          <p:nvPr userDrawn="1"/>
        </p:nvPicPr>
        <p:blipFill rotWithShape="1">
          <a:blip r:embed="rId2"/>
          <a:srcRect t="436" b="436"/>
          <a:stretch/>
        </p:blipFill>
        <p:spPr>
          <a:xfrm>
            <a:off x="0" y="5980922"/>
            <a:ext cx="12192000" cy="877078"/>
          </a:xfrm>
          <a:prstGeom prst="rect">
            <a:avLst/>
          </a:prstGeom>
        </p:spPr>
      </p:pic>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ight Pattern Content Blu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5"/>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15" descr="Bright, colorful geometric pattern ">
            <a:extLst>
              <a:ext uri="{FF2B5EF4-FFF2-40B4-BE49-F238E27FC236}">
                <a16:creationId xmlns:a16="http://schemas.microsoft.com/office/drawing/2014/main" id="{9E2B3BF6-B5D6-4D6F-84C6-0EE24AC7C14A}"/>
              </a:ext>
            </a:extLst>
          </p:cNvPr>
          <p:cNvPicPr>
            <a:picLocks noChangeAspect="1"/>
          </p:cNvPicPr>
          <p:nvPr userDrawn="1"/>
        </p:nvPicPr>
        <p:blipFill rotWithShape="1">
          <a:blip r:embed="rId2"/>
          <a:srcRect l="3" r="3"/>
          <a:stretch/>
        </p:blipFill>
        <p:spPr>
          <a:xfrm>
            <a:off x="7427166" y="0"/>
            <a:ext cx="4764834" cy="6858000"/>
          </a:xfrm>
          <a:prstGeom prst="rect">
            <a:avLst/>
          </a:prstGeom>
        </p:spPr>
      </p:pic>
    </p:spTree>
    <p:extLst>
      <p:ext uri="{BB962C8B-B14F-4D97-AF65-F5344CB8AC3E}">
        <p14:creationId xmlns:p14="http://schemas.microsoft.com/office/powerpoint/2010/main" val="395142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bg1"/>
                </a:solidFill>
                <a:effectLst/>
                <a:latin typeface="+mj-lt"/>
                <a:ea typeface="+mn-ea"/>
                <a:cs typeface="Segoe UI" pitchFamily="34" charset="0"/>
              </a:defRPr>
            </a:lvl1pPr>
          </a:lstStyle>
          <a:p>
            <a:r>
              <a:rPr lang="en-US" dirty="0"/>
              <a:t>Insert title here</a:t>
            </a:r>
          </a:p>
        </p:txBody>
      </p:sp>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bg1"/>
                </a:solidFill>
                <a:latin typeface="+mn-lt"/>
                <a:ea typeface="+mn-ea"/>
                <a:cs typeface="+mn-cs"/>
              </a:defRPr>
            </a:lvl1pPr>
          </a:lstStyle>
          <a:p>
            <a:pPr lvl="0"/>
            <a:r>
              <a:rPr lang="en-US" dirty="0"/>
              <a:t>Insert content here</a:t>
            </a:r>
          </a:p>
        </p:txBody>
      </p:sp>
      <p:pic>
        <p:nvPicPr>
          <p:cNvPr id="6" name="Picture Placeholder 17" descr="Bright, colorful geometric pattern ">
            <a:extLst>
              <a:ext uri="{FF2B5EF4-FFF2-40B4-BE49-F238E27FC236}">
                <a16:creationId xmlns:a16="http://schemas.microsoft.com/office/drawing/2014/main" id="{9F278CC9-9968-40F5-B18F-B1D45BE36A49}"/>
              </a:ext>
            </a:extLst>
          </p:cNvPr>
          <p:cNvPicPr>
            <a:picLocks noChangeAspect="1"/>
          </p:cNvPicPr>
          <p:nvPr userDrawn="1"/>
        </p:nvPicPr>
        <p:blipFill rotWithShape="1">
          <a:blip r:embed="rId2"/>
          <a:srcRect t="390" b="390"/>
          <a:stretch/>
        </p:blipFill>
        <p:spPr>
          <a:xfrm>
            <a:off x="0" y="5999582"/>
            <a:ext cx="12192000" cy="858417"/>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691" r:id="rId4"/>
    <p:sldLayoutId id="2147483701" r:id="rId5"/>
    <p:sldLayoutId id="2147483706" r:id="rId6"/>
    <p:sldLayoutId id="2147483702" r:id="rId7"/>
    <p:sldLayoutId id="2147483704" r:id="rId8"/>
    <p:sldLayoutId id="2147483690" r:id="rId9"/>
    <p:sldLayoutId id="2147483708" r:id="rId10"/>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gif"/><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6.gif"/></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1.jpe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title"/>
          </p:nvPr>
        </p:nvSpPr>
        <p:spPr>
          <a:xfrm>
            <a:off x="4749124" y="4792406"/>
            <a:ext cx="4143416" cy="2036432"/>
          </a:xfrm>
        </p:spPr>
        <p:txBody>
          <a:bodyPr anchor="ctr">
            <a:noAutofit/>
          </a:bodyPr>
          <a:lstStyle/>
          <a:p>
            <a:pPr algn="ctr"/>
            <a:r>
              <a:rPr lang="en-US" altLang="en-US" sz="2800" dirty="0" err="1"/>
              <a:t>Graad</a:t>
            </a:r>
            <a:r>
              <a:rPr lang="en-US" altLang="en-US" sz="2800" dirty="0"/>
              <a:t> 9</a:t>
            </a:r>
            <a:br>
              <a:rPr lang="en-US" altLang="en-US" sz="3600" dirty="0"/>
            </a:br>
            <a:r>
              <a:rPr lang="en-US" altLang="en-US" sz="3600" dirty="0" err="1"/>
              <a:t>Wêreld</a:t>
            </a:r>
            <a:r>
              <a:rPr lang="en-US" altLang="en-US" sz="3600" dirty="0"/>
              <a:t> van </a:t>
            </a:r>
            <a:r>
              <a:rPr lang="en-US" altLang="en-US" sz="3600" dirty="0" err="1"/>
              <a:t>werk</a:t>
            </a:r>
            <a:br>
              <a:rPr lang="en-US" altLang="en-US" sz="3600" dirty="0"/>
            </a:br>
            <a:r>
              <a:rPr lang="en-US" altLang="en-US" sz="2400" dirty="0"/>
              <a:t>Week 8-10</a:t>
            </a:r>
            <a:endParaRPr lang="en-US" altLang="en-US" sz="3600" dirty="0"/>
          </a:p>
        </p:txBody>
      </p:sp>
      <p:pic>
        <p:nvPicPr>
          <p:cNvPr id="8" name="Picture 7" descr="Stickman Stick Figure Time Management Clock Deadline Stock Vector -  Illustration of assiduous, eager: 39791343">
            <a:extLst>
              <a:ext uri="{FF2B5EF4-FFF2-40B4-BE49-F238E27FC236}">
                <a16:creationId xmlns:a16="http://schemas.microsoft.com/office/drawing/2014/main" id="{D11DC55A-417D-40F5-9A18-172C727C32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98" b="6795"/>
          <a:stretch/>
        </p:blipFill>
        <p:spPr bwMode="auto">
          <a:xfrm>
            <a:off x="8923020" y="4086225"/>
            <a:ext cx="3268980" cy="2771775"/>
          </a:xfrm>
          <a:prstGeom prst="rect">
            <a:avLst/>
          </a:prstGeom>
          <a:noFill/>
          <a:ln>
            <a:noFill/>
          </a:ln>
          <a:extLst>
            <a:ext uri="{53640926-AAD7-44D8-BBD7-CCE9431645EC}">
              <a14:shadowObscured xmlns:a14="http://schemas.microsoft.com/office/drawing/2010/main"/>
            </a:ext>
          </a:extLst>
        </p:spPr>
      </p:pic>
      <p:pic>
        <p:nvPicPr>
          <p:cNvPr id="4" name="Picture 3" descr="141,330 Time Management Stock Photos, Pictures &amp;amp; Royalty-Free Images -  iStock">
            <a:extLst>
              <a:ext uri="{FF2B5EF4-FFF2-40B4-BE49-F238E27FC236}">
                <a16:creationId xmlns:a16="http://schemas.microsoft.com/office/drawing/2014/main" id="{9DAFDEC5-CFCC-451D-9763-74969075A633}"/>
              </a:ext>
            </a:extLst>
          </p:cNvPr>
          <p:cNvPicPr>
            <a:picLocks noChangeAspect="1"/>
          </p:cNvPicPr>
          <p:nvPr/>
        </p:nvPicPr>
        <p:blipFill rotWithShape="1">
          <a:blip r:embed="rId4">
            <a:extLst>
              <a:ext uri="{28A0092B-C50C-407E-A947-70E740481C1C}">
                <a14:useLocalDpi xmlns:a14="http://schemas.microsoft.com/office/drawing/2010/main" val="0"/>
              </a:ext>
            </a:extLst>
          </a:blip>
          <a:srcRect t="19070" r="11270"/>
          <a:stretch/>
        </p:blipFill>
        <p:spPr bwMode="auto">
          <a:xfrm>
            <a:off x="5202177" y="87466"/>
            <a:ext cx="6513225" cy="3960782"/>
          </a:xfrm>
          <a:prstGeom prst="rect">
            <a:avLst/>
          </a:prstGeom>
          <a:noFill/>
          <a:ln>
            <a:noFill/>
          </a:ln>
        </p:spPr>
      </p:pic>
      <p:pic>
        <p:nvPicPr>
          <p:cNvPr id="2050" name="Picture 2" descr="We&amp;#39;re just human, we can&amp;#39;t magic time up&amp;quot;: how to curate the right creative  work-life balance">
            <a:extLst>
              <a:ext uri="{FF2B5EF4-FFF2-40B4-BE49-F238E27FC236}">
                <a16:creationId xmlns:a16="http://schemas.microsoft.com/office/drawing/2014/main" id="{D3714832-F3C1-49E2-8BF0-C91BBCE11B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847" y="1281445"/>
            <a:ext cx="4290963" cy="4290963"/>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8279524" y="1281445"/>
            <a:ext cx="2586596" cy="2179320"/>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b="1" dirty="0">
                <a:solidFill>
                  <a:schemeClr val="bg1"/>
                </a:solidFill>
                <a:latin typeface="Yu Gothic Medium" panose="020B0500000000000000" pitchFamily="34" charset="-128"/>
                <a:ea typeface="Yu Gothic Medium" panose="020B0500000000000000" pitchFamily="34" charset="-128"/>
              </a:rPr>
              <a:t>TYDS-BESTUUR</a:t>
            </a:r>
          </a:p>
        </p:txBody>
      </p:sp>
      <p:pic>
        <p:nvPicPr>
          <p:cNvPr id="3" name="Picture 2">
            <a:extLst>
              <a:ext uri="{FF2B5EF4-FFF2-40B4-BE49-F238E27FC236}">
                <a16:creationId xmlns:a16="http://schemas.microsoft.com/office/drawing/2014/main" id="{F302AE8B-35AC-7A90-02D1-CCCA03AA04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4948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1525301" y="443587"/>
            <a:ext cx="9141397" cy="615553"/>
          </a:xfrm>
        </p:spPr>
        <p:txBody>
          <a:bodyPr/>
          <a:lstStyle/>
          <a:p>
            <a:r>
              <a:rPr lang="en-US" dirty="0">
                <a:solidFill>
                  <a:schemeClr val="bg1"/>
                </a:solidFill>
              </a:rPr>
              <a:t>AANSPREEKLIKHEID</a:t>
            </a:r>
          </a:p>
        </p:txBody>
      </p:sp>
      <p:sp>
        <p:nvSpPr>
          <p:cNvPr id="3" name="Text Placeholder 2">
            <a:extLst>
              <a:ext uri="{FF2B5EF4-FFF2-40B4-BE49-F238E27FC236}">
                <a16:creationId xmlns:a16="http://schemas.microsoft.com/office/drawing/2014/main" id="{17155E1D-F4AD-41A7-B948-E2D246CCFE8A}"/>
              </a:ext>
            </a:extLst>
          </p:cNvPr>
          <p:cNvSpPr>
            <a:spLocks noGrp="1"/>
          </p:cNvSpPr>
          <p:nvPr>
            <p:ph type="body" sz="quarter" idx="12"/>
          </p:nvPr>
        </p:nvSpPr>
        <p:spPr>
          <a:xfrm>
            <a:off x="413459" y="1094408"/>
            <a:ext cx="11365079" cy="5448851"/>
          </a:xfrm>
        </p:spPr>
        <p:txBody>
          <a:bodyPr vert="horz" wrap="square" lIns="0" tIns="0" rIns="0" bIns="0" rtlCol="0" anchor="t">
            <a:noAutofit/>
          </a:bodyPr>
          <a:lstStyle/>
          <a:p>
            <a:pPr>
              <a:spcAft>
                <a:spcPts val="800"/>
              </a:spcAft>
            </a:pPr>
            <a:r>
              <a:rPr lang="nl-NL" sz="2800" dirty="0">
                <a:ea typeface="Calibri" panose="020F0502020204030204" pitchFamily="34" charset="0"/>
              </a:rPr>
              <a:t>Eenvoudig gestel, wanneer jy aanspreeklik is, neem jy eienaarskap van wat gebeur as gevolg van jou keuses en optrede. </a:t>
            </a:r>
          </a:p>
          <a:p>
            <a:pPr>
              <a:spcAft>
                <a:spcPts val="800"/>
              </a:spcAft>
            </a:pPr>
            <a:r>
              <a:rPr lang="nl-NL" sz="2800" dirty="0">
                <a:ea typeface="Calibri" panose="020F0502020204030204" pitchFamily="34" charset="0"/>
              </a:rPr>
              <a:t>Jy blameer nie ander of maak verskonings nie, en jy doen wat jy kan om te verander wanneer dinge skeef loop. Om aanspreeklik te wees, moet jy seker maak dat jy baie duidelik is oor jou rolle en verantwoordelikhede. </a:t>
            </a:r>
          </a:p>
          <a:p>
            <a:pPr>
              <a:spcAft>
                <a:spcPts val="800"/>
              </a:spcAft>
            </a:pPr>
            <a:r>
              <a:rPr lang="nl-NL" sz="2800" dirty="0">
                <a:ea typeface="Calibri" panose="020F0502020204030204" pitchFamily="34" charset="0"/>
              </a:rPr>
              <a:t>Dit beteken ook dat jy bewus is van wat van jou verwag word. </a:t>
            </a:r>
            <a:endParaRPr lang="en-US" dirty="0"/>
          </a:p>
        </p:txBody>
      </p:sp>
      <p:pic>
        <p:nvPicPr>
          <p:cNvPr id="5" name="Picture 4">
            <a:extLst>
              <a:ext uri="{FF2B5EF4-FFF2-40B4-BE49-F238E27FC236}">
                <a16:creationId xmlns:a16="http://schemas.microsoft.com/office/drawing/2014/main" id="{2E544856-877B-4E34-88D3-9CCFA16B5EB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49585" y="4585648"/>
            <a:ext cx="2984939" cy="2101755"/>
          </a:xfrm>
          <a:prstGeom prst="rect">
            <a:avLst/>
          </a:prstGeom>
          <a:noFill/>
          <a:ln>
            <a:noFill/>
          </a:ln>
        </p:spPr>
      </p:pic>
      <p:pic>
        <p:nvPicPr>
          <p:cNvPr id="6" name="Picture 5" descr="Graphical user interface&#10;&#10;Description automatically generated with medium confidence">
            <a:extLst>
              <a:ext uri="{FF2B5EF4-FFF2-40B4-BE49-F238E27FC236}">
                <a16:creationId xmlns:a16="http://schemas.microsoft.com/office/drawing/2014/main" id="{A2F20491-6421-4B19-B451-45A7644095CB}"/>
              </a:ext>
            </a:extLst>
          </p:cNvPr>
          <p:cNvPicPr>
            <a:picLocks noChangeAspect="1"/>
          </p:cNvPicPr>
          <p:nvPr/>
        </p:nvPicPr>
        <p:blipFill rotWithShape="1">
          <a:blip r:embed="rId4">
            <a:extLst>
              <a:ext uri="{28A0092B-C50C-407E-A947-70E740481C1C}">
                <a14:useLocalDpi xmlns:a14="http://schemas.microsoft.com/office/drawing/2010/main" val="0"/>
              </a:ext>
            </a:extLst>
          </a:blip>
          <a:srcRect l="52514" t="15233" r="5773" b="15528"/>
          <a:stretch/>
        </p:blipFill>
        <p:spPr bwMode="auto">
          <a:xfrm>
            <a:off x="431272" y="4551264"/>
            <a:ext cx="2000250" cy="1991995"/>
          </a:xfrm>
          <a:prstGeom prst="flowChartConnector">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98DB4407-895D-B036-A89B-53A4A71B0A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476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DF32A-D165-40DA-AAE8-A6E9579E2F79}"/>
              </a:ext>
            </a:extLst>
          </p:cNvPr>
          <p:cNvSpPr>
            <a:spLocks noGrp="1"/>
          </p:cNvSpPr>
          <p:nvPr>
            <p:ph type="title"/>
          </p:nvPr>
        </p:nvSpPr>
        <p:spPr>
          <a:xfrm>
            <a:off x="723276" y="469300"/>
            <a:ext cx="5990066" cy="738664"/>
          </a:xfrm>
        </p:spPr>
        <p:txBody>
          <a:bodyPr/>
          <a:lstStyle/>
          <a:p>
            <a:r>
              <a:rPr lang="en-US" sz="4800" dirty="0" err="1"/>
              <a:t>Vrae</a:t>
            </a:r>
            <a:r>
              <a:rPr lang="en-US" sz="4800" dirty="0"/>
              <a:t> </a:t>
            </a:r>
            <a:r>
              <a:rPr lang="en-US" sz="4800" dirty="0">
                <a:solidFill>
                  <a:schemeClr val="accent6">
                    <a:lumMod val="60000"/>
                    <a:lumOff val="40000"/>
                  </a:schemeClr>
                </a:solidFill>
              </a:rPr>
              <a:t>&amp;</a:t>
            </a:r>
            <a:r>
              <a:rPr lang="en-US" sz="4800" dirty="0"/>
              <a:t> </a:t>
            </a:r>
            <a:r>
              <a:rPr lang="en-US" sz="4800" dirty="0" err="1"/>
              <a:t>antwoorde</a:t>
            </a:r>
            <a:endParaRPr lang="en-US" sz="4800" dirty="0"/>
          </a:p>
        </p:txBody>
      </p:sp>
      <p:sp>
        <p:nvSpPr>
          <p:cNvPr id="8" name="Text Placeholder 2">
            <a:extLst>
              <a:ext uri="{FF2B5EF4-FFF2-40B4-BE49-F238E27FC236}">
                <a16:creationId xmlns:a16="http://schemas.microsoft.com/office/drawing/2014/main" id="{A78850AB-EA61-426B-B6A5-CAFF29482CF2}"/>
              </a:ext>
            </a:extLst>
          </p:cNvPr>
          <p:cNvSpPr txBox="1">
            <a:spLocks/>
          </p:cNvSpPr>
          <p:nvPr/>
        </p:nvSpPr>
        <p:spPr>
          <a:xfrm>
            <a:off x="723276" y="1481175"/>
            <a:ext cx="6782615" cy="41688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sz="4400" b="1" dirty="0" err="1">
                <a:solidFill>
                  <a:schemeClr val="bg2"/>
                </a:solidFill>
              </a:rPr>
              <a:t>Refleksie</a:t>
            </a:r>
            <a:r>
              <a:rPr lang="en-US" sz="4400" dirty="0">
                <a:solidFill>
                  <a:schemeClr val="bg2"/>
                </a:solidFill>
              </a:rPr>
              <a:t>: </a:t>
            </a:r>
          </a:p>
          <a:p>
            <a:pPr lvl="1" fontAlgn="auto">
              <a:spcAft>
                <a:spcPts val="0"/>
              </a:spcAft>
            </a:pPr>
            <a:r>
              <a:rPr lang="en-US" dirty="0" err="1"/>
              <a:t>Waarvoor</a:t>
            </a:r>
            <a:r>
              <a:rPr lang="en-US" dirty="0"/>
              <a:t> </a:t>
            </a:r>
            <a:r>
              <a:rPr lang="en-US" dirty="0" err="1"/>
              <a:t>moet</a:t>
            </a:r>
            <a:r>
              <a:rPr lang="en-US" dirty="0"/>
              <a:t> </a:t>
            </a:r>
            <a:r>
              <a:rPr lang="en-US" dirty="0" err="1"/>
              <a:t>jy</a:t>
            </a:r>
            <a:r>
              <a:rPr lang="en-US" dirty="0"/>
              <a:t> </a:t>
            </a:r>
            <a:r>
              <a:rPr lang="en-US" dirty="0" err="1"/>
              <a:t>aanspreeklik</a:t>
            </a:r>
            <a:r>
              <a:rPr lang="en-US" dirty="0"/>
              <a:t> </a:t>
            </a:r>
            <a:r>
              <a:rPr lang="en-US" dirty="0" err="1"/>
              <a:t>gehou</a:t>
            </a:r>
            <a:r>
              <a:rPr lang="en-US" dirty="0"/>
              <a:t> word? </a:t>
            </a:r>
            <a:r>
              <a:rPr lang="en-US" dirty="0" err="1"/>
              <a:t>Hoekom</a:t>
            </a:r>
            <a:r>
              <a:rPr lang="en-US" dirty="0"/>
              <a:t> </a:t>
            </a:r>
            <a:r>
              <a:rPr lang="en-US" dirty="0" err="1"/>
              <a:t>sê</a:t>
            </a:r>
            <a:r>
              <a:rPr lang="en-US" dirty="0"/>
              <a:t> </a:t>
            </a:r>
            <a:r>
              <a:rPr lang="en-US" dirty="0" err="1"/>
              <a:t>jy</a:t>
            </a:r>
            <a:r>
              <a:rPr lang="en-US" dirty="0"/>
              <a:t> so?</a:t>
            </a:r>
          </a:p>
          <a:p>
            <a:pPr fontAlgn="auto">
              <a:spcAft>
                <a:spcPts val="0"/>
              </a:spcAft>
            </a:pPr>
            <a:endParaRPr lang="en-US" dirty="0"/>
          </a:p>
          <a:p>
            <a:pPr fontAlgn="auto">
              <a:spcAft>
                <a:spcPts val="0"/>
              </a:spcAft>
            </a:pPr>
            <a:r>
              <a:rPr lang="en-US" sz="4400" b="1" dirty="0">
                <a:solidFill>
                  <a:schemeClr val="bg2"/>
                </a:solidFill>
              </a:rPr>
              <a:t>LEBO se </a:t>
            </a:r>
            <a:r>
              <a:rPr lang="en-US" sz="4400" b="1" dirty="0" err="1">
                <a:solidFill>
                  <a:schemeClr val="bg2"/>
                </a:solidFill>
              </a:rPr>
              <a:t>penarie</a:t>
            </a:r>
            <a:r>
              <a:rPr lang="en-US" sz="4400" dirty="0">
                <a:solidFill>
                  <a:schemeClr val="bg2"/>
                </a:solidFill>
              </a:rPr>
              <a:t>:</a:t>
            </a:r>
          </a:p>
          <a:p>
            <a:pPr lvl="1" fontAlgn="auto">
              <a:spcAft>
                <a:spcPts val="0"/>
              </a:spcAft>
            </a:pPr>
            <a:r>
              <a:rPr lang="en-US" dirty="0"/>
              <a:t>Is Lebo </a:t>
            </a:r>
            <a:r>
              <a:rPr lang="en-US" dirty="0" err="1"/>
              <a:t>reg</a:t>
            </a:r>
            <a:r>
              <a:rPr lang="en-US" dirty="0"/>
              <a:t>? </a:t>
            </a:r>
            <a:r>
              <a:rPr lang="en-US" dirty="0" err="1"/>
              <a:t>Hoekom</a:t>
            </a:r>
            <a:r>
              <a:rPr lang="en-US" dirty="0"/>
              <a:t> </a:t>
            </a:r>
            <a:r>
              <a:rPr lang="en-US" dirty="0" err="1"/>
              <a:t>sê</a:t>
            </a:r>
            <a:r>
              <a:rPr lang="en-US" dirty="0"/>
              <a:t> </a:t>
            </a:r>
            <a:r>
              <a:rPr lang="en-US" dirty="0" err="1"/>
              <a:t>jy</a:t>
            </a:r>
            <a:r>
              <a:rPr lang="en-US" dirty="0"/>
              <a:t> so?</a:t>
            </a:r>
          </a:p>
          <a:p>
            <a:pPr lvl="1" fontAlgn="auto">
              <a:spcAft>
                <a:spcPts val="0"/>
              </a:spcAft>
            </a:pPr>
            <a:r>
              <a:rPr lang="en-US" dirty="0"/>
              <a:t>Wat </a:t>
            </a:r>
            <a:r>
              <a:rPr lang="en-US" dirty="0" err="1"/>
              <a:t>kon</a:t>
            </a:r>
            <a:r>
              <a:rPr lang="en-US" dirty="0"/>
              <a:t> </a:t>
            </a:r>
            <a:r>
              <a:rPr lang="en-US" dirty="0" err="1"/>
              <a:t>hy</a:t>
            </a:r>
            <a:r>
              <a:rPr lang="en-US" dirty="0"/>
              <a:t> </a:t>
            </a:r>
            <a:r>
              <a:rPr lang="en-US" dirty="0" err="1"/>
              <a:t>anders</a:t>
            </a:r>
            <a:r>
              <a:rPr lang="en-US" dirty="0"/>
              <a:t> </a:t>
            </a:r>
            <a:r>
              <a:rPr lang="en-US" dirty="0" err="1"/>
              <a:t>gedoen</a:t>
            </a:r>
            <a:r>
              <a:rPr lang="en-US" dirty="0"/>
              <a:t> het?</a:t>
            </a:r>
          </a:p>
        </p:txBody>
      </p:sp>
      <p:pic>
        <p:nvPicPr>
          <p:cNvPr id="2" name="Picture 1">
            <a:extLst>
              <a:ext uri="{FF2B5EF4-FFF2-40B4-BE49-F238E27FC236}">
                <a16:creationId xmlns:a16="http://schemas.microsoft.com/office/drawing/2014/main" id="{FD8D4B74-8357-72B0-2804-9D44546563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erson sitting on a ledge&#10;&#10;Description automatically generated with medium confidence">
            <a:extLst>
              <a:ext uri="{FF2B5EF4-FFF2-40B4-BE49-F238E27FC236}">
                <a16:creationId xmlns:a16="http://schemas.microsoft.com/office/drawing/2014/main" id="{3A2D6D73-CF56-309A-0087-647DC9C5AEFB}"/>
              </a:ext>
            </a:extLst>
          </p:cNvPr>
          <p:cNvPicPr>
            <a:picLocks noChangeAspect="1"/>
          </p:cNvPicPr>
          <p:nvPr/>
        </p:nvPicPr>
        <p:blipFill>
          <a:blip r:embed="rId4"/>
          <a:stretch>
            <a:fillRect/>
          </a:stretch>
        </p:blipFill>
        <p:spPr>
          <a:xfrm>
            <a:off x="7964184" y="684472"/>
            <a:ext cx="3504540" cy="4672719"/>
          </a:xfrm>
          <a:prstGeom prst="rect">
            <a:avLst/>
          </a:prstGeom>
        </p:spPr>
      </p:pic>
    </p:spTree>
    <p:extLst>
      <p:ext uri="{BB962C8B-B14F-4D97-AF65-F5344CB8AC3E}">
        <p14:creationId xmlns:p14="http://schemas.microsoft.com/office/powerpoint/2010/main" val="4110055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Lazy Learning Images, Stock Photos &amp;amp; Vectors | Shutterstock">
            <a:extLst>
              <a:ext uri="{FF2B5EF4-FFF2-40B4-BE49-F238E27FC236}">
                <a16:creationId xmlns:a16="http://schemas.microsoft.com/office/drawing/2014/main" id="{A523C8F1-4F4E-455D-BE59-CD7BB612571D}"/>
              </a:ext>
            </a:extLst>
          </p:cNvPr>
          <p:cNvPicPr>
            <a:picLocks noChangeAspect="1"/>
          </p:cNvPicPr>
          <p:nvPr/>
        </p:nvPicPr>
        <p:blipFill rotWithShape="1">
          <a:blip r:embed="rId3">
            <a:extLst>
              <a:ext uri="{28A0092B-C50C-407E-A947-70E740481C1C}">
                <a14:useLocalDpi xmlns:a14="http://schemas.microsoft.com/office/drawing/2010/main" val="0"/>
              </a:ext>
            </a:extLst>
          </a:blip>
          <a:srcRect l="1664" t="15714" r="2217" b="17039"/>
          <a:stretch/>
        </p:blipFill>
        <p:spPr bwMode="auto">
          <a:xfrm>
            <a:off x="1087874" y="1475874"/>
            <a:ext cx="10016251" cy="4234118"/>
          </a:xfrm>
          <a:prstGeom prst="rect">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195624DA-5180-A614-36A2-1403DAED5C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6527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7BA0B6F-5258-479C-87B7-C806E6757035}"/>
              </a:ext>
            </a:extLst>
          </p:cNvPr>
          <p:cNvSpPr>
            <a:spLocks noGrp="1"/>
          </p:cNvSpPr>
          <p:nvPr>
            <p:ph type="title"/>
          </p:nvPr>
        </p:nvSpPr>
        <p:spPr>
          <a:xfrm>
            <a:off x="762000" y="715961"/>
            <a:ext cx="6477000" cy="1189038"/>
          </a:xfrm>
        </p:spPr>
        <p:txBody>
          <a:bodyPr/>
          <a:lstStyle/>
          <a:p>
            <a:pPr algn="ctr"/>
            <a:r>
              <a:rPr lang="en-US" sz="8000" dirty="0"/>
              <a:t>		TYD</a:t>
            </a:r>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204717" y="1783080"/>
            <a:ext cx="7034283" cy="4604982"/>
          </a:xfrm>
        </p:spPr>
        <p:txBody>
          <a:bodyPr/>
          <a:lstStyle/>
          <a:p>
            <a:pPr>
              <a:spcBef>
                <a:spcPts val="0"/>
              </a:spcBef>
            </a:pPr>
            <a:r>
              <a:rPr lang="nl-NL" b="0" dirty="0"/>
              <a:t>Tyd is só 'n vreemde konsep - dit is iets wat ons soms wens ons het meer van gehad, en soms voel ons asof ons soveel tyd op ons hande het.</a:t>
            </a:r>
          </a:p>
          <a:p>
            <a:pPr>
              <a:spcBef>
                <a:spcPts val="0"/>
              </a:spcBef>
            </a:pPr>
            <a:endParaRPr lang="nl-NL" b="0" dirty="0"/>
          </a:p>
          <a:p>
            <a:pPr>
              <a:spcBef>
                <a:spcPts val="0"/>
              </a:spcBef>
            </a:pPr>
            <a:r>
              <a:rPr lang="nl-NL" b="0" dirty="0"/>
              <a:t>Tyd is 'n maatstaf om die duur van gebeure, tussenposes tussen gebeure en selfs die volgorde van gebeurtenisse te kwantifiseer, te meet of te vergelyk.</a:t>
            </a:r>
          </a:p>
          <a:p>
            <a:pPr>
              <a:spcBef>
                <a:spcPts val="0"/>
              </a:spcBef>
            </a:pPr>
            <a:endParaRPr lang="en-ZA" b="0" dirty="0"/>
          </a:p>
          <a:p>
            <a:pPr>
              <a:spcBef>
                <a:spcPts val="0"/>
              </a:spcBef>
            </a:pPr>
            <a:r>
              <a:rPr lang="en-ZA" dirty="0"/>
              <a:t>Maar </a:t>
            </a:r>
            <a:r>
              <a:rPr lang="en-ZA" dirty="0" err="1"/>
              <a:t>waaruit</a:t>
            </a:r>
            <a:r>
              <a:rPr lang="en-ZA" dirty="0"/>
              <a:t> </a:t>
            </a:r>
            <a:r>
              <a:rPr lang="en-ZA" dirty="0" err="1"/>
              <a:t>bestaan</a:t>
            </a:r>
            <a:r>
              <a:rPr lang="en-ZA" dirty="0"/>
              <a:t> </a:t>
            </a:r>
            <a:r>
              <a:rPr lang="en-ZA" dirty="0" err="1"/>
              <a:t>tyd</a:t>
            </a:r>
            <a:r>
              <a:rPr lang="en-ZA" dirty="0"/>
              <a:t>?</a:t>
            </a:r>
          </a:p>
          <a:p>
            <a:pPr>
              <a:spcBef>
                <a:spcPts val="0"/>
              </a:spcBef>
            </a:pPr>
            <a:endParaRPr lang="en-ZA" b="0" dirty="0"/>
          </a:p>
          <a:p>
            <a:pPr>
              <a:spcBef>
                <a:spcPts val="0"/>
              </a:spcBef>
            </a:pPr>
            <a:r>
              <a:rPr lang="nl-NL" b="0" dirty="0"/>
              <a:t>Een dag is die ekwivalent van 24 uur...</a:t>
            </a:r>
          </a:p>
          <a:p>
            <a:pPr>
              <a:spcBef>
                <a:spcPts val="0"/>
              </a:spcBef>
            </a:pPr>
            <a:r>
              <a:rPr lang="nl-NL" b="0" dirty="0"/>
              <a:t>Dit is 1440 minute...</a:t>
            </a:r>
          </a:p>
          <a:p>
            <a:pPr>
              <a:spcBef>
                <a:spcPts val="0"/>
              </a:spcBef>
            </a:pPr>
            <a:r>
              <a:rPr lang="nl-NL" b="0" dirty="0"/>
              <a:t>En dit is gelykstaande aan 86 400 sekondes...</a:t>
            </a:r>
          </a:p>
          <a:p>
            <a:pPr>
              <a:spcBef>
                <a:spcPts val="0"/>
              </a:spcBef>
            </a:pPr>
            <a:r>
              <a:rPr lang="nl-NL" b="0" dirty="0"/>
              <a:t>Dit klink dalk baie as ons dit in ure, minute en sekondes afbreek; nie waar nie?</a:t>
            </a:r>
          </a:p>
          <a:p>
            <a:pPr>
              <a:spcBef>
                <a:spcPts val="0"/>
              </a:spcBef>
            </a:pPr>
            <a:endParaRPr lang="en-ZA" b="0" dirty="0"/>
          </a:p>
          <a:p>
            <a:pPr>
              <a:spcBef>
                <a:spcPts val="0"/>
              </a:spcBef>
            </a:pPr>
            <a:r>
              <a:rPr lang="en-ZA" b="0" dirty="0"/>
              <a:t>Die </a:t>
            </a:r>
            <a:r>
              <a:rPr lang="en-ZA" b="0" dirty="0" err="1"/>
              <a:t>groot</a:t>
            </a:r>
            <a:r>
              <a:rPr lang="en-ZA" b="0" dirty="0"/>
              <a:t> </a:t>
            </a:r>
            <a:r>
              <a:rPr lang="en-ZA" b="0" dirty="0" err="1"/>
              <a:t>vraag</a:t>
            </a:r>
            <a:r>
              <a:rPr lang="en-ZA" b="0" dirty="0"/>
              <a:t> is </a:t>
            </a:r>
            <a:r>
              <a:rPr lang="en-ZA" b="0" dirty="0" err="1"/>
              <a:t>egter</a:t>
            </a:r>
            <a:r>
              <a:rPr lang="en-ZA" b="0" dirty="0"/>
              <a:t> </a:t>
            </a:r>
            <a:r>
              <a:rPr lang="en-ZA" b="0" dirty="0" err="1"/>
              <a:t>hoekom</a:t>
            </a:r>
            <a:r>
              <a:rPr lang="en-ZA" b="0" dirty="0"/>
              <a:t> </a:t>
            </a:r>
            <a:r>
              <a:rPr lang="en-ZA" b="0" dirty="0" err="1"/>
              <a:t>sommige</a:t>
            </a:r>
            <a:r>
              <a:rPr lang="en-ZA" b="0" dirty="0"/>
              <a:t> </a:t>
            </a:r>
            <a:r>
              <a:rPr lang="en-ZA" b="0" dirty="0" err="1"/>
              <a:t>mense</a:t>
            </a:r>
            <a:r>
              <a:rPr lang="en-ZA" b="0" dirty="0"/>
              <a:t> </a:t>
            </a:r>
            <a:r>
              <a:rPr lang="en-ZA" b="0" dirty="0" err="1"/>
              <a:t>meer</a:t>
            </a:r>
            <a:r>
              <a:rPr lang="en-ZA" b="0" dirty="0"/>
              <a:t> </a:t>
            </a:r>
            <a:r>
              <a:rPr lang="en-ZA" b="0" dirty="0" err="1"/>
              <a:t>bereik</a:t>
            </a:r>
            <a:r>
              <a:rPr lang="en-ZA" b="0" dirty="0"/>
              <a:t> met </a:t>
            </a:r>
            <a:r>
              <a:rPr lang="en-ZA" b="0" dirty="0" err="1"/>
              <a:t>dieselfde</a:t>
            </a:r>
            <a:r>
              <a:rPr lang="en-ZA" b="0" dirty="0"/>
              <a:t> </a:t>
            </a:r>
            <a:r>
              <a:rPr lang="en-ZA" b="0" dirty="0" err="1"/>
              <a:t>hoeveelheid</a:t>
            </a:r>
            <a:r>
              <a:rPr lang="en-ZA" b="0" dirty="0"/>
              <a:t> </a:t>
            </a:r>
            <a:r>
              <a:rPr lang="en-ZA" b="0" dirty="0" err="1"/>
              <a:t>tyd</a:t>
            </a:r>
            <a:r>
              <a:rPr lang="en-ZA" b="0" dirty="0"/>
              <a:t>??</a:t>
            </a:r>
          </a:p>
          <a:p>
            <a:pPr>
              <a:spcAft>
                <a:spcPts val="800"/>
              </a:spcAft>
            </a:pPr>
            <a:endParaRPr lang="en-ZA" dirty="0"/>
          </a:p>
          <a:p>
            <a:endParaRPr lang="en-US" dirty="0"/>
          </a:p>
        </p:txBody>
      </p:sp>
      <p:pic>
        <p:nvPicPr>
          <p:cNvPr id="4" name="Picture 3">
            <a:extLst>
              <a:ext uri="{FF2B5EF4-FFF2-40B4-BE49-F238E27FC236}">
                <a16:creationId xmlns:a16="http://schemas.microsoft.com/office/drawing/2014/main" id="{AEC0A980-40E3-4873-8569-B90A87F4D088}"/>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8954221" y="4477070"/>
            <a:ext cx="1740921" cy="1733736"/>
          </a:xfrm>
          <a:prstGeom prst="flowChartConnector">
            <a:avLst/>
          </a:prstGeom>
          <a:noFill/>
          <a:ln>
            <a:noFill/>
          </a:ln>
          <a:extLst>
            <a:ext uri="{53640926-AAD7-44D8-BBD7-CCE9431645EC}">
              <a14:shadowObscured xmlns:a14="http://schemas.microsoft.com/office/drawing/2010/main"/>
            </a:ext>
          </a:extLst>
        </p:spPr>
      </p:pic>
      <p:pic>
        <p:nvPicPr>
          <p:cNvPr id="5" name="Picture 4" descr="The Toll of the Clock | by James Gleick | The New York Review of Books">
            <a:extLst>
              <a:ext uri="{FF2B5EF4-FFF2-40B4-BE49-F238E27FC236}">
                <a16:creationId xmlns:a16="http://schemas.microsoft.com/office/drawing/2014/main" id="{5BD87759-C21C-4AB9-884A-50BBEB9DF74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919" y="166417"/>
            <a:ext cx="2877033" cy="1618051"/>
          </a:xfrm>
          <a:prstGeom prst="rect">
            <a:avLst/>
          </a:prstGeom>
          <a:noFill/>
          <a:ln>
            <a:noFill/>
          </a:ln>
        </p:spPr>
      </p:pic>
      <p:sp>
        <p:nvSpPr>
          <p:cNvPr id="6" name="Text Placeholder 5">
            <a:extLst>
              <a:ext uri="{FF2B5EF4-FFF2-40B4-BE49-F238E27FC236}">
                <a16:creationId xmlns:a16="http://schemas.microsoft.com/office/drawing/2014/main" id="{6C27E2E6-1717-45E5-944A-3783DF7432E9}"/>
              </a:ext>
            </a:extLst>
          </p:cNvPr>
          <p:cNvSpPr txBox="1">
            <a:spLocks/>
          </p:cNvSpPr>
          <p:nvPr/>
        </p:nvSpPr>
        <p:spPr>
          <a:xfrm>
            <a:off x="7662081" y="715961"/>
            <a:ext cx="4325202" cy="52856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3200" b="1" dirty="0">
                <a:solidFill>
                  <a:schemeClr val="tx1"/>
                </a:solidFill>
              </a:rPr>
              <a:t>VRAE OM AAN TE DINK:</a:t>
            </a:r>
          </a:p>
          <a:p>
            <a:pPr fontAlgn="auto">
              <a:spcAft>
                <a:spcPts val="0"/>
              </a:spcAft>
            </a:pPr>
            <a:endParaRPr lang="en-US" sz="2000" dirty="0">
              <a:solidFill>
                <a:schemeClr val="tx1"/>
              </a:solidFill>
            </a:endParaRPr>
          </a:p>
          <a:p>
            <a:pPr marL="0" indent="0" algn="ctr" fontAlgn="auto">
              <a:spcAft>
                <a:spcPts val="0"/>
              </a:spcAft>
              <a:buNone/>
            </a:pPr>
            <a:r>
              <a:rPr lang="nl-NL" sz="2000" b="1" dirty="0">
                <a:solidFill>
                  <a:schemeClr val="tx1"/>
                </a:solidFill>
              </a:rPr>
              <a:t>Waarom bereik party mense meer in een dag? </a:t>
            </a:r>
          </a:p>
          <a:p>
            <a:pPr marL="0" indent="0" algn="ctr" fontAlgn="auto">
              <a:spcAft>
                <a:spcPts val="0"/>
              </a:spcAft>
              <a:buNone/>
            </a:pPr>
            <a:endParaRPr lang="en-US" sz="2000" b="1" dirty="0">
              <a:solidFill>
                <a:schemeClr val="tx1"/>
              </a:solidFill>
            </a:endParaRPr>
          </a:p>
          <a:p>
            <a:pPr marL="0" indent="0" algn="ctr" fontAlgn="auto">
              <a:spcAft>
                <a:spcPts val="0"/>
              </a:spcAft>
              <a:buNone/>
            </a:pPr>
            <a:r>
              <a:rPr lang="nl-NL" sz="2000" b="1" dirty="0">
                <a:solidFill>
                  <a:schemeClr val="tx1"/>
                </a:solidFill>
              </a:rPr>
              <a:t>Hoe maksimeer JY JOU tyd?</a:t>
            </a:r>
            <a:endParaRPr lang="en-US" dirty="0"/>
          </a:p>
        </p:txBody>
      </p:sp>
      <p:pic>
        <p:nvPicPr>
          <p:cNvPr id="3" name="Picture 2">
            <a:extLst>
              <a:ext uri="{FF2B5EF4-FFF2-40B4-BE49-F238E27FC236}">
                <a16:creationId xmlns:a16="http://schemas.microsoft.com/office/drawing/2014/main" id="{F19E3558-34A5-7DAA-3AD2-C1510DEBEB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166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1525301" y="309828"/>
            <a:ext cx="9141397" cy="677108"/>
          </a:xfrm>
        </p:spPr>
        <p:txBody>
          <a:bodyPr/>
          <a:lstStyle/>
          <a:p>
            <a:r>
              <a:rPr lang="en-US" sz="4400" u="sng" dirty="0"/>
              <a:t>TYDSBESTUUR</a:t>
            </a:r>
          </a:p>
        </p:txBody>
      </p:sp>
      <p:sp>
        <p:nvSpPr>
          <p:cNvPr id="6" name="Text Placeholder 5">
            <a:extLst>
              <a:ext uri="{FF2B5EF4-FFF2-40B4-BE49-F238E27FC236}">
                <a16:creationId xmlns:a16="http://schemas.microsoft.com/office/drawing/2014/main" id="{7DCBA01B-ECA4-4938-872A-B38BEB13AC06}"/>
              </a:ext>
            </a:extLst>
          </p:cNvPr>
          <p:cNvSpPr>
            <a:spLocks noGrp="1"/>
          </p:cNvSpPr>
          <p:nvPr>
            <p:ph type="body" sz="quarter" idx="12"/>
          </p:nvPr>
        </p:nvSpPr>
        <p:spPr>
          <a:xfrm>
            <a:off x="354872" y="1207827"/>
            <a:ext cx="11518711" cy="5285614"/>
          </a:xfrm>
        </p:spPr>
        <p: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sz="1800" b="1" i="0" u="none" strike="noStrike" cap="none" normalizeH="0" baseline="0" dirty="0">
              <a:ln>
                <a:noFill/>
              </a:ln>
              <a:solidFill>
                <a:srgbClr val="FF6600"/>
              </a:solidFill>
              <a:effectLst/>
              <a:ea typeface="Calibri" panose="020F0502020204030204" pitchFamily="34" charset="0"/>
              <a:cs typeface="Arial" panose="020B0604020202020204" pitchFamily="34" charset="0"/>
            </a:endParaRPr>
          </a:p>
          <a:p>
            <a:pPr lvl="0" eaLnBrk="0" fontAlgn="base" hangingPunct="0">
              <a:spcBef>
                <a:spcPct val="0"/>
              </a:spcBef>
              <a:spcAft>
                <a:spcPct val="0"/>
              </a:spcAft>
            </a:pPr>
            <a:r>
              <a:rPr lang="nl-NL" altLang="en-US" sz="2400" b="1" dirty="0">
                <a:solidFill>
                  <a:schemeClr val="bg1"/>
                </a:solidFill>
                <a:ea typeface="Calibri" panose="020F0502020204030204" pitchFamily="34" charset="0"/>
                <a:cs typeface="Arial" panose="020B0604020202020204" pitchFamily="34" charset="0"/>
              </a:rPr>
              <a:t>Tydsbestuur is die proses om te organiseer en te beplan hoe om jou tyd tussen verskillende aktiwiteite te verdeel.</a:t>
            </a:r>
          </a:p>
          <a:p>
            <a:pPr lvl="0" eaLnBrk="0" fontAlgn="base" hangingPunct="0">
              <a:spcBef>
                <a:spcPct val="0"/>
              </a:spcBef>
              <a:spcAft>
                <a:spcPct val="0"/>
              </a:spcAft>
            </a:pPr>
            <a:endParaRPr kumimoji="0" lang="en-ZA" altLang="en-US" sz="1800" b="1" i="0" u="none" strike="noStrike" cap="none" normalizeH="0" baseline="0" dirty="0">
              <a:ln>
                <a:noFill/>
              </a:ln>
              <a:solidFill>
                <a:schemeClr val="tx1"/>
              </a:solidFill>
              <a:effectLst/>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Tydsbestuurvaardighede</a:t>
            </a:r>
            <a:endParaRPr kumimoji="0" lang="en-ZA" altLang="en-US" sz="2000" b="0" i="0" u="none" strike="noStrike" cap="none" normalizeH="0" baseline="0" dirty="0">
              <a:ln>
                <a:noFill/>
              </a:ln>
              <a:solidFill>
                <a:schemeClr val="tx1"/>
              </a:solidFill>
              <a:effectLst/>
            </a:endParaRPr>
          </a:p>
          <a:p>
            <a:pPr lvl="0" eaLnBrk="0" fontAlgn="base" hangingPunct="0">
              <a:spcBef>
                <a:spcPct val="0"/>
              </a:spcBef>
              <a:spcAft>
                <a:spcPct val="0"/>
              </a:spcAft>
            </a:pPr>
            <a:r>
              <a:rPr lang="nl-NL" altLang="en-US" sz="2400" dirty="0">
                <a:ea typeface="Calibri" panose="020F0502020204030204" pitchFamily="34" charset="0"/>
                <a:cs typeface="Arial" panose="020B0604020202020204" pitchFamily="34" charset="0"/>
              </a:rPr>
              <a:t>Hierdie vaardighede beteken om jou take binne 'n gegewe tydsraamwerk te bestuur om jou tyd en werkslading meer hanteerbaar te maak.</a:t>
            </a:r>
          </a:p>
          <a:p>
            <a:pPr lvl="0" eaLnBrk="0" fontAlgn="base" hangingPunct="0">
              <a:spcBef>
                <a:spcPct val="0"/>
              </a:spcBef>
              <a:spcAft>
                <a:spcPct val="0"/>
              </a:spcAft>
            </a:pPr>
            <a:endParaRPr lang="en-ZA" sz="2400" dirty="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ZA" sz="3200" dirty="0" err="1">
                <a:solidFill>
                  <a:schemeClr val="bg1"/>
                </a:solidFill>
                <a:cs typeface="Arial" panose="020B0604020202020204" pitchFamily="34" charset="0"/>
              </a:rPr>
              <a:t>Kom</a:t>
            </a:r>
            <a:r>
              <a:rPr lang="en-ZA" sz="3200" dirty="0">
                <a:solidFill>
                  <a:schemeClr val="bg1"/>
                </a:solidFill>
                <a:cs typeface="Arial" panose="020B0604020202020204" pitchFamily="34" charset="0"/>
              </a:rPr>
              <a:t> </a:t>
            </a:r>
            <a:r>
              <a:rPr lang="en-ZA" sz="3200" dirty="0" err="1">
                <a:solidFill>
                  <a:schemeClr val="bg1"/>
                </a:solidFill>
                <a:cs typeface="Arial" panose="020B0604020202020204" pitchFamily="34" charset="0"/>
              </a:rPr>
              <a:t>ons</a:t>
            </a:r>
            <a:r>
              <a:rPr lang="en-ZA" sz="3200" dirty="0">
                <a:solidFill>
                  <a:schemeClr val="bg1"/>
                </a:solidFill>
                <a:cs typeface="Arial" panose="020B0604020202020204" pitchFamily="34" charset="0"/>
              </a:rPr>
              <a:t> </a:t>
            </a:r>
            <a:r>
              <a:rPr lang="en-ZA" sz="3200" dirty="0" err="1">
                <a:solidFill>
                  <a:schemeClr val="bg1"/>
                </a:solidFill>
                <a:cs typeface="Arial" panose="020B0604020202020204" pitchFamily="34" charset="0"/>
              </a:rPr>
              <a:t>gesels</a:t>
            </a:r>
            <a:r>
              <a:rPr lang="en-ZA" sz="3200" dirty="0">
                <a:solidFill>
                  <a:schemeClr val="bg1"/>
                </a:solidFill>
                <a:cs typeface="Arial" panose="020B0604020202020204" pitchFamily="34" charset="0"/>
              </a:rPr>
              <a:t> </a:t>
            </a:r>
            <a:r>
              <a:rPr lang="en-ZA" sz="3200" dirty="0" err="1">
                <a:solidFill>
                  <a:schemeClr val="bg1"/>
                </a:solidFill>
                <a:cs typeface="Arial" panose="020B0604020202020204" pitchFamily="34" charset="0"/>
              </a:rPr>
              <a:t>oor</a:t>
            </a:r>
            <a:r>
              <a:rPr lang="en-ZA" sz="3200" dirty="0">
                <a:solidFill>
                  <a:schemeClr val="bg1"/>
                </a:solidFill>
                <a:cs typeface="Arial" panose="020B0604020202020204" pitchFamily="34" charset="0"/>
              </a:rPr>
              <a:t> </a:t>
            </a:r>
            <a:r>
              <a:rPr lang="en-ZA" sz="3200" b="1" dirty="0">
                <a:solidFill>
                  <a:schemeClr val="bg1"/>
                </a:solidFill>
                <a:cs typeface="Arial" panose="020B0604020202020204" pitchFamily="34" charset="0"/>
              </a:rPr>
              <a:t>STUDENT A </a:t>
            </a:r>
            <a:r>
              <a:rPr lang="en-ZA" sz="3200" dirty="0" err="1">
                <a:solidFill>
                  <a:schemeClr val="bg1"/>
                </a:solidFill>
                <a:cs typeface="Arial" panose="020B0604020202020204" pitchFamily="34" charset="0"/>
              </a:rPr>
              <a:t>en</a:t>
            </a:r>
            <a:r>
              <a:rPr lang="en-ZA" sz="3200" dirty="0">
                <a:solidFill>
                  <a:schemeClr val="bg1"/>
                </a:solidFill>
                <a:cs typeface="Arial" panose="020B0604020202020204" pitchFamily="34" charset="0"/>
              </a:rPr>
              <a:t> </a:t>
            </a:r>
            <a:r>
              <a:rPr lang="en-ZA" sz="3200" b="1" dirty="0">
                <a:solidFill>
                  <a:schemeClr val="bg1"/>
                </a:solidFill>
                <a:cs typeface="Arial" panose="020B0604020202020204" pitchFamily="34" charset="0"/>
              </a:rPr>
              <a:t>STUDENT B</a:t>
            </a:r>
          </a:p>
          <a:p>
            <a:pPr marL="0" marR="0" lvl="0" indent="0" algn="ctr" defTabSz="914400" rtl="0" eaLnBrk="0" fontAlgn="base" latinLnBrk="0" hangingPunct="0">
              <a:lnSpc>
                <a:spcPct val="100000"/>
              </a:lnSpc>
              <a:spcBef>
                <a:spcPct val="0"/>
              </a:spcBef>
              <a:spcAft>
                <a:spcPct val="0"/>
              </a:spcAft>
              <a:buClrTx/>
              <a:buSzTx/>
              <a:buFontTx/>
              <a:buNone/>
              <a:tabLst/>
            </a:pPr>
            <a:endParaRPr lang="en-ZA" sz="3200" b="1" dirty="0">
              <a:solidFill>
                <a:schemeClr val="bg1"/>
              </a:solidFill>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ZA" sz="3200" b="1" dirty="0" err="1">
                <a:solidFill>
                  <a:schemeClr val="bg1"/>
                </a:solidFill>
                <a:cs typeface="Arial" panose="020B0604020202020204" pitchFamily="34" charset="0"/>
              </a:rPr>
              <a:t>Wie</a:t>
            </a:r>
            <a:r>
              <a:rPr lang="en-ZA" sz="3200" b="1" dirty="0">
                <a:solidFill>
                  <a:schemeClr val="bg1"/>
                </a:solidFill>
                <a:cs typeface="Arial" panose="020B0604020202020204" pitchFamily="34" charset="0"/>
              </a:rPr>
              <a:t> is </a:t>
            </a:r>
            <a:r>
              <a:rPr lang="en-ZA" sz="3200" b="1" dirty="0" err="1">
                <a:solidFill>
                  <a:schemeClr val="bg1"/>
                </a:solidFill>
                <a:cs typeface="Arial" panose="020B0604020202020204" pitchFamily="34" charset="0"/>
              </a:rPr>
              <a:t>meer</a:t>
            </a:r>
            <a:r>
              <a:rPr lang="en-ZA" sz="3200" b="1" dirty="0">
                <a:solidFill>
                  <a:schemeClr val="bg1"/>
                </a:solidFill>
                <a:cs typeface="Arial" panose="020B0604020202020204" pitchFamily="34" charset="0"/>
              </a:rPr>
              <a:t> </a:t>
            </a:r>
            <a:r>
              <a:rPr lang="en-ZA" sz="3200" b="1" dirty="0" err="1">
                <a:solidFill>
                  <a:schemeClr val="bg1"/>
                </a:solidFill>
                <a:cs typeface="Arial" panose="020B0604020202020204" pitchFamily="34" charset="0"/>
              </a:rPr>
              <a:t>effektief</a:t>
            </a:r>
            <a:r>
              <a:rPr lang="en-ZA" sz="3200" b="1" dirty="0">
                <a:solidFill>
                  <a:schemeClr val="bg1"/>
                </a:solidFill>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pPr>
            <a:r>
              <a:rPr lang="en-ZA" sz="3200" b="1" dirty="0" err="1">
                <a:solidFill>
                  <a:schemeClr val="bg1"/>
                </a:solidFill>
                <a:cs typeface="Arial" panose="020B0604020202020204" pitchFamily="34" charset="0"/>
              </a:rPr>
              <a:t>Hoekom</a:t>
            </a:r>
            <a:r>
              <a:rPr lang="en-ZA" sz="3200" b="1" dirty="0">
                <a:solidFill>
                  <a:schemeClr val="bg1"/>
                </a:solidFill>
                <a:cs typeface="Arial" panose="020B0604020202020204" pitchFamily="34" charset="0"/>
              </a:rPr>
              <a:t> </a:t>
            </a:r>
            <a:r>
              <a:rPr lang="en-ZA" sz="3200" b="1" dirty="0" err="1">
                <a:solidFill>
                  <a:schemeClr val="bg1"/>
                </a:solidFill>
                <a:cs typeface="Arial" panose="020B0604020202020204" pitchFamily="34" charset="0"/>
              </a:rPr>
              <a:t>sê</a:t>
            </a:r>
            <a:r>
              <a:rPr lang="en-ZA" sz="3200" b="1" dirty="0">
                <a:solidFill>
                  <a:schemeClr val="bg1"/>
                </a:solidFill>
                <a:cs typeface="Arial" panose="020B0604020202020204" pitchFamily="34" charset="0"/>
              </a:rPr>
              <a:t> </a:t>
            </a:r>
            <a:r>
              <a:rPr lang="en-ZA" sz="3200" b="1" dirty="0" err="1">
                <a:solidFill>
                  <a:schemeClr val="bg1"/>
                </a:solidFill>
                <a:cs typeface="Arial" panose="020B0604020202020204" pitchFamily="34" charset="0"/>
              </a:rPr>
              <a:t>jy</a:t>
            </a:r>
            <a:r>
              <a:rPr lang="en-ZA" sz="3200" b="1" dirty="0">
                <a:solidFill>
                  <a:schemeClr val="bg1"/>
                </a:solidFill>
                <a:cs typeface="Arial" panose="020B0604020202020204" pitchFamily="34" charset="0"/>
              </a:rPr>
              <a:t> so?</a:t>
            </a:r>
            <a:endParaRPr lang="en-US" sz="2800" b="1" dirty="0">
              <a:solidFill>
                <a:schemeClr val="bg1"/>
              </a:solidFill>
            </a:endParaRPr>
          </a:p>
        </p:txBody>
      </p:sp>
      <p:pic>
        <p:nvPicPr>
          <p:cNvPr id="5" name="Picture 4" descr="Graphical user interface&#10;&#10;Description automatically generated with medium confidence">
            <a:extLst>
              <a:ext uri="{FF2B5EF4-FFF2-40B4-BE49-F238E27FC236}">
                <a16:creationId xmlns:a16="http://schemas.microsoft.com/office/drawing/2014/main" id="{ECF120C7-9AA4-4BC4-BD7E-5478EAA73A38}"/>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0173848" y="4976501"/>
            <a:ext cx="1885950" cy="1784985"/>
          </a:xfrm>
          <a:prstGeom prst="flowChartConnector">
            <a:avLst/>
          </a:prstGeom>
          <a:noFill/>
          <a:ln>
            <a:noFill/>
          </a:ln>
          <a:extLst>
            <a:ext uri="{53640926-AAD7-44D8-BBD7-CCE9431645EC}">
              <a14:shadowObscured xmlns:a14="http://schemas.microsoft.com/office/drawing/2010/main"/>
            </a:ext>
          </a:extLst>
        </p:spPr>
      </p:pic>
      <p:sp>
        <p:nvSpPr>
          <p:cNvPr id="3" name="Rectangle 3">
            <a:extLst>
              <a:ext uri="{FF2B5EF4-FFF2-40B4-BE49-F238E27FC236}">
                <a16:creationId xmlns:a16="http://schemas.microsoft.com/office/drawing/2014/main" id="{0C29CF13-0A17-4090-AD5F-D7B5CEA27F8E}"/>
              </a:ext>
            </a:extLst>
          </p:cNvPr>
          <p:cNvSpPr>
            <a:spLocks noChangeArrowheads="1"/>
          </p:cNvSpPr>
          <p:nvPr/>
        </p:nvSpPr>
        <p:spPr bwMode="auto">
          <a:xfrm>
            <a:off x="6114228" y="1297927"/>
            <a:ext cx="22794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ZA" altLang="en-US" sz="1800" b="0" i="0" u="none" strike="noStrike" cap="none" normalizeH="0" baseline="0" dirty="0">
              <a:ln>
                <a:noFill/>
              </a:ln>
              <a:solidFill>
                <a:schemeClr val="tx1"/>
              </a:solidFill>
              <a:effectLst/>
              <a:latin typeface="Arial" panose="020B0604020202020204" pitchFamily="34" charset="0"/>
            </a:endParaRPr>
          </a:p>
        </p:txBody>
      </p:sp>
      <p:pic>
        <p:nvPicPr>
          <p:cNvPr id="2" name="Picture 1">
            <a:extLst>
              <a:ext uri="{FF2B5EF4-FFF2-40B4-BE49-F238E27FC236}">
                <a16:creationId xmlns:a16="http://schemas.microsoft.com/office/drawing/2014/main" id="{DC6ED7CB-54E9-5BBC-7B84-ED75B8BFCA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354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10;&#10;Description automatically generated with medium confidence">
            <a:extLst>
              <a:ext uri="{FF2B5EF4-FFF2-40B4-BE49-F238E27FC236}">
                <a16:creationId xmlns:a16="http://schemas.microsoft.com/office/drawing/2014/main" id="{384DF41B-5E5B-468A-9353-F0895A901530}"/>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143380" y="5017654"/>
            <a:ext cx="1740921" cy="1733736"/>
          </a:xfrm>
          <a:prstGeom prst="flowChartConnector">
            <a:avLst/>
          </a:prstGeom>
          <a:noFill/>
          <a:ln>
            <a:noFill/>
          </a:ln>
          <a:extLst>
            <a:ext uri="{53640926-AAD7-44D8-BBD7-CCE9431645EC}">
              <a14:shadowObscured xmlns:a14="http://schemas.microsoft.com/office/drawing/2010/main"/>
            </a:ext>
          </a:extLst>
        </p:spPr>
      </p:pic>
      <p:pic>
        <p:nvPicPr>
          <p:cNvPr id="10" name="Picture 9" descr="1,050 Bored Boy Illustrations &amp;amp; Clip Art - iStock">
            <a:extLst>
              <a:ext uri="{FF2B5EF4-FFF2-40B4-BE49-F238E27FC236}">
                <a16:creationId xmlns:a16="http://schemas.microsoft.com/office/drawing/2014/main" id="{340CB276-B4F9-4E8B-8F7B-B267A015145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5760" y="1247873"/>
            <a:ext cx="4286150" cy="3442973"/>
          </a:xfrm>
          <a:prstGeom prst="rect">
            <a:avLst/>
          </a:prstGeom>
          <a:noFill/>
          <a:ln>
            <a:noFill/>
          </a:ln>
        </p:spPr>
      </p:pic>
      <p:pic>
        <p:nvPicPr>
          <p:cNvPr id="12" name="Picture 11" descr="4,349 Student Studying Cartoon Stock Videos and Royalty-Free Footage -  iStock">
            <a:extLst>
              <a:ext uri="{FF2B5EF4-FFF2-40B4-BE49-F238E27FC236}">
                <a16:creationId xmlns:a16="http://schemas.microsoft.com/office/drawing/2014/main" id="{5EF6AD4C-D586-4707-9A1B-942B6269B8D3}"/>
              </a:ext>
            </a:extLst>
          </p:cNvPr>
          <p:cNvPicPr>
            <a:picLocks noChangeAspect="1"/>
          </p:cNvPicPr>
          <p:nvPr/>
        </p:nvPicPr>
        <p:blipFill rotWithShape="1">
          <a:blip r:embed="rId5">
            <a:extLst>
              <a:ext uri="{28A0092B-C50C-407E-A947-70E740481C1C}">
                <a14:useLocalDpi xmlns:a14="http://schemas.microsoft.com/office/drawing/2010/main" val="0"/>
              </a:ext>
            </a:extLst>
          </a:blip>
          <a:srcRect l="9141" t="3250" r="15411" b="7819"/>
          <a:stretch/>
        </p:blipFill>
        <p:spPr bwMode="auto">
          <a:xfrm>
            <a:off x="5916373" y="1283005"/>
            <a:ext cx="5139867" cy="3407841"/>
          </a:xfrm>
          <a:prstGeom prst="rect">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E59BEC80-1F94-1098-7CD9-4FCB7B9EA3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67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262CD5-AD01-42E3-9173-97C12BB0D9B8}"/>
              </a:ext>
            </a:extLst>
          </p:cNvPr>
          <p:cNvSpPr>
            <a:spLocks noGrp="1"/>
          </p:cNvSpPr>
          <p:nvPr>
            <p:ph type="title"/>
          </p:nvPr>
        </p:nvSpPr>
        <p:spPr>
          <a:xfrm>
            <a:off x="5022321" y="605431"/>
            <a:ext cx="6477000" cy="812589"/>
          </a:xfrm>
        </p:spPr>
        <p:txBody>
          <a:bodyPr>
            <a:normAutofit fontScale="90000"/>
          </a:bodyPr>
          <a:lstStyle/>
          <a:p>
            <a:r>
              <a:rPr lang="en-US" dirty="0" err="1"/>
              <a:t>Oorweeg</a:t>
            </a:r>
            <a:r>
              <a:rPr lang="en-US" dirty="0"/>
              <a:t> die </a:t>
            </a:r>
            <a:r>
              <a:rPr lang="en-US" dirty="0" err="1"/>
              <a:t>volgende</a:t>
            </a:r>
            <a:r>
              <a:rPr lang="en-US" dirty="0"/>
              <a:t>:</a:t>
            </a:r>
            <a:br>
              <a:rPr lang="en-US" dirty="0"/>
            </a:br>
            <a:endParaRPr lang="en-US" dirty="0"/>
          </a:p>
        </p:txBody>
      </p:sp>
      <p:sp>
        <p:nvSpPr>
          <p:cNvPr id="3" name="Text Placeholder 2">
            <a:extLst>
              <a:ext uri="{FF2B5EF4-FFF2-40B4-BE49-F238E27FC236}">
                <a16:creationId xmlns:a16="http://schemas.microsoft.com/office/drawing/2014/main" id="{EF99585A-5E1F-40FA-8E64-BB4F04611657}"/>
              </a:ext>
            </a:extLst>
          </p:cNvPr>
          <p:cNvSpPr>
            <a:spLocks noGrp="1"/>
          </p:cNvSpPr>
          <p:nvPr>
            <p:ph type="body" sz="quarter" idx="11"/>
          </p:nvPr>
        </p:nvSpPr>
        <p:spPr>
          <a:xfrm>
            <a:off x="5022321" y="1227161"/>
            <a:ext cx="6654422" cy="5622878"/>
          </a:xfrm>
        </p:spPr>
        <p:txBody>
          <a:bodyPr vert="horz" lIns="91440" tIns="45720" rIns="91440" bIns="45720" rtlCol="0" anchor="t">
            <a:noAutofit/>
          </a:bodyPr>
          <a:lstStyle/>
          <a:p>
            <a:pPr>
              <a:lnSpc>
                <a:spcPct val="115000"/>
              </a:lnSpc>
              <a:spcBef>
                <a:spcPts val="0"/>
              </a:spcBef>
            </a:pPr>
            <a:r>
              <a:rPr lang="nl-NL" sz="1600" dirty="0">
                <a:ea typeface="Calibri" panose="020F0502020204030204" pitchFamily="34" charset="0"/>
                <a:cs typeface="Times New Roman" panose="02020603050405020304" pitchFamily="18" charset="0"/>
              </a:rPr>
              <a:t>Tydens hoërskool sal jy baie werk hê om te doen vir verskeie vakke en tydsbestuursvaardighede is iets wat in jou guns sal tel. Verskillende vakke sal verskillende vereistes hê, dus dit is van kardinale belang om jou tyd te kan bestuur. As jy dit reg kry, sal jy uiteindelik slimmer werk, nie harder nie, om meer gedoen te kry in minder tyd - selfs wanneer die tyd beperk is en druk hoog is. Die beste presteerders bestuur hul tyd buitengewoon goed.</a:t>
            </a:r>
          </a:p>
          <a:p>
            <a:pPr>
              <a:lnSpc>
                <a:spcPct val="115000"/>
              </a:lnSpc>
              <a:spcBef>
                <a:spcPts val="0"/>
              </a:spcBef>
            </a:pPr>
            <a:r>
              <a:rPr lang="en-ZA" sz="1600" dirty="0">
                <a:effectLst/>
                <a:ea typeface="Times New Roman" panose="02020603050405020304" pitchFamily="18" charset="0"/>
              </a:rPr>
              <a:t> </a:t>
            </a:r>
          </a:p>
          <a:p>
            <a:pPr>
              <a:lnSpc>
                <a:spcPct val="115000"/>
              </a:lnSpc>
              <a:spcBef>
                <a:spcPts val="0"/>
              </a:spcBef>
            </a:pPr>
            <a:r>
              <a:rPr lang="en-ZA" sz="1600" b="1" u="sng" dirty="0" err="1">
                <a:solidFill>
                  <a:srgbClr val="FF6600"/>
                </a:solidFill>
                <a:effectLst/>
                <a:ea typeface="Calibri" panose="020F0502020204030204" pitchFamily="34" charset="0"/>
                <a:cs typeface="Times New Roman" panose="02020603050405020304" pitchFamily="18" charset="0"/>
              </a:rPr>
              <a:t>Tydsbestuur</a:t>
            </a:r>
            <a:r>
              <a:rPr lang="en-ZA" sz="1600" b="1" u="sng" dirty="0">
                <a:solidFill>
                  <a:srgbClr val="FF6600"/>
                </a:solidFill>
                <a:effectLst/>
                <a:ea typeface="Calibri" panose="020F0502020204030204" pitchFamily="34" charset="0"/>
                <a:cs typeface="Times New Roman" panose="02020603050405020304" pitchFamily="18" charset="0"/>
              </a:rPr>
              <a:t> </a:t>
            </a:r>
            <a:r>
              <a:rPr lang="en-ZA" sz="1600" b="1" u="sng" dirty="0" err="1">
                <a:solidFill>
                  <a:srgbClr val="FF6600"/>
                </a:solidFill>
                <a:effectLst/>
                <a:ea typeface="Calibri" panose="020F0502020204030204" pitchFamily="34" charset="0"/>
                <a:cs typeface="Times New Roman" panose="02020603050405020304" pitchFamily="18" charset="0"/>
              </a:rPr>
              <a:t>sluit</a:t>
            </a:r>
            <a:r>
              <a:rPr lang="en-ZA" sz="1600" b="1" u="sng" dirty="0">
                <a:solidFill>
                  <a:srgbClr val="FF6600"/>
                </a:solidFill>
                <a:effectLst/>
                <a:ea typeface="Calibri" panose="020F0502020204030204" pitchFamily="34" charset="0"/>
                <a:cs typeface="Times New Roman" panose="02020603050405020304" pitchFamily="18" charset="0"/>
              </a:rPr>
              <a:t> in:</a:t>
            </a:r>
            <a:endParaRPr lang="en-ZA" sz="1600" dirty="0">
              <a:effectLst/>
              <a:ea typeface="Calibri" panose="020F0502020204030204" pitchFamily="34" charset="0"/>
              <a:cs typeface="Times New Roman" panose="02020603050405020304" pitchFamily="18" charset="0"/>
            </a:endParaRPr>
          </a:p>
          <a:p>
            <a:pPr marL="342900" lvl="0" indent="-342900">
              <a:lnSpc>
                <a:spcPct val="115000"/>
              </a:lnSpc>
              <a:spcBef>
                <a:spcPts val="0"/>
              </a:spcBef>
              <a:buFont typeface="Wingdings" panose="05000000000000000000" pitchFamily="2" charset="2"/>
              <a:buChar char=""/>
            </a:pPr>
            <a:r>
              <a:rPr lang="nl-NL" sz="1600" dirty="0">
                <a:ea typeface="Calibri" panose="020F0502020204030204" pitchFamily="34" charset="0"/>
                <a:cs typeface="Times New Roman" panose="02020603050405020304" pitchFamily="18" charset="0"/>
              </a:rPr>
              <a:t>Doeltreffende beplanning</a:t>
            </a:r>
          </a:p>
          <a:p>
            <a:pPr marL="342900" lvl="0" indent="-342900">
              <a:lnSpc>
                <a:spcPct val="115000"/>
              </a:lnSpc>
              <a:spcBef>
                <a:spcPts val="0"/>
              </a:spcBef>
              <a:buFont typeface="Wingdings" panose="05000000000000000000" pitchFamily="2" charset="2"/>
              <a:buChar char=""/>
            </a:pPr>
            <a:r>
              <a:rPr lang="nl-NL" sz="1600" dirty="0">
                <a:ea typeface="Calibri" panose="020F0502020204030204" pitchFamily="34" charset="0"/>
                <a:cs typeface="Times New Roman" panose="02020603050405020304" pitchFamily="18" charset="0"/>
              </a:rPr>
              <a:t>Stel doelwitte en doelstellings</a:t>
            </a:r>
          </a:p>
          <a:p>
            <a:pPr lvl="0">
              <a:lnSpc>
                <a:spcPct val="115000"/>
              </a:lnSpc>
              <a:spcBef>
                <a:spcPts val="0"/>
              </a:spcBef>
            </a:pPr>
            <a:r>
              <a:rPr lang="nl-NL" sz="1600" dirty="0">
                <a:ea typeface="Calibri" panose="020F0502020204030204" pitchFamily="34" charset="0"/>
                <a:cs typeface="Times New Roman" panose="02020603050405020304" pitchFamily="18" charset="0"/>
              </a:rPr>
              <a:t>      </a:t>
            </a:r>
            <a:r>
              <a:rPr lang="nl-NL" sz="1600" i="1" dirty="0">
                <a:ea typeface="Calibri" panose="020F0502020204030204" pitchFamily="34" charset="0"/>
                <a:cs typeface="Times New Roman" panose="02020603050405020304" pitchFamily="18" charset="0"/>
              </a:rPr>
              <a:t>Dink terug aan wanneer jy geleer het oor DOELWITSTELLING en</a:t>
            </a:r>
          </a:p>
          <a:p>
            <a:pPr lvl="0">
              <a:lnSpc>
                <a:spcPct val="115000"/>
              </a:lnSpc>
              <a:spcBef>
                <a:spcPts val="0"/>
              </a:spcBef>
            </a:pPr>
            <a:r>
              <a:rPr lang="nl-NL" sz="1600" i="1" dirty="0">
                <a:ea typeface="Calibri" panose="020F0502020204030204" pitchFamily="34" charset="0"/>
                <a:cs typeface="Times New Roman" panose="02020603050405020304" pitchFamily="18" charset="0"/>
              </a:rPr>
              <a:t>      hoe dit ons kan help om uit te vind waarheen ons gaan en wat</a:t>
            </a:r>
          </a:p>
          <a:p>
            <a:pPr lvl="0">
              <a:lnSpc>
                <a:spcPct val="115000"/>
              </a:lnSpc>
              <a:spcBef>
                <a:spcPts val="0"/>
              </a:spcBef>
            </a:pPr>
            <a:r>
              <a:rPr lang="nl-NL" sz="1600" i="1" dirty="0">
                <a:ea typeface="Calibri" panose="020F0502020204030204" pitchFamily="34" charset="0"/>
                <a:cs typeface="Times New Roman" panose="02020603050405020304" pitchFamily="18" charset="0"/>
              </a:rPr>
              <a:t>      ons wil bereik.</a:t>
            </a:r>
          </a:p>
          <a:p>
            <a:pPr marL="342900" lvl="0" indent="-342900">
              <a:lnSpc>
                <a:spcPct val="115000"/>
              </a:lnSpc>
              <a:spcBef>
                <a:spcPts val="0"/>
              </a:spcBef>
              <a:buFont typeface="Wingdings" panose="05000000000000000000" pitchFamily="2" charset="2"/>
              <a:buChar char=""/>
            </a:pPr>
            <a:r>
              <a:rPr lang="nl-NL" sz="1600" dirty="0">
                <a:ea typeface="Calibri" panose="020F0502020204030204" pitchFamily="34" charset="0"/>
                <a:cs typeface="Times New Roman" panose="02020603050405020304" pitchFamily="18" charset="0"/>
              </a:rPr>
              <a:t>Stel sperdatums vas</a:t>
            </a:r>
          </a:p>
          <a:p>
            <a:pPr marL="342900" lvl="0" indent="-342900">
              <a:lnSpc>
                <a:spcPct val="115000"/>
              </a:lnSpc>
              <a:spcBef>
                <a:spcPts val="0"/>
              </a:spcBef>
              <a:buFont typeface="Wingdings" panose="05000000000000000000" pitchFamily="2" charset="2"/>
              <a:buChar char=""/>
            </a:pPr>
            <a:r>
              <a:rPr lang="nl-NL" sz="1600" dirty="0">
                <a:ea typeface="Calibri" panose="020F0502020204030204" pitchFamily="34" charset="0"/>
                <a:cs typeface="Times New Roman" panose="02020603050405020304" pitchFamily="18" charset="0"/>
              </a:rPr>
              <a:t>Prioritiseer aktiwiteite volgens hul belangrikheid</a:t>
            </a:r>
          </a:p>
          <a:p>
            <a:pPr marL="342900" lvl="0" indent="-342900">
              <a:lnSpc>
                <a:spcPct val="115000"/>
              </a:lnSpc>
              <a:spcBef>
                <a:spcPts val="0"/>
              </a:spcBef>
              <a:buFont typeface="Wingdings" panose="05000000000000000000" pitchFamily="2" charset="2"/>
              <a:buChar char=""/>
            </a:pPr>
            <a:r>
              <a:rPr lang="nl-NL" sz="1600" dirty="0">
                <a:ea typeface="Calibri" panose="020F0502020204030204" pitchFamily="34" charset="0"/>
                <a:cs typeface="Times New Roman" panose="02020603050405020304" pitchFamily="18" charset="0"/>
              </a:rPr>
              <a:t>Bestee die regte tyd op die regte aktiwiteit</a:t>
            </a:r>
          </a:p>
          <a:p>
            <a:pPr>
              <a:spcBef>
                <a:spcPts val="0"/>
              </a:spcBef>
            </a:pPr>
            <a:r>
              <a:rPr lang="en-ZA" sz="1600" dirty="0">
                <a:effectLst/>
                <a:ea typeface="Calibri" panose="020F0502020204030204" pitchFamily="34" charset="0"/>
                <a:cs typeface="Times New Roman" panose="02020603050405020304" pitchFamily="18" charset="0"/>
              </a:rPr>
              <a:t> </a:t>
            </a:r>
          </a:p>
        </p:txBody>
      </p:sp>
      <p:pic>
        <p:nvPicPr>
          <p:cNvPr id="4" name="Picture 3" descr="Graphical user interface&#10;&#10;Description automatically generated with medium confidence">
            <a:extLst>
              <a:ext uri="{FF2B5EF4-FFF2-40B4-BE49-F238E27FC236}">
                <a16:creationId xmlns:a16="http://schemas.microsoft.com/office/drawing/2014/main" id="{9F2128C4-4066-421D-A2F3-D762641D63A9}"/>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56118" y="4908261"/>
            <a:ext cx="1885950" cy="1784985"/>
          </a:xfrm>
          <a:prstGeom prst="flowChartConnector">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D944317A-4E3C-148A-487C-C5E0DDA8DB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78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18C6B5-87AC-4DA5-94CA-6E092A6A07D3}"/>
              </a:ext>
            </a:extLst>
          </p:cNvPr>
          <p:cNvSpPr>
            <a:spLocks noGrp="1"/>
          </p:cNvSpPr>
          <p:nvPr>
            <p:ph type="title"/>
          </p:nvPr>
        </p:nvSpPr>
        <p:spPr>
          <a:xfrm>
            <a:off x="238125" y="679944"/>
            <a:ext cx="10591800" cy="646332"/>
          </a:xfrm>
        </p:spPr>
        <p:txBody>
          <a:bodyPr/>
          <a:lstStyle/>
          <a:p>
            <a:r>
              <a:rPr lang="en-US" sz="4800" dirty="0" err="1"/>
              <a:t>Voordele</a:t>
            </a:r>
            <a:r>
              <a:rPr lang="en-US" sz="4800" dirty="0"/>
              <a:t> van TYDSBESTUUR</a:t>
            </a:r>
          </a:p>
        </p:txBody>
      </p:sp>
      <p:sp>
        <p:nvSpPr>
          <p:cNvPr id="7" name="Text Placeholder 6">
            <a:extLst>
              <a:ext uri="{FF2B5EF4-FFF2-40B4-BE49-F238E27FC236}">
                <a16:creationId xmlns:a16="http://schemas.microsoft.com/office/drawing/2014/main" id="{C6F52EDA-7F85-46DD-9A9E-95E0E3EC3F84}"/>
              </a:ext>
            </a:extLst>
          </p:cNvPr>
          <p:cNvSpPr>
            <a:spLocks noGrp="1"/>
          </p:cNvSpPr>
          <p:nvPr>
            <p:ph type="body" sz="quarter" idx="11"/>
          </p:nvPr>
        </p:nvSpPr>
        <p:spPr>
          <a:xfrm>
            <a:off x="335280" y="1600202"/>
            <a:ext cx="10667999" cy="4422328"/>
          </a:xfrm>
        </p:spPr>
        <p:txBody>
          <a:bodyPr/>
          <a:lstStyle/>
          <a:p>
            <a:pPr marL="342900" lvl="0" indent="-342900" fontAlgn="base">
              <a:lnSpc>
                <a:spcPct val="115000"/>
              </a:lnSpc>
              <a:buFont typeface="+mj-lt"/>
              <a:buAutoNum type="arabicPeriod"/>
            </a:pPr>
            <a:r>
              <a:rPr lang="en-ZA" sz="2800" b="1" dirty="0">
                <a:ea typeface="Times New Roman" panose="02020603050405020304" pitchFamily="18" charset="0"/>
              </a:rPr>
              <a:t> Minder </a:t>
            </a:r>
            <a:r>
              <a:rPr lang="en-ZA" sz="2800" b="1" dirty="0" err="1">
                <a:ea typeface="Times New Roman" panose="02020603050405020304" pitchFamily="18" charset="0"/>
              </a:rPr>
              <a:t>stres</a:t>
            </a:r>
            <a:endParaRPr lang="en-ZA" sz="2800" b="1" dirty="0">
              <a:effectLst/>
              <a:ea typeface="Times New Roman" panose="02020603050405020304" pitchFamily="18" charset="0"/>
            </a:endParaRPr>
          </a:p>
          <a:p>
            <a:pPr marL="342900" lvl="0" indent="-342900" fontAlgn="base">
              <a:lnSpc>
                <a:spcPct val="115000"/>
              </a:lnSpc>
              <a:buFont typeface="+mj-lt"/>
              <a:buAutoNum type="arabicPeriod"/>
            </a:pPr>
            <a:r>
              <a:rPr lang="nl-NL" sz="2800" b="1" dirty="0">
                <a:ea typeface="Times New Roman" panose="02020603050405020304" pitchFamily="18" charset="0"/>
              </a:rPr>
              <a:t> Tyd om behoorlik te oefen, te slaap en te eet</a:t>
            </a:r>
          </a:p>
          <a:p>
            <a:pPr marL="342900" lvl="0" indent="-342900" fontAlgn="base">
              <a:lnSpc>
                <a:spcPct val="115000"/>
              </a:lnSpc>
              <a:buFont typeface="+mj-lt"/>
              <a:buAutoNum type="arabicPeriod"/>
            </a:pPr>
            <a:r>
              <a:rPr lang="en-ZA" sz="2800" b="1" dirty="0">
                <a:ea typeface="Times New Roman" panose="02020603050405020304" pitchFamily="18" charset="0"/>
              </a:rPr>
              <a:t> </a:t>
            </a:r>
            <a:r>
              <a:rPr lang="en-ZA" sz="2800" b="1" dirty="0" err="1">
                <a:ea typeface="Times New Roman" panose="02020603050405020304" pitchFamily="18" charset="0"/>
              </a:rPr>
              <a:t>Verbeter</a:t>
            </a:r>
            <a:r>
              <a:rPr lang="en-ZA" sz="2800" b="1" dirty="0">
                <a:ea typeface="Times New Roman" panose="02020603050405020304" pitchFamily="18" charset="0"/>
              </a:rPr>
              <a:t> </a:t>
            </a:r>
            <a:r>
              <a:rPr lang="en-ZA" sz="2800" b="1" dirty="0" err="1">
                <a:ea typeface="Times New Roman" panose="02020603050405020304" pitchFamily="18" charset="0"/>
              </a:rPr>
              <a:t>jou</a:t>
            </a:r>
            <a:r>
              <a:rPr lang="en-ZA" sz="2800" b="1" dirty="0">
                <a:ea typeface="Times New Roman" panose="02020603050405020304" pitchFamily="18" charset="0"/>
              </a:rPr>
              <a:t> </a:t>
            </a:r>
            <a:r>
              <a:rPr lang="en-ZA" sz="2800" b="1" dirty="0" err="1">
                <a:ea typeface="Times New Roman" panose="02020603050405020304" pitchFamily="18" charset="0"/>
              </a:rPr>
              <a:t>punte</a:t>
            </a:r>
            <a:endParaRPr lang="en-ZA" sz="2800" b="1" dirty="0">
              <a:ea typeface="Times New Roman" panose="02020603050405020304" pitchFamily="18" charset="0"/>
            </a:endParaRPr>
          </a:p>
          <a:p>
            <a:pPr marL="342900" lvl="0" indent="-342900" fontAlgn="base">
              <a:lnSpc>
                <a:spcPct val="115000"/>
              </a:lnSpc>
              <a:buFont typeface="+mj-lt"/>
              <a:buAutoNum type="arabicPeriod"/>
            </a:pPr>
            <a:r>
              <a:rPr lang="nl-NL" sz="2800" b="1" dirty="0">
                <a:ea typeface="Times New Roman" panose="02020603050405020304" pitchFamily="18" charset="0"/>
              </a:rPr>
              <a:t> Jy sal geen belangrike sperdatums misloop nie</a:t>
            </a:r>
          </a:p>
          <a:p>
            <a:pPr marL="342900" lvl="0" indent="-342900" fontAlgn="base">
              <a:lnSpc>
                <a:spcPct val="115000"/>
              </a:lnSpc>
              <a:buFont typeface="+mj-lt"/>
              <a:buAutoNum type="arabicPeriod"/>
            </a:pPr>
            <a:r>
              <a:rPr lang="en-ZA" sz="2800" b="1" dirty="0">
                <a:effectLst/>
                <a:ea typeface="Times New Roman" panose="02020603050405020304" pitchFamily="18" charset="0"/>
              </a:rPr>
              <a:t> Dinge </a:t>
            </a:r>
            <a:r>
              <a:rPr lang="en-ZA" sz="2800" b="1" dirty="0" err="1">
                <a:effectLst/>
                <a:ea typeface="Times New Roman" panose="02020603050405020304" pitchFamily="18" charset="0"/>
              </a:rPr>
              <a:t>sal</a:t>
            </a:r>
            <a:r>
              <a:rPr lang="en-ZA" sz="2800" b="1" dirty="0">
                <a:effectLst/>
                <a:ea typeface="Times New Roman" panose="02020603050405020304" pitchFamily="18" charset="0"/>
              </a:rPr>
              <a:t> </a:t>
            </a:r>
            <a:r>
              <a:rPr lang="en-ZA" sz="2800" b="1" dirty="0" err="1">
                <a:effectLst/>
                <a:ea typeface="Times New Roman" panose="02020603050405020304" pitchFamily="18" charset="0"/>
              </a:rPr>
              <a:t>vir</a:t>
            </a:r>
            <a:r>
              <a:rPr lang="en-ZA" sz="2800" b="1" dirty="0">
                <a:effectLst/>
                <a:ea typeface="Times New Roman" panose="02020603050405020304" pitchFamily="18" charset="0"/>
              </a:rPr>
              <a:t> </a:t>
            </a:r>
            <a:r>
              <a:rPr lang="en-ZA" sz="2800" b="1" dirty="0" err="1">
                <a:effectLst/>
                <a:ea typeface="Times New Roman" panose="02020603050405020304" pitchFamily="18" charset="0"/>
              </a:rPr>
              <a:t>jou</a:t>
            </a:r>
            <a:r>
              <a:rPr lang="en-ZA" sz="2800" b="1" dirty="0">
                <a:ea typeface="Times New Roman" panose="02020603050405020304" pitchFamily="18" charset="0"/>
              </a:rPr>
              <a:t>,</a:t>
            </a:r>
            <a:r>
              <a:rPr lang="en-ZA" sz="2800" b="1" dirty="0">
                <a:effectLst/>
                <a:ea typeface="Times New Roman" panose="02020603050405020304" pitchFamily="18" charset="0"/>
              </a:rPr>
              <a:t> </a:t>
            </a:r>
            <a:r>
              <a:rPr lang="en-ZA" sz="2800" b="1" dirty="0" err="1">
                <a:effectLst/>
                <a:ea typeface="Times New Roman" panose="02020603050405020304" pitchFamily="18" charset="0"/>
              </a:rPr>
              <a:t>jou</a:t>
            </a:r>
            <a:r>
              <a:rPr lang="en-ZA" sz="2800" b="1" dirty="0">
                <a:effectLst/>
                <a:ea typeface="Times New Roman" panose="02020603050405020304" pitchFamily="18" charset="0"/>
              </a:rPr>
              <a:t> </a:t>
            </a:r>
            <a:r>
              <a:rPr lang="en-ZA" sz="2800" b="1" dirty="0" err="1">
                <a:effectLst/>
                <a:ea typeface="Times New Roman" panose="02020603050405020304" pitchFamily="18" charset="0"/>
              </a:rPr>
              <a:t>familie</a:t>
            </a:r>
            <a:r>
              <a:rPr lang="en-ZA" sz="2800" b="1" dirty="0">
                <a:effectLst/>
                <a:ea typeface="Times New Roman" panose="02020603050405020304" pitchFamily="18" charset="0"/>
              </a:rPr>
              <a:t> </a:t>
            </a:r>
            <a:r>
              <a:rPr lang="en-ZA" sz="2800" b="1" dirty="0" err="1">
                <a:effectLst/>
                <a:ea typeface="Times New Roman" panose="02020603050405020304" pitchFamily="18" charset="0"/>
              </a:rPr>
              <a:t>en</a:t>
            </a:r>
            <a:r>
              <a:rPr lang="en-ZA" sz="2800" b="1" dirty="0">
                <a:effectLst/>
                <a:ea typeface="Times New Roman" panose="02020603050405020304" pitchFamily="18" charset="0"/>
              </a:rPr>
              <a:t> </a:t>
            </a:r>
            <a:r>
              <a:rPr lang="en-ZA" sz="2800" b="1" dirty="0" err="1">
                <a:effectLst/>
                <a:ea typeface="Times New Roman" panose="02020603050405020304" pitchFamily="18" charset="0"/>
              </a:rPr>
              <a:t>vriende</a:t>
            </a:r>
            <a:r>
              <a:rPr lang="en-ZA" sz="2800" b="1" dirty="0">
                <a:effectLst/>
                <a:ea typeface="Times New Roman" panose="02020603050405020304" pitchFamily="18" charset="0"/>
              </a:rPr>
              <a:t> </a:t>
            </a:r>
            <a:r>
              <a:rPr lang="en-ZA" sz="2800" b="1" dirty="0" err="1">
                <a:effectLst/>
                <a:ea typeface="Times New Roman" panose="02020603050405020304" pitchFamily="18" charset="0"/>
              </a:rPr>
              <a:t>beter</a:t>
            </a:r>
            <a:r>
              <a:rPr lang="en-ZA" sz="2800" b="1" dirty="0">
                <a:effectLst/>
                <a:ea typeface="Times New Roman" panose="02020603050405020304" pitchFamily="18" charset="0"/>
              </a:rPr>
              <a:t> wees</a:t>
            </a:r>
          </a:p>
          <a:p>
            <a:pPr marL="342900" lvl="0" indent="-342900" fontAlgn="base">
              <a:lnSpc>
                <a:spcPct val="115000"/>
              </a:lnSpc>
              <a:buFont typeface="+mj-lt"/>
              <a:buAutoNum type="arabicPeriod"/>
            </a:pPr>
            <a:r>
              <a:rPr lang="en-ZA" sz="2800" b="1" dirty="0">
                <a:ea typeface="Times New Roman" panose="02020603050405020304" pitchFamily="18" charset="0"/>
              </a:rPr>
              <a:t> </a:t>
            </a:r>
            <a:r>
              <a:rPr lang="nl-NL" sz="2800" b="1" dirty="0">
                <a:ea typeface="Times New Roman" panose="02020603050405020304" pitchFamily="18" charset="0"/>
              </a:rPr>
              <a:t>Dit berei jou voor vir die lewe en studies ná skool </a:t>
            </a:r>
            <a:endParaRPr lang="en-US" dirty="0"/>
          </a:p>
        </p:txBody>
      </p:sp>
      <p:pic>
        <p:nvPicPr>
          <p:cNvPr id="6" name="Picture 5" descr="Graphical user interface&#10;&#10;Description automatically generated with medium confidence">
            <a:extLst>
              <a:ext uri="{FF2B5EF4-FFF2-40B4-BE49-F238E27FC236}">
                <a16:creationId xmlns:a16="http://schemas.microsoft.com/office/drawing/2014/main" id="{629F9A3C-7115-4372-BA78-5777A8CB15A2}"/>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0059708" y="778756"/>
            <a:ext cx="1885950" cy="1784985"/>
          </a:xfrm>
          <a:prstGeom prst="flowChartConnector">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46890D2B-CA3C-3633-F4D5-16E5FB46F8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0979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8B51BF-780C-45D4-A1D0-32D55EA0F2B4}"/>
              </a:ext>
            </a:extLst>
          </p:cNvPr>
          <p:cNvSpPr>
            <a:spLocks noGrp="1"/>
          </p:cNvSpPr>
          <p:nvPr>
            <p:ph type="title"/>
          </p:nvPr>
        </p:nvSpPr>
        <p:spPr>
          <a:xfrm>
            <a:off x="762000" y="1337715"/>
            <a:ext cx="3891887" cy="3610377"/>
          </a:xfrm>
        </p:spPr>
        <p:txBody>
          <a:bodyPr/>
          <a:lstStyle/>
          <a:p>
            <a:pPr algn="ctr"/>
            <a:r>
              <a:rPr lang="nl-NL" dirty="0">
                <a:solidFill>
                  <a:srgbClr val="FF2625"/>
                </a:solidFill>
              </a:rPr>
              <a:t>Hoe kan TYDSBESTUUR jou moontlik help om jou tyd te organiseer?</a:t>
            </a:r>
            <a:endParaRPr lang="en-US" dirty="0">
              <a:solidFill>
                <a:srgbClr val="FF2625"/>
              </a:solidFill>
            </a:endParaRPr>
          </a:p>
        </p:txBody>
      </p:sp>
      <p:pic>
        <p:nvPicPr>
          <p:cNvPr id="6" name="Picture 5" descr="Graphical user interface&#10;&#10;Description automatically generated with medium confidence">
            <a:extLst>
              <a:ext uri="{FF2B5EF4-FFF2-40B4-BE49-F238E27FC236}">
                <a16:creationId xmlns:a16="http://schemas.microsoft.com/office/drawing/2014/main" id="{ECED9538-7FB4-494A-AE3B-EA4B4D63BF2E}"/>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222114" y="4671743"/>
            <a:ext cx="2000250" cy="1991995"/>
          </a:xfrm>
          <a:prstGeom prst="flowChartConnector">
            <a:avLst/>
          </a:prstGeom>
          <a:noFill/>
          <a:ln>
            <a:noFill/>
          </a:ln>
          <a:extLst>
            <a:ext uri="{53640926-AAD7-44D8-BBD7-CCE9431645EC}">
              <a14:shadowObscured xmlns:a14="http://schemas.microsoft.com/office/drawing/2010/main"/>
            </a:ext>
          </a:extLst>
        </p:spPr>
      </p:pic>
      <p:pic>
        <p:nvPicPr>
          <p:cNvPr id="4098" name="Picture 2" descr="Time management skills that improve student learning | by Australian  Christian College | Medium">
            <a:extLst>
              <a:ext uri="{FF2B5EF4-FFF2-40B4-BE49-F238E27FC236}">
                <a16:creationId xmlns:a16="http://schemas.microsoft.com/office/drawing/2014/main" id="{4421AC9E-D0F8-4921-A042-7ADAF728222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931" b="12438"/>
          <a:stretch/>
        </p:blipFill>
        <p:spPr bwMode="auto">
          <a:xfrm>
            <a:off x="4780866" y="476250"/>
            <a:ext cx="7411133" cy="5456954"/>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3">
            <a:extLst>
              <a:ext uri="{FF2B5EF4-FFF2-40B4-BE49-F238E27FC236}">
                <a16:creationId xmlns:a16="http://schemas.microsoft.com/office/drawing/2014/main" id="{E8B6069F-E18A-41F5-8D18-DBBDE040225A}"/>
              </a:ext>
            </a:extLst>
          </p:cNvPr>
          <p:cNvSpPr txBox="1">
            <a:spLocks/>
          </p:cNvSpPr>
          <p:nvPr/>
        </p:nvSpPr>
        <p:spPr>
          <a:xfrm>
            <a:off x="976078" y="618068"/>
            <a:ext cx="5990066" cy="738664"/>
          </a:xfrm>
          <a:prstGeom prst="rect">
            <a:avLst/>
          </a:prstGeom>
        </p:spPr>
        <p:txBody>
          <a:bodyPr anchor="t">
            <a:normAutofit lnSpcReduction="10000"/>
          </a:bodyPr>
          <a:lstStyle>
            <a:lvl1pPr algn="l" defTabSz="914400" rtl="0" eaLnBrk="1" latinLnBrk="0" hangingPunct="1">
              <a:lnSpc>
                <a:spcPct val="90000"/>
              </a:lnSpc>
              <a:spcBef>
                <a:spcPts val="1000"/>
              </a:spcBef>
              <a:buNone/>
              <a:defRPr sz="4000" b="1" kern="1200">
                <a:solidFill>
                  <a:schemeClr val="accent4"/>
                </a:solidFill>
                <a:latin typeface="+mj-lt"/>
                <a:ea typeface="+mj-ea"/>
                <a:cs typeface="+mj-cs"/>
              </a:defRPr>
            </a:lvl1pPr>
          </a:lstStyle>
          <a:p>
            <a:pPr fontAlgn="auto">
              <a:spcAft>
                <a:spcPts val="0"/>
              </a:spcAft>
            </a:pPr>
            <a:r>
              <a:rPr lang="en-US" sz="4800" dirty="0" err="1">
                <a:solidFill>
                  <a:schemeClr val="bg2"/>
                </a:solidFill>
              </a:rPr>
              <a:t>Refleksie</a:t>
            </a:r>
            <a:r>
              <a:rPr lang="en-US" sz="4800" dirty="0">
                <a:solidFill>
                  <a:schemeClr val="bg2"/>
                </a:solidFill>
              </a:rPr>
              <a:t>…</a:t>
            </a:r>
            <a:endParaRPr lang="en-US" sz="4800" b="0" dirty="0"/>
          </a:p>
        </p:txBody>
      </p:sp>
      <p:sp>
        <p:nvSpPr>
          <p:cNvPr id="2" name="Rounded Rectangle 1"/>
          <p:cNvSpPr/>
          <p:nvPr/>
        </p:nvSpPr>
        <p:spPr>
          <a:xfrm>
            <a:off x="5324132" y="623098"/>
            <a:ext cx="2057400" cy="860212"/>
          </a:xfrm>
          <a:prstGeom prst="round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b="1" dirty="0" err="1">
                <a:solidFill>
                  <a:schemeClr val="bg1"/>
                </a:solidFill>
              </a:rPr>
              <a:t>Doelwitstelling</a:t>
            </a:r>
            <a:endParaRPr lang="en-ZA" sz="1000" b="1" dirty="0">
              <a:solidFill>
                <a:schemeClr val="bg1"/>
              </a:solidFill>
            </a:endParaRPr>
          </a:p>
          <a:p>
            <a:pPr algn="ctr"/>
            <a:r>
              <a:rPr lang="en-ZA" sz="1000" dirty="0" err="1">
                <a:solidFill>
                  <a:schemeClr val="bg1"/>
                </a:solidFill>
              </a:rPr>
              <a:t>Leerders</a:t>
            </a:r>
            <a:r>
              <a:rPr lang="en-ZA" sz="1000" dirty="0">
                <a:solidFill>
                  <a:schemeClr val="bg1"/>
                </a:solidFill>
              </a:rPr>
              <a:t> wat </a:t>
            </a:r>
            <a:r>
              <a:rPr lang="en-ZA" sz="1000" dirty="0" err="1">
                <a:solidFill>
                  <a:schemeClr val="bg1"/>
                </a:solidFill>
              </a:rPr>
              <a:t>opwindende</a:t>
            </a:r>
            <a:r>
              <a:rPr lang="en-ZA" sz="1000" dirty="0">
                <a:solidFill>
                  <a:schemeClr val="bg1"/>
                </a:solidFill>
              </a:rPr>
              <a:t> </a:t>
            </a:r>
            <a:r>
              <a:rPr lang="en-ZA" sz="1000" dirty="0" err="1">
                <a:solidFill>
                  <a:schemeClr val="bg1"/>
                </a:solidFill>
              </a:rPr>
              <a:t>doelwitte</a:t>
            </a:r>
            <a:r>
              <a:rPr lang="en-ZA" sz="1000" dirty="0">
                <a:solidFill>
                  <a:schemeClr val="bg1"/>
                </a:solidFill>
              </a:rPr>
              <a:t> </a:t>
            </a:r>
            <a:r>
              <a:rPr lang="en-ZA" sz="1000" dirty="0" err="1">
                <a:solidFill>
                  <a:schemeClr val="bg1"/>
                </a:solidFill>
              </a:rPr>
              <a:t>stel</a:t>
            </a:r>
            <a:r>
              <a:rPr lang="en-ZA" sz="1000" dirty="0">
                <a:solidFill>
                  <a:schemeClr val="bg1"/>
                </a:solidFill>
              </a:rPr>
              <a:t>, </a:t>
            </a:r>
            <a:r>
              <a:rPr lang="en-ZA" sz="1000" dirty="0" err="1">
                <a:solidFill>
                  <a:schemeClr val="bg1"/>
                </a:solidFill>
              </a:rPr>
              <a:t>bestee</a:t>
            </a:r>
            <a:r>
              <a:rPr lang="en-ZA" sz="1000" dirty="0">
                <a:solidFill>
                  <a:schemeClr val="bg1"/>
                </a:solidFill>
              </a:rPr>
              <a:t> </a:t>
            </a:r>
            <a:r>
              <a:rPr lang="en-ZA" sz="1000" dirty="0" err="1">
                <a:solidFill>
                  <a:schemeClr val="bg1"/>
                </a:solidFill>
              </a:rPr>
              <a:t>hul</a:t>
            </a:r>
            <a:r>
              <a:rPr lang="en-ZA" sz="1000" dirty="0">
                <a:solidFill>
                  <a:schemeClr val="bg1"/>
                </a:solidFill>
              </a:rPr>
              <a:t> </a:t>
            </a:r>
            <a:r>
              <a:rPr lang="en-ZA" sz="1000" dirty="0" err="1">
                <a:solidFill>
                  <a:schemeClr val="bg1"/>
                </a:solidFill>
              </a:rPr>
              <a:t>tyd</a:t>
            </a:r>
            <a:r>
              <a:rPr lang="en-ZA" sz="1000" dirty="0">
                <a:solidFill>
                  <a:schemeClr val="bg1"/>
                </a:solidFill>
              </a:rPr>
              <a:t> </a:t>
            </a:r>
            <a:r>
              <a:rPr lang="en-ZA" sz="1000" dirty="0" err="1">
                <a:solidFill>
                  <a:schemeClr val="bg1"/>
                </a:solidFill>
              </a:rPr>
              <a:t>reg</a:t>
            </a:r>
            <a:r>
              <a:rPr lang="en-ZA" sz="1000" dirty="0">
                <a:solidFill>
                  <a:schemeClr val="bg1"/>
                </a:solidFill>
              </a:rPr>
              <a:t> om </a:t>
            </a:r>
            <a:r>
              <a:rPr lang="en-ZA" sz="1000" dirty="0" err="1">
                <a:solidFill>
                  <a:schemeClr val="bg1"/>
                </a:solidFill>
              </a:rPr>
              <a:t>daaride</a:t>
            </a:r>
            <a:r>
              <a:rPr lang="en-ZA" sz="1000" dirty="0">
                <a:solidFill>
                  <a:schemeClr val="bg1"/>
                </a:solidFill>
              </a:rPr>
              <a:t> </a:t>
            </a:r>
            <a:r>
              <a:rPr lang="en-ZA" sz="1000" dirty="0" err="1">
                <a:solidFill>
                  <a:schemeClr val="bg1"/>
                </a:solidFill>
              </a:rPr>
              <a:t>doelwitte</a:t>
            </a:r>
            <a:r>
              <a:rPr lang="en-ZA" sz="1000" dirty="0">
                <a:solidFill>
                  <a:schemeClr val="bg1"/>
                </a:solidFill>
              </a:rPr>
              <a:t> </a:t>
            </a:r>
            <a:r>
              <a:rPr lang="en-ZA" sz="1000" dirty="0" err="1">
                <a:solidFill>
                  <a:schemeClr val="bg1"/>
                </a:solidFill>
              </a:rPr>
              <a:t>te</a:t>
            </a:r>
            <a:r>
              <a:rPr lang="en-ZA" sz="1000" dirty="0">
                <a:solidFill>
                  <a:schemeClr val="bg1"/>
                </a:solidFill>
              </a:rPr>
              <a:t> </a:t>
            </a:r>
            <a:r>
              <a:rPr lang="en-ZA" sz="1000" dirty="0" err="1">
                <a:solidFill>
                  <a:schemeClr val="bg1"/>
                </a:solidFill>
              </a:rPr>
              <a:t>bereik</a:t>
            </a:r>
            <a:r>
              <a:rPr lang="en-ZA" sz="1000" dirty="0">
                <a:solidFill>
                  <a:schemeClr val="bg1"/>
                </a:solidFill>
              </a:rPr>
              <a:t>.</a:t>
            </a:r>
          </a:p>
        </p:txBody>
      </p:sp>
      <p:sp>
        <p:nvSpPr>
          <p:cNvPr id="8" name="Rounded Rectangle 7"/>
          <p:cNvSpPr/>
          <p:nvPr/>
        </p:nvSpPr>
        <p:spPr>
          <a:xfrm>
            <a:off x="7457732" y="623098"/>
            <a:ext cx="2057400" cy="860212"/>
          </a:xfrm>
          <a:prstGeom prst="round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b="1" dirty="0" err="1">
                <a:solidFill>
                  <a:schemeClr val="bg1"/>
                </a:solidFill>
              </a:rPr>
              <a:t>Verminder</a:t>
            </a:r>
            <a:r>
              <a:rPr lang="en-ZA" sz="1000" b="1" dirty="0">
                <a:solidFill>
                  <a:schemeClr val="bg1"/>
                </a:solidFill>
              </a:rPr>
              <a:t> </a:t>
            </a:r>
            <a:r>
              <a:rPr lang="en-ZA" sz="1000" b="1" dirty="0" err="1">
                <a:solidFill>
                  <a:schemeClr val="bg1"/>
                </a:solidFill>
              </a:rPr>
              <a:t>afleidings</a:t>
            </a:r>
            <a:endParaRPr lang="en-ZA" sz="1000" b="1" dirty="0">
              <a:solidFill>
                <a:schemeClr val="bg1"/>
              </a:solidFill>
            </a:endParaRPr>
          </a:p>
          <a:p>
            <a:pPr algn="ctr"/>
            <a:r>
              <a:rPr lang="en-ZA" sz="1000" dirty="0">
                <a:solidFill>
                  <a:schemeClr val="bg1"/>
                </a:solidFill>
              </a:rPr>
              <a:t>Sit </a:t>
            </a:r>
            <a:r>
              <a:rPr lang="en-ZA" sz="1000" dirty="0" err="1">
                <a:solidFill>
                  <a:schemeClr val="bg1"/>
                </a:solidFill>
              </a:rPr>
              <a:t>onnodige</a:t>
            </a:r>
            <a:r>
              <a:rPr lang="en-ZA" sz="1000" dirty="0">
                <a:solidFill>
                  <a:schemeClr val="bg1"/>
                </a:solidFill>
              </a:rPr>
              <a:t> </a:t>
            </a:r>
            <a:r>
              <a:rPr lang="en-ZA" sz="1000" dirty="0" err="1">
                <a:solidFill>
                  <a:schemeClr val="bg1"/>
                </a:solidFill>
              </a:rPr>
              <a:t>toestelle</a:t>
            </a:r>
            <a:r>
              <a:rPr lang="en-ZA" sz="1000" dirty="0">
                <a:solidFill>
                  <a:schemeClr val="bg1"/>
                </a:solidFill>
              </a:rPr>
              <a:t>, </a:t>
            </a:r>
            <a:r>
              <a:rPr lang="en-ZA" sz="1000" dirty="0" err="1">
                <a:solidFill>
                  <a:schemeClr val="bg1"/>
                </a:solidFill>
              </a:rPr>
              <a:t>soos</a:t>
            </a:r>
            <a:r>
              <a:rPr lang="en-ZA" sz="1000" dirty="0">
                <a:solidFill>
                  <a:schemeClr val="bg1"/>
                </a:solidFill>
              </a:rPr>
              <a:t> </a:t>
            </a:r>
            <a:r>
              <a:rPr lang="en-ZA" sz="1000" dirty="0" err="1">
                <a:solidFill>
                  <a:schemeClr val="bg1"/>
                </a:solidFill>
              </a:rPr>
              <a:t>jou</a:t>
            </a:r>
            <a:r>
              <a:rPr lang="en-ZA" sz="1000" dirty="0">
                <a:solidFill>
                  <a:schemeClr val="bg1"/>
                </a:solidFill>
              </a:rPr>
              <a:t> </a:t>
            </a:r>
            <a:r>
              <a:rPr lang="en-ZA" sz="1000" dirty="0" err="1">
                <a:solidFill>
                  <a:schemeClr val="bg1"/>
                </a:solidFill>
              </a:rPr>
              <a:t>selfoon</a:t>
            </a:r>
            <a:r>
              <a:rPr lang="en-ZA" sz="1000" dirty="0">
                <a:solidFill>
                  <a:schemeClr val="bg1"/>
                </a:solidFill>
              </a:rPr>
              <a:t>, </a:t>
            </a:r>
            <a:r>
              <a:rPr lang="en-ZA" sz="1000" dirty="0" err="1">
                <a:solidFill>
                  <a:schemeClr val="bg1"/>
                </a:solidFill>
              </a:rPr>
              <a:t>weg</a:t>
            </a:r>
            <a:r>
              <a:rPr lang="en-ZA" sz="1000" dirty="0">
                <a:solidFill>
                  <a:schemeClr val="bg1"/>
                </a:solidFill>
              </a:rPr>
              <a:t> </a:t>
            </a:r>
            <a:r>
              <a:rPr lang="en-ZA" sz="1000" dirty="0" err="1">
                <a:solidFill>
                  <a:schemeClr val="bg1"/>
                </a:solidFill>
              </a:rPr>
              <a:t>en</a:t>
            </a:r>
            <a:r>
              <a:rPr lang="en-ZA" sz="1000" dirty="0">
                <a:solidFill>
                  <a:schemeClr val="bg1"/>
                </a:solidFill>
              </a:rPr>
              <a:t> </a:t>
            </a:r>
            <a:r>
              <a:rPr lang="en-ZA" sz="1000" dirty="0" err="1">
                <a:solidFill>
                  <a:schemeClr val="bg1"/>
                </a:solidFill>
              </a:rPr>
              <a:t>skakel</a:t>
            </a:r>
            <a:r>
              <a:rPr lang="en-ZA" sz="1000" dirty="0">
                <a:solidFill>
                  <a:schemeClr val="bg1"/>
                </a:solidFill>
              </a:rPr>
              <a:t> </a:t>
            </a:r>
            <a:r>
              <a:rPr lang="en-ZA" sz="1000" dirty="0" err="1">
                <a:solidFill>
                  <a:schemeClr val="bg1"/>
                </a:solidFill>
              </a:rPr>
              <a:t>sosiale</a:t>
            </a:r>
            <a:r>
              <a:rPr lang="en-ZA" sz="1000" dirty="0">
                <a:solidFill>
                  <a:schemeClr val="bg1"/>
                </a:solidFill>
              </a:rPr>
              <a:t> media-</a:t>
            </a:r>
            <a:r>
              <a:rPr lang="en-ZA" sz="1000" dirty="0" err="1">
                <a:solidFill>
                  <a:schemeClr val="bg1"/>
                </a:solidFill>
              </a:rPr>
              <a:t>kennisgewings</a:t>
            </a:r>
            <a:r>
              <a:rPr lang="en-ZA" sz="1000" dirty="0">
                <a:solidFill>
                  <a:schemeClr val="bg1"/>
                </a:solidFill>
              </a:rPr>
              <a:t> </a:t>
            </a:r>
            <a:r>
              <a:rPr lang="en-ZA" sz="1000" dirty="0" err="1">
                <a:solidFill>
                  <a:schemeClr val="bg1"/>
                </a:solidFill>
              </a:rPr>
              <a:t>af</a:t>
            </a:r>
            <a:r>
              <a:rPr lang="en-ZA" sz="1000" dirty="0">
                <a:solidFill>
                  <a:schemeClr val="bg1"/>
                </a:solidFill>
              </a:rPr>
              <a:t>.</a:t>
            </a:r>
          </a:p>
        </p:txBody>
      </p:sp>
      <p:sp>
        <p:nvSpPr>
          <p:cNvPr id="9" name="Rounded Rectangle 8"/>
          <p:cNvSpPr/>
          <p:nvPr/>
        </p:nvSpPr>
        <p:spPr>
          <a:xfrm>
            <a:off x="9591332" y="623098"/>
            <a:ext cx="2057400" cy="860212"/>
          </a:xfrm>
          <a:prstGeom prst="round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b="1" dirty="0" err="1">
                <a:solidFill>
                  <a:schemeClr val="bg1"/>
                </a:solidFill>
              </a:rPr>
              <a:t>Beloon</a:t>
            </a:r>
            <a:r>
              <a:rPr lang="en-ZA" sz="1000" b="1" dirty="0">
                <a:solidFill>
                  <a:schemeClr val="bg1"/>
                </a:solidFill>
              </a:rPr>
              <a:t> </a:t>
            </a:r>
            <a:r>
              <a:rPr lang="en-ZA" sz="1000" b="1" dirty="0" err="1">
                <a:solidFill>
                  <a:schemeClr val="bg1"/>
                </a:solidFill>
              </a:rPr>
              <a:t>prestasies</a:t>
            </a:r>
            <a:endParaRPr lang="en-ZA" sz="1000" b="1" dirty="0">
              <a:solidFill>
                <a:schemeClr val="bg1"/>
              </a:solidFill>
            </a:endParaRPr>
          </a:p>
          <a:p>
            <a:pPr algn="ctr"/>
            <a:r>
              <a:rPr lang="en-ZA" sz="1000" dirty="0" err="1">
                <a:solidFill>
                  <a:schemeClr val="bg1"/>
                </a:solidFill>
              </a:rPr>
              <a:t>Wanneer</a:t>
            </a:r>
            <a:r>
              <a:rPr lang="en-ZA" sz="1000" dirty="0">
                <a:solidFill>
                  <a:schemeClr val="bg1"/>
                </a:solidFill>
              </a:rPr>
              <a:t> </a:t>
            </a:r>
            <a:r>
              <a:rPr lang="en-ZA" sz="1000" dirty="0" err="1">
                <a:solidFill>
                  <a:schemeClr val="bg1"/>
                </a:solidFill>
              </a:rPr>
              <a:t>jy</a:t>
            </a:r>
            <a:r>
              <a:rPr lang="en-ZA" sz="1000" dirty="0">
                <a:solidFill>
                  <a:schemeClr val="bg1"/>
                </a:solidFill>
              </a:rPr>
              <a:t> </a:t>
            </a:r>
            <a:r>
              <a:rPr lang="en-ZA" sz="1000" dirty="0" err="1">
                <a:solidFill>
                  <a:schemeClr val="bg1"/>
                </a:solidFill>
              </a:rPr>
              <a:t>jou</a:t>
            </a:r>
            <a:r>
              <a:rPr lang="en-ZA" sz="1000" dirty="0">
                <a:solidFill>
                  <a:schemeClr val="bg1"/>
                </a:solidFill>
              </a:rPr>
              <a:t> </a:t>
            </a:r>
            <a:r>
              <a:rPr lang="en-ZA" sz="1000" dirty="0" err="1">
                <a:solidFill>
                  <a:schemeClr val="bg1"/>
                </a:solidFill>
              </a:rPr>
              <a:t>doelwitte</a:t>
            </a:r>
            <a:r>
              <a:rPr lang="en-ZA" sz="1000" dirty="0">
                <a:solidFill>
                  <a:schemeClr val="bg1"/>
                </a:solidFill>
              </a:rPr>
              <a:t> </a:t>
            </a:r>
            <a:r>
              <a:rPr lang="en-ZA" sz="1000" dirty="0" err="1">
                <a:solidFill>
                  <a:schemeClr val="bg1"/>
                </a:solidFill>
              </a:rPr>
              <a:t>bereik</a:t>
            </a:r>
            <a:r>
              <a:rPr lang="en-ZA" sz="1000" dirty="0">
                <a:solidFill>
                  <a:schemeClr val="bg1"/>
                </a:solidFill>
              </a:rPr>
              <a:t>, is </a:t>
            </a:r>
            <a:r>
              <a:rPr lang="en-ZA" sz="1000" dirty="0" err="1">
                <a:solidFill>
                  <a:schemeClr val="bg1"/>
                </a:solidFill>
              </a:rPr>
              <a:t>dit</a:t>
            </a:r>
            <a:r>
              <a:rPr lang="en-ZA" sz="1000" dirty="0">
                <a:solidFill>
                  <a:schemeClr val="bg1"/>
                </a:solidFill>
              </a:rPr>
              <a:t> </a:t>
            </a:r>
            <a:r>
              <a:rPr lang="en-ZA" sz="1000" dirty="0" err="1">
                <a:solidFill>
                  <a:schemeClr val="bg1"/>
                </a:solidFill>
              </a:rPr>
              <a:t>belangrik</a:t>
            </a:r>
            <a:r>
              <a:rPr lang="en-ZA" sz="1000" dirty="0">
                <a:solidFill>
                  <a:schemeClr val="bg1"/>
                </a:solidFill>
              </a:rPr>
              <a:t> om </a:t>
            </a:r>
            <a:r>
              <a:rPr lang="en-ZA" sz="1000" dirty="0" err="1">
                <a:solidFill>
                  <a:schemeClr val="bg1"/>
                </a:solidFill>
              </a:rPr>
              <a:t>jou</a:t>
            </a:r>
            <a:r>
              <a:rPr lang="en-ZA" sz="1000" dirty="0">
                <a:solidFill>
                  <a:schemeClr val="bg1"/>
                </a:solidFill>
              </a:rPr>
              <a:t> </a:t>
            </a:r>
            <a:r>
              <a:rPr lang="en-ZA" sz="1000" dirty="0" err="1">
                <a:solidFill>
                  <a:schemeClr val="bg1"/>
                </a:solidFill>
              </a:rPr>
              <a:t>effektiewe</a:t>
            </a:r>
            <a:r>
              <a:rPr lang="en-ZA" sz="1000" dirty="0">
                <a:solidFill>
                  <a:schemeClr val="bg1"/>
                </a:solidFill>
              </a:rPr>
              <a:t> </a:t>
            </a:r>
            <a:r>
              <a:rPr lang="en-ZA" sz="1000" dirty="0" err="1">
                <a:solidFill>
                  <a:schemeClr val="bg1"/>
                </a:solidFill>
              </a:rPr>
              <a:t>tydsbestuur</a:t>
            </a:r>
            <a:r>
              <a:rPr lang="en-ZA" sz="1000" dirty="0">
                <a:solidFill>
                  <a:schemeClr val="bg1"/>
                </a:solidFill>
              </a:rPr>
              <a:t> </a:t>
            </a:r>
            <a:r>
              <a:rPr lang="en-ZA" sz="1000" dirty="0" err="1">
                <a:solidFill>
                  <a:schemeClr val="bg1"/>
                </a:solidFill>
              </a:rPr>
              <a:t>te</a:t>
            </a:r>
            <a:r>
              <a:rPr lang="en-ZA" sz="1000" dirty="0">
                <a:solidFill>
                  <a:schemeClr val="bg1"/>
                </a:solidFill>
              </a:rPr>
              <a:t> </a:t>
            </a:r>
            <a:r>
              <a:rPr lang="en-ZA" sz="1000" dirty="0" err="1">
                <a:solidFill>
                  <a:schemeClr val="bg1"/>
                </a:solidFill>
              </a:rPr>
              <a:t>beloon</a:t>
            </a:r>
            <a:r>
              <a:rPr lang="en-ZA" sz="1000" dirty="0">
                <a:solidFill>
                  <a:schemeClr val="bg1"/>
                </a:solidFill>
              </a:rPr>
              <a:t>.</a:t>
            </a:r>
          </a:p>
        </p:txBody>
      </p:sp>
      <p:sp>
        <p:nvSpPr>
          <p:cNvPr id="11" name="Rounded Rectangle 10"/>
          <p:cNvSpPr/>
          <p:nvPr/>
        </p:nvSpPr>
        <p:spPr>
          <a:xfrm>
            <a:off x="5324132" y="1562973"/>
            <a:ext cx="2057400" cy="860212"/>
          </a:xfrm>
          <a:prstGeom prst="round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b="1" dirty="0" err="1">
                <a:solidFill>
                  <a:schemeClr val="bg1"/>
                </a:solidFill>
              </a:rPr>
              <a:t>Stel</a:t>
            </a:r>
            <a:r>
              <a:rPr lang="en-ZA" sz="1000" b="1" dirty="0">
                <a:solidFill>
                  <a:schemeClr val="bg1"/>
                </a:solidFill>
              </a:rPr>
              <a:t> </a:t>
            </a:r>
            <a:r>
              <a:rPr lang="en-ZA" sz="1000" b="1" dirty="0" err="1">
                <a:solidFill>
                  <a:schemeClr val="bg1"/>
                </a:solidFill>
              </a:rPr>
              <a:t>tydsbeperkinge</a:t>
            </a:r>
            <a:r>
              <a:rPr lang="en-ZA" sz="1000" b="1" dirty="0">
                <a:solidFill>
                  <a:schemeClr val="bg1"/>
                </a:solidFill>
              </a:rPr>
              <a:t> in</a:t>
            </a:r>
          </a:p>
          <a:p>
            <a:pPr algn="ctr"/>
            <a:r>
              <a:rPr lang="en-ZA" sz="1000" dirty="0" err="1">
                <a:solidFill>
                  <a:schemeClr val="bg1"/>
                </a:solidFill>
              </a:rPr>
              <a:t>Allokeer</a:t>
            </a:r>
            <a:r>
              <a:rPr lang="en-ZA" sz="1000" dirty="0">
                <a:solidFill>
                  <a:schemeClr val="bg1"/>
                </a:solidFill>
              </a:rPr>
              <a:t> </a:t>
            </a:r>
            <a:r>
              <a:rPr lang="en-ZA" sz="1000" dirty="0" err="1">
                <a:solidFill>
                  <a:schemeClr val="bg1"/>
                </a:solidFill>
              </a:rPr>
              <a:t>spesifieke</a:t>
            </a:r>
            <a:r>
              <a:rPr lang="en-ZA" sz="1000" dirty="0">
                <a:solidFill>
                  <a:schemeClr val="bg1"/>
                </a:solidFill>
              </a:rPr>
              <a:t> </a:t>
            </a:r>
            <a:r>
              <a:rPr lang="en-ZA" sz="1000" dirty="0" err="1">
                <a:solidFill>
                  <a:schemeClr val="bg1"/>
                </a:solidFill>
              </a:rPr>
              <a:t>tye</a:t>
            </a:r>
            <a:r>
              <a:rPr lang="en-ZA" sz="1000" dirty="0">
                <a:solidFill>
                  <a:schemeClr val="bg1"/>
                </a:solidFill>
              </a:rPr>
              <a:t> </a:t>
            </a:r>
            <a:r>
              <a:rPr lang="en-ZA" sz="1000" dirty="0" err="1">
                <a:solidFill>
                  <a:schemeClr val="bg1"/>
                </a:solidFill>
              </a:rPr>
              <a:t>aan</a:t>
            </a:r>
            <a:r>
              <a:rPr lang="en-ZA" sz="1000" dirty="0">
                <a:solidFill>
                  <a:schemeClr val="bg1"/>
                </a:solidFill>
              </a:rPr>
              <a:t> take </a:t>
            </a:r>
            <a:r>
              <a:rPr lang="en-ZA" sz="1000" dirty="0" err="1">
                <a:solidFill>
                  <a:schemeClr val="bg1"/>
                </a:solidFill>
              </a:rPr>
              <a:t>en</a:t>
            </a:r>
            <a:r>
              <a:rPr lang="en-ZA" sz="1000" dirty="0">
                <a:solidFill>
                  <a:schemeClr val="bg1"/>
                </a:solidFill>
              </a:rPr>
              <a:t> </a:t>
            </a:r>
            <a:r>
              <a:rPr lang="en-ZA" sz="1000" dirty="0" err="1">
                <a:solidFill>
                  <a:schemeClr val="bg1"/>
                </a:solidFill>
              </a:rPr>
              <a:t>hou</a:t>
            </a:r>
            <a:r>
              <a:rPr lang="en-ZA" sz="1000" dirty="0">
                <a:solidFill>
                  <a:schemeClr val="bg1"/>
                </a:solidFill>
              </a:rPr>
              <a:t> by </a:t>
            </a:r>
            <a:r>
              <a:rPr lang="en-ZA" sz="1000" dirty="0" err="1">
                <a:solidFill>
                  <a:schemeClr val="bg1"/>
                </a:solidFill>
              </a:rPr>
              <a:t>daardie</a:t>
            </a:r>
            <a:r>
              <a:rPr lang="en-ZA" sz="1000" dirty="0">
                <a:solidFill>
                  <a:schemeClr val="bg1"/>
                </a:solidFill>
              </a:rPr>
              <a:t> </a:t>
            </a:r>
            <a:r>
              <a:rPr lang="en-ZA" sz="1000" dirty="0" err="1">
                <a:solidFill>
                  <a:schemeClr val="bg1"/>
                </a:solidFill>
              </a:rPr>
              <a:t>tye</a:t>
            </a:r>
            <a:r>
              <a:rPr lang="en-ZA" sz="1000" dirty="0">
                <a:solidFill>
                  <a:schemeClr val="bg1"/>
                </a:solidFill>
              </a:rPr>
              <a:t>. As </a:t>
            </a:r>
            <a:r>
              <a:rPr lang="en-ZA" sz="1000" dirty="0" err="1">
                <a:solidFill>
                  <a:schemeClr val="bg1"/>
                </a:solidFill>
              </a:rPr>
              <a:t>tyd</a:t>
            </a:r>
            <a:r>
              <a:rPr lang="en-ZA" sz="1000" dirty="0">
                <a:solidFill>
                  <a:schemeClr val="bg1"/>
                </a:solidFill>
              </a:rPr>
              <a:t> </a:t>
            </a:r>
            <a:r>
              <a:rPr lang="en-ZA" sz="1000" dirty="0" err="1">
                <a:solidFill>
                  <a:schemeClr val="bg1"/>
                </a:solidFill>
              </a:rPr>
              <a:t>uitloop</a:t>
            </a:r>
            <a:r>
              <a:rPr lang="en-ZA" sz="1000" dirty="0">
                <a:solidFill>
                  <a:schemeClr val="bg1"/>
                </a:solidFill>
              </a:rPr>
              <a:t>, </a:t>
            </a:r>
            <a:r>
              <a:rPr lang="en-ZA" sz="1000" dirty="0" err="1">
                <a:solidFill>
                  <a:schemeClr val="bg1"/>
                </a:solidFill>
              </a:rPr>
              <a:t>beweeg</a:t>
            </a:r>
            <a:r>
              <a:rPr lang="en-ZA" sz="1000" dirty="0">
                <a:solidFill>
                  <a:schemeClr val="bg1"/>
                </a:solidFill>
              </a:rPr>
              <a:t> </a:t>
            </a:r>
            <a:r>
              <a:rPr lang="en-ZA" sz="1000" dirty="0" err="1">
                <a:solidFill>
                  <a:schemeClr val="bg1"/>
                </a:solidFill>
              </a:rPr>
              <a:t>na</a:t>
            </a:r>
            <a:r>
              <a:rPr lang="en-ZA" sz="1000" dirty="0">
                <a:solidFill>
                  <a:schemeClr val="bg1"/>
                </a:solidFill>
              </a:rPr>
              <a:t> die </a:t>
            </a:r>
            <a:r>
              <a:rPr lang="en-ZA" sz="1000" dirty="0" err="1">
                <a:solidFill>
                  <a:schemeClr val="bg1"/>
                </a:solidFill>
              </a:rPr>
              <a:t>volgende</a:t>
            </a:r>
            <a:r>
              <a:rPr lang="en-ZA" sz="1000" dirty="0">
                <a:solidFill>
                  <a:schemeClr val="bg1"/>
                </a:solidFill>
              </a:rPr>
              <a:t> </a:t>
            </a:r>
            <a:r>
              <a:rPr lang="en-ZA" sz="1000" dirty="0" err="1">
                <a:solidFill>
                  <a:schemeClr val="bg1"/>
                </a:solidFill>
              </a:rPr>
              <a:t>taak</a:t>
            </a:r>
            <a:r>
              <a:rPr lang="en-ZA" sz="1000" dirty="0">
                <a:solidFill>
                  <a:schemeClr val="bg1"/>
                </a:solidFill>
              </a:rPr>
              <a:t>.</a:t>
            </a:r>
          </a:p>
        </p:txBody>
      </p:sp>
      <p:sp>
        <p:nvSpPr>
          <p:cNvPr id="12" name="Rounded Rectangle 11"/>
          <p:cNvSpPr/>
          <p:nvPr/>
        </p:nvSpPr>
        <p:spPr>
          <a:xfrm>
            <a:off x="7457732" y="1562973"/>
            <a:ext cx="2057400" cy="860212"/>
          </a:xfrm>
          <a:prstGeom prst="round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b="1" dirty="0">
                <a:solidFill>
                  <a:schemeClr val="bg1"/>
                </a:solidFill>
              </a:rPr>
              <a:t>Sit ‘n </a:t>
            </a:r>
            <a:r>
              <a:rPr lang="en-ZA" sz="1000" b="1" dirty="0" err="1">
                <a:solidFill>
                  <a:schemeClr val="bg1"/>
                </a:solidFill>
              </a:rPr>
              <a:t>horlosie</a:t>
            </a:r>
            <a:r>
              <a:rPr lang="en-ZA" sz="1000" b="1" dirty="0">
                <a:solidFill>
                  <a:schemeClr val="bg1"/>
                </a:solidFill>
              </a:rPr>
              <a:t> </a:t>
            </a:r>
            <a:r>
              <a:rPr lang="en-ZA" sz="1000" b="1" dirty="0" err="1">
                <a:solidFill>
                  <a:schemeClr val="bg1"/>
                </a:solidFill>
              </a:rPr>
              <a:t>byderhand</a:t>
            </a:r>
            <a:endParaRPr lang="en-ZA" sz="1000" b="1" dirty="0">
              <a:solidFill>
                <a:schemeClr val="bg1"/>
              </a:solidFill>
            </a:endParaRPr>
          </a:p>
          <a:p>
            <a:pPr algn="ctr"/>
            <a:r>
              <a:rPr lang="en-ZA" sz="1000" dirty="0" err="1">
                <a:solidFill>
                  <a:schemeClr val="bg1"/>
                </a:solidFill>
              </a:rPr>
              <a:t>Maak</a:t>
            </a:r>
            <a:r>
              <a:rPr lang="en-ZA" sz="1000" dirty="0">
                <a:solidFill>
                  <a:schemeClr val="bg1"/>
                </a:solidFill>
              </a:rPr>
              <a:t> </a:t>
            </a:r>
            <a:r>
              <a:rPr lang="en-ZA" sz="1000" dirty="0" err="1">
                <a:solidFill>
                  <a:schemeClr val="bg1"/>
                </a:solidFill>
              </a:rPr>
              <a:t>seker</a:t>
            </a:r>
            <a:r>
              <a:rPr lang="en-ZA" sz="1000" dirty="0">
                <a:solidFill>
                  <a:schemeClr val="bg1"/>
                </a:solidFill>
              </a:rPr>
              <a:t> </a:t>
            </a:r>
            <a:r>
              <a:rPr lang="en-ZA" sz="1000" dirty="0" err="1">
                <a:solidFill>
                  <a:schemeClr val="bg1"/>
                </a:solidFill>
              </a:rPr>
              <a:t>dat</a:t>
            </a:r>
            <a:r>
              <a:rPr lang="en-ZA" sz="1000" dirty="0">
                <a:solidFill>
                  <a:schemeClr val="bg1"/>
                </a:solidFill>
              </a:rPr>
              <a:t> </a:t>
            </a:r>
            <a:r>
              <a:rPr lang="en-ZA" sz="1000" dirty="0" err="1">
                <a:solidFill>
                  <a:schemeClr val="bg1"/>
                </a:solidFill>
              </a:rPr>
              <a:t>jy</a:t>
            </a:r>
            <a:r>
              <a:rPr lang="en-ZA" sz="1000" dirty="0">
                <a:solidFill>
                  <a:schemeClr val="bg1"/>
                </a:solidFill>
              </a:rPr>
              <a:t> ‘n </a:t>
            </a:r>
            <a:r>
              <a:rPr lang="en-ZA" sz="1000" dirty="0" err="1">
                <a:solidFill>
                  <a:schemeClr val="bg1"/>
                </a:solidFill>
              </a:rPr>
              <a:t>horlosie</a:t>
            </a:r>
            <a:r>
              <a:rPr lang="en-ZA" sz="1000" dirty="0">
                <a:solidFill>
                  <a:schemeClr val="bg1"/>
                </a:solidFill>
              </a:rPr>
              <a:t> </a:t>
            </a:r>
            <a:r>
              <a:rPr lang="en-ZA" sz="1000" dirty="0" err="1">
                <a:solidFill>
                  <a:schemeClr val="bg1"/>
                </a:solidFill>
              </a:rPr>
              <a:t>naby</a:t>
            </a:r>
            <a:r>
              <a:rPr lang="en-ZA" sz="1000" dirty="0">
                <a:solidFill>
                  <a:schemeClr val="bg1"/>
                </a:solidFill>
              </a:rPr>
              <a:t> </a:t>
            </a:r>
            <a:r>
              <a:rPr lang="en-ZA" sz="1000" dirty="0" err="1">
                <a:solidFill>
                  <a:schemeClr val="bg1"/>
                </a:solidFill>
              </a:rPr>
              <a:t>jou</a:t>
            </a:r>
            <a:r>
              <a:rPr lang="en-ZA" sz="1000" dirty="0">
                <a:solidFill>
                  <a:schemeClr val="bg1"/>
                </a:solidFill>
              </a:rPr>
              <a:t> het om </a:t>
            </a:r>
            <a:r>
              <a:rPr lang="en-ZA" sz="1000" dirty="0" err="1">
                <a:solidFill>
                  <a:schemeClr val="bg1"/>
                </a:solidFill>
              </a:rPr>
              <a:t>jou</a:t>
            </a:r>
            <a:r>
              <a:rPr lang="en-ZA" sz="1000" dirty="0">
                <a:solidFill>
                  <a:schemeClr val="bg1"/>
                </a:solidFill>
              </a:rPr>
              <a:t> </a:t>
            </a:r>
            <a:r>
              <a:rPr lang="en-ZA" sz="1000" dirty="0" err="1">
                <a:solidFill>
                  <a:schemeClr val="bg1"/>
                </a:solidFill>
              </a:rPr>
              <a:t>tyd</a:t>
            </a:r>
            <a:r>
              <a:rPr lang="en-ZA" sz="1000" dirty="0">
                <a:solidFill>
                  <a:schemeClr val="bg1"/>
                </a:solidFill>
              </a:rPr>
              <a:t> </a:t>
            </a:r>
            <a:r>
              <a:rPr lang="en-ZA" sz="1000" dirty="0" err="1">
                <a:solidFill>
                  <a:schemeClr val="bg1"/>
                </a:solidFill>
              </a:rPr>
              <a:t>te</a:t>
            </a:r>
            <a:r>
              <a:rPr lang="en-ZA" sz="1000" dirty="0">
                <a:solidFill>
                  <a:schemeClr val="bg1"/>
                </a:solidFill>
              </a:rPr>
              <a:t> monitor </a:t>
            </a:r>
            <a:r>
              <a:rPr lang="en-ZA" sz="1000" dirty="0" err="1">
                <a:solidFill>
                  <a:schemeClr val="bg1"/>
                </a:solidFill>
              </a:rPr>
              <a:t>en</a:t>
            </a:r>
            <a:r>
              <a:rPr lang="en-ZA" sz="1000" dirty="0">
                <a:solidFill>
                  <a:schemeClr val="bg1"/>
                </a:solidFill>
              </a:rPr>
              <a:t> </a:t>
            </a:r>
            <a:r>
              <a:rPr lang="en-ZA" sz="1000" dirty="0" err="1">
                <a:solidFill>
                  <a:schemeClr val="bg1"/>
                </a:solidFill>
              </a:rPr>
              <a:t>sperdatums</a:t>
            </a:r>
            <a:r>
              <a:rPr lang="en-ZA" sz="1000" dirty="0">
                <a:solidFill>
                  <a:schemeClr val="bg1"/>
                </a:solidFill>
              </a:rPr>
              <a:t> vas </a:t>
            </a:r>
            <a:r>
              <a:rPr lang="en-ZA" sz="1000" dirty="0" err="1">
                <a:solidFill>
                  <a:schemeClr val="bg1"/>
                </a:solidFill>
              </a:rPr>
              <a:t>te</a:t>
            </a:r>
            <a:r>
              <a:rPr lang="en-ZA" sz="1000" dirty="0">
                <a:solidFill>
                  <a:schemeClr val="bg1"/>
                </a:solidFill>
              </a:rPr>
              <a:t> </a:t>
            </a:r>
            <a:r>
              <a:rPr lang="en-ZA" sz="1000" dirty="0" err="1">
                <a:solidFill>
                  <a:schemeClr val="bg1"/>
                </a:solidFill>
              </a:rPr>
              <a:t>stel</a:t>
            </a:r>
            <a:r>
              <a:rPr lang="en-ZA" sz="1000" dirty="0">
                <a:solidFill>
                  <a:schemeClr val="bg1"/>
                </a:solidFill>
              </a:rPr>
              <a:t>.</a:t>
            </a:r>
          </a:p>
        </p:txBody>
      </p:sp>
      <p:sp>
        <p:nvSpPr>
          <p:cNvPr id="13" name="Rounded Rectangle 12"/>
          <p:cNvSpPr/>
          <p:nvPr/>
        </p:nvSpPr>
        <p:spPr>
          <a:xfrm>
            <a:off x="9591332" y="1562973"/>
            <a:ext cx="2057400" cy="860212"/>
          </a:xfrm>
          <a:prstGeom prst="round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00" b="1" dirty="0" err="1">
                <a:solidFill>
                  <a:schemeClr val="bg1"/>
                </a:solidFill>
              </a:rPr>
              <a:t>Meesterskedule</a:t>
            </a:r>
            <a:endParaRPr lang="en-ZA" sz="1000" b="1" dirty="0">
              <a:solidFill>
                <a:schemeClr val="bg1"/>
              </a:solidFill>
            </a:endParaRPr>
          </a:p>
          <a:p>
            <a:pPr algn="ctr"/>
            <a:r>
              <a:rPr lang="en-ZA" sz="1000" dirty="0">
                <a:solidFill>
                  <a:schemeClr val="bg1"/>
                </a:solidFill>
              </a:rPr>
              <a:t>Blok </a:t>
            </a:r>
            <a:r>
              <a:rPr lang="en-ZA" sz="1000" dirty="0" err="1">
                <a:solidFill>
                  <a:schemeClr val="bg1"/>
                </a:solidFill>
              </a:rPr>
              <a:t>tyd</a:t>
            </a:r>
            <a:r>
              <a:rPr lang="en-ZA" sz="1000" dirty="0">
                <a:solidFill>
                  <a:schemeClr val="bg1"/>
                </a:solidFill>
              </a:rPr>
              <a:t> </a:t>
            </a:r>
            <a:r>
              <a:rPr lang="en-ZA" sz="1000" dirty="0" err="1">
                <a:solidFill>
                  <a:schemeClr val="bg1"/>
                </a:solidFill>
              </a:rPr>
              <a:t>uit</a:t>
            </a:r>
            <a:r>
              <a:rPr lang="en-ZA" sz="1000" dirty="0">
                <a:solidFill>
                  <a:schemeClr val="bg1"/>
                </a:solidFill>
              </a:rPr>
              <a:t> </a:t>
            </a:r>
            <a:r>
              <a:rPr lang="en-ZA" sz="1000" dirty="0" err="1">
                <a:solidFill>
                  <a:schemeClr val="bg1"/>
                </a:solidFill>
              </a:rPr>
              <a:t>vir</a:t>
            </a:r>
            <a:r>
              <a:rPr lang="en-ZA" sz="1000" dirty="0">
                <a:solidFill>
                  <a:schemeClr val="bg1"/>
                </a:solidFill>
              </a:rPr>
              <a:t> take </a:t>
            </a:r>
            <a:r>
              <a:rPr lang="en-ZA" sz="1000" dirty="0" err="1">
                <a:solidFill>
                  <a:schemeClr val="bg1"/>
                </a:solidFill>
              </a:rPr>
              <a:t>en</a:t>
            </a:r>
            <a:r>
              <a:rPr lang="en-ZA" sz="1000" dirty="0">
                <a:solidFill>
                  <a:schemeClr val="bg1"/>
                </a:solidFill>
              </a:rPr>
              <a:t> studies, </a:t>
            </a:r>
            <a:r>
              <a:rPr lang="en-ZA" sz="1000" dirty="0" err="1">
                <a:solidFill>
                  <a:schemeClr val="bg1"/>
                </a:solidFill>
              </a:rPr>
              <a:t>bo</a:t>
            </a:r>
            <a:r>
              <a:rPr lang="en-ZA" sz="1000" dirty="0">
                <a:solidFill>
                  <a:schemeClr val="bg1"/>
                </a:solidFill>
              </a:rPr>
              <a:t> </a:t>
            </a:r>
            <a:r>
              <a:rPr lang="en-ZA" sz="1000" dirty="0" err="1">
                <a:solidFill>
                  <a:schemeClr val="bg1"/>
                </a:solidFill>
              </a:rPr>
              <a:t>en</a:t>
            </a:r>
            <a:r>
              <a:rPr lang="en-ZA" sz="1000" dirty="0">
                <a:solidFill>
                  <a:schemeClr val="bg1"/>
                </a:solidFill>
              </a:rPr>
              <a:t> </a:t>
            </a:r>
            <a:r>
              <a:rPr lang="en-ZA" sz="1000" dirty="0" err="1">
                <a:solidFill>
                  <a:schemeClr val="bg1"/>
                </a:solidFill>
              </a:rPr>
              <a:t>behalwe</a:t>
            </a:r>
            <a:r>
              <a:rPr lang="en-ZA" sz="1000" dirty="0">
                <a:solidFill>
                  <a:schemeClr val="bg1"/>
                </a:solidFill>
              </a:rPr>
              <a:t> </a:t>
            </a:r>
            <a:r>
              <a:rPr lang="en-ZA" sz="1000" dirty="0" err="1">
                <a:solidFill>
                  <a:schemeClr val="bg1"/>
                </a:solidFill>
              </a:rPr>
              <a:t>buitemuurse-aktiwiteite</a:t>
            </a:r>
            <a:r>
              <a:rPr lang="en-ZA" sz="1000" dirty="0">
                <a:solidFill>
                  <a:schemeClr val="bg1"/>
                </a:solidFill>
              </a:rPr>
              <a:t> </a:t>
            </a:r>
            <a:r>
              <a:rPr lang="en-ZA" sz="1000" dirty="0" err="1">
                <a:solidFill>
                  <a:schemeClr val="bg1"/>
                </a:solidFill>
              </a:rPr>
              <a:t>en</a:t>
            </a:r>
            <a:r>
              <a:rPr lang="en-ZA" sz="1000" dirty="0">
                <a:solidFill>
                  <a:schemeClr val="bg1"/>
                </a:solidFill>
              </a:rPr>
              <a:t> </a:t>
            </a:r>
            <a:r>
              <a:rPr lang="en-ZA" sz="1000" dirty="0" err="1">
                <a:solidFill>
                  <a:schemeClr val="bg1"/>
                </a:solidFill>
              </a:rPr>
              <a:t>verpligtinge</a:t>
            </a:r>
            <a:r>
              <a:rPr lang="en-ZA" sz="1000" dirty="0">
                <a:solidFill>
                  <a:schemeClr val="bg1"/>
                </a:solidFill>
              </a:rPr>
              <a:t>.</a:t>
            </a:r>
          </a:p>
        </p:txBody>
      </p:sp>
      <p:pic>
        <p:nvPicPr>
          <p:cNvPr id="4" name="Picture 3">
            <a:extLst>
              <a:ext uri="{FF2B5EF4-FFF2-40B4-BE49-F238E27FC236}">
                <a16:creationId xmlns:a16="http://schemas.microsoft.com/office/drawing/2014/main" id="{2DDDE10A-0F6D-B30C-466C-4BD1C95783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02AD8E-4C7C-4A1B-89B1-9A0997F4F30E}"/>
              </a:ext>
            </a:extLst>
          </p:cNvPr>
          <p:cNvSpPr>
            <a:spLocks noGrp="1"/>
          </p:cNvSpPr>
          <p:nvPr>
            <p:ph type="title"/>
          </p:nvPr>
        </p:nvSpPr>
        <p:spPr>
          <a:xfrm>
            <a:off x="762000" y="715961"/>
            <a:ext cx="6477000" cy="1189038"/>
          </a:xfrm>
        </p:spPr>
        <p:txBody>
          <a:bodyPr/>
          <a:lstStyle/>
          <a:p>
            <a:r>
              <a:rPr lang="en-US" dirty="0" err="1"/>
              <a:t>Tydsbestuur</a:t>
            </a:r>
            <a:r>
              <a:rPr lang="en-US" dirty="0"/>
              <a:t> wat </a:t>
            </a:r>
            <a:r>
              <a:rPr lang="en-US" dirty="0" err="1"/>
              <a:t>skeef</a:t>
            </a:r>
            <a:r>
              <a:rPr lang="en-US" dirty="0"/>
              <a:t> </a:t>
            </a:r>
            <a:r>
              <a:rPr lang="en-US" dirty="0" err="1"/>
              <a:t>geloop</a:t>
            </a:r>
            <a:r>
              <a:rPr lang="en-US" dirty="0"/>
              <a:t> het…</a:t>
            </a:r>
          </a:p>
        </p:txBody>
      </p:sp>
      <p:pic>
        <p:nvPicPr>
          <p:cNvPr id="4" name="Picture 3" descr="Graphical user interface&#10;&#10;Description automatically generated with medium confidence">
            <a:extLst>
              <a:ext uri="{FF2B5EF4-FFF2-40B4-BE49-F238E27FC236}">
                <a16:creationId xmlns:a16="http://schemas.microsoft.com/office/drawing/2014/main" id="{3F7F42E6-9BCD-4B85-8051-E4EC1BDF9B84}"/>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0174606" y="4972970"/>
            <a:ext cx="1885950" cy="1784985"/>
          </a:xfrm>
          <a:prstGeom prst="flowChartConnector">
            <a:avLst/>
          </a:prstGeom>
          <a:noFill/>
          <a:ln>
            <a:noFill/>
          </a:ln>
          <a:extLst>
            <a:ext uri="{53640926-AAD7-44D8-BBD7-CCE9431645EC}">
              <a14:shadowObscured xmlns:a14="http://schemas.microsoft.com/office/drawing/2010/main"/>
            </a:ext>
          </a:extLst>
        </p:spPr>
      </p:pic>
      <p:pic>
        <p:nvPicPr>
          <p:cNvPr id="7" name="Picture 6" descr="Time Management Statistics (2021)">
            <a:extLst>
              <a:ext uri="{FF2B5EF4-FFF2-40B4-BE49-F238E27FC236}">
                <a16:creationId xmlns:a16="http://schemas.microsoft.com/office/drawing/2014/main" id="{B9F7B011-745D-4229-9333-EF0EDFA78E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7547" y="2143392"/>
            <a:ext cx="6573406" cy="3625949"/>
          </a:xfrm>
          <a:prstGeom prst="rect">
            <a:avLst/>
          </a:prstGeom>
          <a:noFill/>
          <a:ln>
            <a:noFill/>
          </a:ln>
        </p:spPr>
      </p:pic>
      <p:pic>
        <p:nvPicPr>
          <p:cNvPr id="2" name="Picture 1">
            <a:extLst>
              <a:ext uri="{FF2B5EF4-FFF2-40B4-BE49-F238E27FC236}">
                <a16:creationId xmlns:a16="http://schemas.microsoft.com/office/drawing/2014/main" id="{A6739EE6-E03D-E2AC-E6F3-F8DA19AA54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066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DF32A-D165-40DA-AAE8-A6E9579E2F79}"/>
              </a:ext>
            </a:extLst>
          </p:cNvPr>
          <p:cNvSpPr>
            <a:spLocks noGrp="1"/>
          </p:cNvSpPr>
          <p:nvPr>
            <p:ph type="title"/>
          </p:nvPr>
        </p:nvSpPr>
        <p:spPr>
          <a:xfrm>
            <a:off x="2338714" y="464820"/>
            <a:ext cx="7308205" cy="1035994"/>
          </a:xfrm>
        </p:spPr>
        <p:txBody>
          <a:bodyPr/>
          <a:lstStyle/>
          <a:p>
            <a:r>
              <a:rPr lang="en-US" sz="6000" dirty="0">
                <a:solidFill>
                  <a:schemeClr val="accent6">
                    <a:lumMod val="60000"/>
                    <a:lumOff val="40000"/>
                  </a:schemeClr>
                </a:solidFill>
              </a:rPr>
              <a:t>AANSPREEKLIKHEID</a:t>
            </a:r>
          </a:p>
        </p:txBody>
      </p:sp>
      <p:sp>
        <p:nvSpPr>
          <p:cNvPr id="8" name="Text Placeholder 2">
            <a:extLst>
              <a:ext uri="{FF2B5EF4-FFF2-40B4-BE49-F238E27FC236}">
                <a16:creationId xmlns:a16="http://schemas.microsoft.com/office/drawing/2014/main" id="{A78850AB-EA61-426B-B6A5-CAFF29482CF2}"/>
              </a:ext>
            </a:extLst>
          </p:cNvPr>
          <p:cNvSpPr txBox="1">
            <a:spLocks/>
          </p:cNvSpPr>
          <p:nvPr/>
        </p:nvSpPr>
        <p:spPr>
          <a:xfrm>
            <a:off x="723276" y="1679295"/>
            <a:ext cx="6782615" cy="41688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US" sz="5400" b="1" dirty="0" err="1">
                <a:solidFill>
                  <a:schemeClr val="bg2"/>
                </a:solidFill>
              </a:rPr>
              <a:t>Enige</a:t>
            </a:r>
            <a:r>
              <a:rPr lang="en-US" sz="5400" b="1" dirty="0">
                <a:solidFill>
                  <a:schemeClr val="bg2"/>
                </a:solidFill>
              </a:rPr>
              <a:t> </a:t>
            </a:r>
            <a:r>
              <a:rPr lang="en-US" sz="5400" b="1" dirty="0" err="1">
                <a:solidFill>
                  <a:schemeClr val="bg2"/>
                </a:solidFill>
              </a:rPr>
              <a:t>idees</a:t>
            </a:r>
            <a:r>
              <a:rPr lang="en-US" sz="5400" b="1" dirty="0">
                <a:solidFill>
                  <a:schemeClr val="bg2"/>
                </a:solidFill>
              </a:rPr>
              <a:t>??</a:t>
            </a:r>
            <a:endParaRPr lang="en-US" sz="5400" dirty="0">
              <a:solidFill>
                <a:schemeClr val="bg2"/>
              </a:solidFill>
            </a:endParaRPr>
          </a:p>
          <a:p>
            <a:pPr lvl="1" fontAlgn="auto">
              <a:spcAft>
                <a:spcPts val="0"/>
              </a:spcAft>
            </a:pPr>
            <a:r>
              <a:rPr lang="en-US" sz="3200" dirty="0"/>
              <a:t>Wat </a:t>
            </a:r>
            <a:r>
              <a:rPr lang="en-US" sz="3200" dirty="0" err="1"/>
              <a:t>beteken</a:t>
            </a:r>
            <a:r>
              <a:rPr lang="en-US" sz="3200" dirty="0"/>
              <a:t> die term?</a:t>
            </a:r>
          </a:p>
          <a:p>
            <a:pPr lvl="1" fontAlgn="auto">
              <a:spcAft>
                <a:spcPts val="0"/>
              </a:spcAft>
            </a:pPr>
            <a:r>
              <a:rPr lang="en-US" sz="3200" dirty="0"/>
              <a:t>Wat </a:t>
            </a:r>
            <a:r>
              <a:rPr lang="en-US" sz="3200" dirty="0" err="1"/>
              <a:t>beteken</a:t>
            </a:r>
            <a:r>
              <a:rPr lang="en-US" sz="3200" dirty="0"/>
              <a:t> </a:t>
            </a:r>
            <a:r>
              <a:rPr lang="en-US" sz="3200" dirty="0" err="1"/>
              <a:t>dit</a:t>
            </a:r>
            <a:r>
              <a:rPr lang="en-US" sz="3200" dirty="0"/>
              <a:t> </a:t>
            </a:r>
            <a:r>
              <a:rPr lang="en-US" sz="3200" dirty="0" err="1"/>
              <a:t>spesifiek</a:t>
            </a:r>
            <a:r>
              <a:rPr lang="en-US" sz="3200" dirty="0"/>
              <a:t> </a:t>
            </a:r>
            <a:r>
              <a:rPr lang="en-US" sz="3200" dirty="0" err="1"/>
              <a:t>vir</a:t>
            </a:r>
            <a:r>
              <a:rPr lang="en-US" sz="3200" dirty="0"/>
              <a:t> </a:t>
            </a:r>
            <a:r>
              <a:rPr lang="en-US" sz="3200" dirty="0" err="1"/>
              <a:t>tieners</a:t>
            </a:r>
            <a:r>
              <a:rPr lang="en-US" sz="3200" dirty="0"/>
              <a:t>?</a:t>
            </a:r>
          </a:p>
        </p:txBody>
      </p:sp>
      <p:pic>
        <p:nvPicPr>
          <p:cNvPr id="2" name="Picture 1">
            <a:extLst>
              <a:ext uri="{FF2B5EF4-FFF2-40B4-BE49-F238E27FC236}">
                <a16:creationId xmlns:a16="http://schemas.microsoft.com/office/drawing/2014/main" id="{EF002E82-CAF4-9124-70F5-8F14DB8B9E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icture containing person, person, wearing, posing&#10;&#10;Description automatically generated">
            <a:extLst>
              <a:ext uri="{FF2B5EF4-FFF2-40B4-BE49-F238E27FC236}">
                <a16:creationId xmlns:a16="http://schemas.microsoft.com/office/drawing/2014/main" id="{008A2940-1ADC-FA72-428C-1EDB6C0153F5}"/>
              </a:ext>
            </a:extLst>
          </p:cNvPr>
          <p:cNvPicPr>
            <a:picLocks noChangeAspect="1"/>
          </p:cNvPicPr>
          <p:nvPr/>
        </p:nvPicPr>
        <p:blipFill>
          <a:blip r:embed="rId4"/>
          <a:stretch>
            <a:fillRect/>
          </a:stretch>
        </p:blipFill>
        <p:spPr>
          <a:xfrm>
            <a:off x="6801678" y="1817535"/>
            <a:ext cx="4834394" cy="3222929"/>
          </a:xfrm>
          <a:prstGeom prst="rect">
            <a:avLst/>
          </a:prstGeom>
        </p:spPr>
      </p:pic>
    </p:spTree>
    <p:extLst>
      <p:ext uri="{BB962C8B-B14F-4D97-AF65-F5344CB8AC3E}">
        <p14:creationId xmlns:p14="http://schemas.microsoft.com/office/powerpoint/2010/main" val="57671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115">
      <a:dk1>
        <a:sysClr val="windowText" lastClr="000000"/>
      </a:dk1>
      <a:lt1>
        <a:sysClr val="window" lastClr="FFFFFF"/>
      </a:lt1>
      <a:dk2>
        <a:srgbClr val="F36E36"/>
      </a:dk2>
      <a:lt2>
        <a:srgbClr val="E7E6E6"/>
      </a:lt2>
      <a:accent1>
        <a:srgbClr val="A31312"/>
      </a:accent1>
      <a:accent2>
        <a:srgbClr val="E7E6E6"/>
      </a:accent2>
      <a:accent3>
        <a:srgbClr val="FDB913"/>
      </a:accent3>
      <a:accent4>
        <a:srgbClr val="1E753B"/>
      </a:accent4>
      <a:accent5>
        <a:srgbClr val="067CA2"/>
      </a:accent5>
      <a:accent6>
        <a:srgbClr val="493456"/>
      </a:accent6>
      <a:hlink>
        <a:srgbClr val="067CA2"/>
      </a:hlink>
      <a:folHlink>
        <a:srgbClr val="886D93"/>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GBTQ Pride Month_Win32_JC_SL_v4" id="{CA9F7597-5544-42D8-B31D-43D456F50987}" vid="{8A5AAD2C-4DBE-4C17-8C07-1F8B558A7EE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BB44C1-6224-4D46-97A9-F75279ACE24F}">
  <ds:schemaRefs>
    <ds:schemaRef ds:uri="http://purl.org/dc/terms/"/>
    <ds:schemaRef ds:uri="http://www.w3.org/XML/1998/namespace"/>
    <ds:schemaRef ds:uri="16c05727-aa75-4e4a-9b5f-8a80a1165891"/>
    <ds:schemaRef ds:uri="230e9df3-be65-4c73-a93b-d1236ebd677e"/>
    <ds:schemaRef ds:uri="http://schemas.microsoft.com/office/infopath/2007/PartnerControls"/>
    <ds:schemaRef ds:uri="http://purl.org/dc/elements/1.1/"/>
    <ds:schemaRef ds:uri="http://schemas.openxmlformats.org/package/2006/metadata/core-properties"/>
    <ds:schemaRef ds:uri="71af3243-3dd4-4a8d-8c0d-dd76da1f02a5"/>
    <ds:schemaRef ds:uri="http://schemas.microsoft.com/office/2006/documentManagement/types"/>
    <ds:schemaRef ds:uri="http://schemas.microsoft.com/sharepoint/v3"/>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BF330EBC-8C48-4EBB-B4AA-7AD7188286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A57CB9-6A24-40E2-A1D9-18A99581B31C}">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LGBTQI Pride Month presentation</Template>
  <TotalTime>3534</TotalTime>
  <Words>1389</Words>
  <Application>Microsoft Office PowerPoint</Application>
  <PresentationFormat>Widescreen</PresentationFormat>
  <Paragraphs>117</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Yu Gothic Medium</vt:lpstr>
      <vt:lpstr>Arial</vt:lpstr>
      <vt:lpstr>Segoe UI</vt:lpstr>
      <vt:lpstr>Wingdings</vt:lpstr>
      <vt:lpstr>Office Theme</vt:lpstr>
      <vt:lpstr>Graad 9 Wêreld van werk Week 8-10</vt:lpstr>
      <vt:lpstr>  TYD</vt:lpstr>
      <vt:lpstr>TYDSBESTUUR</vt:lpstr>
      <vt:lpstr>PowerPoint Presentation</vt:lpstr>
      <vt:lpstr>Oorweeg die volgende: </vt:lpstr>
      <vt:lpstr>Voordele van TYDSBESTUUR</vt:lpstr>
      <vt:lpstr>Hoe kan TYDSBESTUUR jou moontlik help om jou tyd te organiseer?</vt:lpstr>
      <vt:lpstr>Tydsbestuur wat skeef geloop het…</vt:lpstr>
      <vt:lpstr>AANSPREEKLIKHEID</vt:lpstr>
      <vt:lpstr>AANSPREEKLIKHEID</vt:lpstr>
      <vt:lpstr>Vrae &amp; antwoorde</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Grade 9 World of Work Week 8-10</dc:title>
  <dc:subject/>
  <dc:creator>Kerri Cunningham</dc:creator>
  <cp:keywords/>
  <dc:description/>
  <cp:lastModifiedBy>Carsten Gertz</cp:lastModifiedBy>
  <cp:revision>19</cp:revision>
  <dcterms:created xsi:type="dcterms:W3CDTF">2022-02-13T12:10:14Z</dcterms:created>
  <dcterms:modified xsi:type="dcterms:W3CDTF">2022-11-04T06:11:32Z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