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8"/>
  </p:notesMasterIdLst>
  <p:sldIdLst>
    <p:sldId id="256" r:id="rId2"/>
    <p:sldId id="263" r:id="rId3"/>
    <p:sldId id="261" r:id="rId4"/>
    <p:sldId id="260" r:id="rId5"/>
    <p:sldId id="264" r:id="rId6"/>
    <p:sldId id="265" r:id="rId7"/>
  </p:sldIdLst>
  <p:sldSz cx="9144000" cy="5143500" type="screen16x9"/>
  <p:notesSz cx="6858000" cy="9144000"/>
  <p:embeddedFontLst>
    <p:embeddedFont>
      <p:font typeface="Arial Rounded MT Bold" panose="020F0704030504030204" pitchFamily="34" charset="0"/>
      <p:regular r:id="rId9"/>
    </p:embeddedFont>
    <p:embeddedFont>
      <p:font typeface="Britannic Bold" panose="020B0903060703020204" pitchFamily="34" charset="0"/>
      <p:regular r:id="rId10"/>
    </p:embeddedFont>
    <p:embeddedFont>
      <p:font typeface="Calibri" panose="020F0502020204030204" pitchFamily="34" charset="0"/>
      <p:regular r:id="rId11"/>
      <p:bold r:id="rId12"/>
      <p:italic r:id="rId13"/>
      <p:boldItalic r:id="rId14"/>
    </p:embeddedFont>
    <p:embeddedFont>
      <p:font typeface="Montserrat" panose="00000500000000000000" pitchFamily="2" charset="0"/>
      <p:regular r:id="rId15"/>
      <p:bold r:id="rId16"/>
      <p:italic r:id="rId17"/>
      <p:boldItalic r:id="rId18"/>
    </p:embeddedFont>
    <p:embeddedFont>
      <p:font typeface="Montserrat ExtraBold" panose="00000900000000000000" pitchFamily="2" charset="0"/>
      <p:bold r:id="rId19"/>
      <p:boldItalic r:id="rId20"/>
    </p:embeddedFont>
    <p:embeddedFont>
      <p:font typeface="Open Sans" panose="020B060603050402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3">
          <p15:clr>
            <a:srgbClr val="9AA0A6"/>
          </p15:clr>
        </p15:guide>
        <p15:guide id="2" orient="horz" pos="16">
          <p15:clr>
            <a:srgbClr val="9AA0A6"/>
          </p15:clr>
        </p15:guide>
        <p15:guide id="3" orient="horz" pos="3224">
          <p15:clr>
            <a:srgbClr val="9AA0A6"/>
          </p15:clr>
        </p15:guide>
        <p15:guide id="4" pos="5747">
          <p15:clr>
            <a:srgbClr val="9AA0A6"/>
          </p15:clr>
        </p15:guide>
        <p15:guide id="5" orient="horz" pos="557">
          <p15:clr>
            <a:srgbClr val="00FF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B84A8D-3EA5-470B-9ECD-C1F14BF41D6B}" v="29" dt="2022-06-23T22:00:32.141"/>
  </p1510:revLst>
</p1510:revInfo>
</file>

<file path=ppt/tableStyles.xml><?xml version="1.0" encoding="utf-8"?>
<a:tblStyleLst xmlns:a="http://schemas.openxmlformats.org/drawingml/2006/main" def="{C6E966C8-2A8D-4221-B31D-96F650D38CF0}">
  <a:tblStyle styleId="{C6E966C8-2A8D-4221-B31D-96F650D38CF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395" autoAdjust="0"/>
  </p:normalViewPr>
  <p:slideViewPr>
    <p:cSldViewPr snapToGrid="0">
      <p:cViewPr varScale="1">
        <p:scale>
          <a:sx n="97" d="100"/>
          <a:sy n="97" d="100"/>
        </p:scale>
        <p:origin x="2106" y="78"/>
      </p:cViewPr>
      <p:guideLst>
        <p:guide pos="13"/>
        <p:guide orient="horz" pos="16"/>
        <p:guide orient="horz" pos="3224"/>
        <p:guide pos="5747"/>
        <p:guide orient="horz" pos="557"/>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font" Target="fonts/font15.fntdata"/><Relationship Id="rId28" Type="http://schemas.openxmlformats.org/officeDocument/2006/relationships/tableStyles" Target="tableStyle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online-stopwatch.com/classroom-timer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d56a55eb2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d56a55eb2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i="1" dirty="0">
                <a:solidFill>
                  <a:srgbClr val="385623"/>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Nota aan onderwyser:</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p>
          <a:p>
            <a:pPr marL="158750" indent="0">
              <a:lnSpc>
                <a:spcPct val="115000"/>
              </a:lnSpc>
              <a:spcAft>
                <a:spcPts val="800"/>
              </a:spcAft>
              <a:buNone/>
            </a:pPr>
            <a:endPar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Hierdie les was 'n baie besige les - hierdie uitbreek-aktiwiteit is 'n breinbreuk en gee leerders die kans om iets prettigs te doen. Jy kan belonings vir hulle hê as jy so verkies - 'n fizzer of ‘n lekker vir wanneer hulle klaar is.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Dit is 'n individuele aktiwiteit. Leerders kan hulp van hul vriende kry as hulle dit nodig het, maar die idee is om hulle sover  te kry om hulself 'n bietjie te uit te daag en uit te vind hoe om die kubus saam te stel met die oortjies en dit korrek te plak om 'n 3D-kubus te maak.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Aan die einde van die les, wanneer hulle hul blokkies gemaak het, kan jy hulle moontlik opstop en ophang vir jou klasse of dit as 'n piramide op 'n rak vertoon, laat hulle miskien saam 'n piramide bou, afhangende van jou tyd in die klas.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Leerders sal die volgende benodig: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 Skêr, gom en kleurpenne of -potlode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Ideaal gesproke moet hulle alles van hul lessenaar hiervoor skoonmaak en net die nodige materiaal hê.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d5d2de4f83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d5d2de4f83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Hierdie aktiwiteit het 'n tydsbeperking!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i="1" dirty="0">
                <a:solidFill>
                  <a:srgbClr val="385623"/>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Nota aan onderwyser:</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As jy kan, gebruik jou selfoon-alarm of uurglas, iets wat sal lui – tel sekondes af op jou skootrekenaar en projekteer dit indien moontlik.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hlinkClick r:id="rId3"/>
              </a:rPr>
              <a:t>https://www.online-stopwatch.com/classroom-timers/</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Hierdie webwerf het 'n verskeidenheid waaruit jy kan kies. Stel dit elke keer terug en laat hulle pret hê.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Maak gereed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d5d2de4f8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d5d2de4f8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3 minute</a:t>
            </a: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Vul die inligting op jou kubus in met behulp van die aanwysings aan elk van die kante. Begin!! </a:t>
            </a:r>
          </a:p>
          <a:p>
            <a:pPr marL="158750" indent="0">
              <a:lnSpc>
                <a:spcPct val="115000"/>
              </a:lnSpc>
              <a:spcAft>
                <a:spcPts val="800"/>
              </a:spcAft>
              <a:buNone/>
            </a:pPr>
            <a:endPar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(Dit sal maklik wees, want hulle het reeds die voorbereiding hiervoor gedoen).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d46fb32a57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d46fb32a57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7 minute:</a:t>
            </a:r>
          </a:p>
          <a:p>
            <a:pPr marL="158750" indent="0">
              <a:lnSpc>
                <a:spcPct val="115000"/>
              </a:lnSpc>
              <a:spcAft>
                <a:spcPts val="800"/>
              </a:spcAft>
              <a:buNone/>
            </a:pPr>
            <a:endParaRPr lang="en-ZA" sz="12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2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Jy moet nou jou kubus uitsny en bymekaarmaak, sny en vou dit op die lyne wat voorsien word. </a:t>
            </a:r>
            <a:endParaRPr lang="en-ZA" sz="12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2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BEGIN</a:t>
            </a:r>
            <a:endParaRPr lang="en-ZA" sz="12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2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Lig jou kubus op sodra jy klaar is, sodat jou onderwyser kan sien.</a:t>
            </a:r>
            <a:endParaRPr lang="en-ZA" sz="12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d5d2de4f83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d5d2de4f83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Kyk na jou kubus, kyk na al die dinge wat jou uniek en wonderlik maak. Vergelyk jou kubus met die persoon langs jou of jou vriende wat om jou sit - wat sien jy?</a:t>
            </a: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Jy gaan goeie keuses en besluite op jou toekomspad maak!</a:t>
            </a:r>
            <a:endParaRPr lang="en-ZA" sz="18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d46fb32a57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d46fb32a57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Sien </a:t>
            </a:r>
            <a:r>
              <a:rPr lang="af-ZA"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(bladsy 4)</a:t>
            </a:r>
            <a:br>
              <a:rPr lang="en-ZA" sz="1800" b="1"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br>
            <a:endParaRPr lang="en-ZA" sz="1800" b="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8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Dit is belangrik dat alle leerders bewus is van wat hulle uniek maak - al jou blokkies sal effens anders lyk en dit is redelik goed - in werklikheid illustreer dit jou punt nog beter</a:t>
            </a:r>
            <a:r>
              <a:rPr lang="af-ZA" sz="1800" b="0" dirty="0">
                <a:effectLst/>
                <a:latin typeface="Calibri" panose="020F0502020204030204" pitchFamily="34" charset="0"/>
                <a:ea typeface="Calibri" panose="020F0502020204030204" pitchFamily="34" charset="0"/>
                <a:cs typeface="Times New Roman" panose="02020603050405020304" pitchFamily="18" charset="0"/>
              </a:rPr>
              <a:t>.</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Laaste vraag vir die dag om voor te berei vir die volgende les: </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(Weereens, leerders moet hul gedagtes neerskryf, hierdie keer ter voorbereiding van </a:t>
            </a:r>
            <a:r>
              <a:rPr lang="af-ZA" sz="1800" b="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Les 2</a:t>
            </a: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b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b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buNone/>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Dink aan die verskillende leeraktiwiteite en jou vakke ...</a:t>
            </a:r>
            <a:r>
              <a:rPr lang="af-ZA" sz="1800" b="0" dirty="0">
                <a:effectLst/>
                <a:latin typeface="Calibri" panose="020F0502020204030204" pitchFamily="34" charset="0"/>
                <a:ea typeface="Calibri" panose="020F0502020204030204" pitchFamily="34" charset="0"/>
                <a:cs typeface="Times New Roman" panose="02020603050405020304" pitchFamily="18" charset="0"/>
              </a:rPr>
              <a:t> </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Calibri" panose="020F0502020204030204" pitchFamily="34" charset="0"/>
              <a:buChar char="-"/>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Is alle onderwerpe dieselfde?</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Calibri" panose="020F0502020204030204" pitchFamily="34" charset="0"/>
              <a:buChar char="-"/>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Het hulle dieselfde eise en dieselfde leeraktiwiteite en vaardighede?</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Watter tipe eise dink jy sal jou gunsteling vakke hê?</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218072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4334870" y="-704850"/>
            <a:ext cx="13097770" cy="7072800"/>
            <a:chOff x="-3953870" y="-704850"/>
            <a:chExt cx="13097770" cy="7072800"/>
          </a:xfrm>
        </p:grpSpPr>
        <p:sp>
          <p:nvSpPr>
            <p:cNvPr id="10" name="Google Shape;10;p2"/>
            <p:cNvSpPr/>
            <p:nvPr/>
          </p:nvSpPr>
          <p:spPr>
            <a:xfrm>
              <a:off x="-3272742" y="292504"/>
              <a:ext cx="7834800" cy="5018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538829" y="-271550"/>
              <a:ext cx="7203633" cy="5018279"/>
            </a:xfrm>
            <a:custGeom>
              <a:avLst/>
              <a:gdLst/>
              <a:ahLst/>
              <a:cxnLst/>
              <a:rect l="l" t="t" r="r" b="b"/>
              <a:pathLst>
                <a:path w="192469" h="134080" extrusionOk="0">
                  <a:moveTo>
                    <a:pt x="1" y="1"/>
                  </a:moveTo>
                  <a:lnTo>
                    <a:pt x="1" y="134080"/>
                  </a:lnTo>
                  <a:lnTo>
                    <a:pt x="192468" y="134080"/>
                  </a:lnTo>
                  <a:lnTo>
                    <a:pt x="192468" y="1"/>
                  </a:lnTo>
                  <a:close/>
                  <a:moveTo>
                    <a:pt x="149058" y="102680"/>
                  </a:moveTo>
                  <a:cubicBezTo>
                    <a:pt x="118776" y="107807"/>
                    <a:pt x="113337" y="83458"/>
                    <a:pt x="94271" y="96753"/>
                  </a:cubicBezTo>
                  <a:cubicBezTo>
                    <a:pt x="75204" y="110053"/>
                    <a:pt x="60474" y="125111"/>
                    <a:pt x="47017" y="109569"/>
                  </a:cubicBezTo>
                  <a:cubicBezTo>
                    <a:pt x="33561" y="94028"/>
                    <a:pt x="68959" y="84581"/>
                    <a:pt x="57744" y="72247"/>
                  </a:cubicBezTo>
                  <a:cubicBezTo>
                    <a:pt x="46534" y="59914"/>
                    <a:pt x="22507" y="45975"/>
                    <a:pt x="33078" y="34920"/>
                  </a:cubicBezTo>
                  <a:cubicBezTo>
                    <a:pt x="39025" y="28706"/>
                    <a:pt x="48342" y="28162"/>
                    <a:pt x="55357" y="28877"/>
                  </a:cubicBezTo>
                  <a:cubicBezTo>
                    <a:pt x="61582" y="29512"/>
                    <a:pt x="67846" y="28172"/>
                    <a:pt x="73321" y="25141"/>
                  </a:cubicBezTo>
                  <a:cubicBezTo>
                    <a:pt x="80668" y="21076"/>
                    <a:pt x="90997" y="17481"/>
                    <a:pt x="96673" y="24984"/>
                  </a:cubicBezTo>
                  <a:cubicBezTo>
                    <a:pt x="106125" y="37484"/>
                    <a:pt x="94271" y="51902"/>
                    <a:pt x="108049" y="51418"/>
                  </a:cubicBezTo>
                  <a:cubicBezTo>
                    <a:pt x="121828" y="50940"/>
                    <a:pt x="128712" y="26913"/>
                    <a:pt x="146817" y="41009"/>
                  </a:cubicBezTo>
                  <a:cubicBezTo>
                    <a:pt x="164916" y="55105"/>
                    <a:pt x="179334" y="97553"/>
                    <a:pt x="149058" y="102680"/>
                  </a:cubicBezTo>
                  <a:close/>
                </a:path>
              </a:pathLst>
            </a:custGeom>
            <a:solidFill>
              <a:schemeClr val="accent1"/>
            </a:solidFill>
            <a:ln>
              <a:noFill/>
            </a:ln>
            <a:effectLst>
              <a:outerShdw blurRad="142875" dist="571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451275" y="-137000"/>
              <a:ext cx="8251840" cy="5577327"/>
            </a:xfrm>
            <a:custGeom>
              <a:avLst/>
              <a:gdLst/>
              <a:ahLst/>
              <a:cxnLst/>
              <a:rect l="l" t="t" r="r" b="b"/>
              <a:pathLst>
                <a:path w="204001" h="137882" extrusionOk="0">
                  <a:moveTo>
                    <a:pt x="3330" y="1"/>
                  </a:moveTo>
                  <a:lnTo>
                    <a:pt x="3330" y="137882"/>
                  </a:lnTo>
                  <a:lnTo>
                    <a:pt x="204001" y="137882"/>
                  </a:lnTo>
                  <a:lnTo>
                    <a:pt x="204001" y="1"/>
                  </a:lnTo>
                  <a:close/>
                  <a:moveTo>
                    <a:pt x="180679" y="114046"/>
                  </a:moveTo>
                  <a:cubicBezTo>
                    <a:pt x="178629" y="129678"/>
                    <a:pt x="150694" y="86368"/>
                    <a:pt x="130444" y="101487"/>
                  </a:cubicBezTo>
                  <a:cubicBezTo>
                    <a:pt x="110194" y="116610"/>
                    <a:pt x="93540" y="126606"/>
                    <a:pt x="88670" y="109177"/>
                  </a:cubicBezTo>
                  <a:cubicBezTo>
                    <a:pt x="83800" y="91747"/>
                    <a:pt x="76372" y="90468"/>
                    <a:pt x="48180" y="101743"/>
                  </a:cubicBezTo>
                  <a:cubicBezTo>
                    <a:pt x="19989" y="113019"/>
                    <a:pt x="1" y="79958"/>
                    <a:pt x="34855" y="75863"/>
                  </a:cubicBezTo>
                  <a:cubicBezTo>
                    <a:pt x="38612" y="75420"/>
                    <a:pt x="66119" y="81755"/>
                    <a:pt x="63304" y="60226"/>
                  </a:cubicBezTo>
                  <a:cubicBezTo>
                    <a:pt x="60484" y="38702"/>
                    <a:pt x="45108" y="35877"/>
                    <a:pt x="57407" y="23066"/>
                  </a:cubicBezTo>
                  <a:cubicBezTo>
                    <a:pt x="69710" y="10249"/>
                    <a:pt x="90982" y="17425"/>
                    <a:pt x="96108" y="33057"/>
                  </a:cubicBezTo>
                  <a:cubicBezTo>
                    <a:pt x="101230" y="48694"/>
                    <a:pt x="114817" y="53050"/>
                    <a:pt x="130192" y="34855"/>
                  </a:cubicBezTo>
                  <a:cubicBezTo>
                    <a:pt x="145567" y="16660"/>
                    <a:pt x="172480" y="6663"/>
                    <a:pt x="175300" y="34341"/>
                  </a:cubicBezTo>
                  <a:cubicBezTo>
                    <a:pt x="178115" y="62019"/>
                    <a:pt x="148901" y="52536"/>
                    <a:pt x="154285" y="76372"/>
                  </a:cubicBezTo>
                  <a:cubicBezTo>
                    <a:pt x="159663" y="100207"/>
                    <a:pt x="182728" y="98410"/>
                    <a:pt x="180679" y="114046"/>
                  </a:cubicBezTo>
                  <a:close/>
                </a:path>
              </a:pathLst>
            </a:custGeom>
            <a:solidFill>
              <a:schemeClr val="lt2"/>
            </a:solidFill>
            <a:ln>
              <a:noFill/>
            </a:ln>
            <a:effectLst>
              <a:outerShdw blurRad="157163" dist="11430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953870" y="-148776"/>
              <a:ext cx="9643612" cy="5969253"/>
            </a:xfrm>
            <a:custGeom>
              <a:avLst/>
              <a:gdLst/>
              <a:ahLst/>
              <a:cxnLst/>
              <a:rect l="l" t="t" r="r" b="b"/>
              <a:pathLst>
                <a:path w="275709" h="170672" extrusionOk="0">
                  <a:moveTo>
                    <a:pt x="0" y="0"/>
                  </a:moveTo>
                  <a:lnTo>
                    <a:pt x="0" y="170671"/>
                  </a:lnTo>
                  <a:lnTo>
                    <a:pt x="272057" y="170671"/>
                  </a:lnTo>
                  <a:lnTo>
                    <a:pt x="272057" y="0"/>
                  </a:lnTo>
                  <a:close/>
                  <a:moveTo>
                    <a:pt x="183070" y="27406"/>
                  </a:moveTo>
                  <a:cubicBezTo>
                    <a:pt x="183070" y="27406"/>
                    <a:pt x="185905" y="4377"/>
                    <a:pt x="191949" y="6305"/>
                  </a:cubicBezTo>
                  <a:cubicBezTo>
                    <a:pt x="197992" y="8234"/>
                    <a:pt x="189113" y="18271"/>
                    <a:pt x="195031" y="29209"/>
                  </a:cubicBezTo>
                  <a:cubicBezTo>
                    <a:pt x="200948" y="40148"/>
                    <a:pt x="194260" y="51594"/>
                    <a:pt x="187054" y="46579"/>
                  </a:cubicBezTo>
                  <a:cubicBezTo>
                    <a:pt x="179847" y="41558"/>
                    <a:pt x="183070" y="28691"/>
                    <a:pt x="183070" y="27406"/>
                  </a:cubicBezTo>
                  <a:close/>
                  <a:moveTo>
                    <a:pt x="56993" y="87229"/>
                  </a:moveTo>
                  <a:cubicBezTo>
                    <a:pt x="56348" y="82596"/>
                    <a:pt x="56605" y="70631"/>
                    <a:pt x="65484" y="72559"/>
                  </a:cubicBezTo>
                  <a:cubicBezTo>
                    <a:pt x="65484" y="72559"/>
                    <a:pt x="76679" y="79766"/>
                    <a:pt x="71532" y="88000"/>
                  </a:cubicBezTo>
                  <a:cubicBezTo>
                    <a:pt x="66385" y="96234"/>
                    <a:pt x="57637" y="91862"/>
                    <a:pt x="56993" y="87229"/>
                  </a:cubicBezTo>
                  <a:close/>
                  <a:moveTo>
                    <a:pt x="220921" y="89979"/>
                  </a:moveTo>
                  <a:cubicBezTo>
                    <a:pt x="166134" y="91308"/>
                    <a:pt x="210627" y="117209"/>
                    <a:pt x="186389" y="140782"/>
                  </a:cubicBezTo>
                  <a:cubicBezTo>
                    <a:pt x="162150" y="164351"/>
                    <a:pt x="164140" y="129824"/>
                    <a:pt x="134588" y="101270"/>
                  </a:cubicBezTo>
                  <a:cubicBezTo>
                    <a:pt x="105037" y="72710"/>
                    <a:pt x="107691" y="130821"/>
                    <a:pt x="84449" y="142777"/>
                  </a:cubicBezTo>
                  <a:cubicBezTo>
                    <a:pt x="61208" y="154727"/>
                    <a:pt x="51912" y="131486"/>
                    <a:pt x="73159" y="100605"/>
                  </a:cubicBezTo>
                  <a:cubicBezTo>
                    <a:pt x="88433" y="78411"/>
                    <a:pt x="74891" y="67705"/>
                    <a:pt x="65448" y="63197"/>
                  </a:cubicBezTo>
                  <a:cubicBezTo>
                    <a:pt x="54535" y="57985"/>
                    <a:pt x="50048" y="44811"/>
                    <a:pt x="55724" y="34129"/>
                  </a:cubicBezTo>
                  <a:cubicBezTo>
                    <a:pt x="55885" y="33822"/>
                    <a:pt x="56056" y="33515"/>
                    <a:pt x="56227" y="33198"/>
                  </a:cubicBezTo>
                  <a:cubicBezTo>
                    <a:pt x="67851" y="12283"/>
                    <a:pt x="78144" y="29214"/>
                    <a:pt x="103712" y="45153"/>
                  </a:cubicBezTo>
                  <a:cubicBezTo>
                    <a:pt x="129275" y="61092"/>
                    <a:pt x="123302" y="29214"/>
                    <a:pt x="148870" y="15270"/>
                  </a:cubicBezTo>
                  <a:cubicBezTo>
                    <a:pt x="174433" y="1325"/>
                    <a:pt x="166466" y="27225"/>
                    <a:pt x="176760" y="48804"/>
                  </a:cubicBezTo>
                  <a:cubicBezTo>
                    <a:pt x="187054" y="70389"/>
                    <a:pt x="191037" y="57109"/>
                    <a:pt x="227891" y="47812"/>
                  </a:cubicBezTo>
                  <a:cubicBezTo>
                    <a:pt x="264750" y="38516"/>
                    <a:pt x="275708" y="88654"/>
                    <a:pt x="220921" y="89979"/>
                  </a:cubicBezTo>
                  <a:close/>
                </a:path>
              </a:pathLst>
            </a:custGeom>
            <a:solidFill>
              <a:schemeClr val="dk2"/>
            </a:solidFill>
            <a:ln>
              <a:noFill/>
            </a:ln>
            <a:effectLst>
              <a:outerShdw blurRad="142875" dist="952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892034" y="-704850"/>
              <a:ext cx="10488783" cy="7072697"/>
            </a:xfrm>
            <a:custGeom>
              <a:avLst/>
              <a:gdLst/>
              <a:ahLst/>
              <a:cxnLst/>
              <a:rect l="l" t="t" r="r" b="b"/>
              <a:pathLst>
                <a:path w="269202" h="181584" extrusionOk="0">
                  <a:moveTo>
                    <a:pt x="0" y="0"/>
                  </a:moveTo>
                  <a:lnTo>
                    <a:pt x="0" y="181584"/>
                  </a:lnTo>
                  <a:lnTo>
                    <a:pt x="269202" y="181584"/>
                  </a:lnTo>
                  <a:lnTo>
                    <a:pt x="269202" y="0"/>
                  </a:lnTo>
                  <a:close/>
                  <a:moveTo>
                    <a:pt x="204902" y="106200"/>
                  </a:moveTo>
                  <a:cubicBezTo>
                    <a:pt x="202258" y="109549"/>
                    <a:pt x="188232" y="102317"/>
                    <a:pt x="184173" y="92436"/>
                  </a:cubicBezTo>
                  <a:cubicBezTo>
                    <a:pt x="181640" y="86262"/>
                    <a:pt x="184687" y="84706"/>
                    <a:pt x="187326" y="84409"/>
                  </a:cubicBezTo>
                  <a:cubicBezTo>
                    <a:pt x="189028" y="84212"/>
                    <a:pt x="190750" y="84575"/>
                    <a:pt x="192286" y="85330"/>
                  </a:cubicBezTo>
                  <a:cubicBezTo>
                    <a:pt x="202303" y="90281"/>
                    <a:pt x="207390" y="103047"/>
                    <a:pt x="204902" y="106200"/>
                  </a:cubicBezTo>
                  <a:close/>
                  <a:moveTo>
                    <a:pt x="132423" y="120310"/>
                  </a:moveTo>
                  <a:cubicBezTo>
                    <a:pt x="128485" y="117319"/>
                    <a:pt x="129991" y="114529"/>
                    <a:pt x="132680" y="112419"/>
                  </a:cubicBezTo>
                  <a:cubicBezTo>
                    <a:pt x="137358" y="108753"/>
                    <a:pt x="149898" y="101315"/>
                    <a:pt x="149772" y="107257"/>
                  </a:cubicBezTo>
                  <a:cubicBezTo>
                    <a:pt x="149666" y="112545"/>
                    <a:pt x="138164" y="124682"/>
                    <a:pt x="132423" y="120310"/>
                  </a:cubicBezTo>
                  <a:close/>
                  <a:moveTo>
                    <a:pt x="187462" y="141366"/>
                  </a:moveTo>
                  <a:cubicBezTo>
                    <a:pt x="166059" y="129602"/>
                    <a:pt x="154773" y="75268"/>
                    <a:pt x="128898" y="109372"/>
                  </a:cubicBezTo>
                  <a:cubicBezTo>
                    <a:pt x="103018" y="143481"/>
                    <a:pt x="92910" y="161117"/>
                    <a:pt x="82088" y="131249"/>
                  </a:cubicBezTo>
                  <a:cubicBezTo>
                    <a:pt x="71270" y="101380"/>
                    <a:pt x="62563" y="114318"/>
                    <a:pt x="46100" y="126308"/>
                  </a:cubicBezTo>
                  <a:cubicBezTo>
                    <a:pt x="30096" y="137972"/>
                    <a:pt x="5117" y="93136"/>
                    <a:pt x="38858" y="93917"/>
                  </a:cubicBezTo>
                  <a:cubicBezTo>
                    <a:pt x="40198" y="93957"/>
                    <a:pt x="41538" y="94073"/>
                    <a:pt x="42867" y="94269"/>
                  </a:cubicBezTo>
                  <a:cubicBezTo>
                    <a:pt x="47500" y="94924"/>
                    <a:pt x="57744" y="89782"/>
                    <a:pt x="63978" y="75037"/>
                  </a:cubicBezTo>
                  <a:cubicBezTo>
                    <a:pt x="71034" y="58332"/>
                    <a:pt x="62331" y="35987"/>
                    <a:pt x="82093" y="41164"/>
                  </a:cubicBezTo>
                  <a:cubicBezTo>
                    <a:pt x="101849" y="46336"/>
                    <a:pt x="105374" y="75505"/>
                    <a:pt x="126073" y="53865"/>
                  </a:cubicBezTo>
                  <a:cubicBezTo>
                    <a:pt x="146771" y="32225"/>
                    <a:pt x="161123" y="5409"/>
                    <a:pt x="181822" y="28464"/>
                  </a:cubicBezTo>
                  <a:cubicBezTo>
                    <a:pt x="202515" y="51513"/>
                    <a:pt x="193817" y="66566"/>
                    <a:pt x="179701" y="74795"/>
                  </a:cubicBezTo>
                  <a:cubicBezTo>
                    <a:pt x="165590" y="83029"/>
                    <a:pt x="175234" y="102080"/>
                    <a:pt x="195227" y="111024"/>
                  </a:cubicBezTo>
                  <a:cubicBezTo>
                    <a:pt x="215221" y="119963"/>
                    <a:pt x="208870" y="153125"/>
                    <a:pt x="187467" y="141366"/>
                  </a:cubicBezTo>
                  <a:close/>
                </a:path>
              </a:pathLst>
            </a:custGeom>
            <a:solidFill>
              <a:schemeClr val="dk1"/>
            </a:solidFill>
            <a:ln>
              <a:noFill/>
            </a:ln>
            <a:effectLst>
              <a:outerShdw blurRad="157163" dist="1047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700300" y="-704850"/>
              <a:ext cx="4443600" cy="7072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4141525" y="539500"/>
            <a:ext cx="4280100" cy="2926200"/>
          </a:xfrm>
          <a:prstGeom prst="rect">
            <a:avLst/>
          </a:prstGeom>
          <a:effectLst>
            <a:outerShdw blurRad="42863" dist="57150" dir="2520000" algn="bl" rotWithShape="0">
              <a:srgbClr val="011530">
                <a:alpha val="50000"/>
              </a:srgbClr>
            </a:outerShdw>
          </a:effectLst>
        </p:spPr>
        <p:txBody>
          <a:bodyPr spcFirstLastPara="1" wrap="square" lIns="91425" tIns="91425" rIns="91425" bIns="91425" anchor="ctr" anchorCtr="0">
            <a:noAutofit/>
          </a:bodyPr>
          <a:lstStyle>
            <a:lvl1pPr lvl="0" algn="r">
              <a:spcBef>
                <a:spcPts val="0"/>
              </a:spcBef>
              <a:spcAft>
                <a:spcPts val="0"/>
              </a:spcAft>
              <a:buSzPts val="5200"/>
              <a:buNone/>
              <a:defRPr sz="6000">
                <a:latin typeface="Montserrat ExtraBold"/>
                <a:ea typeface="Montserrat ExtraBold"/>
                <a:cs typeface="Montserrat ExtraBold"/>
                <a:sym typeface="Montserrat Extra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7" name="Google Shape;17;p2"/>
          <p:cNvSpPr txBox="1">
            <a:spLocks noGrp="1"/>
          </p:cNvSpPr>
          <p:nvPr>
            <p:ph type="subTitle" idx="1"/>
          </p:nvPr>
        </p:nvSpPr>
        <p:spPr>
          <a:xfrm>
            <a:off x="5266200" y="3628163"/>
            <a:ext cx="31554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2000">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21">
    <p:spTree>
      <p:nvGrpSpPr>
        <p:cNvPr id="1" name="Shape 376"/>
        <p:cNvGrpSpPr/>
        <p:nvPr/>
      </p:nvGrpSpPr>
      <p:grpSpPr>
        <a:xfrm>
          <a:off x="0" y="0"/>
          <a:ext cx="0" cy="0"/>
          <a:chOff x="0" y="0"/>
          <a:chExt cx="0" cy="0"/>
        </a:xfrm>
      </p:grpSpPr>
      <p:grpSp>
        <p:nvGrpSpPr>
          <p:cNvPr id="377" name="Google Shape;377;p34"/>
          <p:cNvGrpSpPr/>
          <p:nvPr/>
        </p:nvGrpSpPr>
        <p:grpSpPr>
          <a:xfrm rot="5400000">
            <a:off x="808676" y="-5350152"/>
            <a:ext cx="8379282" cy="11139383"/>
            <a:chOff x="5197374" y="-3367987"/>
            <a:chExt cx="7646726" cy="9680527"/>
          </a:xfrm>
        </p:grpSpPr>
        <p:grpSp>
          <p:nvGrpSpPr>
            <p:cNvPr id="378" name="Google Shape;378;p34"/>
            <p:cNvGrpSpPr/>
            <p:nvPr/>
          </p:nvGrpSpPr>
          <p:grpSpPr>
            <a:xfrm rot="-5400000">
              <a:off x="3730691" y="-1901292"/>
              <a:ext cx="9680515" cy="6747149"/>
              <a:chOff x="-4344161" y="-812516"/>
              <a:chExt cx="10940908" cy="7625620"/>
            </a:xfrm>
          </p:grpSpPr>
          <p:sp>
            <p:nvSpPr>
              <p:cNvPr id="379" name="Google Shape;379;p34"/>
              <p:cNvSpPr/>
              <p:nvPr/>
            </p:nvSpPr>
            <p:spPr>
              <a:xfrm>
                <a:off x="-3272742" y="292504"/>
                <a:ext cx="7834800" cy="50184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4"/>
              <p:cNvSpPr/>
              <p:nvPr/>
            </p:nvSpPr>
            <p:spPr>
              <a:xfrm>
                <a:off x="-3211345" y="-257549"/>
                <a:ext cx="7203633" cy="5018279"/>
              </a:xfrm>
              <a:custGeom>
                <a:avLst/>
                <a:gdLst/>
                <a:ahLst/>
                <a:cxnLst/>
                <a:rect l="l" t="t" r="r" b="b"/>
                <a:pathLst>
                  <a:path w="192469" h="134080" extrusionOk="0">
                    <a:moveTo>
                      <a:pt x="1" y="1"/>
                    </a:moveTo>
                    <a:lnTo>
                      <a:pt x="1" y="134080"/>
                    </a:lnTo>
                    <a:lnTo>
                      <a:pt x="192468" y="134080"/>
                    </a:lnTo>
                    <a:lnTo>
                      <a:pt x="192468" y="1"/>
                    </a:lnTo>
                    <a:close/>
                    <a:moveTo>
                      <a:pt x="149058" y="102680"/>
                    </a:moveTo>
                    <a:cubicBezTo>
                      <a:pt x="118776" y="107807"/>
                      <a:pt x="113337" y="83458"/>
                      <a:pt x="94271" y="96753"/>
                    </a:cubicBezTo>
                    <a:cubicBezTo>
                      <a:pt x="75204" y="110053"/>
                      <a:pt x="60474" y="125111"/>
                      <a:pt x="47017" y="109569"/>
                    </a:cubicBezTo>
                    <a:cubicBezTo>
                      <a:pt x="33561" y="94028"/>
                      <a:pt x="68959" y="84581"/>
                      <a:pt x="57744" y="72247"/>
                    </a:cubicBezTo>
                    <a:cubicBezTo>
                      <a:pt x="46534" y="59914"/>
                      <a:pt x="22507" y="45975"/>
                      <a:pt x="33078" y="34920"/>
                    </a:cubicBezTo>
                    <a:cubicBezTo>
                      <a:pt x="39025" y="28706"/>
                      <a:pt x="48342" y="28162"/>
                      <a:pt x="55357" y="28877"/>
                    </a:cubicBezTo>
                    <a:cubicBezTo>
                      <a:pt x="61582" y="29512"/>
                      <a:pt x="67846" y="28172"/>
                      <a:pt x="73321" y="25141"/>
                    </a:cubicBezTo>
                    <a:cubicBezTo>
                      <a:pt x="80668" y="21076"/>
                      <a:pt x="90997" y="17481"/>
                      <a:pt x="96673" y="24984"/>
                    </a:cubicBezTo>
                    <a:cubicBezTo>
                      <a:pt x="106125" y="37484"/>
                      <a:pt x="94271" y="51902"/>
                      <a:pt x="108049" y="51418"/>
                    </a:cubicBezTo>
                    <a:cubicBezTo>
                      <a:pt x="121828" y="50940"/>
                      <a:pt x="128712" y="26913"/>
                      <a:pt x="146817" y="41009"/>
                    </a:cubicBezTo>
                    <a:cubicBezTo>
                      <a:pt x="164916" y="55105"/>
                      <a:pt x="179334" y="97553"/>
                      <a:pt x="149058" y="102680"/>
                    </a:cubicBezTo>
                    <a:close/>
                  </a:path>
                </a:pathLst>
              </a:custGeom>
              <a:solidFill>
                <a:schemeClr val="accent1"/>
              </a:solidFill>
              <a:ln>
                <a:noFill/>
              </a:ln>
              <a:effectLst>
                <a:outerShdw blurRad="142875" dist="571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4"/>
              <p:cNvSpPr/>
              <p:nvPr/>
            </p:nvSpPr>
            <p:spPr>
              <a:xfrm>
                <a:off x="-3343623" y="-374890"/>
                <a:ext cx="8251840" cy="5577327"/>
              </a:xfrm>
              <a:custGeom>
                <a:avLst/>
                <a:gdLst/>
                <a:ahLst/>
                <a:cxnLst/>
                <a:rect l="l" t="t" r="r" b="b"/>
                <a:pathLst>
                  <a:path w="204001" h="137882" extrusionOk="0">
                    <a:moveTo>
                      <a:pt x="3330" y="1"/>
                    </a:moveTo>
                    <a:lnTo>
                      <a:pt x="3330" y="137882"/>
                    </a:lnTo>
                    <a:lnTo>
                      <a:pt x="204001" y="137882"/>
                    </a:lnTo>
                    <a:lnTo>
                      <a:pt x="204001" y="1"/>
                    </a:lnTo>
                    <a:close/>
                    <a:moveTo>
                      <a:pt x="180679" y="114046"/>
                    </a:moveTo>
                    <a:cubicBezTo>
                      <a:pt x="178629" y="129678"/>
                      <a:pt x="150694" y="86368"/>
                      <a:pt x="130444" y="101487"/>
                    </a:cubicBezTo>
                    <a:cubicBezTo>
                      <a:pt x="110194" y="116610"/>
                      <a:pt x="93540" y="126606"/>
                      <a:pt x="88670" y="109177"/>
                    </a:cubicBezTo>
                    <a:cubicBezTo>
                      <a:pt x="83800" y="91747"/>
                      <a:pt x="76372" y="90468"/>
                      <a:pt x="48180" y="101743"/>
                    </a:cubicBezTo>
                    <a:cubicBezTo>
                      <a:pt x="19989" y="113019"/>
                      <a:pt x="1" y="79958"/>
                      <a:pt x="34855" y="75863"/>
                    </a:cubicBezTo>
                    <a:cubicBezTo>
                      <a:pt x="38612" y="75420"/>
                      <a:pt x="66119" y="81755"/>
                      <a:pt x="63304" y="60226"/>
                    </a:cubicBezTo>
                    <a:cubicBezTo>
                      <a:pt x="60484" y="38702"/>
                      <a:pt x="45108" y="35877"/>
                      <a:pt x="57407" y="23066"/>
                    </a:cubicBezTo>
                    <a:cubicBezTo>
                      <a:pt x="69710" y="10249"/>
                      <a:pt x="90982" y="17425"/>
                      <a:pt x="96108" y="33057"/>
                    </a:cubicBezTo>
                    <a:cubicBezTo>
                      <a:pt x="101230" y="48694"/>
                      <a:pt x="114817" y="53050"/>
                      <a:pt x="130192" y="34855"/>
                    </a:cubicBezTo>
                    <a:cubicBezTo>
                      <a:pt x="145567" y="16660"/>
                      <a:pt x="172480" y="6663"/>
                      <a:pt x="175300" y="34341"/>
                    </a:cubicBezTo>
                    <a:cubicBezTo>
                      <a:pt x="178115" y="62019"/>
                      <a:pt x="148901" y="52536"/>
                      <a:pt x="154285" y="76372"/>
                    </a:cubicBezTo>
                    <a:cubicBezTo>
                      <a:pt x="159663" y="100207"/>
                      <a:pt x="182728" y="98410"/>
                      <a:pt x="180679" y="114046"/>
                    </a:cubicBezTo>
                    <a:close/>
                  </a:path>
                </a:pathLst>
              </a:custGeom>
              <a:solidFill>
                <a:schemeClr val="dk2"/>
              </a:solidFill>
              <a:ln>
                <a:noFill/>
              </a:ln>
              <a:effectLst>
                <a:outerShdw blurRad="157163" dist="11430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4"/>
              <p:cNvSpPr/>
              <p:nvPr/>
            </p:nvSpPr>
            <p:spPr>
              <a:xfrm>
                <a:off x="-4344161" y="710249"/>
                <a:ext cx="9643612" cy="5969253"/>
              </a:xfrm>
              <a:custGeom>
                <a:avLst/>
                <a:gdLst/>
                <a:ahLst/>
                <a:cxnLst/>
                <a:rect l="l" t="t" r="r" b="b"/>
                <a:pathLst>
                  <a:path w="275709" h="170672" extrusionOk="0">
                    <a:moveTo>
                      <a:pt x="0" y="0"/>
                    </a:moveTo>
                    <a:lnTo>
                      <a:pt x="0" y="170671"/>
                    </a:lnTo>
                    <a:lnTo>
                      <a:pt x="272057" y="170671"/>
                    </a:lnTo>
                    <a:lnTo>
                      <a:pt x="272057" y="0"/>
                    </a:lnTo>
                    <a:close/>
                    <a:moveTo>
                      <a:pt x="183070" y="27406"/>
                    </a:moveTo>
                    <a:cubicBezTo>
                      <a:pt x="183070" y="27406"/>
                      <a:pt x="185905" y="4377"/>
                      <a:pt x="191949" y="6305"/>
                    </a:cubicBezTo>
                    <a:cubicBezTo>
                      <a:pt x="197992" y="8234"/>
                      <a:pt x="189113" y="18271"/>
                      <a:pt x="195031" y="29209"/>
                    </a:cubicBezTo>
                    <a:cubicBezTo>
                      <a:pt x="200948" y="40148"/>
                      <a:pt x="194260" y="51594"/>
                      <a:pt x="187054" y="46579"/>
                    </a:cubicBezTo>
                    <a:cubicBezTo>
                      <a:pt x="179847" y="41558"/>
                      <a:pt x="183070" y="28691"/>
                      <a:pt x="183070" y="27406"/>
                    </a:cubicBezTo>
                    <a:close/>
                    <a:moveTo>
                      <a:pt x="56993" y="87229"/>
                    </a:moveTo>
                    <a:cubicBezTo>
                      <a:pt x="56348" y="82596"/>
                      <a:pt x="56605" y="70631"/>
                      <a:pt x="65484" y="72559"/>
                    </a:cubicBezTo>
                    <a:cubicBezTo>
                      <a:pt x="65484" y="72559"/>
                      <a:pt x="76679" y="79766"/>
                      <a:pt x="71532" y="88000"/>
                    </a:cubicBezTo>
                    <a:cubicBezTo>
                      <a:pt x="66385" y="96234"/>
                      <a:pt x="57637" y="91862"/>
                      <a:pt x="56993" y="87229"/>
                    </a:cubicBezTo>
                    <a:close/>
                    <a:moveTo>
                      <a:pt x="220921" y="89979"/>
                    </a:moveTo>
                    <a:cubicBezTo>
                      <a:pt x="166134" y="91308"/>
                      <a:pt x="210627" y="117209"/>
                      <a:pt x="186389" y="140782"/>
                    </a:cubicBezTo>
                    <a:cubicBezTo>
                      <a:pt x="162150" y="164351"/>
                      <a:pt x="164140" y="129824"/>
                      <a:pt x="134588" y="101270"/>
                    </a:cubicBezTo>
                    <a:cubicBezTo>
                      <a:pt x="105037" y="72710"/>
                      <a:pt x="107691" y="130821"/>
                      <a:pt x="84449" y="142777"/>
                    </a:cubicBezTo>
                    <a:cubicBezTo>
                      <a:pt x="61208" y="154727"/>
                      <a:pt x="51912" y="131486"/>
                      <a:pt x="73159" y="100605"/>
                    </a:cubicBezTo>
                    <a:cubicBezTo>
                      <a:pt x="88433" y="78411"/>
                      <a:pt x="74891" y="67705"/>
                      <a:pt x="65448" y="63197"/>
                    </a:cubicBezTo>
                    <a:cubicBezTo>
                      <a:pt x="54535" y="57985"/>
                      <a:pt x="50048" y="44811"/>
                      <a:pt x="55724" y="34129"/>
                    </a:cubicBezTo>
                    <a:cubicBezTo>
                      <a:pt x="55885" y="33822"/>
                      <a:pt x="56056" y="33515"/>
                      <a:pt x="56227" y="33198"/>
                    </a:cubicBezTo>
                    <a:cubicBezTo>
                      <a:pt x="67851" y="12283"/>
                      <a:pt x="78144" y="29214"/>
                      <a:pt x="103712" y="45153"/>
                    </a:cubicBezTo>
                    <a:cubicBezTo>
                      <a:pt x="129275" y="61092"/>
                      <a:pt x="123302" y="29214"/>
                      <a:pt x="148870" y="15270"/>
                    </a:cubicBezTo>
                    <a:cubicBezTo>
                      <a:pt x="174433" y="1325"/>
                      <a:pt x="166466" y="27225"/>
                      <a:pt x="176760" y="48804"/>
                    </a:cubicBezTo>
                    <a:cubicBezTo>
                      <a:pt x="187054" y="70389"/>
                      <a:pt x="191037" y="57109"/>
                      <a:pt x="227891" y="47812"/>
                    </a:cubicBezTo>
                    <a:cubicBezTo>
                      <a:pt x="264750" y="38516"/>
                      <a:pt x="275708" y="88654"/>
                      <a:pt x="220921" y="89979"/>
                    </a:cubicBezTo>
                    <a:close/>
                  </a:path>
                </a:pathLst>
              </a:custGeom>
              <a:solidFill>
                <a:schemeClr val="lt1"/>
              </a:solidFill>
              <a:ln>
                <a:noFill/>
              </a:ln>
              <a:effectLst>
                <a:outerShdw blurRad="142875" dist="952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4"/>
              <p:cNvSpPr/>
              <p:nvPr/>
            </p:nvSpPr>
            <p:spPr>
              <a:xfrm>
                <a:off x="-3892036" y="-812516"/>
                <a:ext cx="10488783" cy="7625620"/>
              </a:xfrm>
              <a:custGeom>
                <a:avLst/>
                <a:gdLst/>
                <a:ahLst/>
                <a:cxnLst/>
                <a:rect l="l" t="t" r="r" b="b"/>
                <a:pathLst>
                  <a:path w="269202" h="181584" extrusionOk="0">
                    <a:moveTo>
                      <a:pt x="0" y="0"/>
                    </a:moveTo>
                    <a:lnTo>
                      <a:pt x="0" y="181584"/>
                    </a:lnTo>
                    <a:lnTo>
                      <a:pt x="269202" y="181584"/>
                    </a:lnTo>
                    <a:lnTo>
                      <a:pt x="269202" y="0"/>
                    </a:lnTo>
                    <a:close/>
                    <a:moveTo>
                      <a:pt x="204902" y="106200"/>
                    </a:moveTo>
                    <a:cubicBezTo>
                      <a:pt x="202258" y="109549"/>
                      <a:pt x="188232" y="102317"/>
                      <a:pt x="184173" y="92436"/>
                    </a:cubicBezTo>
                    <a:cubicBezTo>
                      <a:pt x="181640" y="86262"/>
                      <a:pt x="184687" y="84706"/>
                      <a:pt x="187326" y="84409"/>
                    </a:cubicBezTo>
                    <a:cubicBezTo>
                      <a:pt x="189028" y="84212"/>
                      <a:pt x="190750" y="84575"/>
                      <a:pt x="192286" y="85330"/>
                    </a:cubicBezTo>
                    <a:cubicBezTo>
                      <a:pt x="202303" y="90281"/>
                      <a:pt x="207390" y="103047"/>
                      <a:pt x="204902" y="106200"/>
                    </a:cubicBezTo>
                    <a:close/>
                    <a:moveTo>
                      <a:pt x="132423" y="120310"/>
                    </a:moveTo>
                    <a:cubicBezTo>
                      <a:pt x="128485" y="117319"/>
                      <a:pt x="129991" y="114529"/>
                      <a:pt x="132680" y="112419"/>
                    </a:cubicBezTo>
                    <a:cubicBezTo>
                      <a:pt x="137358" y="108753"/>
                      <a:pt x="149898" y="101315"/>
                      <a:pt x="149772" y="107257"/>
                    </a:cubicBezTo>
                    <a:cubicBezTo>
                      <a:pt x="149666" y="112545"/>
                      <a:pt x="138164" y="124682"/>
                      <a:pt x="132423" y="120310"/>
                    </a:cubicBezTo>
                    <a:close/>
                    <a:moveTo>
                      <a:pt x="187462" y="141366"/>
                    </a:moveTo>
                    <a:cubicBezTo>
                      <a:pt x="166059" y="129602"/>
                      <a:pt x="154773" y="75268"/>
                      <a:pt x="128898" y="109372"/>
                    </a:cubicBezTo>
                    <a:cubicBezTo>
                      <a:pt x="103018" y="143481"/>
                      <a:pt x="92910" y="161117"/>
                      <a:pt x="82088" y="131249"/>
                    </a:cubicBezTo>
                    <a:cubicBezTo>
                      <a:pt x="71270" y="101380"/>
                      <a:pt x="62563" y="114318"/>
                      <a:pt x="46100" y="126308"/>
                    </a:cubicBezTo>
                    <a:cubicBezTo>
                      <a:pt x="30096" y="137972"/>
                      <a:pt x="5117" y="93136"/>
                      <a:pt x="38858" y="93917"/>
                    </a:cubicBezTo>
                    <a:cubicBezTo>
                      <a:pt x="40198" y="93957"/>
                      <a:pt x="41538" y="94073"/>
                      <a:pt x="42867" y="94269"/>
                    </a:cubicBezTo>
                    <a:cubicBezTo>
                      <a:pt x="47500" y="94924"/>
                      <a:pt x="57744" y="89782"/>
                      <a:pt x="63978" y="75037"/>
                    </a:cubicBezTo>
                    <a:cubicBezTo>
                      <a:pt x="71034" y="58332"/>
                      <a:pt x="62331" y="35987"/>
                      <a:pt x="82093" y="41164"/>
                    </a:cubicBezTo>
                    <a:cubicBezTo>
                      <a:pt x="101849" y="46336"/>
                      <a:pt x="105374" y="75505"/>
                      <a:pt x="126073" y="53865"/>
                    </a:cubicBezTo>
                    <a:cubicBezTo>
                      <a:pt x="146771" y="32225"/>
                      <a:pt x="161123" y="5409"/>
                      <a:pt x="181822" y="28464"/>
                    </a:cubicBezTo>
                    <a:cubicBezTo>
                      <a:pt x="202515" y="51513"/>
                      <a:pt x="193817" y="66566"/>
                      <a:pt x="179701" y="74795"/>
                    </a:cubicBezTo>
                    <a:cubicBezTo>
                      <a:pt x="165590" y="83029"/>
                      <a:pt x="175234" y="102080"/>
                      <a:pt x="195227" y="111024"/>
                    </a:cubicBezTo>
                    <a:cubicBezTo>
                      <a:pt x="215221" y="119963"/>
                      <a:pt x="208870" y="153125"/>
                      <a:pt x="187467" y="141366"/>
                    </a:cubicBezTo>
                    <a:close/>
                  </a:path>
                </a:pathLst>
              </a:custGeom>
              <a:solidFill>
                <a:schemeClr val="dk1"/>
              </a:solidFill>
              <a:ln>
                <a:noFill/>
              </a:ln>
              <a:effectLst>
                <a:outerShdw blurRad="157163" dist="104775" dir="774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 name="Google Shape;384;p34"/>
            <p:cNvSpPr/>
            <p:nvPr/>
          </p:nvSpPr>
          <p:spPr>
            <a:xfrm>
              <a:off x="11701100" y="-3367987"/>
              <a:ext cx="1143000" cy="9280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8"/>
        <p:cNvGrpSpPr/>
        <p:nvPr/>
      </p:nvGrpSpPr>
      <p:grpSpPr>
        <a:xfrm>
          <a:off x="0" y="0"/>
          <a:ext cx="0" cy="0"/>
          <a:chOff x="0" y="0"/>
          <a:chExt cx="0" cy="0"/>
        </a:xfrm>
      </p:grpSpPr>
      <p:grpSp>
        <p:nvGrpSpPr>
          <p:cNvPr id="19" name="Google Shape;19;p3"/>
          <p:cNvGrpSpPr/>
          <p:nvPr/>
        </p:nvGrpSpPr>
        <p:grpSpPr>
          <a:xfrm rot="624594">
            <a:off x="2914887" y="-2743520"/>
            <a:ext cx="7753971" cy="10173318"/>
            <a:chOff x="3981450" y="-5029200"/>
            <a:chExt cx="7753500" cy="10172700"/>
          </a:xfrm>
        </p:grpSpPr>
        <p:grpSp>
          <p:nvGrpSpPr>
            <p:cNvPr id="20" name="Google Shape;20;p3"/>
            <p:cNvGrpSpPr/>
            <p:nvPr/>
          </p:nvGrpSpPr>
          <p:grpSpPr>
            <a:xfrm rot="5400000">
              <a:off x="3215613" y="-3582962"/>
              <a:ext cx="9659864" cy="6947090"/>
              <a:chOff x="-4320820" y="-1038490"/>
              <a:chExt cx="10917568" cy="7851594"/>
            </a:xfrm>
          </p:grpSpPr>
          <p:sp>
            <p:nvSpPr>
              <p:cNvPr id="21" name="Google Shape;21;p3"/>
              <p:cNvSpPr/>
              <p:nvPr/>
            </p:nvSpPr>
            <p:spPr>
              <a:xfrm>
                <a:off x="-3272742" y="292504"/>
                <a:ext cx="7834800" cy="5018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3936429" y="-209093"/>
                <a:ext cx="7203633" cy="5018279"/>
              </a:xfrm>
              <a:custGeom>
                <a:avLst/>
                <a:gdLst/>
                <a:ahLst/>
                <a:cxnLst/>
                <a:rect l="l" t="t" r="r" b="b"/>
                <a:pathLst>
                  <a:path w="192469" h="134080" extrusionOk="0">
                    <a:moveTo>
                      <a:pt x="1" y="1"/>
                    </a:moveTo>
                    <a:lnTo>
                      <a:pt x="1" y="134080"/>
                    </a:lnTo>
                    <a:lnTo>
                      <a:pt x="192468" y="134080"/>
                    </a:lnTo>
                    <a:lnTo>
                      <a:pt x="192468" y="1"/>
                    </a:lnTo>
                    <a:close/>
                    <a:moveTo>
                      <a:pt x="149058" y="102680"/>
                    </a:moveTo>
                    <a:cubicBezTo>
                      <a:pt x="118776" y="107807"/>
                      <a:pt x="113337" y="83458"/>
                      <a:pt x="94271" y="96753"/>
                    </a:cubicBezTo>
                    <a:cubicBezTo>
                      <a:pt x="75204" y="110053"/>
                      <a:pt x="60474" y="125111"/>
                      <a:pt x="47017" y="109569"/>
                    </a:cubicBezTo>
                    <a:cubicBezTo>
                      <a:pt x="33561" y="94028"/>
                      <a:pt x="68959" y="84581"/>
                      <a:pt x="57744" y="72247"/>
                    </a:cubicBezTo>
                    <a:cubicBezTo>
                      <a:pt x="46534" y="59914"/>
                      <a:pt x="22507" y="45975"/>
                      <a:pt x="33078" y="34920"/>
                    </a:cubicBezTo>
                    <a:cubicBezTo>
                      <a:pt x="39025" y="28706"/>
                      <a:pt x="48342" y="28162"/>
                      <a:pt x="55357" y="28877"/>
                    </a:cubicBezTo>
                    <a:cubicBezTo>
                      <a:pt x="61582" y="29512"/>
                      <a:pt x="67846" y="28172"/>
                      <a:pt x="73321" y="25141"/>
                    </a:cubicBezTo>
                    <a:cubicBezTo>
                      <a:pt x="80668" y="21076"/>
                      <a:pt x="90997" y="17481"/>
                      <a:pt x="96673" y="24984"/>
                    </a:cubicBezTo>
                    <a:cubicBezTo>
                      <a:pt x="106125" y="37484"/>
                      <a:pt x="94271" y="51902"/>
                      <a:pt x="108049" y="51418"/>
                    </a:cubicBezTo>
                    <a:cubicBezTo>
                      <a:pt x="121828" y="50940"/>
                      <a:pt x="128712" y="26913"/>
                      <a:pt x="146817" y="41009"/>
                    </a:cubicBezTo>
                    <a:cubicBezTo>
                      <a:pt x="164916" y="55105"/>
                      <a:pt x="179334" y="97553"/>
                      <a:pt x="149058" y="102680"/>
                    </a:cubicBezTo>
                    <a:close/>
                  </a:path>
                </a:pathLst>
              </a:custGeom>
              <a:solidFill>
                <a:schemeClr val="accent1"/>
              </a:solidFill>
              <a:ln>
                <a:noFill/>
              </a:ln>
              <a:effectLst>
                <a:outerShdw blurRad="142875" dist="571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3159549" y="-1038490"/>
                <a:ext cx="8251840" cy="5577327"/>
              </a:xfrm>
              <a:custGeom>
                <a:avLst/>
                <a:gdLst/>
                <a:ahLst/>
                <a:cxnLst/>
                <a:rect l="l" t="t" r="r" b="b"/>
                <a:pathLst>
                  <a:path w="204001" h="137882" extrusionOk="0">
                    <a:moveTo>
                      <a:pt x="3330" y="1"/>
                    </a:moveTo>
                    <a:lnTo>
                      <a:pt x="3330" y="137882"/>
                    </a:lnTo>
                    <a:lnTo>
                      <a:pt x="204001" y="137882"/>
                    </a:lnTo>
                    <a:lnTo>
                      <a:pt x="204001" y="1"/>
                    </a:lnTo>
                    <a:close/>
                    <a:moveTo>
                      <a:pt x="180679" y="114046"/>
                    </a:moveTo>
                    <a:cubicBezTo>
                      <a:pt x="178629" y="129678"/>
                      <a:pt x="150694" y="86368"/>
                      <a:pt x="130444" y="101487"/>
                    </a:cubicBezTo>
                    <a:cubicBezTo>
                      <a:pt x="110194" y="116610"/>
                      <a:pt x="93540" y="126606"/>
                      <a:pt x="88670" y="109177"/>
                    </a:cubicBezTo>
                    <a:cubicBezTo>
                      <a:pt x="83800" y="91747"/>
                      <a:pt x="76372" y="90468"/>
                      <a:pt x="48180" y="101743"/>
                    </a:cubicBezTo>
                    <a:cubicBezTo>
                      <a:pt x="19989" y="113019"/>
                      <a:pt x="1" y="79958"/>
                      <a:pt x="34855" y="75863"/>
                    </a:cubicBezTo>
                    <a:cubicBezTo>
                      <a:pt x="38612" y="75420"/>
                      <a:pt x="66119" y="81755"/>
                      <a:pt x="63304" y="60226"/>
                    </a:cubicBezTo>
                    <a:cubicBezTo>
                      <a:pt x="60484" y="38702"/>
                      <a:pt x="45108" y="35877"/>
                      <a:pt x="57407" y="23066"/>
                    </a:cubicBezTo>
                    <a:cubicBezTo>
                      <a:pt x="69710" y="10249"/>
                      <a:pt x="90982" y="17425"/>
                      <a:pt x="96108" y="33057"/>
                    </a:cubicBezTo>
                    <a:cubicBezTo>
                      <a:pt x="101230" y="48694"/>
                      <a:pt x="114817" y="53050"/>
                      <a:pt x="130192" y="34855"/>
                    </a:cubicBezTo>
                    <a:cubicBezTo>
                      <a:pt x="145567" y="16660"/>
                      <a:pt x="172480" y="6663"/>
                      <a:pt x="175300" y="34341"/>
                    </a:cubicBezTo>
                    <a:cubicBezTo>
                      <a:pt x="178115" y="62019"/>
                      <a:pt x="148901" y="52536"/>
                      <a:pt x="154285" y="76372"/>
                    </a:cubicBezTo>
                    <a:cubicBezTo>
                      <a:pt x="159663" y="100207"/>
                      <a:pt x="182728" y="98410"/>
                      <a:pt x="180679" y="114046"/>
                    </a:cubicBezTo>
                    <a:close/>
                  </a:path>
                </a:pathLst>
              </a:custGeom>
              <a:solidFill>
                <a:schemeClr val="lt2"/>
              </a:solidFill>
              <a:ln>
                <a:noFill/>
              </a:ln>
              <a:effectLst>
                <a:outerShdw blurRad="157163" dist="11430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4320820" y="208560"/>
                <a:ext cx="9643612" cy="5969253"/>
              </a:xfrm>
              <a:custGeom>
                <a:avLst/>
                <a:gdLst/>
                <a:ahLst/>
                <a:cxnLst/>
                <a:rect l="l" t="t" r="r" b="b"/>
                <a:pathLst>
                  <a:path w="275709" h="170672" extrusionOk="0">
                    <a:moveTo>
                      <a:pt x="0" y="0"/>
                    </a:moveTo>
                    <a:lnTo>
                      <a:pt x="0" y="170671"/>
                    </a:lnTo>
                    <a:lnTo>
                      <a:pt x="272057" y="170671"/>
                    </a:lnTo>
                    <a:lnTo>
                      <a:pt x="272057" y="0"/>
                    </a:lnTo>
                    <a:close/>
                    <a:moveTo>
                      <a:pt x="183070" y="27406"/>
                    </a:moveTo>
                    <a:cubicBezTo>
                      <a:pt x="183070" y="27406"/>
                      <a:pt x="185905" y="4377"/>
                      <a:pt x="191949" y="6305"/>
                    </a:cubicBezTo>
                    <a:cubicBezTo>
                      <a:pt x="197992" y="8234"/>
                      <a:pt x="189113" y="18271"/>
                      <a:pt x="195031" y="29209"/>
                    </a:cubicBezTo>
                    <a:cubicBezTo>
                      <a:pt x="200948" y="40148"/>
                      <a:pt x="194260" y="51594"/>
                      <a:pt x="187054" y="46579"/>
                    </a:cubicBezTo>
                    <a:cubicBezTo>
                      <a:pt x="179847" y="41558"/>
                      <a:pt x="183070" y="28691"/>
                      <a:pt x="183070" y="27406"/>
                    </a:cubicBezTo>
                    <a:close/>
                    <a:moveTo>
                      <a:pt x="56993" y="87229"/>
                    </a:moveTo>
                    <a:cubicBezTo>
                      <a:pt x="56348" y="82596"/>
                      <a:pt x="56605" y="70631"/>
                      <a:pt x="65484" y="72559"/>
                    </a:cubicBezTo>
                    <a:cubicBezTo>
                      <a:pt x="65484" y="72559"/>
                      <a:pt x="76679" y="79766"/>
                      <a:pt x="71532" y="88000"/>
                    </a:cubicBezTo>
                    <a:cubicBezTo>
                      <a:pt x="66385" y="96234"/>
                      <a:pt x="57637" y="91862"/>
                      <a:pt x="56993" y="87229"/>
                    </a:cubicBezTo>
                    <a:close/>
                    <a:moveTo>
                      <a:pt x="220921" y="89979"/>
                    </a:moveTo>
                    <a:cubicBezTo>
                      <a:pt x="166134" y="91308"/>
                      <a:pt x="210627" y="117209"/>
                      <a:pt x="186389" y="140782"/>
                    </a:cubicBezTo>
                    <a:cubicBezTo>
                      <a:pt x="162150" y="164351"/>
                      <a:pt x="164140" y="129824"/>
                      <a:pt x="134588" y="101270"/>
                    </a:cubicBezTo>
                    <a:cubicBezTo>
                      <a:pt x="105037" y="72710"/>
                      <a:pt x="107691" y="130821"/>
                      <a:pt x="84449" y="142777"/>
                    </a:cubicBezTo>
                    <a:cubicBezTo>
                      <a:pt x="61208" y="154727"/>
                      <a:pt x="51912" y="131486"/>
                      <a:pt x="73159" y="100605"/>
                    </a:cubicBezTo>
                    <a:cubicBezTo>
                      <a:pt x="88433" y="78411"/>
                      <a:pt x="74891" y="67705"/>
                      <a:pt x="65448" y="63197"/>
                    </a:cubicBezTo>
                    <a:cubicBezTo>
                      <a:pt x="54535" y="57985"/>
                      <a:pt x="50048" y="44811"/>
                      <a:pt x="55724" y="34129"/>
                    </a:cubicBezTo>
                    <a:cubicBezTo>
                      <a:pt x="55885" y="33822"/>
                      <a:pt x="56056" y="33515"/>
                      <a:pt x="56227" y="33198"/>
                    </a:cubicBezTo>
                    <a:cubicBezTo>
                      <a:pt x="67851" y="12283"/>
                      <a:pt x="78144" y="29214"/>
                      <a:pt x="103712" y="45153"/>
                    </a:cubicBezTo>
                    <a:cubicBezTo>
                      <a:pt x="129275" y="61092"/>
                      <a:pt x="123302" y="29214"/>
                      <a:pt x="148870" y="15270"/>
                    </a:cubicBezTo>
                    <a:cubicBezTo>
                      <a:pt x="174433" y="1325"/>
                      <a:pt x="166466" y="27225"/>
                      <a:pt x="176760" y="48804"/>
                    </a:cubicBezTo>
                    <a:cubicBezTo>
                      <a:pt x="187054" y="70389"/>
                      <a:pt x="191037" y="57109"/>
                      <a:pt x="227891" y="47812"/>
                    </a:cubicBezTo>
                    <a:cubicBezTo>
                      <a:pt x="264750" y="38516"/>
                      <a:pt x="275708" y="88654"/>
                      <a:pt x="220921" y="89979"/>
                    </a:cubicBezTo>
                    <a:close/>
                  </a:path>
                </a:pathLst>
              </a:custGeom>
              <a:solidFill>
                <a:schemeClr val="dk2"/>
              </a:solidFill>
              <a:ln>
                <a:noFill/>
              </a:ln>
              <a:effectLst>
                <a:outerShdw blurRad="142875" dist="952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3892036" y="-812516"/>
                <a:ext cx="10488783" cy="7625620"/>
              </a:xfrm>
              <a:custGeom>
                <a:avLst/>
                <a:gdLst/>
                <a:ahLst/>
                <a:cxnLst/>
                <a:rect l="l" t="t" r="r" b="b"/>
                <a:pathLst>
                  <a:path w="269202" h="181584" extrusionOk="0">
                    <a:moveTo>
                      <a:pt x="0" y="0"/>
                    </a:moveTo>
                    <a:lnTo>
                      <a:pt x="0" y="181584"/>
                    </a:lnTo>
                    <a:lnTo>
                      <a:pt x="269202" y="181584"/>
                    </a:lnTo>
                    <a:lnTo>
                      <a:pt x="269202" y="0"/>
                    </a:lnTo>
                    <a:close/>
                    <a:moveTo>
                      <a:pt x="204902" y="106200"/>
                    </a:moveTo>
                    <a:cubicBezTo>
                      <a:pt x="202258" y="109549"/>
                      <a:pt x="188232" y="102317"/>
                      <a:pt x="184173" y="92436"/>
                    </a:cubicBezTo>
                    <a:cubicBezTo>
                      <a:pt x="181640" y="86262"/>
                      <a:pt x="184687" y="84706"/>
                      <a:pt x="187326" y="84409"/>
                    </a:cubicBezTo>
                    <a:cubicBezTo>
                      <a:pt x="189028" y="84212"/>
                      <a:pt x="190750" y="84575"/>
                      <a:pt x="192286" y="85330"/>
                    </a:cubicBezTo>
                    <a:cubicBezTo>
                      <a:pt x="202303" y="90281"/>
                      <a:pt x="207390" y="103047"/>
                      <a:pt x="204902" y="106200"/>
                    </a:cubicBezTo>
                    <a:close/>
                    <a:moveTo>
                      <a:pt x="132423" y="120310"/>
                    </a:moveTo>
                    <a:cubicBezTo>
                      <a:pt x="128485" y="117319"/>
                      <a:pt x="129991" y="114529"/>
                      <a:pt x="132680" y="112419"/>
                    </a:cubicBezTo>
                    <a:cubicBezTo>
                      <a:pt x="137358" y="108753"/>
                      <a:pt x="149898" y="101315"/>
                      <a:pt x="149772" y="107257"/>
                    </a:cubicBezTo>
                    <a:cubicBezTo>
                      <a:pt x="149666" y="112545"/>
                      <a:pt x="138164" y="124682"/>
                      <a:pt x="132423" y="120310"/>
                    </a:cubicBezTo>
                    <a:close/>
                    <a:moveTo>
                      <a:pt x="187462" y="141366"/>
                    </a:moveTo>
                    <a:cubicBezTo>
                      <a:pt x="166059" y="129602"/>
                      <a:pt x="154773" y="75268"/>
                      <a:pt x="128898" y="109372"/>
                    </a:cubicBezTo>
                    <a:cubicBezTo>
                      <a:pt x="103018" y="143481"/>
                      <a:pt x="92910" y="161117"/>
                      <a:pt x="82088" y="131249"/>
                    </a:cubicBezTo>
                    <a:cubicBezTo>
                      <a:pt x="71270" y="101380"/>
                      <a:pt x="62563" y="114318"/>
                      <a:pt x="46100" y="126308"/>
                    </a:cubicBezTo>
                    <a:cubicBezTo>
                      <a:pt x="30096" y="137972"/>
                      <a:pt x="5117" y="93136"/>
                      <a:pt x="38858" y="93917"/>
                    </a:cubicBezTo>
                    <a:cubicBezTo>
                      <a:pt x="40198" y="93957"/>
                      <a:pt x="41538" y="94073"/>
                      <a:pt x="42867" y="94269"/>
                    </a:cubicBezTo>
                    <a:cubicBezTo>
                      <a:pt x="47500" y="94924"/>
                      <a:pt x="57744" y="89782"/>
                      <a:pt x="63978" y="75037"/>
                    </a:cubicBezTo>
                    <a:cubicBezTo>
                      <a:pt x="71034" y="58332"/>
                      <a:pt x="62331" y="35987"/>
                      <a:pt x="82093" y="41164"/>
                    </a:cubicBezTo>
                    <a:cubicBezTo>
                      <a:pt x="101849" y="46336"/>
                      <a:pt x="105374" y="75505"/>
                      <a:pt x="126073" y="53865"/>
                    </a:cubicBezTo>
                    <a:cubicBezTo>
                      <a:pt x="146771" y="32225"/>
                      <a:pt x="161123" y="5409"/>
                      <a:pt x="181822" y="28464"/>
                    </a:cubicBezTo>
                    <a:cubicBezTo>
                      <a:pt x="202515" y="51513"/>
                      <a:pt x="193817" y="66566"/>
                      <a:pt x="179701" y="74795"/>
                    </a:cubicBezTo>
                    <a:cubicBezTo>
                      <a:pt x="165590" y="83029"/>
                      <a:pt x="175234" y="102080"/>
                      <a:pt x="195227" y="111024"/>
                    </a:cubicBezTo>
                    <a:cubicBezTo>
                      <a:pt x="215221" y="119963"/>
                      <a:pt x="208870" y="153125"/>
                      <a:pt x="187467" y="141366"/>
                    </a:cubicBezTo>
                    <a:close/>
                  </a:path>
                </a:pathLst>
              </a:custGeom>
              <a:solidFill>
                <a:schemeClr val="lt1"/>
              </a:solidFill>
              <a:ln>
                <a:noFill/>
              </a:ln>
              <a:effectLst>
                <a:outerShdw blurRad="157163" dist="1047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p:nvPr/>
          </p:nvSpPr>
          <p:spPr>
            <a:xfrm>
              <a:off x="3981450" y="-5029200"/>
              <a:ext cx="7753500" cy="10172700"/>
            </a:xfrm>
            <a:prstGeom prst="frame">
              <a:avLst>
                <a:gd name="adj1"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3"/>
          <p:cNvSpPr txBox="1">
            <a:spLocks noGrp="1"/>
          </p:cNvSpPr>
          <p:nvPr>
            <p:ph type="title"/>
          </p:nvPr>
        </p:nvSpPr>
        <p:spPr>
          <a:xfrm>
            <a:off x="796200" y="1733925"/>
            <a:ext cx="4798500" cy="841800"/>
          </a:xfrm>
          <a:prstGeom prst="rect">
            <a:avLst/>
          </a:prstGeom>
          <a:effectLst>
            <a:outerShdw blurRad="42863" dist="57150" dir="2400000" algn="bl" rotWithShape="0">
              <a:srgbClr val="011530">
                <a:alpha val="50000"/>
              </a:srgbClr>
            </a:outerShdw>
          </a:effectLst>
        </p:spPr>
        <p:txBody>
          <a:bodyPr spcFirstLastPara="1" wrap="square" lIns="91425" tIns="91425" rIns="91425" bIns="91425" anchor="ctr" anchorCtr="0">
            <a:noAutofit/>
          </a:bodyPr>
          <a:lstStyle>
            <a:lvl1pPr lvl="0" rtl="0">
              <a:spcBef>
                <a:spcPts val="0"/>
              </a:spcBef>
              <a:spcAft>
                <a:spcPts val="0"/>
              </a:spcAft>
              <a:buClr>
                <a:schemeClr val="dk1"/>
              </a:buClr>
              <a:buSzPts val="3600"/>
              <a:buNone/>
              <a:defRPr sz="4000">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8" name="Google Shape;28;p3"/>
          <p:cNvSpPr txBox="1">
            <a:spLocks noGrp="1"/>
          </p:cNvSpPr>
          <p:nvPr>
            <p:ph type="title" idx="2" hasCustomPrompt="1"/>
          </p:nvPr>
        </p:nvSpPr>
        <p:spPr>
          <a:xfrm>
            <a:off x="6762750" y="1732100"/>
            <a:ext cx="1181100" cy="981000"/>
          </a:xfrm>
          <a:prstGeom prst="rect">
            <a:avLst/>
          </a:prstGeom>
          <a:effectLst>
            <a:outerShdw blurRad="42863" dist="57150" dir="2400000" algn="bl" rotWithShape="0">
              <a:srgbClr val="011530">
                <a:alpha val="50000"/>
              </a:srgb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72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9" name="Google Shape;29;p3"/>
          <p:cNvSpPr txBox="1">
            <a:spLocks noGrp="1"/>
          </p:cNvSpPr>
          <p:nvPr>
            <p:ph type="subTitle" idx="1"/>
          </p:nvPr>
        </p:nvSpPr>
        <p:spPr>
          <a:xfrm>
            <a:off x="796200" y="2696200"/>
            <a:ext cx="31089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1"/>
        </a:solidFill>
        <a:effectLst/>
      </p:bgPr>
    </p:bg>
    <p:spTree>
      <p:nvGrpSpPr>
        <p:cNvPr id="1" name="Shape 85"/>
        <p:cNvGrpSpPr/>
        <p:nvPr/>
      </p:nvGrpSpPr>
      <p:grpSpPr>
        <a:xfrm>
          <a:off x="0" y="0"/>
          <a:ext cx="0" cy="0"/>
          <a:chOff x="0" y="0"/>
          <a:chExt cx="0" cy="0"/>
        </a:xfrm>
      </p:grpSpPr>
      <p:sp>
        <p:nvSpPr>
          <p:cNvPr id="86" name="Google Shape;86;p8"/>
          <p:cNvSpPr txBox="1">
            <a:spLocks noGrp="1"/>
          </p:cNvSpPr>
          <p:nvPr>
            <p:ph type="title"/>
          </p:nvPr>
        </p:nvSpPr>
        <p:spPr>
          <a:xfrm>
            <a:off x="1388100" y="450150"/>
            <a:ext cx="6367800" cy="4090800"/>
          </a:xfrm>
          <a:prstGeom prst="rect">
            <a:avLst/>
          </a:prstGeom>
          <a:effectLst>
            <a:outerShdw blurRad="42863" dist="57150" dir="2400000" algn="bl" rotWithShape="0">
              <a:srgbClr val="011530">
                <a:alpha val="50000"/>
              </a:srgbClr>
            </a:outerShdw>
          </a:effectLst>
        </p:spPr>
        <p:txBody>
          <a:bodyPr spcFirstLastPara="1" wrap="square" lIns="91425" tIns="91425" rIns="91425" bIns="91425" anchor="ctr" anchorCtr="0">
            <a:noAutofit/>
          </a:bodyPr>
          <a:lstStyle>
            <a:lvl1pPr lvl="0" algn="ctr">
              <a:spcBef>
                <a:spcPts val="0"/>
              </a:spcBef>
              <a:spcAft>
                <a:spcPts val="0"/>
              </a:spcAft>
              <a:buClr>
                <a:schemeClr val="dk1"/>
              </a:buClr>
              <a:buSzPts val="4800"/>
              <a:buNone/>
              <a:defRPr sz="7500">
                <a:solidFill>
                  <a:schemeClr val="dk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87" name="Google Shape;87;p8"/>
          <p:cNvGrpSpPr/>
          <p:nvPr/>
        </p:nvGrpSpPr>
        <p:grpSpPr>
          <a:xfrm>
            <a:off x="-3861010" y="-4951449"/>
            <a:ext cx="20281679" cy="14636137"/>
            <a:chOff x="-3861010" y="-4951449"/>
            <a:chExt cx="20281679" cy="14636137"/>
          </a:xfrm>
        </p:grpSpPr>
        <p:sp>
          <p:nvSpPr>
            <p:cNvPr id="88" name="Google Shape;88;p8"/>
            <p:cNvSpPr/>
            <p:nvPr/>
          </p:nvSpPr>
          <p:spPr>
            <a:xfrm rot="-4596953">
              <a:off x="6538781" y="-1839867"/>
              <a:ext cx="3346000" cy="3242295"/>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dk2"/>
            </a:solidFill>
            <a:ln>
              <a:noFill/>
            </a:ln>
            <a:effectLst>
              <a:outerShdw blurRad="142875" dist="857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p:nvPr/>
          </p:nvSpPr>
          <p:spPr>
            <a:xfrm rot="5400000">
              <a:off x="-747134" y="3942868"/>
              <a:ext cx="4105518" cy="3978272"/>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dk2"/>
            </a:solidFill>
            <a:ln>
              <a:noFill/>
            </a:ln>
            <a:effectLst>
              <a:outerShdw blurRad="142875" dist="857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rot="-3589457">
              <a:off x="6358553" y="2856933"/>
              <a:ext cx="4293052" cy="4159994"/>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lt2"/>
            </a:solidFill>
            <a:ln>
              <a:noFill/>
            </a:ln>
            <a:effectLst>
              <a:outerShdw blurRad="171450"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rot="-5272014">
              <a:off x="8132487" y="-567995"/>
              <a:ext cx="4837779" cy="4687838"/>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accent1"/>
            </a:solidFill>
            <a:ln>
              <a:noFill/>
            </a:ln>
            <a:effectLst>
              <a:outerShdw blurRad="157163"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rot="-2700000">
              <a:off x="-859288" y="-3927567"/>
              <a:ext cx="4837720" cy="4687781"/>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lt2"/>
            </a:solidFill>
            <a:ln>
              <a:noFill/>
            </a:ln>
            <a:effectLst>
              <a:outerShdw blurRad="157163"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8"/>
            <p:cNvSpPr/>
            <p:nvPr/>
          </p:nvSpPr>
          <p:spPr>
            <a:xfrm>
              <a:off x="-3810000" y="-3980150"/>
              <a:ext cx="16287689" cy="12376590"/>
            </a:xfrm>
            <a:custGeom>
              <a:avLst/>
              <a:gdLst/>
              <a:ahLst/>
              <a:cxnLst/>
              <a:rect l="l" t="t" r="r" b="b"/>
              <a:pathLst>
                <a:path w="192469" h="134080" extrusionOk="0">
                  <a:moveTo>
                    <a:pt x="1" y="1"/>
                  </a:moveTo>
                  <a:lnTo>
                    <a:pt x="1" y="134080"/>
                  </a:lnTo>
                  <a:lnTo>
                    <a:pt x="192468" y="134080"/>
                  </a:lnTo>
                  <a:lnTo>
                    <a:pt x="192468" y="1"/>
                  </a:lnTo>
                  <a:close/>
                  <a:moveTo>
                    <a:pt x="149058" y="102680"/>
                  </a:moveTo>
                  <a:cubicBezTo>
                    <a:pt x="118776" y="107807"/>
                    <a:pt x="113337" y="83458"/>
                    <a:pt x="94271" y="96753"/>
                  </a:cubicBezTo>
                  <a:cubicBezTo>
                    <a:pt x="75204" y="110053"/>
                    <a:pt x="60474" y="125111"/>
                    <a:pt x="47017" y="109569"/>
                  </a:cubicBezTo>
                  <a:cubicBezTo>
                    <a:pt x="33561" y="94028"/>
                    <a:pt x="68959" y="84581"/>
                    <a:pt x="57744" y="72247"/>
                  </a:cubicBezTo>
                  <a:cubicBezTo>
                    <a:pt x="46534" y="59914"/>
                    <a:pt x="22507" y="45975"/>
                    <a:pt x="33078" y="34920"/>
                  </a:cubicBezTo>
                  <a:cubicBezTo>
                    <a:pt x="39025" y="28706"/>
                    <a:pt x="48342" y="28162"/>
                    <a:pt x="55357" y="28877"/>
                  </a:cubicBezTo>
                  <a:cubicBezTo>
                    <a:pt x="61582" y="29512"/>
                    <a:pt x="67846" y="28172"/>
                    <a:pt x="73321" y="25141"/>
                  </a:cubicBezTo>
                  <a:cubicBezTo>
                    <a:pt x="80668" y="21076"/>
                    <a:pt x="90997" y="17481"/>
                    <a:pt x="96673" y="24984"/>
                  </a:cubicBezTo>
                  <a:cubicBezTo>
                    <a:pt x="106125" y="37484"/>
                    <a:pt x="94271" y="51902"/>
                    <a:pt x="108049" y="51418"/>
                  </a:cubicBezTo>
                  <a:cubicBezTo>
                    <a:pt x="121828" y="50940"/>
                    <a:pt x="128712" y="26913"/>
                    <a:pt x="146817" y="41009"/>
                  </a:cubicBezTo>
                  <a:cubicBezTo>
                    <a:pt x="164916" y="55105"/>
                    <a:pt x="179334" y="97553"/>
                    <a:pt x="149058" y="102680"/>
                  </a:cubicBezTo>
                  <a:close/>
                </a:path>
              </a:pathLst>
            </a:custGeom>
            <a:solidFill>
              <a:schemeClr val="accent1"/>
            </a:solidFill>
            <a:ln>
              <a:noFill/>
            </a:ln>
            <a:effectLst>
              <a:outerShdw blurRad="142875" dist="571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8"/>
            <p:cNvSpPr/>
            <p:nvPr/>
          </p:nvSpPr>
          <p:spPr>
            <a:xfrm>
              <a:off x="-3861010" y="-3993581"/>
              <a:ext cx="20281679" cy="13678269"/>
            </a:xfrm>
            <a:custGeom>
              <a:avLst/>
              <a:gdLst/>
              <a:ahLst/>
              <a:cxnLst/>
              <a:rect l="l" t="t" r="r" b="b"/>
              <a:pathLst>
                <a:path w="269202" h="181584" extrusionOk="0">
                  <a:moveTo>
                    <a:pt x="0" y="0"/>
                  </a:moveTo>
                  <a:lnTo>
                    <a:pt x="0" y="181584"/>
                  </a:lnTo>
                  <a:lnTo>
                    <a:pt x="269202" y="181584"/>
                  </a:lnTo>
                  <a:lnTo>
                    <a:pt x="269202" y="0"/>
                  </a:lnTo>
                  <a:close/>
                  <a:moveTo>
                    <a:pt x="204902" y="106200"/>
                  </a:moveTo>
                  <a:cubicBezTo>
                    <a:pt x="202258" y="109549"/>
                    <a:pt x="188232" y="102317"/>
                    <a:pt x="184173" y="92436"/>
                  </a:cubicBezTo>
                  <a:cubicBezTo>
                    <a:pt x="181640" y="86262"/>
                    <a:pt x="184687" y="84706"/>
                    <a:pt x="187326" y="84409"/>
                  </a:cubicBezTo>
                  <a:cubicBezTo>
                    <a:pt x="189028" y="84212"/>
                    <a:pt x="190750" y="84575"/>
                    <a:pt x="192286" y="85330"/>
                  </a:cubicBezTo>
                  <a:cubicBezTo>
                    <a:pt x="202303" y="90281"/>
                    <a:pt x="207390" y="103047"/>
                    <a:pt x="204902" y="106200"/>
                  </a:cubicBezTo>
                  <a:close/>
                  <a:moveTo>
                    <a:pt x="132423" y="120310"/>
                  </a:moveTo>
                  <a:cubicBezTo>
                    <a:pt x="128485" y="117319"/>
                    <a:pt x="129991" y="114529"/>
                    <a:pt x="132680" y="112419"/>
                  </a:cubicBezTo>
                  <a:cubicBezTo>
                    <a:pt x="137358" y="108753"/>
                    <a:pt x="149898" y="101315"/>
                    <a:pt x="149772" y="107257"/>
                  </a:cubicBezTo>
                  <a:cubicBezTo>
                    <a:pt x="149666" y="112545"/>
                    <a:pt x="138164" y="124682"/>
                    <a:pt x="132423" y="120310"/>
                  </a:cubicBezTo>
                  <a:close/>
                  <a:moveTo>
                    <a:pt x="187462" y="141366"/>
                  </a:moveTo>
                  <a:cubicBezTo>
                    <a:pt x="166059" y="129602"/>
                    <a:pt x="154773" y="75268"/>
                    <a:pt x="128898" y="109372"/>
                  </a:cubicBezTo>
                  <a:cubicBezTo>
                    <a:pt x="103018" y="143481"/>
                    <a:pt x="92910" y="161117"/>
                    <a:pt x="82088" y="131249"/>
                  </a:cubicBezTo>
                  <a:cubicBezTo>
                    <a:pt x="71270" y="101380"/>
                    <a:pt x="62563" y="114318"/>
                    <a:pt x="46100" y="126308"/>
                  </a:cubicBezTo>
                  <a:cubicBezTo>
                    <a:pt x="30096" y="137972"/>
                    <a:pt x="5117" y="93136"/>
                    <a:pt x="38858" y="93917"/>
                  </a:cubicBezTo>
                  <a:cubicBezTo>
                    <a:pt x="40198" y="93957"/>
                    <a:pt x="41538" y="94073"/>
                    <a:pt x="42867" y="94269"/>
                  </a:cubicBezTo>
                  <a:cubicBezTo>
                    <a:pt x="47500" y="94924"/>
                    <a:pt x="57744" y="89782"/>
                    <a:pt x="63978" y="75037"/>
                  </a:cubicBezTo>
                  <a:cubicBezTo>
                    <a:pt x="71034" y="58332"/>
                    <a:pt x="62331" y="35987"/>
                    <a:pt x="82093" y="41164"/>
                  </a:cubicBezTo>
                  <a:cubicBezTo>
                    <a:pt x="101849" y="46336"/>
                    <a:pt x="105374" y="75505"/>
                    <a:pt x="126073" y="53865"/>
                  </a:cubicBezTo>
                  <a:cubicBezTo>
                    <a:pt x="146771" y="32225"/>
                    <a:pt x="161123" y="5409"/>
                    <a:pt x="181822" y="28464"/>
                  </a:cubicBezTo>
                  <a:cubicBezTo>
                    <a:pt x="202515" y="51513"/>
                    <a:pt x="193817" y="66566"/>
                    <a:pt x="179701" y="74795"/>
                  </a:cubicBezTo>
                  <a:cubicBezTo>
                    <a:pt x="165590" y="83029"/>
                    <a:pt x="175234" y="102080"/>
                    <a:pt x="195227" y="111024"/>
                  </a:cubicBezTo>
                  <a:cubicBezTo>
                    <a:pt x="215221" y="119963"/>
                    <a:pt x="208870" y="153125"/>
                    <a:pt x="187467" y="141366"/>
                  </a:cubicBezTo>
                  <a:close/>
                </a:path>
              </a:pathLst>
            </a:custGeom>
            <a:solidFill>
              <a:schemeClr val="dk1"/>
            </a:solidFill>
            <a:ln>
              <a:noFill/>
            </a:ln>
            <a:effectLst>
              <a:outerShdw blurRad="157163" dist="1047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5"/>
        <p:cNvGrpSpPr/>
        <p:nvPr/>
      </p:nvGrpSpPr>
      <p:grpSpPr>
        <a:xfrm>
          <a:off x="0" y="0"/>
          <a:ext cx="0" cy="0"/>
          <a:chOff x="0" y="0"/>
          <a:chExt cx="0" cy="0"/>
        </a:xfrm>
      </p:grpSpPr>
      <p:sp>
        <p:nvSpPr>
          <p:cNvPr id="96" name="Google Shape;96;p9"/>
          <p:cNvSpPr/>
          <p:nvPr/>
        </p:nvSpPr>
        <p:spPr>
          <a:xfrm rot="-1986468" flipH="1">
            <a:off x="213372" y="3741174"/>
            <a:ext cx="2542352" cy="2554992"/>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accent1"/>
          </a:solidFill>
          <a:ln>
            <a:noFill/>
          </a:ln>
          <a:effectLst>
            <a:outerShdw blurRad="171450"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txBox="1">
            <a:spLocks noGrp="1"/>
          </p:cNvSpPr>
          <p:nvPr>
            <p:ph type="title"/>
          </p:nvPr>
        </p:nvSpPr>
        <p:spPr>
          <a:xfrm>
            <a:off x="3844200" y="712244"/>
            <a:ext cx="4294800" cy="1402200"/>
          </a:xfrm>
          <a:prstGeom prst="rect">
            <a:avLst/>
          </a:prstGeom>
          <a:effectLst>
            <a:outerShdw blurRad="42863" dist="57150" dir="2400000" algn="bl" rotWithShape="0">
              <a:srgbClr val="011530">
                <a:alpha val="50000"/>
              </a:srgbClr>
            </a:outerShdw>
          </a:effectLst>
        </p:spPr>
        <p:txBody>
          <a:bodyPr spcFirstLastPara="1" wrap="square" lIns="91425" tIns="91425" rIns="91425" bIns="91425" anchor="t" anchorCtr="0">
            <a:noAutofit/>
          </a:bodyPr>
          <a:lstStyle>
            <a:lvl1pPr lvl="0" algn="ctr" rtl="0">
              <a:spcBef>
                <a:spcPts val="0"/>
              </a:spcBef>
              <a:spcAft>
                <a:spcPts val="0"/>
              </a:spcAft>
              <a:buSzPts val="4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8" name="Google Shape;98;p9"/>
          <p:cNvSpPr txBox="1">
            <a:spLocks noGrp="1"/>
          </p:cNvSpPr>
          <p:nvPr>
            <p:ph type="subTitle" idx="1"/>
          </p:nvPr>
        </p:nvSpPr>
        <p:spPr>
          <a:xfrm>
            <a:off x="4353450" y="2519850"/>
            <a:ext cx="3276300" cy="173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8"/>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1">
  <p:cSld name="CUSTOM_4">
    <p:bg>
      <p:bgPr>
        <a:solidFill>
          <a:schemeClr val="lt2"/>
        </a:solidFill>
        <a:effectLst/>
      </p:bgPr>
    </p:bg>
    <p:spTree>
      <p:nvGrpSpPr>
        <p:cNvPr id="1" name="Shape 166"/>
        <p:cNvGrpSpPr/>
        <p:nvPr/>
      </p:nvGrpSpPr>
      <p:grpSpPr>
        <a:xfrm>
          <a:off x="0" y="0"/>
          <a:ext cx="0" cy="0"/>
          <a:chOff x="0" y="0"/>
          <a:chExt cx="0" cy="0"/>
        </a:xfrm>
      </p:grpSpPr>
      <p:grpSp>
        <p:nvGrpSpPr>
          <p:cNvPr id="167" name="Google Shape;167;p16"/>
          <p:cNvGrpSpPr/>
          <p:nvPr/>
        </p:nvGrpSpPr>
        <p:grpSpPr>
          <a:xfrm rot="-585192">
            <a:off x="-4169098" y="-3149271"/>
            <a:ext cx="10686070" cy="12078604"/>
            <a:chOff x="-20424851" y="-5929210"/>
            <a:chExt cx="11701800" cy="13226697"/>
          </a:xfrm>
        </p:grpSpPr>
        <p:sp>
          <p:nvSpPr>
            <p:cNvPr id="168" name="Google Shape;168;p16"/>
            <p:cNvSpPr/>
            <p:nvPr/>
          </p:nvSpPr>
          <p:spPr>
            <a:xfrm rot="6024745">
              <a:off x="-18500782" y="-2264845"/>
              <a:ext cx="9303812" cy="5959525"/>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6"/>
            <p:cNvSpPr/>
            <p:nvPr/>
          </p:nvSpPr>
          <p:spPr>
            <a:xfrm rot="6024668">
              <a:off x="-19090755" y="-2021006"/>
              <a:ext cx="9280762" cy="6747528"/>
            </a:xfrm>
            <a:custGeom>
              <a:avLst/>
              <a:gdLst/>
              <a:ahLst/>
              <a:cxnLst/>
              <a:rect l="l" t="t" r="r" b="b"/>
              <a:pathLst>
                <a:path w="269202" h="181584" extrusionOk="0">
                  <a:moveTo>
                    <a:pt x="0" y="0"/>
                  </a:moveTo>
                  <a:lnTo>
                    <a:pt x="0" y="181584"/>
                  </a:lnTo>
                  <a:lnTo>
                    <a:pt x="269202" y="181584"/>
                  </a:lnTo>
                  <a:lnTo>
                    <a:pt x="269202" y="0"/>
                  </a:lnTo>
                  <a:close/>
                  <a:moveTo>
                    <a:pt x="204902" y="106200"/>
                  </a:moveTo>
                  <a:cubicBezTo>
                    <a:pt x="202258" y="109549"/>
                    <a:pt x="188232" y="102317"/>
                    <a:pt x="184173" y="92436"/>
                  </a:cubicBezTo>
                  <a:cubicBezTo>
                    <a:pt x="181640" y="86262"/>
                    <a:pt x="184687" y="84706"/>
                    <a:pt x="187326" y="84409"/>
                  </a:cubicBezTo>
                  <a:cubicBezTo>
                    <a:pt x="189028" y="84212"/>
                    <a:pt x="190750" y="84575"/>
                    <a:pt x="192286" y="85330"/>
                  </a:cubicBezTo>
                  <a:cubicBezTo>
                    <a:pt x="202303" y="90281"/>
                    <a:pt x="207390" y="103047"/>
                    <a:pt x="204902" y="106200"/>
                  </a:cubicBezTo>
                  <a:close/>
                  <a:moveTo>
                    <a:pt x="132423" y="120310"/>
                  </a:moveTo>
                  <a:cubicBezTo>
                    <a:pt x="128485" y="117319"/>
                    <a:pt x="129991" y="114529"/>
                    <a:pt x="132680" y="112419"/>
                  </a:cubicBezTo>
                  <a:cubicBezTo>
                    <a:pt x="137358" y="108753"/>
                    <a:pt x="149898" y="101315"/>
                    <a:pt x="149772" y="107257"/>
                  </a:cubicBezTo>
                  <a:cubicBezTo>
                    <a:pt x="149666" y="112545"/>
                    <a:pt x="138164" y="124682"/>
                    <a:pt x="132423" y="120310"/>
                  </a:cubicBezTo>
                  <a:close/>
                  <a:moveTo>
                    <a:pt x="187462" y="141366"/>
                  </a:moveTo>
                  <a:cubicBezTo>
                    <a:pt x="166059" y="129602"/>
                    <a:pt x="154773" y="75268"/>
                    <a:pt x="128898" y="109372"/>
                  </a:cubicBezTo>
                  <a:cubicBezTo>
                    <a:pt x="103018" y="143481"/>
                    <a:pt x="92910" y="161117"/>
                    <a:pt x="82088" y="131249"/>
                  </a:cubicBezTo>
                  <a:cubicBezTo>
                    <a:pt x="71270" y="101380"/>
                    <a:pt x="62563" y="114318"/>
                    <a:pt x="46100" y="126308"/>
                  </a:cubicBezTo>
                  <a:cubicBezTo>
                    <a:pt x="30096" y="137972"/>
                    <a:pt x="5117" y="93136"/>
                    <a:pt x="38858" y="93917"/>
                  </a:cubicBezTo>
                  <a:cubicBezTo>
                    <a:pt x="40198" y="93957"/>
                    <a:pt x="41538" y="94073"/>
                    <a:pt x="42867" y="94269"/>
                  </a:cubicBezTo>
                  <a:cubicBezTo>
                    <a:pt x="47500" y="94924"/>
                    <a:pt x="57744" y="89782"/>
                    <a:pt x="63978" y="75037"/>
                  </a:cubicBezTo>
                  <a:cubicBezTo>
                    <a:pt x="71034" y="58332"/>
                    <a:pt x="62331" y="35987"/>
                    <a:pt x="82093" y="41164"/>
                  </a:cubicBezTo>
                  <a:cubicBezTo>
                    <a:pt x="101849" y="46336"/>
                    <a:pt x="105374" y="75505"/>
                    <a:pt x="126073" y="53865"/>
                  </a:cubicBezTo>
                  <a:cubicBezTo>
                    <a:pt x="146771" y="32225"/>
                    <a:pt x="161123" y="5409"/>
                    <a:pt x="181822" y="28464"/>
                  </a:cubicBezTo>
                  <a:cubicBezTo>
                    <a:pt x="202515" y="51513"/>
                    <a:pt x="193817" y="66566"/>
                    <a:pt x="179701" y="74795"/>
                  </a:cubicBezTo>
                  <a:cubicBezTo>
                    <a:pt x="165590" y="83029"/>
                    <a:pt x="175234" y="102080"/>
                    <a:pt x="195227" y="111024"/>
                  </a:cubicBezTo>
                  <a:cubicBezTo>
                    <a:pt x="215221" y="119963"/>
                    <a:pt x="208870" y="153125"/>
                    <a:pt x="187467" y="141366"/>
                  </a:cubicBezTo>
                  <a:close/>
                </a:path>
              </a:pathLst>
            </a:custGeom>
            <a:solidFill>
              <a:schemeClr val="dk2"/>
            </a:solidFill>
            <a:ln>
              <a:noFill/>
            </a:ln>
            <a:effectLst>
              <a:outerShdw blurRad="157163" dist="1047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6"/>
            <p:cNvSpPr/>
            <p:nvPr/>
          </p:nvSpPr>
          <p:spPr>
            <a:xfrm rot="6024630">
              <a:off x="-19904943" y="-3414052"/>
              <a:ext cx="10688609" cy="7446023"/>
            </a:xfrm>
            <a:custGeom>
              <a:avLst/>
              <a:gdLst/>
              <a:ahLst/>
              <a:cxnLst/>
              <a:rect l="l" t="t" r="r" b="b"/>
              <a:pathLst>
                <a:path w="192469" h="134080" extrusionOk="0">
                  <a:moveTo>
                    <a:pt x="1" y="1"/>
                  </a:moveTo>
                  <a:lnTo>
                    <a:pt x="1" y="134080"/>
                  </a:lnTo>
                  <a:lnTo>
                    <a:pt x="192468" y="134080"/>
                  </a:lnTo>
                  <a:lnTo>
                    <a:pt x="192468" y="1"/>
                  </a:lnTo>
                  <a:close/>
                  <a:moveTo>
                    <a:pt x="149058" y="102680"/>
                  </a:moveTo>
                  <a:cubicBezTo>
                    <a:pt x="118776" y="107807"/>
                    <a:pt x="113337" y="83458"/>
                    <a:pt x="94271" y="96753"/>
                  </a:cubicBezTo>
                  <a:cubicBezTo>
                    <a:pt x="75204" y="110053"/>
                    <a:pt x="60474" y="125111"/>
                    <a:pt x="47017" y="109569"/>
                  </a:cubicBezTo>
                  <a:cubicBezTo>
                    <a:pt x="33561" y="94028"/>
                    <a:pt x="68959" y="84581"/>
                    <a:pt x="57744" y="72247"/>
                  </a:cubicBezTo>
                  <a:cubicBezTo>
                    <a:pt x="46534" y="59914"/>
                    <a:pt x="22507" y="45975"/>
                    <a:pt x="33078" y="34920"/>
                  </a:cubicBezTo>
                  <a:cubicBezTo>
                    <a:pt x="39025" y="28706"/>
                    <a:pt x="48342" y="28162"/>
                    <a:pt x="55357" y="28877"/>
                  </a:cubicBezTo>
                  <a:cubicBezTo>
                    <a:pt x="61582" y="29512"/>
                    <a:pt x="67846" y="28172"/>
                    <a:pt x="73321" y="25141"/>
                  </a:cubicBezTo>
                  <a:cubicBezTo>
                    <a:pt x="80668" y="21076"/>
                    <a:pt x="90997" y="17481"/>
                    <a:pt x="96673" y="24984"/>
                  </a:cubicBezTo>
                  <a:cubicBezTo>
                    <a:pt x="106125" y="37484"/>
                    <a:pt x="94271" y="51902"/>
                    <a:pt x="108049" y="51418"/>
                  </a:cubicBezTo>
                  <a:cubicBezTo>
                    <a:pt x="121828" y="50940"/>
                    <a:pt x="128712" y="26913"/>
                    <a:pt x="146817" y="41009"/>
                  </a:cubicBezTo>
                  <a:cubicBezTo>
                    <a:pt x="164916" y="55105"/>
                    <a:pt x="179334" y="97553"/>
                    <a:pt x="149058" y="102680"/>
                  </a:cubicBezTo>
                  <a:close/>
                </a:path>
              </a:pathLst>
            </a:custGeom>
            <a:solidFill>
              <a:schemeClr val="accent1"/>
            </a:solidFill>
            <a:ln>
              <a:noFill/>
            </a:ln>
            <a:effectLst>
              <a:outerShdw blurRad="142875" dist="571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6"/>
            <p:cNvSpPr/>
            <p:nvPr/>
          </p:nvSpPr>
          <p:spPr>
            <a:xfrm rot="6024672">
              <a:off x="-19835869" y="-3579129"/>
              <a:ext cx="10936001" cy="7391521"/>
            </a:xfrm>
            <a:custGeom>
              <a:avLst/>
              <a:gdLst/>
              <a:ahLst/>
              <a:cxnLst/>
              <a:rect l="l" t="t" r="r" b="b"/>
              <a:pathLst>
                <a:path w="204001" h="137882" extrusionOk="0">
                  <a:moveTo>
                    <a:pt x="3330" y="1"/>
                  </a:moveTo>
                  <a:lnTo>
                    <a:pt x="3330" y="137882"/>
                  </a:lnTo>
                  <a:lnTo>
                    <a:pt x="204001" y="137882"/>
                  </a:lnTo>
                  <a:lnTo>
                    <a:pt x="204001" y="1"/>
                  </a:lnTo>
                  <a:close/>
                  <a:moveTo>
                    <a:pt x="180679" y="114046"/>
                  </a:moveTo>
                  <a:cubicBezTo>
                    <a:pt x="178629" y="129678"/>
                    <a:pt x="150694" y="86368"/>
                    <a:pt x="130444" y="101487"/>
                  </a:cubicBezTo>
                  <a:cubicBezTo>
                    <a:pt x="110194" y="116610"/>
                    <a:pt x="93540" y="126606"/>
                    <a:pt x="88670" y="109177"/>
                  </a:cubicBezTo>
                  <a:cubicBezTo>
                    <a:pt x="83800" y="91747"/>
                    <a:pt x="76372" y="90468"/>
                    <a:pt x="48180" y="101743"/>
                  </a:cubicBezTo>
                  <a:cubicBezTo>
                    <a:pt x="19989" y="113019"/>
                    <a:pt x="1" y="79958"/>
                    <a:pt x="34855" y="75863"/>
                  </a:cubicBezTo>
                  <a:cubicBezTo>
                    <a:pt x="38612" y="75420"/>
                    <a:pt x="66119" y="81755"/>
                    <a:pt x="63304" y="60226"/>
                  </a:cubicBezTo>
                  <a:cubicBezTo>
                    <a:pt x="60484" y="38702"/>
                    <a:pt x="45108" y="35877"/>
                    <a:pt x="57407" y="23066"/>
                  </a:cubicBezTo>
                  <a:cubicBezTo>
                    <a:pt x="69710" y="10249"/>
                    <a:pt x="90982" y="17425"/>
                    <a:pt x="96108" y="33057"/>
                  </a:cubicBezTo>
                  <a:cubicBezTo>
                    <a:pt x="101230" y="48694"/>
                    <a:pt x="114817" y="53050"/>
                    <a:pt x="130192" y="34855"/>
                  </a:cubicBezTo>
                  <a:cubicBezTo>
                    <a:pt x="145567" y="16660"/>
                    <a:pt x="172480" y="6663"/>
                    <a:pt x="175300" y="34341"/>
                  </a:cubicBezTo>
                  <a:cubicBezTo>
                    <a:pt x="178115" y="62019"/>
                    <a:pt x="148901" y="52536"/>
                    <a:pt x="154285" y="76372"/>
                  </a:cubicBezTo>
                  <a:cubicBezTo>
                    <a:pt x="159663" y="100207"/>
                    <a:pt x="182728" y="98410"/>
                    <a:pt x="180679" y="114046"/>
                  </a:cubicBezTo>
                  <a:close/>
                </a:path>
              </a:pathLst>
            </a:custGeom>
            <a:solidFill>
              <a:schemeClr val="dk1"/>
            </a:solidFill>
            <a:ln>
              <a:noFill/>
            </a:ln>
            <a:effectLst>
              <a:outerShdw blurRad="157163" dist="11430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6"/>
            <p:cNvSpPr/>
            <p:nvPr/>
          </p:nvSpPr>
          <p:spPr>
            <a:xfrm rot="6029086">
              <a:off x="-20000234" y="-3418771"/>
              <a:ext cx="10935233" cy="7511899"/>
            </a:xfrm>
            <a:custGeom>
              <a:avLst/>
              <a:gdLst/>
              <a:ahLst/>
              <a:cxnLst/>
              <a:rect l="l" t="t" r="r" b="b"/>
              <a:pathLst>
                <a:path w="275709" h="170672" extrusionOk="0">
                  <a:moveTo>
                    <a:pt x="0" y="0"/>
                  </a:moveTo>
                  <a:lnTo>
                    <a:pt x="0" y="170671"/>
                  </a:lnTo>
                  <a:lnTo>
                    <a:pt x="272057" y="170671"/>
                  </a:lnTo>
                  <a:lnTo>
                    <a:pt x="272057" y="0"/>
                  </a:lnTo>
                  <a:close/>
                  <a:moveTo>
                    <a:pt x="183070" y="27406"/>
                  </a:moveTo>
                  <a:cubicBezTo>
                    <a:pt x="183070" y="27406"/>
                    <a:pt x="185905" y="4377"/>
                    <a:pt x="191949" y="6305"/>
                  </a:cubicBezTo>
                  <a:cubicBezTo>
                    <a:pt x="197992" y="8234"/>
                    <a:pt x="189113" y="18271"/>
                    <a:pt x="195031" y="29209"/>
                  </a:cubicBezTo>
                  <a:cubicBezTo>
                    <a:pt x="200948" y="40148"/>
                    <a:pt x="194260" y="51594"/>
                    <a:pt x="187054" y="46579"/>
                  </a:cubicBezTo>
                  <a:cubicBezTo>
                    <a:pt x="179847" y="41558"/>
                    <a:pt x="183070" y="28691"/>
                    <a:pt x="183070" y="27406"/>
                  </a:cubicBezTo>
                  <a:close/>
                  <a:moveTo>
                    <a:pt x="56993" y="87229"/>
                  </a:moveTo>
                  <a:cubicBezTo>
                    <a:pt x="56348" y="82596"/>
                    <a:pt x="56605" y="70631"/>
                    <a:pt x="65484" y="72559"/>
                  </a:cubicBezTo>
                  <a:cubicBezTo>
                    <a:pt x="65484" y="72559"/>
                    <a:pt x="76679" y="79766"/>
                    <a:pt x="71532" y="88000"/>
                  </a:cubicBezTo>
                  <a:cubicBezTo>
                    <a:pt x="66385" y="96234"/>
                    <a:pt x="57637" y="91862"/>
                    <a:pt x="56993" y="87229"/>
                  </a:cubicBezTo>
                  <a:close/>
                  <a:moveTo>
                    <a:pt x="220921" y="89979"/>
                  </a:moveTo>
                  <a:cubicBezTo>
                    <a:pt x="166134" y="91308"/>
                    <a:pt x="210627" y="117209"/>
                    <a:pt x="186389" y="140782"/>
                  </a:cubicBezTo>
                  <a:cubicBezTo>
                    <a:pt x="162150" y="164351"/>
                    <a:pt x="164140" y="129824"/>
                    <a:pt x="134588" y="101270"/>
                  </a:cubicBezTo>
                  <a:cubicBezTo>
                    <a:pt x="105037" y="72710"/>
                    <a:pt x="107691" y="130821"/>
                    <a:pt x="84449" y="142777"/>
                  </a:cubicBezTo>
                  <a:cubicBezTo>
                    <a:pt x="61208" y="154727"/>
                    <a:pt x="51912" y="131486"/>
                    <a:pt x="73159" y="100605"/>
                  </a:cubicBezTo>
                  <a:cubicBezTo>
                    <a:pt x="88433" y="78411"/>
                    <a:pt x="74891" y="67705"/>
                    <a:pt x="65448" y="63197"/>
                  </a:cubicBezTo>
                  <a:cubicBezTo>
                    <a:pt x="54535" y="57985"/>
                    <a:pt x="50048" y="44811"/>
                    <a:pt x="55724" y="34129"/>
                  </a:cubicBezTo>
                  <a:cubicBezTo>
                    <a:pt x="55885" y="33822"/>
                    <a:pt x="56056" y="33515"/>
                    <a:pt x="56227" y="33198"/>
                  </a:cubicBezTo>
                  <a:cubicBezTo>
                    <a:pt x="67851" y="12283"/>
                    <a:pt x="78144" y="29214"/>
                    <a:pt x="103712" y="45153"/>
                  </a:cubicBezTo>
                  <a:cubicBezTo>
                    <a:pt x="129275" y="61092"/>
                    <a:pt x="123302" y="29214"/>
                    <a:pt x="148870" y="15270"/>
                  </a:cubicBezTo>
                  <a:cubicBezTo>
                    <a:pt x="174433" y="1325"/>
                    <a:pt x="166466" y="27225"/>
                    <a:pt x="176760" y="48804"/>
                  </a:cubicBezTo>
                  <a:cubicBezTo>
                    <a:pt x="187054" y="70389"/>
                    <a:pt x="191037" y="57109"/>
                    <a:pt x="227891" y="47812"/>
                  </a:cubicBezTo>
                  <a:cubicBezTo>
                    <a:pt x="264750" y="38516"/>
                    <a:pt x="275708" y="88654"/>
                    <a:pt x="220921" y="89979"/>
                  </a:cubicBezTo>
                  <a:close/>
                </a:path>
              </a:pathLst>
            </a:custGeom>
            <a:solidFill>
              <a:schemeClr val="lt2"/>
            </a:solidFill>
            <a:ln>
              <a:noFill/>
            </a:ln>
            <a:effectLst>
              <a:outerShdw blurRad="142875" dist="952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6"/>
            <p:cNvSpPr/>
            <p:nvPr/>
          </p:nvSpPr>
          <p:spPr>
            <a:xfrm rot="620691">
              <a:off x="-19511512" y="-4422097"/>
              <a:ext cx="9875123" cy="10924067"/>
            </a:xfrm>
            <a:prstGeom prst="frame">
              <a:avLst>
                <a:gd name="adj1" fmla="val 1317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 name="Google Shape;174;p16"/>
          <p:cNvSpPr txBox="1">
            <a:spLocks noGrp="1"/>
          </p:cNvSpPr>
          <p:nvPr>
            <p:ph type="title"/>
          </p:nvPr>
        </p:nvSpPr>
        <p:spPr>
          <a:xfrm flipH="1">
            <a:off x="3145350" y="1733925"/>
            <a:ext cx="4798500" cy="841800"/>
          </a:xfrm>
          <a:prstGeom prst="rect">
            <a:avLst/>
          </a:prstGeom>
          <a:effectLst>
            <a:outerShdw blurRad="42863" dist="57150" dir="2400000" algn="bl" rotWithShape="0">
              <a:srgbClr val="011530">
                <a:alpha val="50000"/>
              </a:srgbClr>
            </a:outerShdw>
          </a:effectLst>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4000">
                <a:solidFill>
                  <a:schemeClr val="lt1"/>
                </a:solidFill>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175" name="Google Shape;175;p16"/>
          <p:cNvSpPr txBox="1">
            <a:spLocks noGrp="1"/>
          </p:cNvSpPr>
          <p:nvPr>
            <p:ph type="title" idx="2" hasCustomPrompt="1"/>
          </p:nvPr>
        </p:nvSpPr>
        <p:spPr>
          <a:xfrm flipH="1">
            <a:off x="796350" y="1732100"/>
            <a:ext cx="1546800" cy="981000"/>
          </a:xfrm>
          <a:prstGeom prst="rect">
            <a:avLst/>
          </a:prstGeom>
          <a:effectLst>
            <a:outerShdw blurRad="42863" dist="57150" dir="2400000" algn="bl" rotWithShape="0">
              <a:srgbClr val="011530">
                <a:alpha val="50000"/>
              </a:srgbClr>
            </a:outerShdw>
          </a:effectLst>
        </p:spPr>
        <p:txBody>
          <a:bodyPr spcFirstLastPara="1" wrap="square" lIns="91425" tIns="91425" rIns="91425" bIns="91425" anchor="ctr" anchorCtr="0">
            <a:noAutofit/>
          </a:bodyPr>
          <a:lstStyle>
            <a:lvl1pPr lvl="0" algn="ctr" rtl="0">
              <a:spcBef>
                <a:spcPts val="0"/>
              </a:spcBef>
              <a:spcAft>
                <a:spcPts val="0"/>
              </a:spcAft>
              <a:buClr>
                <a:schemeClr val="accent2"/>
              </a:buClr>
              <a:buSzPts val="6000"/>
              <a:buNone/>
              <a:defRPr sz="7200">
                <a:solidFill>
                  <a:schemeClr val="accen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6" name="Google Shape;176;p16"/>
          <p:cNvSpPr txBox="1">
            <a:spLocks noGrp="1"/>
          </p:cNvSpPr>
          <p:nvPr>
            <p:ph type="subTitle" idx="1"/>
          </p:nvPr>
        </p:nvSpPr>
        <p:spPr>
          <a:xfrm flipH="1">
            <a:off x="4834950" y="2696200"/>
            <a:ext cx="31089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0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18">
    <p:bg>
      <p:bgPr>
        <a:solidFill>
          <a:schemeClr val="dk2"/>
        </a:solidFill>
        <a:effectLst/>
      </p:bgPr>
    </p:bg>
    <p:spTree>
      <p:nvGrpSpPr>
        <p:cNvPr id="1" name="Shape 347"/>
        <p:cNvGrpSpPr/>
        <p:nvPr/>
      </p:nvGrpSpPr>
      <p:grpSpPr>
        <a:xfrm>
          <a:off x="0" y="0"/>
          <a:ext cx="0" cy="0"/>
          <a:chOff x="0" y="0"/>
          <a:chExt cx="0" cy="0"/>
        </a:xfrm>
      </p:grpSpPr>
      <p:grpSp>
        <p:nvGrpSpPr>
          <p:cNvPr id="348" name="Google Shape;348;p31"/>
          <p:cNvGrpSpPr/>
          <p:nvPr/>
        </p:nvGrpSpPr>
        <p:grpSpPr>
          <a:xfrm>
            <a:off x="-3089376" y="-2876550"/>
            <a:ext cx="6804126" cy="9684390"/>
            <a:chOff x="5197374" y="-3371850"/>
            <a:chExt cx="6804126" cy="9684390"/>
          </a:xfrm>
        </p:grpSpPr>
        <p:grpSp>
          <p:nvGrpSpPr>
            <p:cNvPr id="349" name="Google Shape;349;p31"/>
            <p:cNvGrpSpPr/>
            <p:nvPr/>
          </p:nvGrpSpPr>
          <p:grpSpPr>
            <a:xfrm rot="-5400000">
              <a:off x="3730691" y="-1901292"/>
              <a:ext cx="9680515" cy="6747149"/>
              <a:chOff x="-4344161" y="-812516"/>
              <a:chExt cx="10940908" cy="7625620"/>
            </a:xfrm>
          </p:grpSpPr>
          <p:sp>
            <p:nvSpPr>
              <p:cNvPr id="350" name="Google Shape;350;p31"/>
              <p:cNvSpPr/>
              <p:nvPr/>
            </p:nvSpPr>
            <p:spPr>
              <a:xfrm>
                <a:off x="-3272742" y="292504"/>
                <a:ext cx="7834800" cy="501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1"/>
              <p:cNvSpPr/>
              <p:nvPr/>
            </p:nvSpPr>
            <p:spPr>
              <a:xfrm>
                <a:off x="-3959769" y="-336141"/>
                <a:ext cx="7203633" cy="5018279"/>
              </a:xfrm>
              <a:custGeom>
                <a:avLst/>
                <a:gdLst/>
                <a:ahLst/>
                <a:cxnLst/>
                <a:rect l="l" t="t" r="r" b="b"/>
                <a:pathLst>
                  <a:path w="192469" h="134080" extrusionOk="0">
                    <a:moveTo>
                      <a:pt x="1" y="1"/>
                    </a:moveTo>
                    <a:lnTo>
                      <a:pt x="1" y="134080"/>
                    </a:lnTo>
                    <a:lnTo>
                      <a:pt x="192468" y="134080"/>
                    </a:lnTo>
                    <a:lnTo>
                      <a:pt x="192468" y="1"/>
                    </a:lnTo>
                    <a:close/>
                    <a:moveTo>
                      <a:pt x="149058" y="102680"/>
                    </a:moveTo>
                    <a:cubicBezTo>
                      <a:pt x="118776" y="107807"/>
                      <a:pt x="113337" y="83458"/>
                      <a:pt x="94271" y="96753"/>
                    </a:cubicBezTo>
                    <a:cubicBezTo>
                      <a:pt x="75204" y="110053"/>
                      <a:pt x="60474" y="125111"/>
                      <a:pt x="47017" y="109569"/>
                    </a:cubicBezTo>
                    <a:cubicBezTo>
                      <a:pt x="33561" y="94028"/>
                      <a:pt x="68959" y="84581"/>
                      <a:pt x="57744" y="72247"/>
                    </a:cubicBezTo>
                    <a:cubicBezTo>
                      <a:pt x="46534" y="59914"/>
                      <a:pt x="22507" y="45975"/>
                      <a:pt x="33078" y="34920"/>
                    </a:cubicBezTo>
                    <a:cubicBezTo>
                      <a:pt x="39025" y="28706"/>
                      <a:pt x="48342" y="28162"/>
                      <a:pt x="55357" y="28877"/>
                    </a:cubicBezTo>
                    <a:cubicBezTo>
                      <a:pt x="61582" y="29512"/>
                      <a:pt x="67846" y="28172"/>
                      <a:pt x="73321" y="25141"/>
                    </a:cubicBezTo>
                    <a:cubicBezTo>
                      <a:pt x="80668" y="21076"/>
                      <a:pt x="90997" y="17481"/>
                      <a:pt x="96673" y="24984"/>
                    </a:cubicBezTo>
                    <a:cubicBezTo>
                      <a:pt x="106125" y="37484"/>
                      <a:pt x="94271" y="51902"/>
                      <a:pt x="108049" y="51418"/>
                    </a:cubicBezTo>
                    <a:cubicBezTo>
                      <a:pt x="121828" y="50940"/>
                      <a:pt x="128712" y="26913"/>
                      <a:pt x="146817" y="41009"/>
                    </a:cubicBezTo>
                    <a:cubicBezTo>
                      <a:pt x="164916" y="55105"/>
                      <a:pt x="179334" y="97553"/>
                      <a:pt x="149058" y="102680"/>
                    </a:cubicBezTo>
                    <a:close/>
                  </a:path>
                </a:pathLst>
              </a:custGeom>
              <a:solidFill>
                <a:schemeClr val="accent1"/>
              </a:solidFill>
              <a:ln>
                <a:noFill/>
              </a:ln>
              <a:effectLst>
                <a:outerShdw blurRad="142875" dist="571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1"/>
              <p:cNvSpPr/>
              <p:nvPr/>
            </p:nvSpPr>
            <p:spPr>
              <a:xfrm>
                <a:off x="-3343623" y="-610666"/>
                <a:ext cx="8251840" cy="5577327"/>
              </a:xfrm>
              <a:custGeom>
                <a:avLst/>
                <a:gdLst/>
                <a:ahLst/>
                <a:cxnLst/>
                <a:rect l="l" t="t" r="r" b="b"/>
                <a:pathLst>
                  <a:path w="204001" h="137882" extrusionOk="0">
                    <a:moveTo>
                      <a:pt x="3330" y="1"/>
                    </a:moveTo>
                    <a:lnTo>
                      <a:pt x="3330" y="137882"/>
                    </a:lnTo>
                    <a:lnTo>
                      <a:pt x="204001" y="137882"/>
                    </a:lnTo>
                    <a:lnTo>
                      <a:pt x="204001" y="1"/>
                    </a:lnTo>
                    <a:close/>
                    <a:moveTo>
                      <a:pt x="180679" y="114046"/>
                    </a:moveTo>
                    <a:cubicBezTo>
                      <a:pt x="178629" y="129678"/>
                      <a:pt x="150694" y="86368"/>
                      <a:pt x="130444" y="101487"/>
                    </a:cubicBezTo>
                    <a:cubicBezTo>
                      <a:pt x="110194" y="116610"/>
                      <a:pt x="93540" y="126606"/>
                      <a:pt x="88670" y="109177"/>
                    </a:cubicBezTo>
                    <a:cubicBezTo>
                      <a:pt x="83800" y="91747"/>
                      <a:pt x="76372" y="90468"/>
                      <a:pt x="48180" y="101743"/>
                    </a:cubicBezTo>
                    <a:cubicBezTo>
                      <a:pt x="19989" y="113019"/>
                      <a:pt x="1" y="79958"/>
                      <a:pt x="34855" y="75863"/>
                    </a:cubicBezTo>
                    <a:cubicBezTo>
                      <a:pt x="38612" y="75420"/>
                      <a:pt x="66119" y="81755"/>
                      <a:pt x="63304" y="60226"/>
                    </a:cubicBezTo>
                    <a:cubicBezTo>
                      <a:pt x="60484" y="38702"/>
                      <a:pt x="45108" y="35877"/>
                      <a:pt x="57407" y="23066"/>
                    </a:cubicBezTo>
                    <a:cubicBezTo>
                      <a:pt x="69710" y="10249"/>
                      <a:pt x="90982" y="17425"/>
                      <a:pt x="96108" y="33057"/>
                    </a:cubicBezTo>
                    <a:cubicBezTo>
                      <a:pt x="101230" y="48694"/>
                      <a:pt x="114817" y="53050"/>
                      <a:pt x="130192" y="34855"/>
                    </a:cubicBezTo>
                    <a:cubicBezTo>
                      <a:pt x="145567" y="16660"/>
                      <a:pt x="172480" y="6663"/>
                      <a:pt x="175300" y="34341"/>
                    </a:cubicBezTo>
                    <a:cubicBezTo>
                      <a:pt x="178115" y="62019"/>
                      <a:pt x="148901" y="52536"/>
                      <a:pt x="154285" y="76372"/>
                    </a:cubicBezTo>
                    <a:cubicBezTo>
                      <a:pt x="159663" y="100207"/>
                      <a:pt x="182728" y="98410"/>
                      <a:pt x="180679" y="114046"/>
                    </a:cubicBezTo>
                    <a:close/>
                  </a:path>
                </a:pathLst>
              </a:custGeom>
              <a:solidFill>
                <a:schemeClr val="dk1"/>
              </a:solidFill>
              <a:ln>
                <a:noFill/>
              </a:ln>
              <a:effectLst>
                <a:outerShdw blurRad="157163" dist="11430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1"/>
              <p:cNvSpPr/>
              <p:nvPr/>
            </p:nvSpPr>
            <p:spPr>
              <a:xfrm>
                <a:off x="-4344161" y="81512"/>
                <a:ext cx="9643612" cy="5969253"/>
              </a:xfrm>
              <a:custGeom>
                <a:avLst/>
                <a:gdLst/>
                <a:ahLst/>
                <a:cxnLst/>
                <a:rect l="l" t="t" r="r" b="b"/>
                <a:pathLst>
                  <a:path w="275709" h="170672" extrusionOk="0">
                    <a:moveTo>
                      <a:pt x="0" y="0"/>
                    </a:moveTo>
                    <a:lnTo>
                      <a:pt x="0" y="170671"/>
                    </a:lnTo>
                    <a:lnTo>
                      <a:pt x="272057" y="170671"/>
                    </a:lnTo>
                    <a:lnTo>
                      <a:pt x="272057" y="0"/>
                    </a:lnTo>
                    <a:close/>
                    <a:moveTo>
                      <a:pt x="183070" y="27406"/>
                    </a:moveTo>
                    <a:cubicBezTo>
                      <a:pt x="183070" y="27406"/>
                      <a:pt x="185905" y="4377"/>
                      <a:pt x="191949" y="6305"/>
                    </a:cubicBezTo>
                    <a:cubicBezTo>
                      <a:pt x="197992" y="8234"/>
                      <a:pt x="189113" y="18271"/>
                      <a:pt x="195031" y="29209"/>
                    </a:cubicBezTo>
                    <a:cubicBezTo>
                      <a:pt x="200948" y="40148"/>
                      <a:pt x="194260" y="51594"/>
                      <a:pt x="187054" y="46579"/>
                    </a:cubicBezTo>
                    <a:cubicBezTo>
                      <a:pt x="179847" y="41558"/>
                      <a:pt x="183070" y="28691"/>
                      <a:pt x="183070" y="27406"/>
                    </a:cubicBezTo>
                    <a:close/>
                    <a:moveTo>
                      <a:pt x="56993" y="87229"/>
                    </a:moveTo>
                    <a:cubicBezTo>
                      <a:pt x="56348" y="82596"/>
                      <a:pt x="56605" y="70631"/>
                      <a:pt x="65484" y="72559"/>
                    </a:cubicBezTo>
                    <a:cubicBezTo>
                      <a:pt x="65484" y="72559"/>
                      <a:pt x="76679" y="79766"/>
                      <a:pt x="71532" y="88000"/>
                    </a:cubicBezTo>
                    <a:cubicBezTo>
                      <a:pt x="66385" y="96234"/>
                      <a:pt x="57637" y="91862"/>
                      <a:pt x="56993" y="87229"/>
                    </a:cubicBezTo>
                    <a:close/>
                    <a:moveTo>
                      <a:pt x="220921" y="89979"/>
                    </a:moveTo>
                    <a:cubicBezTo>
                      <a:pt x="166134" y="91308"/>
                      <a:pt x="210627" y="117209"/>
                      <a:pt x="186389" y="140782"/>
                    </a:cubicBezTo>
                    <a:cubicBezTo>
                      <a:pt x="162150" y="164351"/>
                      <a:pt x="164140" y="129824"/>
                      <a:pt x="134588" y="101270"/>
                    </a:cubicBezTo>
                    <a:cubicBezTo>
                      <a:pt x="105037" y="72710"/>
                      <a:pt x="107691" y="130821"/>
                      <a:pt x="84449" y="142777"/>
                    </a:cubicBezTo>
                    <a:cubicBezTo>
                      <a:pt x="61208" y="154727"/>
                      <a:pt x="51912" y="131486"/>
                      <a:pt x="73159" y="100605"/>
                    </a:cubicBezTo>
                    <a:cubicBezTo>
                      <a:pt x="88433" y="78411"/>
                      <a:pt x="74891" y="67705"/>
                      <a:pt x="65448" y="63197"/>
                    </a:cubicBezTo>
                    <a:cubicBezTo>
                      <a:pt x="54535" y="57985"/>
                      <a:pt x="50048" y="44811"/>
                      <a:pt x="55724" y="34129"/>
                    </a:cubicBezTo>
                    <a:cubicBezTo>
                      <a:pt x="55885" y="33822"/>
                      <a:pt x="56056" y="33515"/>
                      <a:pt x="56227" y="33198"/>
                    </a:cubicBezTo>
                    <a:cubicBezTo>
                      <a:pt x="67851" y="12283"/>
                      <a:pt x="78144" y="29214"/>
                      <a:pt x="103712" y="45153"/>
                    </a:cubicBezTo>
                    <a:cubicBezTo>
                      <a:pt x="129275" y="61092"/>
                      <a:pt x="123302" y="29214"/>
                      <a:pt x="148870" y="15270"/>
                    </a:cubicBezTo>
                    <a:cubicBezTo>
                      <a:pt x="174433" y="1325"/>
                      <a:pt x="166466" y="27225"/>
                      <a:pt x="176760" y="48804"/>
                    </a:cubicBezTo>
                    <a:cubicBezTo>
                      <a:pt x="187054" y="70389"/>
                      <a:pt x="191037" y="57109"/>
                      <a:pt x="227891" y="47812"/>
                    </a:cubicBezTo>
                    <a:cubicBezTo>
                      <a:pt x="264750" y="38516"/>
                      <a:pt x="275708" y="88654"/>
                      <a:pt x="220921" y="89979"/>
                    </a:cubicBezTo>
                    <a:close/>
                  </a:path>
                </a:pathLst>
              </a:custGeom>
              <a:solidFill>
                <a:schemeClr val="lt1"/>
              </a:solidFill>
              <a:ln>
                <a:noFill/>
              </a:ln>
              <a:effectLst>
                <a:outerShdw blurRad="142875" dist="952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1"/>
              <p:cNvSpPr/>
              <p:nvPr/>
            </p:nvSpPr>
            <p:spPr>
              <a:xfrm>
                <a:off x="-3892036" y="-812516"/>
                <a:ext cx="10488783" cy="7625620"/>
              </a:xfrm>
              <a:custGeom>
                <a:avLst/>
                <a:gdLst/>
                <a:ahLst/>
                <a:cxnLst/>
                <a:rect l="l" t="t" r="r" b="b"/>
                <a:pathLst>
                  <a:path w="269202" h="181584" extrusionOk="0">
                    <a:moveTo>
                      <a:pt x="0" y="0"/>
                    </a:moveTo>
                    <a:lnTo>
                      <a:pt x="0" y="181584"/>
                    </a:lnTo>
                    <a:lnTo>
                      <a:pt x="269202" y="181584"/>
                    </a:lnTo>
                    <a:lnTo>
                      <a:pt x="269202" y="0"/>
                    </a:lnTo>
                    <a:close/>
                    <a:moveTo>
                      <a:pt x="204902" y="106200"/>
                    </a:moveTo>
                    <a:cubicBezTo>
                      <a:pt x="202258" y="109549"/>
                      <a:pt x="188232" y="102317"/>
                      <a:pt x="184173" y="92436"/>
                    </a:cubicBezTo>
                    <a:cubicBezTo>
                      <a:pt x="181640" y="86262"/>
                      <a:pt x="184687" y="84706"/>
                      <a:pt x="187326" y="84409"/>
                    </a:cubicBezTo>
                    <a:cubicBezTo>
                      <a:pt x="189028" y="84212"/>
                      <a:pt x="190750" y="84575"/>
                      <a:pt x="192286" y="85330"/>
                    </a:cubicBezTo>
                    <a:cubicBezTo>
                      <a:pt x="202303" y="90281"/>
                      <a:pt x="207390" y="103047"/>
                      <a:pt x="204902" y="106200"/>
                    </a:cubicBezTo>
                    <a:close/>
                    <a:moveTo>
                      <a:pt x="132423" y="120310"/>
                    </a:moveTo>
                    <a:cubicBezTo>
                      <a:pt x="128485" y="117319"/>
                      <a:pt x="129991" y="114529"/>
                      <a:pt x="132680" y="112419"/>
                    </a:cubicBezTo>
                    <a:cubicBezTo>
                      <a:pt x="137358" y="108753"/>
                      <a:pt x="149898" y="101315"/>
                      <a:pt x="149772" y="107257"/>
                    </a:cubicBezTo>
                    <a:cubicBezTo>
                      <a:pt x="149666" y="112545"/>
                      <a:pt x="138164" y="124682"/>
                      <a:pt x="132423" y="120310"/>
                    </a:cubicBezTo>
                    <a:close/>
                    <a:moveTo>
                      <a:pt x="187462" y="141366"/>
                    </a:moveTo>
                    <a:cubicBezTo>
                      <a:pt x="166059" y="129602"/>
                      <a:pt x="154773" y="75268"/>
                      <a:pt x="128898" y="109372"/>
                    </a:cubicBezTo>
                    <a:cubicBezTo>
                      <a:pt x="103018" y="143481"/>
                      <a:pt x="92910" y="161117"/>
                      <a:pt x="82088" y="131249"/>
                    </a:cubicBezTo>
                    <a:cubicBezTo>
                      <a:pt x="71270" y="101380"/>
                      <a:pt x="62563" y="114318"/>
                      <a:pt x="46100" y="126308"/>
                    </a:cubicBezTo>
                    <a:cubicBezTo>
                      <a:pt x="30096" y="137972"/>
                      <a:pt x="5117" y="93136"/>
                      <a:pt x="38858" y="93917"/>
                    </a:cubicBezTo>
                    <a:cubicBezTo>
                      <a:pt x="40198" y="93957"/>
                      <a:pt x="41538" y="94073"/>
                      <a:pt x="42867" y="94269"/>
                    </a:cubicBezTo>
                    <a:cubicBezTo>
                      <a:pt x="47500" y="94924"/>
                      <a:pt x="57744" y="89782"/>
                      <a:pt x="63978" y="75037"/>
                    </a:cubicBezTo>
                    <a:cubicBezTo>
                      <a:pt x="71034" y="58332"/>
                      <a:pt x="62331" y="35987"/>
                      <a:pt x="82093" y="41164"/>
                    </a:cubicBezTo>
                    <a:cubicBezTo>
                      <a:pt x="101849" y="46336"/>
                      <a:pt x="105374" y="75505"/>
                      <a:pt x="126073" y="53865"/>
                    </a:cubicBezTo>
                    <a:cubicBezTo>
                      <a:pt x="146771" y="32225"/>
                      <a:pt x="161123" y="5409"/>
                      <a:pt x="181822" y="28464"/>
                    </a:cubicBezTo>
                    <a:cubicBezTo>
                      <a:pt x="202515" y="51513"/>
                      <a:pt x="193817" y="66566"/>
                      <a:pt x="179701" y="74795"/>
                    </a:cubicBezTo>
                    <a:cubicBezTo>
                      <a:pt x="165590" y="83029"/>
                      <a:pt x="175234" y="102080"/>
                      <a:pt x="195227" y="111024"/>
                    </a:cubicBezTo>
                    <a:cubicBezTo>
                      <a:pt x="215221" y="119963"/>
                      <a:pt x="208870" y="153125"/>
                      <a:pt x="187467" y="141366"/>
                    </a:cubicBezTo>
                    <a:close/>
                  </a:path>
                </a:pathLst>
              </a:custGeom>
              <a:solidFill>
                <a:schemeClr val="dk2"/>
              </a:solidFill>
              <a:ln>
                <a:noFill/>
              </a:ln>
              <a:effectLst>
                <a:outerShdw blurRad="157163" dist="1047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5" name="Google Shape;355;p31"/>
            <p:cNvSpPr/>
            <p:nvPr/>
          </p:nvSpPr>
          <p:spPr>
            <a:xfrm>
              <a:off x="10858500" y="-3371850"/>
              <a:ext cx="1143000" cy="9280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19">
    <p:bg>
      <p:bgPr>
        <a:solidFill>
          <a:schemeClr val="lt2"/>
        </a:solidFill>
        <a:effectLst/>
      </p:bgPr>
    </p:bg>
    <p:spTree>
      <p:nvGrpSpPr>
        <p:cNvPr id="1" name="Shape 356"/>
        <p:cNvGrpSpPr/>
        <p:nvPr/>
      </p:nvGrpSpPr>
      <p:grpSpPr>
        <a:xfrm>
          <a:off x="0" y="0"/>
          <a:ext cx="0" cy="0"/>
          <a:chOff x="0" y="0"/>
          <a:chExt cx="0" cy="0"/>
        </a:xfrm>
      </p:grpSpPr>
      <p:grpSp>
        <p:nvGrpSpPr>
          <p:cNvPr id="357" name="Google Shape;357;p32"/>
          <p:cNvGrpSpPr/>
          <p:nvPr/>
        </p:nvGrpSpPr>
        <p:grpSpPr>
          <a:xfrm rot="-634772" flipH="1">
            <a:off x="-1315507" y="-2842595"/>
            <a:ext cx="17978845" cy="16636288"/>
            <a:chOff x="-7791172" y="-2523803"/>
            <a:chExt cx="17978863" cy="16636305"/>
          </a:xfrm>
        </p:grpSpPr>
        <p:sp>
          <p:nvSpPr>
            <p:cNvPr id="358" name="Google Shape;358;p32"/>
            <p:cNvSpPr/>
            <p:nvPr/>
          </p:nvSpPr>
          <p:spPr>
            <a:xfrm rot="-3604999">
              <a:off x="-1220762" y="2871732"/>
              <a:ext cx="3555551" cy="3445351"/>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dk2"/>
            </a:solidFill>
            <a:ln>
              <a:noFill/>
            </a:ln>
            <a:effectLst>
              <a:outerShdw blurRad="157163"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2"/>
            <p:cNvSpPr/>
            <p:nvPr/>
          </p:nvSpPr>
          <p:spPr>
            <a:xfrm rot="-2929918">
              <a:off x="484977" y="2975722"/>
              <a:ext cx="2458990" cy="2382777"/>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lt1"/>
            </a:solidFill>
            <a:ln>
              <a:noFill/>
            </a:ln>
            <a:effectLst>
              <a:outerShdw blurRad="142875" dist="857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2"/>
            <p:cNvSpPr/>
            <p:nvPr/>
          </p:nvSpPr>
          <p:spPr>
            <a:xfrm rot="7067067">
              <a:off x="-4034388" y="5978832"/>
              <a:ext cx="3017163" cy="2923650"/>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lt1"/>
            </a:solidFill>
            <a:ln>
              <a:noFill/>
            </a:ln>
            <a:effectLst>
              <a:outerShdw blurRad="142875" dist="857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2"/>
            <p:cNvSpPr/>
            <p:nvPr/>
          </p:nvSpPr>
          <p:spPr>
            <a:xfrm rot="-1922430">
              <a:off x="918550" y="7731430"/>
              <a:ext cx="3155212" cy="3057420"/>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lt2"/>
            </a:solidFill>
            <a:ln>
              <a:noFill/>
            </a:ln>
            <a:effectLst>
              <a:outerShdw blurRad="171450"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2"/>
            <p:cNvSpPr/>
            <p:nvPr/>
          </p:nvSpPr>
          <p:spPr>
            <a:xfrm rot="-1032683">
              <a:off x="-1563688" y="918454"/>
              <a:ext cx="3555513" cy="3445314"/>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lt2"/>
            </a:solidFill>
            <a:ln>
              <a:noFill/>
            </a:ln>
            <a:effectLst>
              <a:outerShdw blurRad="157163"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2"/>
            <p:cNvSpPr/>
            <p:nvPr/>
          </p:nvSpPr>
          <p:spPr>
            <a:xfrm rot="1667141">
              <a:off x="-5266431" y="1508828"/>
              <a:ext cx="11970335" cy="9095963"/>
            </a:xfrm>
            <a:custGeom>
              <a:avLst/>
              <a:gdLst/>
              <a:ahLst/>
              <a:cxnLst/>
              <a:rect l="l" t="t" r="r" b="b"/>
              <a:pathLst>
                <a:path w="192469" h="134080" extrusionOk="0">
                  <a:moveTo>
                    <a:pt x="1" y="1"/>
                  </a:moveTo>
                  <a:lnTo>
                    <a:pt x="1" y="134080"/>
                  </a:lnTo>
                  <a:lnTo>
                    <a:pt x="192468" y="134080"/>
                  </a:lnTo>
                  <a:lnTo>
                    <a:pt x="192468" y="1"/>
                  </a:lnTo>
                  <a:close/>
                  <a:moveTo>
                    <a:pt x="149058" y="102680"/>
                  </a:moveTo>
                  <a:cubicBezTo>
                    <a:pt x="118776" y="107807"/>
                    <a:pt x="113337" y="83458"/>
                    <a:pt x="94271" y="96753"/>
                  </a:cubicBezTo>
                  <a:cubicBezTo>
                    <a:pt x="75204" y="110053"/>
                    <a:pt x="60474" y="125111"/>
                    <a:pt x="47017" y="109569"/>
                  </a:cubicBezTo>
                  <a:cubicBezTo>
                    <a:pt x="33561" y="94028"/>
                    <a:pt x="68959" y="84581"/>
                    <a:pt x="57744" y="72247"/>
                  </a:cubicBezTo>
                  <a:cubicBezTo>
                    <a:pt x="46534" y="59914"/>
                    <a:pt x="22507" y="45975"/>
                    <a:pt x="33078" y="34920"/>
                  </a:cubicBezTo>
                  <a:cubicBezTo>
                    <a:pt x="39025" y="28706"/>
                    <a:pt x="48342" y="28162"/>
                    <a:pt x="55357" y="28877"/>
                  </a:cubicBezTo>
                  <a:cubicBezTo>
                    <a:pt x="61582" y="29512"/>
                    <a:pt x="67846" y="28172"/>
                    <a:pt x="73321" y="25141"/>
                  </a:cubicBezTo>
                  <a:cubicBezTo>
                    <a:pt x="80668" y="21076"/>
                    <a:pt x="90997" y="17481"/>
                    <a:pt x="96673" y="24984"/>
                  </a:cubicBezTo>
                  <a:cubicBezTo>
                    <a:pt x="106125" y="37484"/>
                    <a:pt x="94271" y="51902"/>
                    <a:pt x="108049" y="51418"/>
                  </a:cubicBezTo>
                  <a:cubicBezTo>
                    <a:pt x="121828" y="50940"/>
                    <a:pt x="128712" y="26913"/>
                    <a:pt x="146817" y="41009"/>
                  </a:cubicBezTo>
                  <a:cubicBezTo>
                    <a:pt x="164916" y="55105"/>
                    <a:pt x="179334" y="97553"/>
                    <a:pt x="149058" y="102680"/>
                  </a:cubicBezTo>
                  <a:close/>
                </a:path>
              </a:pathLst>
            </a:custGeom>
            <a:solidFill>
              <a:schemeClr val="dk1"/>
            </a:solidFill>
            <a:ln>
              <a:noFill/>
            </a:ln>
            <a:effectLst>
              <a:outerShdw blurRad="142875" dist="571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2"/>
            <p:cNvSpPr/>
            <p:nvPr/>
          </p:nvSpPr>
          <p:spPr>
            <a:xfrm rot="2023384">
              <a:off x="-6254529" y="767935"/>
              <a:ext cx="14905577" cy="10052829"/>
            </a:xfrm>
            <a:custGeom>
              <a:avLst/>
              <a:gdLst/>
              <a:ahLst/>
              <a:cxnLst/>
              <a:rect l="l" t="t" r="r" b="b"/>
              <a:pathLst>
                <a:path w="269202" h="181584" extrusionOk="0">
                  <a:moveTo>
                    <a:pt x="0" y="0"/>
                  </a:moveTo>
                  <a:lnTo>
                    <a:pt x="0" y="181584"/>
                  </a:lnTo>
                  <a:lnTo>
                    <a:pt x="269202" y="181584"/>
                  </a:lnTo>
                  <a:lnTo>
                    <a:pt x="269202" y="0"/>
                  </a:lnTo>
                  <a:close/>
                  <a:moveTo>
                    <a:pt x="204902" y="106200"/>
                  </a:moveTo>
                  <a:cubicBezTo>
                    <a:pt x="202258" y="109549"/>
                    <a:pt x="188232" y="102317"/>
                    <a:pt x="184173" y="92436"/>
                  </a:cubicBezTo>
                  <a:cubicBezTo>
                    <a:pt x="181640" y="86262"/>
                    <a:pt x="184687" y="84706"/>
                    <a:pt x="187326" y="84409"/>
                  </a:cubicBezTo>
                  <a:cubicBezTo>
                    <a:pt x="189028" y="84212"/>
                    <a:pt x="190750" y="84575"/>
                    <a:pt x="192286" y="85330"/>
                  </a:cubicBezTo>
                  <a:cubicBezTo>
                    <a:pt x="202303" y="90281"/>
                    <a:pt x="207390" y="103047"/>
                    <a:pt x="204902" y="106200"/>
                  </a:cubicBezTo>
                  <a:close/>
                  <a:moveTo>
                    <a:pt x="132423" y="120310"/>
                  </a:moveTo>
                  <a:cubicBezTo>
                    <a:pt x="128485" y="117319"/>
                    <a:pt x="129991" y="114529"/>
                    <a:pt x="132680" y="112419"/>
                  </a:cubicBezTo>
                  <a:cubicBezTo>
                    <a:pt x="137358" y="108753"/>
                    <a:pt x="149898" y="101315"/>
                    <a:pt x="149772" y="107257"/>
                  </a:cubicBezTo>
                  <a:cubicBezTo>
                    <a:pt x="149666" y="112545"/>
                    <a:pt x="138164" y="124682"/>
                    <a:pt x="132423" y="120310"/>
                  </a:cubicBezTo>
                  <a:close/>
                  <a:moveTo>
                    <a:pt x="187462" y="141366"/>
                  </a:moveTo>
                  <a:cubicBezTo>
                    <a:pt x="166059" y="129602"/>
                    <a:pt x="154773" y="75268"/>
                    <a:pt x="128898" y="109372"/>
                  </a:cubicBezTo>
                  <a:cubicBezTo>
                    <a:pt x="103018" y="143481"/>
                    <a:pt x="92910" y="161117"/>
                    <a:pt x="82088" y="131249"/>
                  </a:cubicBezTo>
                  <a:cubicBezTo>
                    <a:pt x="71270" y="101380"/>
                    <a:pt x="62563" y="114318"/>
                    <a:pt x="46100" y="126308"/>
                  </a:cubicBezTo>
                  <a:cubicBezTo>
                    <a:pt x="30096" y="137972"/>
                    <a:pt x="5117" y="93136"/>
                    <a:pt x="38858" y="93917"/>
                  </a:cubicBezTo>
                  <a:cubicBezTo>
                    <a:pt x="40198" y="93957"/>
                    <a:pt x="41538" y="94073"/>
                    <a:pt x="42867" y="94269"/>
                  </a:cubicBezTo>
                  <a:cubicBezTo>
                    <a:pt x="47500" y="94924"/>
                    <a:pt x="57744" y="89782"/>
                    <a:pt x="63978" y="75037"/>
                  </a:cubicBezTo>
                  <a:cubicBezTo>
                    <a:pt x="71034" y="58332"/>
                    <a:pt x="62331" y="35987"/>
                    <a:pt x="82093" y="41164"/>
                  </a:cubicBezTo>
                  <a:cubicBezTo>
                    <a:pt x="101849" y="46336"/>
                    <a:pt x="105374" y="75505"/>
                    <a:pt x="126073" y="53865"/>
                  </a:cubicBezTo>
                  <a:cubicBezTo>
                    <a:pt x="146771" y="32225"/>
                    <a:pt x="161123" y="5409"/>
                    <a:pt x="181822" y="28464"/>
                  </a:cubicBezTo>
                  <a:cubicBezTo>
                    <a:pt x="202515" y="51513"/>
                    <a:pt x="193817" y="66566"/>
                    <a:pt x="179701" y="74795"/>
                  </a:cubicBezTo>
                  <a:cubicBezTo>
                    <a:pt x="165590" y="83029"/>
                    <a:pt x="175234" y="102080"/>
                    <a:pt x="195227" y="111024"/>
                  </a:cubicBezTo>
                  <a:cubicBezTo>
                    <a:pt x="215221" y="119963"/>
                    <a:pt x="208870" y="153125"/>
                    <a:pt x="187467" y="141366"/>
                  </a:cubicBezTo>
                  <a:close/>
                </a:path>
              </a:pathLst>
            </a:custGeom>
            <a:solidFill>
              <a:schemeClr val="lt2"/>
            </a:solidFill>
            <a:ln>
              <a:noFill/>
            </a:ln>
            <a:effectLst>
              <a:outerShdw blurRad="157163" dist="1047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20">
    <p:bg>
      <p:bgPr>
        <a:solidFill>
          <a:schemeClr val="accent1"/>
        </a:solidFill>
        <a:effectLst/>
      </p:bgPr>
    </p:bg>
    <p:spTree>
      <p:nvGrpSpPr>
        <p:cNvPr id="1" name="Shape 365"/>
        <p:cNvGrpSpPr/>
        <p:nvPr/>
      </p:nvGrpSpPr>
      <p:grpSpPr>
        <a:xfrm>
          <a:off x="0" y="0"/>
          <a:ext cx="0" cy="0"/>
          <a:chOff x="0" y="0"/>
          <a:chExt cx="0" cy="0"/>
        </a:xfrm>
      </p:grpSpPr>
      <p:grpSp>
        <p:nvGrpSpPr>
          <p:cNvPr id="366" name="Google Shape;366;p33"/>
          <p:cNvGrpSpPr/>
          <p:nvPr/>
        </p:nvGrpSpPr>
        <p:grpSpPr>
          <a:xfrm rot="2987454">
            <a:off x="3283265" y="-1313437"/>
            <a:ext cx="10291343" cy="9727768"/>
            <a:chOff x="-4478035" y="-295513"/>
            <a:chExt cx="10292603" cy="9728959"/>
          </a:xfrm>
        </p:grpSpPr>
        <p:sp>
          <p:nvSpPr>
            <p:cNvPr id="367" name="Google Shape;367;p33"/>
            <p:cNvSpPr/>
            <p:nvPr/>
          </p:nvSpPr>
          <p:spPr>
            <a:xfrm rot="4066227">
              <a:off x="-2149367" y="3290208"/>
              <a:ext cx="3388876" cy="3284081"/>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dk2"/>
            </a:solidFill>
            <a:ln>
              <a:noFill/>
            </a:ln>
            <a:effectLst>
              <a:outerShdw blurRad="171450"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8" name="Google Shape;368;p33"/>
            <p:cNvGrpSpPr/>
            <p:nvPr/>
          </p:nvGrpSpPr>
          <p:grpSpPr>
            <a:xfrm rot="-3950539">
              <a:off x="-2839009" y="501871"/>
              <a:ext cx="7014550" cy="8134190"/>
              <a:chOff x="-12787542" y="-1968667"/>
              <a:chExt cx="8915217" cy="9851212"/>
            </a:xfrm>
          </p:grpSpPr>
          <p:sp>
            <p:nvSpPr>
              <p:cNvPr id="369" name="Google Shape;369;p33"/>
              <p:cNvSpPr/>
              <p:nvPr/>
            </p:nvSpPr>
            <p:spPr>
              <a:xfrm rot="4012985">
                <a:off x="-11512758" y="2979105"/>
                <a:ext cx="4202376" cy="4072129"/>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dk1"/>
              </a:solidFill>
              <a:ln>
                <a:noFill/>
              </a:ln>
              <a:effectLst>
                <a:outerShdw blurRad="157163"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3"/>
              <p:cNvSpPr/>
              <p:nvPr/>
            </p:nvSpPr>
            <p:spPr>
              <a:xfrm rot="8100000">
                <a:off x="-9925335" y="-988255"/>
                <a:ext cx="4202107" cy="4071868"/>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lt1"/>
              </a:solidFill>
              <a:ln>
                <a:noFill/>
              </a:ln>
              <a:effectLst>
                <a:outerShdw blurRad="171450"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3"/>
              <p:cNvSpPr/>
              <p:nvPr/>
            </p:nvSpPr>
            <p:spPr>
              <a:xfrm rot="5400000">
                <a:off x="-14105624" y="1038554"/>
                <a:ext cx="8575928" cy="5112053"/>
              </a:xfrm>
              <a:custGeom>
                <a:avLst/>
                <a:gdLst/>
                <a:ahLst/>
                <a:cxnLst/>
                <a:rect l="l" t="t" r="r" b="b"/>
                <a:pathLst>
                  <a:path w="275709" h="170672" extrusionOk="0">
                    <a:moveTo>
                      <a:pt x="0" y="0"/>
                    </a:moveTo>
                    <a:lnTo>
                      <a:pt x="0" y="170671"/>
                    </a:lnTo>
                    <a:lnTo>
                      <a:pt x="272057" y="170671"/>
                    </a:lnTo>
                    <a:lnTo>
                      <a:pt x="272057" y="0"/>
                    </a:lnTo>
                    <a:close/>
                    <a:moveTo>
                      <a:pt x="183070" y="27406"/>
                    </a:moveTo>
                    <a:cubicBezTo>
                      <a:pt x="183070" y="27406"/>
                      <a:pt x="185905" y="4377"/>
                      <a:pt x="191949" y="6305"/>
                    </a:cubicBezTo>
                    <a:cubicBezTo>
                      <a:pt x="197992" y="8234"/>
                      <a:pt x="189113" y="18271"/>
                      <a:pt x="195031" y="29209"/>
                    </a:cubicBezTo>
                    <a:cubicBezTo>
                      <a:pt x="200948" y="40148"/>
                      <a:pt x="194260" y="51594"/>
                      <a:pt x="187054" y="46579"/>
                    </a:cubicBezTo>
                    <a:cubicBezTo>
                      <a:pt x="179847" y="41558"/>
                      <a:pt x="183070" y="28691"/>
                      <a:pt x="183070" y="27406"/>
                    </a:cubicBezTo>
                    <a:close/>
                    <a:moveTo>
                      <a:pt x="56993" y="87229"/>
                    </a:moveTo>
                    <a:cubicBezTo>
                      <a:pt x="56348" y="82596"/>
                      <a:pt x="56605" y="70631"/>
                      <a:pt x="65484" y="72559"/>
                    </a:cubicBezTo>
                    <a:cubicBezTo>
                      <a:pt x="65484" y="72559"/>
                      <a:pt x="76679" y="79766"/>
                      <a:pt x="71532" y="88000"/>
                    </a:cubicBezTo>
                    <a:cubicBezTo>
                      <a:pt x="66385" y="96234"/>
                      <a:pt x="57637" y="91862"/>
                      <a:pt x="56993" y="87229"/>
                    </a:cubicBezTo>
                    <a:close/>
                    <a:moveTo>
                      <a:pt x="220921" y="89979"/>
                    </a:moveTo>
                    <a:cubicBezTo>
                      <a:pt x="166134" y="91308"/>
                      <a:pt x="210627" y="117209"/>
                      <a:pt x="186389" y="140782"/>
                    </a:cubicBezTo>
                    <a:cubicBezTo>
                      <a:pt x="162150" y="164351"/>
                      <a:pt x="164140" y="129824"/>
                      <a:pt x="134588" y="101270"/>
                    </a:cubicBezTo>
                    <a:cubicBezTo>
                      <a:pt x="105037" y="72710"/>
                      <a:pt x="107691" y="130821"/>
                      <a:pt x="84449" y="142777"/>
                    </a:cubicBezTo>
                    <a:cubicBezTo>
                      <a:pt x="61208" y="154727"/>
                      <a:pt x="51912" y="131486"/>
                      <a:pt x="73159" y="100605"/>
                    </a:cubicBezTo>
                    <a:cubicBezTo>
                      <a:pt x="88433" y="78411"/>
                      <a:pt x="74891" y="67705"/>
                      <a:pt x="65448" y="63197"/>
                    </a:cubicBezTo>
                    <a:cubicBezTo>
                      <a:pt x="54535" y="57985"/>
                      <a:pt x="50048" y="44811"/>
                      <a:pt x="55724" y="34129"/>
                    </a:cubicBezTo>
                    <a:cubicBezTo>
                      <a:pt x="55885" y="33822"/>
                      <a:pt x="56056" y="33515"/>
                      <a:pt x="56227" y="33198"/>
                    </a:cubicBezTo>
                    <a:cubicBezTo>
                      <a:pt x="67851" y="12283"/>
                      <a:pt x="78144" y="29214"/>
                      <a:pt x="103712" y="45153"/>
                    </a:cubicBezTo>
                    <a:cubicBezTo>
                      <a:pt x="129275" y="61092"/>
                      <a:pt x="123302" y="29214"/>
                      <a:pt x="148870" y="15270"/>
                    </a:cubicBezTo>
                    <a:cubicBezTo>
                      <a:pt x="174433" y="1325"/>
                      <a:pt x="166466" y="27225"/>
                      <a:pt x="176760" y="48804"/>
                    </a:cubicBezTo>
                    <a:cubicBezTo>
                      <a:pt x="187054" y="70389"/>
                      <a:pt x="191037" y="57109"/>
                      <a:pt x="227891" y="47812"/>
                    </a:cubicBezTo>
                    <a:cubicBezTo>
                      <a:pt x="264750" y="38516"/>
                      <a:pt x="275708" y="88654"/>
                      <a:pt x="220921" y="89979"/>
                    </a:cubicBezTo>
                    <a:close/>
                  </a:path>
                </a:pathLst>
              </a:custGeom>
              <a:solidFill>
                <a:schemeClr val="lt2"/>
              </a:solidFill>
              <a:ln>
                <a:noFill/>
              </a:ln>
              <a:effectLst>
                <a:outerShdw blurRad="142875" dist="952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33"/>
              <p:cNvGrpSpPr/>
              <p:nvPr/>
            </p:nvGrpSpPr>
            <p:grpSpPr>
              <a:xfrm rot="10800000">
                <a:off x="-12787542" y="-1968667"/>
                <a:ext cx="8915217" cy="8801366"/>
                <a:chOff x="-2093187" y="-3151741"/>
                <a:chExt cx="5520600" cy="5450100"/>
              </a:xfrm>
            </p:grpSpPr>
            <p:sp>
              <p:nvSpPr>
                <p:cNvPr id="373" name="Google Shape;373;p33"/>
                <p:cNvSpPr/>
                <p:nvPr/>
              </p:nvSpPr>
              <p:spPr>
                <a:xfrm rot="5400000">
                  <a:off x="-681596" y="-1526698"/>
                  <a:ext cx="3538397" cy="2391563"/>
                </a:xfrm>
                <a:custGeom>
                  <a:avLst/>
                  <a:gdLst/>
                  <a:ahLst/>
                  <a:cxnLst/>
                  <a:rect l="l" t="t" r="r" b="b"/>
                  <a:pathLst>
                    <a:path w="204001" h="137882" extrusionOk="0">
                      <a:moveTo>
                        <a:pt x="3330" y="1"/>
                      </a:moveTo>
                      <a:lnTo>
                        <a:pt x="3330" y="137882"/>
                      </a:lnTo>
                      <a:lnTo>
                        <a:pt x="204001" y="137882"/>
                      </a:lnTo>
                      <a:lnTo>
                        <a:pt x="204001" y="1"/>
                      </a:lnTo>
                      <a:close/>
                      <a:moveTo>
                        <a:pt x="180679" y="114046"/>
                      </a:moveTo>
                      <a:cubicBezTo>
                        <a:pt x="178629" y="129678"/>
                        <a:pt x="150694" y="86368"/>
                        <a:pt x="130444" y="101487"/>
                      </a:cubicBezTo>
                      <a:cubicBezTo>
                        <a:pt x="110194" y="116610"/>
                        <a:pt x="93540" y="126606"/>
                        <a:pt x="88670" y="109177"/>
                      </a:cubicBezTo>
                      <a:cubicBezTo>
                        <a:pt x="83800" y="91747"/>
                        <a:pt x="76372" y="90468"/>
                        <a:pt x="48180" y="101743"/>
                      </a:cubicBezTo>
                      <a:cubicBezTo>
                        <a:pt x="19989" y="113019"/>
                        <a:pt x="1" y="79958"/>
                        <a:pt x="34855" y="75863"/>
                      </a:cubicBezTo>
                      <a:cubicBezTo>
                        <a:pt x="38612" y="75420"/>
                        <a:pt x="66119" y="81755"/>
                        <a:pt x="63304" y="60226"/>
                      </a:cubicBezTo>
                      <a:cubicBezTo>
                        <a:pt x="60484" y="38702"/>
                        <a:pt x="45108" y="35877"/>
                        <a:pt x="57407" y="23066"/>
                      </a:cubicBezTo>
                      <a:cubicBezTo>
                        <a:pt x="69710" y="10249"/>
                        <a:pt x="90982" y="17425"/>
                        <a:pt x="96108" y="33057"/>
                      </a:cubicBezTo>
                      <a:cubicBezTo>
                        <a:pt x="101230" y="48694"/>
                        <a:pt x="114817" y="53050"/>
                        <a:pt x="130192" y="34855"/>
                      </a:cubicBezTo>
                      <a:cubicBezTo>
                        <a:pt x="145567" y="16660"/>
                        <a:pt x="172480" y="6663"/>
                        <a:pt x="175300" y="34341"/>
                      </a:cubicBezTo>
                      <a:cubicBezTo>
                        <a:pt x="178115" y="62019"/>
                        <a:pt x="148901" y="52536"/>
                        <a:pt x="154285" y="76372"/>
                      </a:cubicBezTo>
                      <a:cubicBezTo>
                        <a:pt x="159663" y="100207"/>
                        <a:pt x="182728" y="98410"/>
                        <a:pt x="180679" y="114046"/>
                      </a:cubicBezTo>
                      <a:close/>
                    </a:path>
                  </a:pathLst>
                </a:custGeom>
                <a:solidFill>
                  <a:schemeClr val="accent1"/>
                </a:solidFill>
                <a:ln>
                  <a:noFill/>
                </a:ln>
                <a:effectLst>
                  <a:outerShdw blurRad="157163" dist="11430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3"/>
                <p:cNvSpPr/>
                <p:nvPr/>
              </p:nvSpPr>
              <p:spPr>
                <a:xfrm>
                  <a:off x="-2093187" y="-3151741"/>
                  <a:ext cx="5520600" cy="5450100"/>
                </a:xfrm>
                <a:prstGeom prst="frame">
                  <a:avLst>
                    <a:gd name="adj1" fmla="val 2337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5" name="Google Shape;375;p33"/>
              <p:cNvSpPr/>
              <p:nvPr/>
            </p:nvSpPr>
            <p:spPr>
              <a:xfrm>
                <a:off x="-7332082" y="-292220"/>
                <a:ext cx="1686600" cy="5463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D387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3500"/>
              <a:buFont typeface="Montserrat"/>
              <a:buNone/>
              <a:defRPr sz="3500" b="1">
                <a:solidFill>
                  <a:schemeClr val="lt1"/>
                </a:solidFill>
                <a:latin typeface="Montserrat"/>
                <a:ea typeface="Montserrat"/>
                <a:cs typeface="Montserrat"/>
                <a:sym typeface="Montserra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1pPr>
            <a:lvl2pPr marL="914400" lvl="1"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2pPr>
            <a:lvl3pPr marL="1371600" lvl="2"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3pPr>
            <a:lvl4pPr marL="1828800" lvl="3"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4pPr>
            <a:lvl5pPr marL="2286000" lvl="4"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5pPr>
            <a:lvl6pPr marL="2743200" lvl="5"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6pPr>
            <a:lvl7pPr marL="3200400" lvl="6"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7pPr>
            <a:lvl8pPr marL="3657600" lvl="7"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8pPr>
            <a:lvl9pPr marL="4114800" lvl="8" indent="-317500">
              <a:lnSpc>
                <a:spcPct val="115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5" r:id="rId4"/>
    <p:sldLayoutId id="2147483658" r:id="rId5"/>
    <p:sldLayoutId id="2147483662" r:id="rId6"/>
    <p:sldLayoutId id="2147483677" r:id="rId7"/>
    <p:sldLayoutId id="2147483678" r:id="rId8"/>
    <p:sldLayoutId id="2147483679" r:id="rId9"/>
    <p:sldLayoutId id="214748368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455">
          <p15:clr>
            <a:srgbClr val="EA4335"/>
          </p15:clr>
        </p15:guide>
        <p15:guide id="4" orient="horz" pos="340">
          <p15:clr>
            <a:srgbClr val="EA4335"/>
          </p15:clr>
        </p15:guide>
        <p15:guide id="5" pos="5305">
          <p15:clr>
            <a:srgbClr val="EA4335"/>
          </p15:clr>
        </p15:guide>
        <p15:guide id="6" orient="horz" pos="2894">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3874"/>
        </a:solidFill>
        <a:effectLst/>
      </p:bgPr>
    </p:bg>
    <p:spTree>
      <p:nvGrpSpPr>
        <p:cNvPr id="1" name="Shape 392"/>
        <p:cNvGrpSpPr/>
        <p:nvPr/>
      </p:nvGrpSpPr>
      <p:grpSpPr>
        <a:xfrm>
          <a:off x="0" y="0"/>
          <a:ext cx="0" cy="0"/>
          <a:chOff x="0" y="0"/>
          <a:chExt cx="0" cy="0"/>
        </a:xfrm>
      </p:grpSpPr>
      <p:sp>
        <p:nvSpPr>
          <p:cNvPr id="393" name="Google Shape;393;p37"/>
          <p:cNvSpPr txBox="1">
            <a:spLocks noGrp="1"/>
          </p:cNvSpPr>
          <p:nvPr>
            <p:ph type="ctrTitle"/>
          </p:nvPr>
        </p:nvSpPr>
        <p:spPr>
          <a:xfrm>
            <a:off x="3383280" y="539500"/>
            <a:ext cx="5038345" cy="2926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sz="7500">
                <a:solidFill>
                  <a:schemeClr val="dk2"/>
                </a:solidFill>
                <a:latin typeface="Britannic Bold" panose="020B0903060703020204" pitchFamily="34" charset="0"/>
              </a:rPr>
              <a:t>Wegbreek-aktiwiteit</a:t>
            </a:r>
            <a:r>
              <a:rPr lang="en" sz="8000">
                <a:solidFill>
                  <a:schemeClr val="dk2"/>
                </a:solidFill>
                <a:latin typeface="Britannic Bold" panose="020B0903060703020204" pitchFamily="34" charset="0"/>
              </a:rPr>
              <a:t> </a:t>
            </a:r>
            <a:br>
              <a:rPr lang="en" sz="4500" dirty="0">
                <a:latin typeface="Britannic Bold" panose="020B0903060703020204" pitchFamily="34" charset="0"/>
              </a:rPr>
            </a:br>
            <a:r>
              <a:rPr lang="en" sz="4500" dirty="0">
                <a:latin typeface="Britannic Bold" panose="020B0903060703020204" pitchFamily="34" charset="0"/>
              </a:rPr>
              <a:t>Klasaktiwiteit</a:t>
            </a:r>
            <a:endParaRPr sz="4500" dirty="0">
              <a:solidFill>
                <a:schemeClr val="lt1"/>
              </a:solidFill>
              <a:latin typeface="Britannic Bold" panose="020B0903060703020204" pitchFamily="34" charset="0"/>
            </a:endParaRPr>
          </a:p>
        </p:txBody>
      </p:sp>
      <p:sp>
        <p:nvSpPr>
          <p:cNvPr id="394" name="Google Shape;394;p37"/>
          <p:cNvSpPr txBox="1">
            <a:spLocks noGrp="1"/>
          </p:cNvSpPr>
          <p:nvPr>
            <p:ph type="subTitle" idx="1"/>
          </p:nvPr>
        </p:nvSpPr>
        <p:spPr>
          <a:xfrm>
            <a:off x="4572000" y="3628162"/>
            <a:ext cx="3849600" cy="1161007"/>
          </a:xfrm>
          <a:prstGeom prst="rect">
            <a:avLst/>
          </a:prstGeom>
        </p:spPr>
        <p:txBody>
          <a:bodyPr spcFirstLastPara="1" wrap="square" lIns="91425" tIns="91425" rIns="91425" bIns="91425" anchor="t" anchorCtr="0">
            <a:noAutofit/>
          </a:bodyPr>
          <a:lstStyle/>
          <a:p>
            <a:pPr marL="0" lvl="0" indent="0"/>
            <a:r>
              <a:rPr lang="en-ZA" dirty="0">
                <a:latin typeface="Arial Rounded MT Bold" panose="020F0704030504030204" pitchFamily="34" charset="0"/>
              </a:rPr>
              <a:t>Jy </a:t>
            </a:r>
            <a:r>
              <a:rPr lang="en-ZA" dirty="0" err="1">
                <a:latin typeface="Arial Rounded MT Bold" panose="020F0704030504030204" pitchFamily="34" charset="0"/>
              </a:rPr>
              <a:t>benodig</a:t>
            </a:r>
            <a:r>
              <a:rPr lang="en-ZA" dirty="0">
                <a:latin typeface="Arial Rounded MT Bold" panose="020F0704030504030204" pitchFamily="34" charset="0"/>
              </a:rPr>
              <a:t> die </a:t>
            </a:r>
            <a:r>
              <a:rPr lang="en-ZA" dirty="0" err="1">
                <a:latin typeface="Arial Rounded MT Bold" panose="020F0704030504030204" pitchFamily="34" charset="0"/>
              </a:rPr>
              <a:t>volgende</a:t>
            </a:r>
            <a:r>
              <a:rPr lang="en-ZA" dirty="0">
                <a:latin typeface="Arial Rounded MT Bold" panose="020F0704030504030204" pitchFamily="34" charset="0"/>
              </a:rPr>
              <a:t>:
</a:t>
            </a:r>
            <a:r>
              <a:rPr lang="en-ZA" dirty="0" err="1">
                <a:latin typeface="Arial Rounded MT Bold" panose="020F0704030504030204" pitchFamily="34" charset="0"/>
              </a:rPr>
              <a:t>Skêr</a:t>
            </a:r>
            <a:r>
              <a:rPr lang="en-ZA" dirty="0">
                <a:latin typeface="Arial Rounded MT Bold" panose="020F0704030504030204" pitchFamily="34" charset="0"/>
              </a:rPr>
              <a:t>, </a:t>
            </a:r>
            <a:r>
              <a:rPr lang="en-ZA" dirty="0" err="1">
                <a:latin typeface="Arial Rounded MT Bold" panose="020F0704030504030204" pitchFamily="34" charset="0"/>
              </a:rPr>
              <a:t>gom</a:t>
            </a:r>
            <a:r>
              <a:rPr lang="en-ZA" dirty="0">
                <a:latin typeface="Arial Rounded MT Bold" panose="020F0704030504030204" pitchFamily="34" charset="0"/>
              </a:rPr>
              <a:t> </a:t>
            </a:r>
            <a:r>
              <a:rPr lang="en-ZA" dirty="0" err="1">
                <a:latin typeface="Arial Rounded MT Bold" panose="020F0704030504030204" pitchFamily="34" charset="0"/>
              </a:rPr>
              <a:t>en</a:t>
            </a:r>
            <a:r>
              <a:rPr lang="en-ZA" dirty="0">
                <a:latin typeface="Arial Rounded MT Bold" panose="020F0704030504030204" pitchFamily="34" charset="0"/>
              </a:rPr>
              <a:t> </a:t>
            </a:r>
            <a:r>
              <a:rPr lang="en-ZA" dirty="0" err="1">
                <a:latin typeface="Arial Rounded MT Bold" panose="020F0704030504030204" pitchFamily="34" charset="0"/>
              </a:rPr>
              <a:t>kleurpenne</a:t>
            </a:r>
            <a:r>
              <a:rPr lang="en-ZA" dirty="0">
                <a:latin typeface="Arial Rounded MT Bold" panose="020F0704030504030204" pitchFamily="34" charset="0"/>
              </a:rPr>
              <a:t> of </a:t>
            </a:r>
            <a:r>
              <a:rPr lang="en-ZA" dirty="0" err="1">
                <a:latin typeface="Arial Rounded MT Bold" panose="020F0704030504030204" pitchFamily="34" charset="0"/>
              </a:rPr>
              <a:t>potlode</a:t>
            </a:r>
            <a:r>
              <a:rPr lang="en-ZA" dirty="0">
                <a:latin typeface="Arial Rounded MT Bold" panose="020F0704030504030204" pitchFamily="34" charset="0"/>
              </a:rPr>
              <a:t>
</a:t>
            </a:r>
            <a:endParaRPr dirty="0">
              <a:latin typeface="Arial Rounded MT Bold" panose="020F0704030504030204" pitchFamily="34" charset="0"/>
            </a:endParaRPr>
          </a:p>
        </p:txBody>
      </p:sp>
      <p:sp>
        <p:nvSpPr>
          <p:cNvPr id="4" name="Google Shape;581;p44">
            <a:extLst>
              <a:ext uri="{FF2B5EF4-FFF2-40B4-BE49-F238E27FC236}">
                <a16:creationId xmlns:a16="http://schemas.microsoft.com/office/drawing/2014/main" id="{2B1F044B-A341-466D-4D8C-33077DCE31B5}"/>
              </a:ext>
            </a:extLst>
          </p:cNvPr>
          <p:cNvSpPr/>
          <p:nvPr/>
        </p:nvSpPr>
        <p:spPr>
          <a:xfrm rot="5253456">
            <a:off x="3676241" y="1723499"/>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81;p44">
            <a:extLst>
              <a:ext uri="{FF2B5EF4-FFF2-40B4-BE49-F238E27FC236}">
                <a16:creationId xmlns:a16="http://schemas.microsoft.com/office/drawing/2014/main" id="{692AB9A2-08A2-C8B1-2FEE-CCB6B89DC386}"/>
              </a:ext>
            </a:extLst>
          </p:cNvPr>
          <p:cNvSpPr/>
          <p:nvPr/>
        </p:nvSpPr>
        <p:spPr>
          <a:xfrm rot="5253456">
            <a:off x="8390363" y="2410892"/>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81;p44">
            <a:extLst>
              <a:ext uri="{FF2B5EF4-FFF2-40B4-BE49-F238E27FC236}">
                <a16:creationId xmlns:a16="http://schemas.microsoft.com/office/drawing/2014/main" id="{7E6635D9-BFE3-1CE4-380D-B047BF2352D9}"/>
              </a:ext>
            </a:extLst>
          </p:cNvPr>
          <p:cNvSpPr/>
          <p:nvPr/>
        </p:nvSpPr>
        <p:spPr>
          <a:xfrm rot="5253456">
            <a:off x="8097339" y="86744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81;p44">
            <a:extLst>
              <a:ext uri="{FF2B5EF4-FFF2-40B4-BE49-F238E27FC236}">
                <a16:creationId xmlns:a16="http://schemas.microsoft.com/office/drawing/2014/main" id="{3C75620A-3519-C365-BE0C-18A40AC1157B}"/>
              </a:ext>
            </a:extLst>
          </p:cNvPr>
          <p:cNvSpPr/>
          <p:nvPr/>
        </p:nvSpPr>
        <p:spPr>
          <a:xfrm rot="5253456">
            <a:off x="4000464" y="3085303"/>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5226795F-DCE0-8B26-B4A5-6528E8AD7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0"/>
        <p:cNvGrpSpPr/>
        <p:nvPr/>
      </p:nvGrpSpPr>
      <p:grpSpPr>
        <a:xfrm>
          <a:off x="0" y="0"/>
          <a:ext cx="0" cy="0"/>
          <a:chOff x="0" y="0"/>
          <a:chExt cx="0" cy="0"/>
        </a:xfrm>
      </p:grpSpPr>
      <p:sp>
        <p:nvSpPr>
          <p:cNvPr id="481" name="Google Shape;481;p44"/>
          <p:cNvSpPr txBox="1">
            <a:spLocks noGrp="1"/>
          </p:cNvSpPr>
          <p:nvPr>
            <p:ph type="title"/>
          </p:nvPr>
        </p:nvSpPr>
        <p:spPr>
          <a:xfrm>
            <a:off x="582930" y="663224"/>
            <a:ext cx="7978140" cy="4090800"/>
          </a:xfrm>
          <a:prstGeom prst="rect">
            <a:avLst/>
          </a:prstGeom>
        </p:spPr>
        <p:txBody>
          <a:bodyPr spcFirstLastPara="1" wrap="square" lIns="91425" tIns="91425" rIns="91425" bIns="91425" anchor="ctr" anchorCtr="0">
            <a:noAutofit/>
          </a:bodyPr>
          <a:lstStyle/>
          <a:p>
            <a:pPr lvl="0"/>
            <a:r>
              <a:rPr lang="nl-NL" dirty="0">
                <a:solidFill>
                  <a:schemeClr val="dk2"/>
                </a:solidFill>
                <a:latin typeface="Arial Rounded MT Bold" panose="020F0704030504030204" pitchFamily="34" charset="0"/>
              </a:rPr>
              <a:t>Hierdie aktiwiteit het 'n tydsbeperking! </a:t>
            </a:r>
            <a:br>
              <a:rPr lang="nl-NL" dirty="0">
                <a:solidFill>
                  <a:schemeClr val="dk2"/>
                </a:solidFill>
                <a:latin typeface="Arial Rounded MT Bold" panose="020F0704030504030204" pitchFamily="34" charset="0"/>
              </a:rPr>
            </a:br>
            <a:r>
              <a:rPr lang="nl-NL" dirty="0">
                <a:solidFill>
                  <a:schemeClr val="dk2"/>
                </a:solidFill>
                <a:latin typeface="Arial Rounded MT Bold" panose="020F0704030504030204" pitchFamily="34" charset="0"/>
              </a:rPr>
              <a:t>Maak gereed
</a:t>
            </a:r>
            <a:endParaRPr dirty="0">
              <a:solidFill>
                <a:schemeClr val="dk1"/>
              </a:solidFill>
              <a:latin typeface="Arial Rounded MT Bold" panose="020F0704030504030204" pitchFamily="34" charset="0"/>
            </a:endParaRPr>
          </a:p>
        </p:txBody>
      </p:sp>
      <p:sp>
        <p:nvSpPr>
          <p:cNvPr id="3" name="Google Shape;581;p44">
            <a:extLst>
              <a:ext uri="{FF2B5EF4-FFF2-40B4-BE49-F238E27FC236}">
                <a16:creationId xmlns:a16="http://schemas.microsoft.com/office/drawing/2014/main" id="{59B130F6-792D-B95E-04AF-D18439BC28C2}"/>
              </a:ext>
            </a:extLst>
          </p:cNvPr>
          <p:cNvSpPr/>
          <p:nvPr/>
        </p:nvSpPr>
        <p:spPr>
          <a:xfrm rot="5253456">
            <a:off x="7833847" y="41599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581;p44">
            <a:extLst>
              <a:ext uri="{FF2B5EF4-FFF2-40B4-BE49-F238E27FC236}">
                <a16:creationId xmlns:a16="http://schemas.microsoft.com/office/drawing/2014/main" id="{D50F29F1-3CB7-8533-455C-7594A177F03A}"/>
              </a:ext>
            </a:extLst>
          </p:cNvPr>
          <p:cNvSpPr/>
          <p:nvPr/>
        </p:nvSpPr>
        <p:spPr>
          <a:xfrm rot="5253456">
            <a:off x="258670" y="298774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0B59C63B-03C3-E546-E5BC-BF3E6043A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42"/>
          <p:cNvPicPr preferRelativeResize="0"/>
          <p:nvPr/>
        </p:nvPicPr>
        <p:blipFill>
          <a:blip r:embed="rId3">
            <a:alphaModFix/>
          </a:blip>
          <a:stretch>
            <a:fillRect/>
          </a:stretch>
        </p:blipFill>
        <p:spPr>
          <a:xfrm rot="-840580" flipH="1">
            <a:off x="92102" y="-86856"/>
            <a:ext cx="3716349" cy="5204525"/>
          </a:xfrm>
          <a:prstGeom prst="rect">
            <a:avLst/>
          </a:prstGeom>
          <a:noFill/>
          <a:ln>
            <a:noFill/>
          </a:ln>
        </p:spPr>
      </p:pic>
      <p:pic>
        <p:nvPicPr>
          <p:cNvPr id="458" name="Google Shape;458;p42"/>
          <p:cNvPicPr preferRelativeResize="0"/>
          <p:nvPr/>
        </p:nvPicPr>
        <p:blipFill>
          <a:blip r:embed="rId4">
            <a:alphaModFix amt="24000"/>
          </a:blip>
          <a:stretch>
            <a:fillRect/>
          </a:stretch>
        </p:blipFill>
        <p:spPr>
          <a:xfrm rot="-840580" flipH="1">
            <a:off x="92102" y="-86856"/>
            <a:ext cx="3716349" cy="5204525"/>
          </a:xfrm>
          <a:prstGeom prst="rect">
            <a:avLst/>
          </a:prstGeom>
          <a:noFill/>
          <a:ln>
            <a:noFill/>
          </a:ln>
        </p:spPr>
      </p:pic>
      <p:grpSp>
        <p:nvGrpSpPr>
          <p:cNvPr id="459" name="Google Shape;459;p42"/>
          <p:cNvGrpSpPr/>
          <p:nvPr/>
        </p:nvGrpSpPr>
        <p:grpSpPr>
          <a:xfrm>
            <a:off x="-3063550" y="-2938396"/>
            <a:ext cx="9526800" cy="10159200"/>
            <a:chOff x="-3063550" y="-2938396"/>
            <a:chExt cx="9526800" cy="10159200"/>
          </a:xfrm>
        </p:grpSpPr>
        <p:sp>
          <p:nvSpPr>
            <p:cNvPr id="460" name="Google Shape;460;p42"/>
            <p:cNvSpPr/>
            <p:nvPr/>
          </p:nvSpPr>
          <p:spPr>
            <a:xfrm rot="-1986468" flipH="1">
              <a:off x="213372" y="3741174"/>
              <a:ext cx="2542352" cy="2554992"/>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accent1"/>
            </a:solidFill>
            <a:ln>
              <a:noFill/>
            </a:ln>
            <a:effectLst>
              <a:outerShdw blurRad="171450"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2"/>
            <p:cNvSpPr/>
            <p:nvPr/>
          </p:nvSpPr>
          <p:spPr>
            <a:xfrm rot="-4965734" flipH="1">
              <a:off x="2366719" y="329373"/>
              <a:ext cx="2542148" cy="2555430"/>
            </a:xfrm>
            <a:custGeom>
              <a:avLst/>
              <a:gdLst/>
              <a:ahLst/>
              <a:cxnLst/>
              <a:rect l="l" t="t" r="r" b="b"/>
              <a:pathLst>
                <a:path w="192071" h="186118" extrusionOk="0">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lt2"/>
            </a:solidFill>
            <a:ln>
              <a:noFill/>
            </a:ln>
            <a:effectLst>
              <a:outerShdw blurRad="171450" dist="1238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2"/>
            <p:cNvSpPr/>
            <p:nvPr/>
          </p:nvSpPr>
          <p:spPr>
            <a:xfrm rot="4559360">
              <a:off x="-2038625" y="-988379"/>
              <a:ext cx="7321851" cy="6036535"/>
            </a:xfrm>
            <a:custGeom>
              <a:avLst/>
              <a:gdLst/>
              <a:ahLst/>
              <a:cxnLst/>
              <a:rect l="l" t="t" r="r" b="b"/>
              <a:pathLst>
                <a:path w="192469" h="134080" extrusionOk="0">
                  <a:moveTo>
                    <a:pt x="1" y="1"/>
                  </a:moveTo>
                  <a:lnTo>
                    <a:pt x="1" y="134080"/>
                  </a:lnTo>
                  <a:lnTo>
                    <a:pt x="192468" y="134080"/>
                  </a:lnTo>
                  <a:lnTo>
                    <a:pt x="192468" y="1"/>
                  </a:lnTo>
                  <a:close/>
                  <a:moveTo>
                    <a:pt x="149058" y="102680"/>
                  </a:moveTo>
                  <a:cubicBezTo>
                    <a:pt x="118776" y="107807"/>
                    <a:pt x="113337" y="83458"/>
                    <a:pt x="94271" y="96753"/>
                  </a:cubicBezTo>
                  <a:cubicBezTo>
                    <a:pt x="75204" y="110053"/>
                    <a:pt x="60474" y="125111"/>
                    <a:pt x="47017" y="109569"/>
                  </a:cubicBezTo>
                  <a:cubicBezTo>
                    <a:pt x="33561" y="94028"/>
                    <a:pt x="68959" y="84581"/>
                    <a:pt x="57744" y="72247"/>
                  </a:cubicBezTo>
                  <a:cubicBezTo>
                    <a:pt x="46534" y="59914"/>
                    <a:pt x="22507" y="45975"/>
                    <a:pt x="33078" y="34920"/>
                  </a:cubicBezTo>
                  <a:cubicBezTo>
                    <a:pt x="39025" y="28706"/>
                    <a:pt x="48342" y="28162"/>
                    <a:pt x="55357" y="28877"/>
                  </a:cubicBezTo>
                  <a:cubicBezTo>
                    <a:pt x="61582" y="29512"/>
                    <a:pt x="67846" y="28172"/>
                    <a:pt x="73321" y="25141"/>
                  </a:cubicBezTo>
                  <a:cubicBezTo>
                    <a:pt x="80668" y="21076"/>
                    <a:pt x="90997" y="17481"/>
                    <a:pt x="96673" y="24984"/>
                  </a:cubicBezTo>
                  <a:cubicBezTo>
                    <a:pt x="106125" y="37484"/>
                    <a:pt x="94271" y="51902"/>
                    <a:pt x="108049" y="51418"/>
                  </a:cubicBezTo>
                  <a:cubicBezTo>
                    <a:pt x="121828" y="50940"/>
                    <a:pt x="128712" y="26913"/>
                    <a:pt x="146817" y="41009"/>
                  </a:cubicBezTo>
                  <a:cubicBezTo>
                    <a:pt x="164916" y="55105"/>
                    <a:pt x="179334" y="97553"/>
                    <a:pt x="149058" y="102680"/>
                  </a:cubicBezTo>
                  <a:close/>
                </a:path>
              </a:pathLst>
            </a:custGeom>
            <a:solidFill>
              <a:schemeClr val="dk1"/>
            </a:solidFill>
            <a:ln>
              <a:noFill/>
            </a:ln>
            <a:effectLst>
              <a:outerShdw blurRad="142875" dist="571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2"/>
            <p:cNvSpPr/>
            <p:nvPr/>
          </p:nvSpPr>
          <p:spPr>
            <a:xfrm rot="-840547">
              <a:off x="-2142533" y="-2135451"/>
              <a:ext cx="7684766" cy="8553311"/>
            </a:xfrm>
            <a:prstGeom prst="frame">
              <a:avLst>
                <a:gd name="adj1"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4" name="Google Shape;464;p42"/>
          <p:cNvSpPr txBox="1">
            <a:spLocks noGrp="1"/>
          </p:cNvSpPr>
          <p:nvPr>
            <p:ph type="title"/>
          </p:nvPr>
        </p:nvSpPr>
        <p:spPr>
          <a:xfrm>
            <a:off x="3844200" y="712244"/>
            <a:ext cx="4294800" cy="1402200"/>
          </a:xfrm>
          <a:prstGeom prst="rect">
            <a:avLst/>
          </a:prstGeom>
        </p:spPr>
        <p:txBody>
          <a:bodyPr spcFirstLastPara="1" wrap="square" lIns="91425" tIns="91425" rIns="91425" bIns="91425" anchor="t" anchorCtr="0">
            <a:noAutofit/>
          </a:bodyPr>
          <a:lstStyle/>
          <a:p>
            <a:pPr lvl="0"/>
            <a:r>
              <a:rPr lang="en-ZA" sz="5400" dirty="0">
                <a:solidFill>
                  <a:schemeClr val="dk2"/>
                </a:solidFill>
                <a:latin typeface="Arial Rounded MT Bold" panose="020F0704030504030204" pitchFamily="34" charset="0"/>
              </a:rPr>
              <a:t>3 minute:
</a:t>
            </a:r>
            <a:endParaRPr dirty="0">
              <a:latin typeface="Arial Rounded MT Bold" panose="020F0704030504030204" pitchFamily="34" charset="0"/>
            </a:endParaRPr>
          </a:p>
        </p:txBody>
      </p:sp>
      <p:sp>
        <p:nvSpPr>
          <p:cNvPr id="465" name="Google Shape;465;p42"/>
          <p:cNvSpPr txBox="1">
            <a:spLocks noGrp="1"/>
          </p:cNvSpPr>
          <p:nvPr>
            <p:ph type="subTitle" idx="1"/>
          </p:nvPr>
        </p:nvSpPr>
        <p:spPr>
          <a:xfrm>
            <a:off x="4353450" y="1696598"/>
            <a:ext cx="3276300" cy="133241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nl-NL" sz="2000" dirty="0">
                <a:latin typeface="Arial Rounded MT Bold" panose="020F0704030504030204" pitchFamily="34" charset="0"/>
              </a:rPr>
              <a:t>Vul die inligting op jou kubus in met behulp van die aanwysings aan elk van die kante. </a:t>
            </a:r>
            <a:endParaRPr lang="en" dirty="0">
              <a:latin typeface="Arial Rounded MT Bold" panose="020F0704030504030204" pitchFamily="34" charset="0"/>
            </a:endParaRPr>
          </a:p>
        </p:txBody>
      </p:sp>
      <p:sp>
        <p:nvSpPr>
          <p:cNvPr id="11" name="Google Shape;464;p42">
            <a:extLst>
              <a:ext uri="{FF2B5EF4-FFF2-40B4-BE49-F238E27FC236}">
                <a16:creationId xmlns:a16="http://schemas.microsoft.com/office/drawing/2014/main" id="{A32F722C-2685-5F37-5278-7843C774B942}"/>
              </a:ext>
            </a:extLst>
          </p:cNvPr>
          <p:cNvSpPr txBox="1">
            <a:spLocks/>
          </p:cNvSpPr>
          <p:nvPr/>
        </p:nvSpPr>
        <p:spPr>
          <a:xfrm>
            <a:off x="3878325" y="3034936"/>
            <a:ext cx="4294800" cy="1402200"/>
          </a:xfrm>
          <a:prstGeom prst="rect">
            <a:avLst/>
          </a:prstGeom>
          <a:noFill/>
          <a:ln>
            <a:noFill/>
          </a:ln>
          <a:effectLst>
            <a:outerShdw blurRad="42863" dist="57150" dir="2400000" algn="bl" rotWithShape="0">
              <a:srgbClr val="011530">
                <a:alpha val="50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000"/>
              <a:buFont typeface="Montserrat"/>
              <a:buNone/>
              <a:defRPr sz="4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ZA" sz="5400" dirty="0">
                <a:solidFill>
                  <a:schemeClr val="bg1"/>
                </a:solidFill>
                <a:latin typeface="Arial Rounded MT Bold" panose="020F0704030504030204" pitchFamily="34" charset="0"/>
              </a:rPr>
              <a:t>BEGIN!</a:t>
            </a:r>
            <a:endParaRPr lang="en-ZA" dirty="0">
              <a:solidFill>
                <a:schemeClr val="bg1"/>
              </a:solidFill>
              <a:latin typeface="Arial Rounded MT Bold" panose="020F0704030504030204" pitchFamily="34" charset="0"/>
            </a:endParaRPr>
          </a:p>
        </p:txBody>
      </p:sp>
      <p:sp>
        <p:nvSpPr>
          <p:cNvPr id="12" name="Google Shape;581;p44">
            <a:extLst>
              <a:ext uri="{FF2B5EF4-FFF2-40B4-BE49-F238E27FC236}">
                <a16:creationId xmlns:a16="http://schemas.microsoft.com/office/drawing/2014/main" id="{FD799E7C-9E59-AC31-3248-F3CECA880CE4}"/>
              </a:ext>
            </a:extLst>
          </p:cNvPr>
          <p:cNvSpPr/>
          <p:nvPr/>
        </p:nvSpPr>
        <p:spPr>
          <a:xfrm rot="5253456">
            <a:off x="7305490" y="3244808"/>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81;p44">
            <a:extLst>
              <a:ext uri="{FF2B5EF4-FFF2-40B4-BE49-F238E27FC236}">
                <a16:creationId xmlns:a16="http://schemas.microsoft.com/office/drawing/2014/main" id="{0948ECC4-446F-5A19-797F-434612D139E0}"/>
              </a:ext>
            </a:extLst>
          </p:cNvPr>
          <p:cNvSpPr/>
          <p:nvPr/>
        </p:nvSpPr>
        <p:spPr>
          <a:xfrm rot="5253456">
            <a:off x="4120292" y="3211092"/>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4B8DF290-9FDE-961F-F789-FE2302481D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9"/>
        <p:cNvGrpSpPr/>
        <p:nvPr/>
      </p:nvGrpSpPr>
      <p:grpSpPr>
        <a:xfrm>
          <a:off x="0" y="0"/>
          <a:ext cx="0" cy="0"/>
          <a:chOff x="0" y="0"/>
          <a:chExt cx="0" cy="0"/>
        </a:xfrm>
      </p:grpSpPr>
      <p:sp>
        <p:nvSpPr>
          <p:cNvPr id="450" name="Google Shape;450;p41"/>
          <p:cNvSpPr txBox="1">
            <a:spLocks noGrp="1"/>
          </p:cNvSpPr>
          <p:nvPr>
            <p:ph type="title"/>
          </p:nvPr>
        </p:nvSpPr>
        <p:spPr>
          <a:xfrm>
            <a:off x="825075" y="1091439"/>
            <a:ext cx="4139355" cy="841800"/>
          </a:xfrm>
          <a:prstGeom prst="rect">
            <a:avLst/>
          </a:prstGeom>
        </p:spPr>
        <p:txBody>
          <a:bodyPr spcFirstLastPara="1" wrap="square" lIns="91425" tIns="91425" rIns="91425" bIns="91425" anchor="ctr" anchorCtr="0">
            <a:noAutofit/>
          </a:bodyPr>
          <a:lstStyle/>
          <a:p>
            <a:pPr lvl="0" algn="ctr"/>
            <a:r>
              <a:rPr lang="en-ZA" dirty="0">
                <a:latin typeface="Arial Rounded MT Bold" panose="020F0704030504030204" pitchFamily="34" charset="0"/>
              </a:rPr>
              <a:t>7 minute:
</a:t>
            </a:r>
            <a:endParaRPr dirty="0">
              <a:latin typeface="Arial Rounded MT Bold" panose="020F0704030504030204" pitchFamily="34" charset="0"/>
            </a:endParaRPr>
          </a:p>
        </p:txBody>
      </p:sp>
      <p:sp>
        <p:nvSpPr>
          <p:cNvPr id="451" name="Google Shape;451;p41"/>
          <p:cNvSpPr txBox="1">
            <a:spLocks noGrp="1"/>
          </p:cNvSpPr>
          <p:nvPr>
            <p:ph type="subTitle" idx="1"/>
          </p:nvPr>
        </p:nvSpPr>
        <p:spPr>
          <a:xfrm>
            <a:off x="741116" y="1595225"/>
            <a:ext cx="4139355" cy="1193696"/>
          </a:xfrm>
          <a:prstGeom prst="rect">
            <a:avLst/>
          </a:prstGeom>
        </p:spPr>
        <p:txBody>
          <a:bodyPr spcFirstLastPara="1" wrap="square" lIns="91425" tIns="91425" rIns="91425" bIns="91425" anchor="t" anchorCtr="0">
            <a:noAutofit/>
          </a:bodyPr>
          <a:lstStyle/>
          <a:p>
            <a:pPr marL="0" lvl="0" indent="0" algn="ctr">
              <a:spcAft>
                <a:spcPts val="1200"/>
              </a:spcAft>
            </a:pPr>
            <a:r>
              <a:rPr lang="nl-NL" dirty="0">
                <a:latin typeface="Arial Rounded MT Bold" panose="020F0704030504030204" pitchFamily="34" charset="0"/>
              </a:rPr>
              <a:t>Jy moet nou jou kubus uitsny en bymekaarmaak, sny en vou dit op die lyne wat voorsien word. 
</a:t>
            </a:r>
            <a:endParaRPr dirty="0">
              <a:latin typeface="Arial Rounded MT Bold" panose="020F0704030504030204" pitchFamily="34" charset="0"/>
            </a:endParaRPr>
          </a:p>
        </p:txBody>
      </p:sp>
      <p:sp>
        <p:nvSpPr>
          <p:cNvPr id="7" name="Google Shape;464;p42">
            <a:extLst>
              <a:ext uri="{FF2B5EF4-FFF2-40B4-BE49-F238E27FC236}">
                <a16:creationId xmlns:a16="http://schemas.microsoft.com/office/drawing/2014/main" id="{7016B1DC-72F0-9360-B657-E23080B6B808}"/>
              </a:ext>
            </a:extLst>
          </p:cNvPr>
          <p:cNvSpPr txBox="1">
            <a:spLocks/>
          </p:cNvSpPr>
          <p:nvPr/>
        </p:nvSpPr>
        <p:spPr>
          <a:xfrm>
            <a:off x="1170373" y="2571750"/>
            <a:ext cx="3608456" cy="1022264"/>
          </a:xfrm>
          <a:prstGeom prst="rect">
            <a:avLst/>
          </a:prstGeom>
          <a:noFill/>
          <a:ln>
            <a:noFill/>
          </a:ln>
          <a:effectLst>
            <a:outerShdw blurRad="42863" dist="57150" dir="2400000" algn="bl" rotWithShape="0">
              <a:srgbClr val="011530">
                <a:alpha val="50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000"/>
              <a:buFont typeface="Montserrat"/>
              <a:buNone/>
              <a:defRPr sz="4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ZA" sz="7200" dirty="0">
                <a:solidFill>
                  <a:schemeClr val="tx1"/>
                </a:solidFill>
                <a:latin typeface="Arial Rounded MT Bold" panose="020F0704030504030204" pitchFamily="34" charset="0"/>
              </a:rPr>
              <a:t>BEGIN!</a:t>
            </a:r>
            <a:endParaRPr lang="en-ZA" sz="5400" dirty="0">
              <a:solidFill>
                <a:schemeClr val="tx1"/>
              </a:solidFill>
              <a:latin typeface="Arial Rounded MT Bold" panose="020F0704030504030204" pitchFamily="34" charset="0"/>
            </a:endParaRPr>
          </a:p>
        </p:txBody>
      </p:sp>
      <p:sp>
        <p:nvSpPr>
          <p:cNvPr id="8" name="Google Shape;451;p41">
            <a:extLst>
              <a:ext uri="{FF2B5EF4-FFF2-40B4-BE49-F238E27FC236}">
                <a16:creationId xmlns:a16="http://schemas.microsoft.com/office/drawing/2014/main" id="{3320993F-1576-B5ED-3C23-141099C13205}"/>
              </a:ext>
            </a:extLst>
          </p:cNvPr>
          <p:cNvSpPr txBox="1">
            <a:spLocks/>
          </p:cNvSpPr>
          <p:nvPr/>
        </p:nvSpPr>
        <p:spPr>
          <a:xfrm>
            <a:off x="639474" y="3741396"/>
            <a:ext cx="4139355" cy="11936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None/>
              <a:defRPr sz="2000" b="0"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accent2"/>
              </a:buClr>
              <a:buSzPts val="1400"/>
              <a:buFont typeface="Open Sans"/>
              <a:buNone/>
              <a:defRPr sz="1400" b="0" i="0" u="none" strike="noStrike" cap="none">
                <a:solidFill>
                  <a:schemeClr val="accent2"/>
                </a:solidFill>
                <a:latin typeface="Open Sans"/>
                <a:ea typeface="Open Sans"/>
                <a:cs typeface="Open Sans"/>
                <a:sym typeface="Open Sans"/>
              </a:defRPr>
            </a:lvl2pPr>
            <a:lvl3pPr marL="1371600" marR="0" lvl="2" indent="-317500" algn="ctr" rtl="0">
              <a:lnSpc>
                <a:spcPct val="100000"/>
              </a:lnSpc>
              <a:spcBef>
                <a:spcPts val="0"/>
              </a:spcBef>
              <a:spcAft>
                <a:spcPts val="0"/>
              </a:spcAft>
              <a:buClr>
                <a:schemeClr val="accent2"/>
              </a:buClr>
              <a:buSzPts val="1400"/>
              <a:buFont typeface="Open Sans"/>
              <a:buNone/>
              <a:defRPr sz="1400" b="0" i="0" u="none" strike="noStrike" cap="none">
                <a:solidFill>
                  <a:schemeClr val="accent2"/>
                </a:solidFill>
                <a:latin typeface="Open Sans"/>
                <a:ea typeface="Open Sans"/>
                <a:cs typeface="Open Sans"/>
                <a:sym typeface="Open Sans"/>
              </a:defRPr>
            </a:lvl3pPr>
            <a:lvl4pPr marL="1828800" marR="0" lvl="3" indent="-317500" algn="ctr" rtl="0">
              <a:lnSpc>
                <a:spcPct val="100000"/>
              </a:lnSpc>
              <a:spcBef>
                <a:spcPts val="0"/>
              </a:spcBef>
              <a:spcAft>
                <a:spcPts val="0"/>
              </a:spcAft>
              <a:buClr>
                <a:schemeClr val="accent2"/>
              </a:buClr>
              <a:buSzPts val="1400"/>
              <a:buFont typeface="Open Sans"/>
              <a:buNone/>
              <a:defRPr sz="1400" b="0" i="0" u="none" strike="noStrike" cap="none">
                <a:solidFill>
                  <a:schemeClr val="accent2"/>
                </a:solidFill>
                <a:latin typeface="Open Sans"/>
                <a:ea typeface="Open Sans"/>
                <a:cs typeface="Open Sans"/>
                <a:sym typeface="Open Sans"/>
              </a:defRPr>
            </a:lvl4pPr>
            <a:lvl5pPr marL="2286000" marR="0" lvl="4" indent="-317500" algn="ctr" rtl="0">
              <a:lnSpc>
                <a:spcPct val="100000"/>
              </a:lnSpc>
              <a:spcBef>
                <a:spcPts val="0"/>
              </a:spcBef>
              <a:spcAft>
                <a:spcPts val="0"/>
              </a:spcAft>
              <a:buClr>
                <a:schemeClr val="accent2"/>
              </a:buClr>
              <a:buSzPts val="1400"/>
              <a:buFont typeface="Open Sans"/>
              <a:buNone/>
              <a:defRPr sz="1400" b="0" i="0" u="none" strike="noStrike" cap="none">
                <a:solidFill>
                  <a:schemeClr val="accent2"/>
                </a:solidFill>
                <a:latin typeface="Open Sans"/>
                <a:ea typeface="Open Sans"/>
                <a:cs typeface="Open Sans"/>
                <a:sym typeface="Open Sans"/>
              </a:defRPr>
            </a:lvl5pPr>
            <a:lvl6pPr marL="2743200" marR="0" lvl="5" indent="-317500" algn="ctr" rtl="0">
              <a:lnSpc>
                <a:spcPct val="100000"/>
              </a:lnSpc>
              <a:spcBef>
                <a:spcPts val="0"/>
              </a:spcBef>
              <a:spcAft>
                <a:spcPts val="0"/>
              </a:spcAft>
              <a:buClr>
                <a:schemeClr val="accent2"/>
              </a:buClr>
              <a:buSzPts val="1400"/>
              <a:buFont typeface="Open Sans"/>
              <a:buNone/>
              <a:defRPr sz="1400" b="0" i="0" u="none" strike="noStrike" cap="none">
                <a:solidFill>
                  <a:schemeClr val="accent2"/>
                </a:solidFill>
                <a:latin typeface="Open Sans"/>
                <a:ea typeface="Open Sans"/>
                <a:cs typeface="Open Sans"/>
                <a:sym typeface="Open Sans"/>
              </a:defRPr>
            </a:lvl6pPr>
            <a:lvl7pPr marL="3200400" marR="0" lvl="6" indent="-317500" algn="ctr" rtl="0">
              <a:lnSpc>
                <a:spcPct val="100000"/>
              </a:lnSpc>
              <a:spcBef>
                <a:spcPts val="0"/>
              </a:spcBef>
              <a:spcAft>
                <a:spcPts val="0"/>
              </a:spcAft>
              <a:buClr>
                <a:schemeClr val="accent2"/>
              </a:buClr>
              <a:buSzPts val="1400"/>
              <a:buFont typeface="Open Sans"/>
              <a:buNone/>
              <a:defRPr sz="1400" b="0" i="0" u="none" strike="noStrike" cap="none">
                <a:solidFill>
                  <a:schemeClr val="accent2"/>
                </a:solidFill>
                <a:latin typeface="Open Sans"/>
                <a:ea typeface="Open Sans"/>
                <a:cs typeface="Open Sans"/>
                <a:sym typeface="Open Sans"/>
              </a:defRPr>
            </a:lvl7pPr>
            <a:lvl8pPr marL="3657600" marR="0" lvl="7" indent="-317500" algn="ctr" rtl="0">
              <a:lnSpc>
                <a:spcPct val="100000"/>
              </a:lnSpc>
              <a:spcBef>
                <a:spcPts val="0"/>
              </a:spcBef>
              <a:spcAft>
                <a:spcPts val="0"/>
              </a:spcAft>
              <a:buClr>
                <a:schemeClr val="accent2"/>
              </a:buClr>
              <a:buSzPts val="1400"/>
              <a:buFont typeface="Open Sans"/>
              <a:buNone/>
              <a:defRPr sz="1400" b="0" i="0" u="none" strike="noStrike" cap="none">
                <a:solidFill>
                  <a:schemeClr val="accent2"/>
                </a:solidFill>
                <a:latin typeface="Open Sans"/>
                <a:ea typeface="Open Sans"/>
                <a:cs typeface="Open Sans"/>
                <a:sym typeface="Open Sans"/>
              </a:defRPr>
            </a:lvl8pPr>
            <a:lvl9pPr marL="4114800" marR="0" lvl="8" indent="-317500" algn="ctr" rtl="0">
              <a:lnSpc>
                <a:spcPct val="100000"/>
              </a:lnSpc>
              <a:spcBef>
                <a:spcPts val="0"/>
              </a:spcBef>
              <a:spcAft>
                <a:spcPts val="0"/>
              </a:spcAft>
              <a:buClr>
                <a:schemeClr val="accent2"/>
              </a:buClr>
              <a:buSzPts val="1400"/>
              <a:buFont typeface="Open Sans"/>
              <a:buNone/>
              <a:defRPr sz="1400" b="0" i="0" u="none" strike="noStrike" cap="none">
                <a:solidFill>
                  <a:schemeClr val="accent2"/>
                </a:solidFill>
                <a:latin typeface="Open Sans"/>
                <a:ea typeface="Open Sans"/>
                <a:cs typeface="Open Sans"/>
                <a:sym typeface="Open Sans"/>
              </a:defRPr>
            </a:lvl9pPr>
          </a:lstStyle>
          <a:p>
            <a:pPr marL="0" indent="0" algn="ctr">
              <a:spcAft>
                <a:spcPts val="1200"/>
              </a:spcAft>
            </a:pPr>
            <a:r>
              <a:rPr lang="nl-NL" sz="2400" dirty="0">
                <a:solidFill>
                  <a:schemeClr val="bg2">
                    <a:lumMod val="75000"/>
                  </a:schemeClr>
                </a:solidFill>
                <a:latin typeface="Arial Rounded MT Bold" panose="020F0704030504030204" pitchFamily="34" charset="0"/>
              </a:rPr>
              <a:t>Lig jou kubus op sodra jy klaar is, sodat jou onderwyser kan sien.
</a:t>
            </a:r>
            <a:endParaRPr lang="en-US" sz="2400" dirty="0">
              <a:solidFill>
                <a:schemeClr val="bg2">
                  <a:lumMod val="75000"/>
                </a:schemeClr>
              </a:solidFill>
              <a:latin typeface="Arial Rounded MT Bold" panose="020F0704030504030204" pitchFamily="34" charset="0"/>
            </a:endParaRPr>
          </a:p>
        </p:txBody>
      </p:sp>
      <p:sp>
        <p:nvSpPr>
          <p:cNvPr id="9" name="Google Shape;581;p44">
            <a:extLst>
              <a:ext uri="{FF2B5EF4-FFF2-40B4-BE49-F238E27FC236}">
                <a16:creationId xmlns:a16="http://schemas.microsoft.com/office/drawing/2014/main" id="{B731EBE7-8816-1DFE-802A-BD3932A3EA80}"/>
              </a:ext>
            </a:extLst>
          </p:cNvPr>
          <p:cNvSpPr/>
          <p:nvPr/>
        </p:nvSpPr>
        <p:spPr>
          <a:xfrm rot="5253456">
            <a:off x="4399907" y="896332"/>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81;p44">
            <a:extLst>
              <a:ext uri="{FF2B5EF4-FFF2-40B4-BE49-F238E27FC236}">
                <a16:creationId xmlns:a16="http://schemas.microsoft.com/office/drawing/2014/main" id="{D9A3F372-840E-3C2A-5EC4-7066560B7BA6}"/>
              </a:ext>
            </a:extLst>
          </p:cNvPr>
          <p:cNvSpPr/>
          <p:nvPr/>
        </p:nvSpPr>
        <p:spPr>
          <a:xfrm rot="5253456">
            <a:off x="4756339" y="2867337"/>
            <a:ext cx="648521" cy="685849"/>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81;p44">
            <a:extLst>
              <a:ext uri="{FF2B5EF4-FFF2-40B4-BE49-F238E27FC236}">
                <a16:creationId xmlns:a16="http://schemas.microsoft.com/office/drawing/2014/main" id="{8727A770-4AAF-87B5-74DE-AA4D1937684F}"/>
              </a:ext>
            </a:extLst>
          </p:cNvPr>
          <p:cNvSpPr/>
          <p:nvPr/>
        </p:nvSpPr>
        <p:spPr>
          <a:xfrm rot="5253456">
            <a:off x="631484" y="2866443"/>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81;p44">
            <a:extLst>
              <a:ext uri="{FF2B5EF4-FFF2-40B4-BE49-F238E27FC236}">
                <a16:creationId xmlns:a16="http://schemas.microsoft.com/office/drawing/2014/main" id="{EB6B9E9E-07F1-1A1C-E40F-CC7748FDF54F}"/>
              </a:ext>
            </a:extLst>
          </p:cNvPr>
          <p:cNvSpPr/>
          <p:nvPr/>
        </p:nvSpPr>
        <p:spPr>
          <a:xfrm rot="5253456">
            <a:off x="741077" y="831777"/>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583B6219-A73D-E395-5A7D-0D06990C62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45"/>
          <p:cNvSpPr txBox="1">
            <a:spLocks noGrp="1"/>
          </p:cNvSpPr>
          <p:nvPr>
            <p:ph type="title"/>
          </p:nvPr>
        </p:nvSpPr>
        <p:spPr>
          <a:xfrm flipH="1">
            <a:off x="3145350" y="568065"/>
            <a:ext cx="4366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latin typeface="Britannic Bold" panose="020B0903060703020204" pitchFamily="34" charset="0"/>
              </a:rPr>
              <a:t>SAMEVATTING:</a:t>
            </a:r>
            <a:endParaRPr sz="4800" dirty="0">
              <a:latin typeface="Britannic Bold" panose="020B0903060703020204" pitchFamily="34" charset="0"/>
            </a:endParaRPr>
          </a:p>
        </p:txBody>
      </p:sp>
      <p:sp>
        <p:nvSpPr>
          <p:cNvPr id="488" name="Google Shape;488;p45"/>
          <p:cNvSpPr txBox="1">
            <a:spLocks noGrp="1"/>
          </p:cNvSpPr>
          <p:nvPr>
            <p:ph type="subTitle" idx="1"/>
          </p:nvPr>
        </p:nvSpPr>
        <p:spPr>
          <a:xfrm flipH="1">
            <a:off x="3234750" y="1409864"/>
            <a:ext cx="4366200" cy="3165571"/>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nl-NL" dirty="0">
                <a:latin typeface="Arial Rounded MT Bold" panose="020F0704030504030204" pitchFamily="34" charset="0"/>
              </a:rPr>
              <a:t>Kyk na jou kubus, kyk na al die dinge wat jou uniek en wonderlik maak. Vergelyk jou kubus met die persoon langs jou of jou vriende wat om jou sit - wat sien jy?</a:t>
            </a:r>
            <a:endParaRPr lang="en" dirty="0">
              <a:latin typeface="Arial Rounded MT Bold" panose="020F0704030504030204" pitchFamily="34" charset="0"/>
            </a:endParaRPr>
          </a:p>
        </p:txBody>
      </p:sp>
      <p:grpSp>
        <p:nvGrpSpPr>
          <p:cNvPr id="7" name="Google Shape;1444;p71">
            <a:extLst>
              <a:ext uri="{FF2B5EF4-FFF2-40B4-BE49-F238E27FC236}">
                <a16:creationId xmlns:a16="http://schemas.microsoft.com/office/drawing/2014/main" id="{9137C1AC-61F3-FFFC-5A1C-53D0E0E7D12D}"/>
              </a:ext>
            </a:extLst>
          </p:cNvPr>
          <p:cNvGrpSpPr/>
          <p:nvPr/>
        </p:nvGrpSpPr>
        <p:grpSpPr>
          <a:xfrm>
            <a:off x="848332" y="1097553"/>
            <a:ext cx="2015168" cy="3315440"/>
            <a:chOff x="4053225" y="3779050"/>
            <a:chExt cx="838700" cy="1514350"/>
          </a:xfrm>
        </p:grpSpPr>
        <p:sp>
          <p:nvSpPr>
            <p:cNvPr id="8" name="Google Shape;1445;p71">
              <a:extLst>
                <a:ext uri="{FF2B5EF4-FFF2-40B4-BE49-F238E27FC236}">
                  <a16:creationId xmlns:a16="http://schemas.microsoft.com/office/drawing/2014/main" id="{CF4288C1-7418-1A4C-778A-D5DD93B1E163}"/>
                </a:ext>
              </a:extLst>
            </p:cNvPr>
            <p:cNvSpPr/>
            <p:nvPr/>
          </p:nvSpPr>
          <p:spPr>
            <a:xfrm>
              <a:off x="4321750" y="3904025"/>
              <a:ext cx="85325" cy="73525"/>
            </a:xfrm>
            <a:custGeom>
              <a:avLst/>
              <a:gdLst/>
              <a:ahLst/>
              <a:cxnLst/>
              <a:rect l="l" t="t" r="r" b="b"/>
              <a:pathLst>
                <a:path w="3413" h="2941" extrusionOk="0">
                  <a:moveTo>
                    <a:pt x="290" y="1"/>
                  </a:moveTo>
                  <a:lnTo>
                    <a:pt x="0" y="1990"/>
                  </a:lnTo>
                  <a:cubicBezTo>
                    <a:pt x="0" y="1990"/>
                    <a:pt x="540" y="2941"/>
                    <a:pt x="1777" y="2941"/>
                  </a:cubicBezTo>
                  <a:cubicBezTo>
                    <a:pt x="1867" y="2941"/>
                    <a:pt x="1960" y="2936"/>
                    <a:pt x="2057" y="2925"/>
                  </a:cubicBezTo>
                  <a:cubicBezTo>
                    <a:pt x="3242" y="2794"/>
                    <a:pt x="3412" y="2188"/>
                    <a:pt x="3412" y="2188"/>
                  </a:cubicBezTo>
                  <a:lnTo>
                    <a:pt x="3199" y="47"/>
                  </a:lnTo>
                  <a:lnTo>
                    <a:pt x="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446;p71">
              <a:extLst>
                <a:ext uri="{FF2B5EF4-FFF2-40B4-BE49-F238E27FC236}">
                  <a16:creationId xmlns:a16="http://schemas.microsoft.com/office/drawing/2014/main" id="{0FF51EA7-73E3-4882-2705-818F63B2D760}"/>
                </a:ext>
              </a:extLst>
            </p:cNvPr>
            <p:cNvSpPr/>
            <p:nvPr/>
          </p:nvSpPr>
          <p:spPr>
            <a:xfrm>
              <a:off x="4322875" y="3814300"/>
              <a:ext cx="120050" cy="114675"/>
            </a:xfrm>
            <a:custGeom>
              <a:avLst/>
              <a:gdLst/>
              <a:ahLst/>
              <a:cxnLst/>
              <a:rect l="l" t="t" r="r" b="b"/>
              <a:pathLst>
                <a:path w="4802" h="4587" extrusionOk="0">
                  <a:moveTo>
                    <a:pt x="2160" y="0"/>
                  </a:moveTo>
                  <a:cubicBezTo>
                    <a:pt x="1670" y="0"/>
                    <a:pt x="1151" y="92"/>
                    <a:pt x="693" y="236"/>
                  </a:cubicBezTo>
                  <a:cubicBezTo>
                    <a:pt x="1" y="452"/>
                    <a:pt x="483" y="3341"/>
                    <a:pt x="589" y="3680"/>
                  </a:cubicBezTo>
                  <a:cubicBezTo>
                    <a:pt x="671" y="3941"/>
                    <a:pt x="1757" y="4587"/>
                    <a:pt x="2750" y="4587"/>
                  </a:cubicBezTo>
                  <a:cubicBezTo>
                    <a:pt x="3053" y="4587"/>
                    <a:pt x="3347" y="4527"/>
                    <a:pt x="3601" y="4377"/>
                  </a:cubicBezTo>
                  <a:cubicBezTo>
                    <a:pt x="4801" y="3671"/>
                    <a:pt x="3956" y="987"/>
                    <a:pt x="3956" y="987"/>
                  </a:cubicBezTo>
                  <a:cubicBezTo>
                    <a:pt x="3729" y="263"/>
                    <a:pt x="2986" y="0"/>
                    <a:pt x="21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447;p71">
              <a:extLst>
                <a:ext uri="{FF2B5EF4-FFF2-40B4-BE49-F238E27FC236}">
                  <a16:creationId xmlns:a16="http://schemas.microsoft.com/office/drawing/2014/main" id="{E322CA61-B819-31D3-60DD-B0284205D420}"/>
                </a:ext>
              </a:extLst>
            </p:cNvPr>
            <p:cNvSpPr/>
            <p:nvPr/>
          </p:nvSpPr>
          <p:spPr>
            <a:xfrm>
              <a:off x="4301925" y="3779050"/>
              <a:ext cx="142725" cy="130025"/>
            </a:xfrm>
            <a:custGeom>
              <a:avLst/>
              <a:gdLst/>
              <a:ahLst/>
              <a:cxnLst/>
              <a:rect l="l" t="t" r="r" b="b"/>
              <a:pathLst>
                <a:path w="5709" h="5201" extrusionOk="0">
                  <a:moveTo>
                    <a:pt x="3558" y="1"/>
                  </a:moveTo>
                  <a:cubicBezTo>
                    <a:pt x="3472" y="1"/>
                    <a:pt x="3385" y="13"/>
                    <a:pt x="3303" y="36"/>
                  </a:cubicBezTo>
                  <a:cubicBezTo>
                    <a:pt x="3084" y="98"/>
                    <a:pt x="2890" y="225"/>
                    <a:pt x="2712" y="366"/>
                  </a:cubicBezTo>
                  <a:cubicBezTo>
                    <a:pt x="2580" y="467"/>
                    <a:pt x="2451" y="580"/>
                    <a:pt x="2293" y="633"/>
                  </a:cubicBezTo>
                  <a:cubicBezTo>
                    <a:pt x="2204" y="663"/>
                    <a:pt x="2112" y="673"/>
                    <a:pt x="2019" y="673"/>
                  </a:cubicBezTo>
                  <a:cubicBezTo>
                    <a:pt x="1850" y="673"/>
                    <a:pt x="1675" y="640"/>
                    <a:pt x="1504" y="640"/>
                  </a:cubicBezTo>
                  <a:cubicBezTo>
                    <a:pt x="1464" y="640"/>
                    <a:pt x="1424" y="642"/>
                    <a:pt x="1385" y="646"/>
                  </a:cubicBezTo>
                  <a:cubicBezTo>
                    <a:pt x="1039" y="682"/>
                    <a:pt x="724" y="929"/>
                    <a:pt x="606" y="1256"/>
                  </a:cubicBezTo>
                  <a:cubicBezTo>
                    <a:pt x="487" y="1591"/>
                    <a:pt x="562" y="1982"/>
                    <a:pt x="390" y="2294"/>
                  </a:cubicBezTo>
                  <a:cubicBezTo>
                    <a:pt x="300" y="2455"/>
                    <a:pt x="149" y="2582"/>
                    <a:pt x="86" y="2755"/>
                  </a:cubicBezTo>
                  <a:cubicBezTo>
                    <a:pt x="1" y="2987"/>
                    <a:pt x="90" y="3246"/>
                    <a:pt x="209" y="3462"/>
                  </a:cubicBezTo>
                  <a:cubicBezTo>
                    <a:pt x="318" y="3663"/>
                    <a:pt x="450" y="3849"/>
                    <a:pt x="514" y="4071"/>
                  </a:cubicBezTo>
                  <a:cubicBezTo>
                    <a:pt x="561" y="4235"/>
                    <a:pt x="585" y="4402"/>
                    <a:pt x="639" y="4564"/>
                  </a:cubicBezTo>
                  <a:cubicBezTo>
                    <a:pt x="746" y="4878"/>
                    <a:pt x="940" y="5162"/>
                    <a:pt x="1297" y="5194"/>
                  </a:cubicBezTo>
                  <a:cubicBezTo>
                    <a:pt x="1339" y="5197"/>
                    <a:pt x="1383" y="5201"/>
                    <a:pt x="1427" y="5201"/>
                  </a:cubicBezTo>
                  <a:cubicBezTo>
                    <a:pt x="1513" y="5201"/>
                    <a:pt x="1598" y="5188"/>
                    <a:pt x="1666" y="5138"/>
                  </a:cubicBezTo>
                  <a:cubicBezTo>
                    <a:pt x="1769" y="5063"/>
                    <a:pt x="1804" y="4930"/>
                    <a:pt x="1819" y="4804"/>
                  </a:cubicBezTo>
                  <a:cubicBezTo>
                    <a:pt x="1843" y="4601"/>
                    <a:pt x="1831" y="4393"/>
                    <a:pt x="1781" y="4193"/>
                  </a:cubicBezTo>
                  <a:lnTo>
                    <a:pt x="1781" y="4193"/>
                  </a:lnTo>
                  <a:cubicBezTo>
                    <a:pt x="1894" y="4255"/>
                    <a:pt x="2001" y="4354"/>
                    <a:pt x="2125" y="4354"/>
                  </a:cubicBezTo>
                  <a:cubicBezTo>
                    <a:pt x="2136" y="4354"/>
                    <a:pt x="2147" y="4353"/>
                    <a:pt x="2158" y="4352"/>
                  </a:cubicBezTo>
                  <a:cubicBezTo>
                    <a:pt x="2203" y="4345"/>
                    <a:pt x="2234" y="4309"/>
                    <a:pt x="2265" y="4277"/>
                  </a:cubicBezTo>
                  <a:cubicBezTo>
                    <a:pt x="2563" y="3980"/>
                    <a:pt x="2226" y="3499"/>
                    <a:pt x="2190" y="3189"/>
                  </a:cubicBezTo>
                  <a:cubicBezTo>
                    <a:pt x="2154" y="2860"/>
                    <a:pt x="2451" y="2535"/>
                    <a:pt x="2781" y="2535"/>
                  </a:cubicBezTo>
                  <a:cubicBezTo>
                    <a:pt x="2792" y="2535"/>
                    <a:pt x="2802" y="2536"/>
                    <a:pt x="2813" y="2537"/>
                  </a:cubicBezTo>
                  <a:cubicBezTo>
                    <a:pt x="2950" y="2545"/>
                    <a:pt x="3082" y="2602"/>
                    <a:pt x="3218" y="2602"/>
                  </a:cubicBezTo>
                  <a:cubicBezTo>
                    <a:pt x="3230" y="2602"/>
                    <a:pt x="3241" y="2602"/>
                    <a:pt x="3253" y="2601"/>
                  </a:cubicBezTo>
                  <a:cubicBezTo>
                    <a:pt x="3544" y="2578"/>
                    <a:pt x="3739" y="2273"/>
                    <a:pt x="4021" y="2201"/>
                  </a:cubicBezTo>
                  <a:cubicBezTo>
                    <a:pt x="4101" y="2181"/>
                    <a:pt x="4183" y="2173"/>
                    <a:pt x="4265" y="2173"/>
                  </a:cubicBezTo>
                  <a:cubicBezTo>
                    <a:pt x="4451" y="2173"/>
                    <a:pt x="4639" y="2210"/>
                    <a:pt x="4821" y="2214"/>
                  </a:cubicBezTo>
                  <a:cubicBezTo>
                    <a:pt x="4826" y="2214"/>
                    <a:pt x="4831" y="2214"/>
                    <a:pt x="4835" y="2214"/>
                  </a:cubicBezTo>
                  <a:cubicBezTo>
                    <a:pt x="5284" y="2214"/>
                    <a:pt x="5688" y="1808"/>
                    <a:pt x="5705" y="1359"/>
                  </a:cubicBezTo>
                  <a:cubicBezTo>
                    <a:pt x="5709" y="1187"/>
                    <a:pt x="5665" y="1016"/>
                    <a:pt x="5576" y="868"/>
                  </a:cubicBezTo>
                  <a:cubicBezTo>
                    <a:pt x="5436" y="626"/>
                    <a:pt x="5192" y="440"/>
                    <a:pt x="4916" y="385"/>
                  </a:cubicBezTo>
                  <a:cubicBezTo>
                    <a:pt x="4653" y="332"/>
                    <a:pt x="4357" y="381"/>
                    <a:pt x="4128" y="238"/>
                  </a:cubicBezTo>
                  <a:cubicBezTo>
                    <a:pt x="4069" y="201"/>
                    <a:pt x="4017" y="153"/>
                    <a:pt x="3959" y="114"/>
                  </a:cubicBezTo>
                  <a:cubicBezTo>
                    <a:pt x="3841" y="35"/>
                    <a:pt x="3700" y="1"/>
                    <a:pt x="3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448;p71">
              <a:extLst>
                <a:ext uri="{FF2B5EF4-FFF2-40B4-BE49-F238E27FC236}">
                  <a16:creationId xmlns:a16="http://schemas.microsoft.com/office/drawing/2014/main" id="{6B7B2C00-95C1-3E88-231A-8308A895FFFE}"/>
                </a:ext>
              </a:extLst>
            </p:cNvPr>
            <p:cNvSpPr/>
            <p:nvPr/>
          </p:nvSpPr>
          <p:spPr>
            <a:xfrm>
              <a:off x="4328725" y="3871850"/>
              <a:ext cx="27350" cy="34225"/>
            </a:xfrm>
            <a:custGeom>
              <a:avLst/>
              <a:gdLst/>
              <a:ahLst/>
              <a:cxnLst/>
              <a:rect l="l" t="t" r="r" b="b"/>
              <a:pathLst>
                <a:path w="1094" h="1369" extrusionOk="0">
                  <a:moveTo>
                    <a:pt x="474" y="0"/>
                  </a:moveTo>
                  <a:cubicBezTo>
                    <a:pt x="425" y="0"/>
                    <a:pt x="372" y="16"/>
                    <a:pt x="315" y="51"/>
                  </a:cubicBezTo>
                  <a:cubicBezTo>
                    <a:pt x="216" y="111"/>
                    <a:pt x="161" y="240"/>
                    <a:pt x="123" y="365"/>
                  </a:cubicBezTo>
                  <a:cubicBezTo>
                    <a:pt x="0" y="764"/>
                    <a:pt x="268" y="1369"/>
                    <a:pt x="650" y="1369"/>
                  </a:cubicBezTo>
                  <a:cubicBezTo>
                    <a:pt x="667" y="1369"/>
                    <a:pt x="685" y="1367"/>
                    <a:pt x="703" y="1365"/>
                  </a:cubicBezTo>
                  <a:cubicBezTo>
                    <a:pt x="902" y="1335"/>
                    <a:pt x="1012" y="1099"/>
                    <a:pt x="1093" y="905"/>
                  </a:cubicBezTo>
                  <a:lnTo>
                    <a:pt x="876" y="435"/>
                  </a:lnTo>
                  <a:cubicBezTo>
                    <a:pt x="794" y="234"/>
                    <a:pt x="665" y="0"/>
                    <a:pt x="4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449;p71">
              <a:extLst>
                <a:ext uri="{FF2B5EF4-FFF2-40B4-BE49-F238E27FC236}">
                  <a16:creationId xmlns:a16="http://schemas.microsoft.com/office/drawing/2014/main" id="{B00230E8-A002-7CCB-D8F4-4527EFA14082}"/>
                </a:ext>
              </a:extLst>
            </p:cNvPr>
            <p:cNvSpPr/>
            <p:nvPr/>
          </p:nvSpPr>
          <p:spPr>
            <a:xfrm>
              <a:off x="4398600" y="3864850"/>
              <a:ext cx="14400" cy="26300"/>
            </a:xfrm>
            <a:custGeom>
              <a:avLst/>
              <a:gdLst/>
              <a:ahLst/>
              <a:cxnLst/>
              <a:rect l="l" t="t" r="r" b="b"/>
              <a:pathLst>
                <a:path w="576" h="1052" extrusionOk="0">
                  <a:moveTo>
                    <a:pt x="188" y="1"/>
                  </a:moveTo>
                  <a:lnTo>
                    <a:pt x="66" y="69"/>
                  </a:lnTo>
                  <a:cubicBezTo>
                    <a:pt x="237" y="377"/>
                    <a:pt x="403" y="758"/>
                    <a:pt x="378" y="832"/>
                  </a:cubicBezTo>
                  <a:cubicBezTo>
                    <a:pt x="350" y="895"/>
                    <a:pt x="270" y="912"/>
                    <a:pt x="194" y="912"/>
                  </a:cubicBezTo>
                  <a:cubicBezTo>
                    <a:pt x="114" y="912"/>
                    <a:pt x="38" y="893"/>
                    <a:pt x="36" y="892"/>
                  </a:cubicBezTo>
                  <a:lnTo>
                    <a:pt x="0" y="1027"/>
                  </a:lnTo>
                  <a:cubicBezTo>
                    <a:pt x="63" y="1043"/>
                    <a:pt x="126" y="1051"/>
                    <a:pt x="189" y="1052"/>
                  </a:cubicBezTo>
                  <a:cubicBezTo>
                    <a:pt x="307" y="1052"/>
                    <a:pt x="447" y="1021"/>
                    <a:pt x="506" y="889"/>
                  </a:cubicBezTo>
                  <a:cubicBezTo>
                    <a:pt x="576" y="732"/>
                    <a:pt x="307" y="216"/>
                    <a:pt x="1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450;p71">
              <a:extLst>
                <a:ext uri="{FF2B5EF4-FFF2-40B4-BE49-F238E27FC236}">
                  <a16:creationId xmlns:a16="http://schemas.microsoft.com/office/drawing/2014/main" id="{332F4FEA-5F0C-C72F-E278-6A4B3C522A36}"/>
                </a:ext>
              </a:extLst>
            </p:cNvPr>
            <p:cNvSpPr/>
            <p:nvPr/>
          </p:nvSpPr>
          <p:spPr>
            <a:xfrm>
              <a:off x="4394325" y="3898050"/>
              <a:ext cx="24300" cy="18775"/>
            </a:xfrm>
            <a:custGeom>
              <a:avLst/>
              <a:gdLst/>
              <a:ahLst/>
              <a:cxnLst/>
              <a:rect l="l" t="t" r="r" b="b"/>
              <a:pathLst>
                <a:path w="972" h="751" extrusionOk="0">
                  <a:moveTo>
                    <a:pt x="904" y="0"/>
                  </a:moveTo>
                  <a:lnTo>
                    <a:pt x="0" y="109"/>
                  </a:lnTo>
                  <a:cubicBezTo>
                    <a:pt x="0" y="109"/>
                    <a:pt x="56" y="751"/>
                    <a:pt x="461" y="751"/>
                  </a:cubicBezTo>
                  <a:cubicBezTo>
                    <a:pt x="494" y="751"/>
                    <a:pt x="528" y="747"/>
                    <a:pt x="565" y="738"/>
                  </a:cubicBezTo>
                  <a:cubicBezTo>
                    <a:pt x="971" y="641"/>
                    <a:pt x="904" y="0"/>
                    <a:pt x="9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51;p71">
              <a:extLst>
                <a:ext uri="{FF2B5EF4-FFF2-40B4-BE49-F238E27FC236}">
                  <a16:creationId xmlns:a16="http://schemas.microsoft.com/office/drawing/2014/main" id="{B57C72BB-368E-CDBC-62C8-5B66303F01D5}"/>
                </a:ext>
              </a:extLst>
            </p:cNvPr>
            <p:cNvSpPr/>
            <p:nvPr/>
          </p:nvSpPr>
          <p:spPr>
            <a:xfrm>
              <a:off x="4415625" y="3860100"/>
              <a:ext cx="5125" cy="7425"/>
            </a:xfrm>
            <a:custGeom>
              <a:avLst/>
              <a:gdLst/>
              <a:ahLst/>
              <a:cxnLst/>
              <a:rect l="l" t="t" r="r" b="b"/>
              <a:pathLst>
                <a:path w="205" h="297" extrusionOk="0">
                  <a:moveTo>
                    <a:pt x="70" y="1"/>
                  </a:moveTo>
                  <a:cubicBezTo>
                    <a:pt x="35" y="1"/>
                    <a:pt x="0" y="30"/>
                    <a:pt x="8" y="79"/>
                  </a:cubicBezTo>
                  <a:lnTo>
                    <a:pt x="8" y="80"/>
                  </a:lnTo>
                  <a:cubicBezTo>
                    <a:pt x="19" y="136"/>
                    <a:pt x="32" y="191"/>
                    <a:pt x="48" y="245"/>
                  </a:cubicBezTo>
                  <a:cubicBezTo>
                    <a:pt x="58" y="281"/>
                    <a:pt x="86" y="297"/>
                    <a:pt x="115" y="297"/>
                  </a:cubicBezTo>
                  <a:cubicBezTo>
                    <a:pt x="160" y="297"/>
                    <a:pt x="205" y="261"/>
                    <a:pt x="189" y="205"/>
                  </a:cubicBezTo>
                  <a:cubicBezTo>
                    <a:pt x="173" y="151"/>
                    <a:pt x="154" y="98"/>
                    <a:pt x="132" y="45"/>
                  </a:cubicBezTo>
                  <a:cubicBezTo>
                    <a:pt x="120" y="14"/>
                    <a:pt x="94"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452;p71">
              <a:extLst>
                <a:ext uri="{FF2B5EF4-FFF2-40B4-BE49-F238E27FC236}">
                  <a16:creationId xmlns:a16="http://schemas.microsoft.com/office/drawing/2014/main" id="{347CE30D-5DE6-F0E5-750C-59C2767D97A4}"/>
                </a:ext>
              </a:extLst>
            </p:cNvPr>
            <p:cNvSpPr/>
            <p:nvPr/>
          </p:nvSpPr>
          <p:spPr>
            <a:xfrm>
              <a:off x="4410150" y="3849450"/>
              <a:ext cx="14475" cy="5775"/>
            </a:xfrm>
            <a:custGeom>
              <a:avLst/>
              <a:gdLst/>
              <a:ahLst/>
              <a:cxnLst/>
              <a:rect l="l" t="t" r="r" b="b"/>
              <a:pathLst>
                <a:path w="579" h="231" extrusionOk="0">
                  <a:moveTo>
                    <a:pt x="314" y="0"/>
                  </a:moveTo>
                  <a:cubicBezTo>
                    <a:pt x="174" y="0"/>
                    <a:pt x="66" y="88"/>
                    <a:pt x="16" y="156"/>
                  </a:cubicBezTo>
                  <a:cubicBezTo>
                    <a:pt x="1" y="177"/>
                    <a:pt x="6" y="207"/>
                    <a:pt x="27" y="222"/>
                  </a:cubicBezTo>
                  <a:cubicBezTo>
                    <a:pt x="34" y="227"/>
                    <a:pt x="44" y="230"/>
                    <a:pt x="54" y="230"/>
                  </a:cubicBezTo>
                  <a:cubicBezTo>
                    <a:pt x="69" y="230"/>
                    <a:pt x="83" y="224"/>
                    <a:pt x="91" y="211"/>
                  </a:cubicBezTo>
                  <a:cubicBezTo>
                    <a:pt x="96" y="205"/>
                    <a:pt x="179" y="94"/>
                    <a:pt x="314" y="94"/>
                  </a:cubicBezTo>
                  <a:cubicBezTo>
                    <a:pt x="368" y="94"/>
                    <a:pt x="430" y="112"/>
                    <a:pt x="499" y="161"/>
                  </a:cubicBezTo>
                  <a:cubicBezTo>
                    <a:pt x="507" y="166"/>
                    <a:pt x="516" y="169"/>
                    <a:pt x="525" y="169"/>
                  </a:cubicBezTo>
                  <a:cubicBezTo>
                    <a:pt x="540" y="169"/>
                    <a:pt x="554" y="162"/>
                    <a:pt x="563" y="150"/>
                  </a:cubicBezTo>
                  <a:cubicBezTo>
                    <a:pt x="579" y="129"/>
                    <a:pt x="574" y="99"/>
                    <a:pt x="553" y="85"/>
                  </a:cubicBezTo>
                  <a:cubicBezTo>
                    <a:pt x="467" y="24"/>
                    <a:pt x="386" y="0"/>
                    <a:pt x="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453;p71">
              <a:extLst>
                <a:ext uri="{FF2B5EF4-FFF2-40B4-BE49-F238E27FC236}">
                  <a16:creationId xmlns:a16="http://schemas.microsoft.com/office/drawing/2014/main" id="{3EE21C38-8814-6B5F-3BB9-687E9C77B99B}"/>
                </a:ext>
              </a:extLst>
            </p:cNvPr>
            <p:cNvSpPr/>
            <p:nvPr/>
          </p:nvSpPr>
          <p:spPr>
            <a:xfrm>
              <a:off x="4378250" y="3868725"/>
              <a:ext cx="4775" cy="7500"/>
            </a:xfrm>
            <a:custGeom>
              <a:avLst/>
              <a:gdLst/>
              <a:ahLst/>
              <a:cxnLst/>
              <a:rect l="l" t="t" r="r" b="b"/>
              <a:pathLst>
                <a:path w="191" h="300" extrusionOk="0">
                  <a:moveTo>
                    <a:pt x="64" y="1"/>
                  </a:moveTo>
                  <a:cubicBezTo>
                    <a:pt x="31" y="1"/>
                    <a:pt x="1" y="21"/>
                    <a:pt x="6" y="62"/>
                  </a:cubicBezTo>
                  <a:lnTo>
                    <a:pt x="6" y="63"/>
                  </a:lnTo>
                  <a:cubicBezTo>
                    <a:pt x="12" y="125"/>
                    <a:pt x="23" y="186"/>
                    <a:pt x="37" y="248"/>
                  </a:cubicBezTo>
                  <a:cubicBezTo>
                    <a:pt x="45" y="284"/>
                    <a:pt x="72" y="300"/>
                    <a:pt x="101" y="300"/>
                  </a:cubicBezTo>
                  <a:cubicBezTo>
                    <a:pt x="144" y="300"/>
                    <a:pt x="191" y="263"/>
                    <a:pt x="178" y="207"/>
                  </a:cubicBezTo>
                  <a:cubicBezTo>
                    <a:pt x="165" y="153"/>
                    <a:pt x="151" y="99"/>
                    <a:pt x="132" y="45"/>
                  </a:cubicBezTo>
                  <a:cubicBezTo>
                    <a:pt x="121" y="16"/>
                    <a:pt x="92" y="1"/>
                    <a:pt x="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454;p71">
              <a:extLst>
                <a:ext uri="{FF2B5EF4-FFF2-40B4-BE49-F238E27FC236}">
                  <a16:creationId xmlns:a16="http://schemas.microsoft.com/office/drawing/2014/main" id="{5C806A54-0E57-9323-3516-CB579EAB582B}"/>
                </a:ext>
              </a:extLst>
            </p:cNvPr>
            <p:cNvSpPr/>
            <p:nvPr/>
          </p:nvSpPr>
          <p:spPr>
            <a:xfrm>
              <a:off x="4366025" y="3856025"/>
              <a:ext cx="18475" cy="9325"/>
            </a:xfrm>
            <a:custGeom>
              <a:avLst/>
              <a:gdLst/>
              <a:ahLst/>
              <a:cxnLst/>
              <a:rect l="l" t="t" r="r" b="b"/>
              <a:pathLst>
                <a:path w="739" h="373" extrusionOk="0">
                  <a:moveTo>
                    <a:pt x="581" y="0"/>
                  </a:moveTo>
                  <a:cubicBezTo>
                    <a:pt x="453" y="0"/>
                    <a:pt x="240" y="46"/>
                    <a:pt x="26" y="295"/>
                  </a:cubicBezTo>
                  <a:cubicBezTo>
                    <a:pt x="0" y="326"/>
                    <a:pt x="21" y="373"/>
                    <a:pt x="61" y="373"/>
                  </a:cubicBezTo>
                  <a:cubicBezTo>
                    <a:pt x="75" y="373"/>
                    <a:pt x="88" y="367"/>
                    <a:pt x="96" y="357"/>
                  </a:cubicBezTo>
                  <a:cubicBezTo>
                    <a:pt x="289" y="132"/>
                    <a:pt x="474" y="93"/>
                    <a:pt x="581" y="93"/>
                  </a:cubicBezTo>
                  <a:cubicBezTo>
                    <a:pt x="634" y="93"/>
                    <a:pt x="668" y="103"/>
                    <a:pt x="671" y="104"/>
                  </a:cubicBezTo>
                  <a:cubicBezTo>
                    <a:pt x="676" y="106"/>
                    <a:pt x="681" y="107"/>
                    <a:pt x="686" y="107"/>
                  </a:cubicBezTo>
                  <a:cubicBezTo>
                    <a:pt x="706" y="107"/>
                    <a:pt x="724" y="94"/>
                    <a:pt x="730" y="75"/>
                  </a:cubicBezTo>
                  <a:cubicBezTo>
                    <a:pt x="739" y="51"/>
                    <a:pt x="725" y="24"/>
                    <a:pt x="701" y="16"/>
                  </a:cubicBezTo>
                  <a:cubicBezTo>
                    <a:pt x="696" y="14"/>
                    <a:pt x="651" y="0"/>
                    <a:pt x="5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455;p71">
              <a:extLst>
                <a:ext uri="{FF2B5EF4-FFF2-40B4-BE49-F238E27FC236}">
                  <a16:creationId xmlns:a16="http://schemas.microsoft.com/office/drawing/2014/main" id="{3422563F-1871-78FE-C6FF-760D0BD108B4}"/>
                </a:ext>
              </a:extLst>
            </p:cNvPr>
            <p:cNvSpPr/>
            <p:nvPr/>
          </p:nvSpPr>
          <p:spPr>
            <a:xfrm>
              <a:off x="4433175" y="5055475"/>
              <a:ext cx="224950" cy="218075"/>
            </a:xfrm>
            <a:custGeom>
              <a:avLst/>
              <a:gdLst/>
              <a:ahLst/>
              <a:cxnLst/>
              <a:rect l="l" t="t" r="r" b="b"/>
              <a:pathLst>
                <a:path w="8998" h="8723" extrusionOk="0">
                  <a:moveTo>
                    <a:pt x="4894" y="0"/>
                  </a:moveTo>
                  <a:lnTo>
                    <a:pt x="1" y="530"/>
                  </a:lnTo>
                  <a:lnTo>
                    <a:pt x="768" y="6700"/>
                  </a:lnTo>
                  <a:lnTo>
                    <a:pt x="713" y="8723"/>
                  </a:lnTo>
                  <a:lnTo>
                    <a:pt x="8647" y="8682"/>
                  </a:lnTo>
                  <a:cubicBezTo>
                    <a:pt x="8841" y="8681"/>
                    <a:pt x="8998" y="8523"/>
                    <a:pt x="8996" y="8330"/>
                  </a:cubicBezTo>
                  <a:cubicBezTo>
                    <a:pt x="8995" y="8184"/>
                    <a:pt x="8906" y="8056"/>
                    <a:pt x="8770" y="8004"/>
                  </a:cubicBezTo>
                  <a:lnTo>
                    <a:pt x="5348" y="6430"/>
                  </a:lnTo>
                  <a:lnTo>
                    <a:pt x="4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456;p71">
              <a:extLst>
                <a:ext uri="{FF2B5EF4-FFF2-40B4-BE49-F238E27FC236}">
                  <a16:creationId xmlns:a16="http://schemas.microsoft.com/office/drawing/2014/main" id="{D97826DE-2EF5-89E8-D3DD-9B2AB7DD74FC}"/>
                </a:ext>
              </a:extLst>
            </p:cNvPr>
            <p:cNvSpPr/>
            <p:nvPr/>
          </p:nvSpPr>
          <p:spPr>
            <a:xfrm>
              <a:off x="4439750" y="5216225"/>
              <a:ext cx="229400" cy="77175"/>
            </a:xfrm>
            <a:custGeom>
              <a:avLst/>
              <a:gdLst/>
              <a:ahLst/>
              <a:cxnLst/>
              <a:rect l="l" t="t" r="r" b="b"/>
              <a:pathLst>
                <a:path w="9176" h="3087" extrusionOk="0">
                  <a:moveTo>
                    <a:pt x="5051" y="0"/>
                  </a:moveTo>
                  <a:cubicBezTo>
                    <a:pt x="4261" y="321"/>
                    <a:pt x="3378" y="418"/>
                    <a:pt x="2599" y="418"/>
                  </a:cubicBezTo>
                  <a:cubicBezTo>
                    <a:pt x="1409" y="418"/>
                    <a:pt x="463" y="191"/>
                    <a:pt x="463" y="191"/>
                  </a:cubicBezTo>
                  <a:lnTo>
                    <a:pt x="1" y="2923"/>
                  </a:lnTo>
                  <a:cubicBezTo>
                    <a:pt x="2" y="3013"/>
                    <a:pt x="76" y="3086"/>
                    <a:pt x="165" y="3086"/>
                  </a:cubicBezTo>
                  <a:lnTo>
                    <a:pt x="8998" y="3086"/>
                  </a:lnTo>
                  <a:cubicBezTo>
                    <a:pt x="9176" y="3085"/>
                    <a:pt x="9062" y="2175"/>
                    <a:pt x="9059" y="2167"/>
                  </a:cubicBezTo>
                  <a:cubicBezTo>
                    <a:pt x="8978" y="1913"/>
                    <a:pt x="8828" y="1628"/>
                    <a:pt x="8679" y="1563"/>
                  </a:cubicBezTo>
                  <a:lnTo>
                    <a:pt x="50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457;p71">
              <a:extLst>
                <a:ext uri="{FF2B5EF4-FFF2-40B4-BE49-F238E27FC236}">
                  <a16:creationId xmlns:a16="http://schemas.microsoft.com/office/drawing/2014/main" id="{97F6E3FB-00DC-8D56-78DD-CD455A63E6B8}"/>
                </a:ext>
              </a:extLst>
            </p:cNvPr>
            <p:cNvSpPr/>
            <p:nvPr/>
          </p:nvSpPr>
          <p:spPr>
            <a:xfrm>
              <a:off x="4277725" y="4330950"/>
              <a:ext cx="306450" cy="867175"/>
            </a:xfrm>
            <a:custGeom>
              <a:avLst/>
              <a:gdLst/>
              <a:ahLst/>
              <a:cxnLst/>
              <a:rect l="l" t="t" r="r" b="b"/>
              <a:pathLst>
                <a:path w="12258" h="34687" extrusionOk="0">
                  <a:moveTo>
                    <a:pt x="350" y="1"/>
                  </a:moveTo>
                  <a:lnTo>
                    <a:pt x="350" y="1"/>
                  </a:lnTo>
                  <a:cubicBezTo>
                    <a:pt x="1" y="1604"/>
                    <a:pt x="786" y="4236"/>
                    <a:pt x="2735" y="8056"/>
                  </a:cubicBezTo>
                  <a:cubicBezTo>
                    <a:pt x="3907" y="18282"/>
                    <a:pt x="5042" y="34686"/>
                    <a:pt x="5042" y="34686"/>
                  </a:cubicBezTo>
                  <a:lnTo>
                    <a:pt x="12257" y="34686"/>
                  </a:lnTo>
                  <a:cubicBezTo>
                    <a:pt x="12257" y="34686"/>
                    <a:pt x="11257" y="12395"/>
                    <a:pt x="9943" y="2958"/>
                  </a:cubicBezTo>
                  <a:lnTo>
                    <a:pt x="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458;p71">
              <a:extLst>
                <a:ext uri="{FF2B5EF4-FFF2-40B4-BE49-F238E27FC236}">
                  <a16:creationId xmlns:a16="http://schemas.microsoft.com/office/drawing/2014/main" id="{42F2D304-233F-57D6-0FF6-B103BBBAE298}"/>
                </a:ext>
              </a:extLst>
            </p:cNvPr>
            <p:cNvSpPr/>
            <p:nvPr/>
          </p:nvSpPr>
          <p:spPr>
            <a:xfrm>
              <a:off x="4369350" y="4532350"/>
              <a:ext cx="57675" cy="665775"/>
            </a:xfrm>
            <a:custGeom>
              <a:avLst/>
              <a:gdLst/>
              <a:ahLst/>
              <a:cxnLst/>
              <a:rect l="l" t="t" r="r" b="b"/>
              <a:pathLst>
                <a:path w="2307" h="26631" fill="none" extrusionOk="0">
                  <a:moveTo>
                    <a:pt x="2307" y="26630"/>
                  </a:moveTo>
                  <a:cubicBezTo>
                    <a:pt x="2307" y="26630"/>
                    <a:pt x="1171" y="10226"/>
                    <a:pt x="0" y="0"/>
                  </a:cubicBez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59;p71">
              <a:extLst>
                <a:ext uri="{FF2B5EF4-FFF2-40B4-BE49-F238E27FC236}">
                  <a16:creationId xmlns:a16="http://schemas.microsoft.com/office/drawing/2014/main" id="{85973542-42DC-A448-73AB-DD5078981CB1}"/>
                </a:ext>
              </a:extLst>
            </p:cNvPr>
            <p:cNvSpPr/>
            <p:nvPr/>
          </p:nvSpPr>
          <p:spPr>
            <a:xfrm>
              <a:off x="4175275" y="5055475"/>
              <a:ext cx="207125" cy="218075"/>
            </a:xfrm>
            <a:custGeom>
              <a:avLst/>
              <a:gdLst/>
              <a:ahLst/>
              <a:cxnLst/>
              <a:rect l="l" t="t" r="r" b="b"/>
              <a:pathLst>
                <a:path w="8285" h="8723" extrusionOk="0">
                  <a:moveTo>
                    <a:pt x="5398" y="0"/>
                  </a:moveTo>
                  <a:lnTo>
                    <a:pt x="506" y="530"/>
                  </a:lnTo>
                  <a:lnTo>
                    <a:pt x="55" y="6700"/>
                  </a:lnTo>
                  <a:lnTo>
                    <a:pt x="0" y="8723"/>
                  </a:lnTo>
                  <a:lnTo>
                    <a:pt x="7934" y="8682"/>
                  </a:lnTo>
                  <a:cubicBezTo>
                    <a:pt x="8128" y="8681"/>
                    <a:pt x="8284" y="8523"/>
                    <a:pt x="8283" y="8330"/>
                  </a:cubicBezTo>
                  <a:cubicBezTo>
                    <a:pt x="8282" y="8184"/>
                    <a:pt x="8193" y="8056"/>
                    <a:pt x="8056" y="8004"/>
                  </a:cubicBezTo>
                  <a:lnTo>
                    <a:pt x="4635" y="6430"/>
                  </a:lnTo>
                  <a:lnTo>
                    <a:pt x="539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460;p71">
              <a:extLst>
                <a:ext uri="{FF2B5EF4-FFF2-40B4-BE49-F238E27FC236}">
                  <a16:creationId xmlns:a16="http://schemas.microsoft.com/office/drawing/2014/main" id="{73011241-6621-2AC5-7019-73D79A947D61}"/>
                </a:ext>
              </a:extLst>
            </p:cNvPr>
            <p:cNvSpPr/>
            <p:nvPr/>
          </p:nvSpPr>
          <p:spPr>
            <a:xfrm>
              <a:off x="4164025" y="5216225"/>
              <a:ext cx="229400" cy="77175"/>
            </a:xfrm>
            <a:custGeom>
              <a:avLst/>
              <a:gdLst/>
              <a:ahLst/>
              <a:cxnLst/>
              <a:rect l="l" t="t" r="r" b="b"/>
              <a:pathLst>
                <a:path w="9176" h="3087" extrusionOk="0">
                  <a:moveTo>
                    <a:pt x="5051" y="0"/>
                  </a:moveTo>
                  <a:cubicBezTo>
                    <a:pt x="4260" y="321"/>
                    <a:pt x="3377" y="418"/>
                    <a:pt x="2599" y="418"/>
                  </a:cubicBezTo>
                  <a:cubicBezTo>
                    <a:pt x="1409" y="418"/>
                    <a:pt x="463" y="191"/>
                    <a:pt x="463" y="191"/>
                  </a:cubicBezTo>
                  <a:lnTo>
                    <a:pt x="0" y="2923"/>
                  </a:lnTo>
                  <a:cubicBezTo>
                    <a:pt x="2" y="3013"/>
                    <a:pt x="75" y="3086"/>
                    <a:pt x="165" y="3086"/>
                  </a:cubicBezTo>
                  <a:lnTo>
                    <a:pt x="8998" y="3086"/>
                  </a:lnTo>
                  <a:cubicBezTo>
                    <a:pt x="9175" y="3085"/>
                    <a:pt x="9061" y="2175"/>
                    <a:pt x="9058" y="2167"/>
                  </a:cubicBezTo>
                  <a:cubicBezTo>
                    <a:pt x="8978" y="1913"/>
                    <a:pt x="8828" y="1628"/>
                    <a:pt x="8678" y="1563"/>
                  </a:cubicBezTo>
                  <a:lnTo>
                    <a:pt x="50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61;p71">
              <a:extLst>
                <a:ext uri="{FF2B5EF4-FFF2-40B4-BE49-F238E27FC236}">
                  <a16:creationId xmlns:a16="http://schemas.microsoft.com/office/drawing/2014/main" id="{63BC5048-8D45-64CF-0AB2-37ED909BA0BD}"/>
                </a:ext>
              </a:extLst>
            </p:cNvPr>
            <p:cNvSpPr/>
            <p:nvPr/>
          </p:nvSpPr>
          <p:spPr>
            <a:xfrm>
              <a:off x="4148425" y="4377925"/>
              <a:ext cx="258650" cy="820200"/>
            </a:xfrm>
            <a:custGeom>
              <a:avLst/>
              <a:gdLst/>
              <a:ahLst/>
              <a:cxnLst/>
              <a:rect l="l" t="t" r="r" b="b"/>
              <a:pathLst>
                <a:path w="10346" h="32808" extrusionOk="0">
                  <a:moveTo>
                    <a:pt x="10345" y="0"/>
                  </a:moveTo>
                  <a:lnTo>
                    <a:pt x="1175" y="206"/>
                  </a:lnTo>
                  <a:cubicBezTo>
                    <a:pt x="583" y="1824"/>
                    <a:pt x="443" y="4682"/>
                    <a:pt x="1087" y="7422"/>
                  </a:cubicBezTo>
                  <a:cubicBezTo>
                    <a:pt x="1131" y="7605"/>
                    <a:pt x="1149" y="7794"/>
                    <a:pt x="1141" y="7983"/>
                  </a:cubicBezTo>
                  <a:cubicBezTo>
                    <a:pt x="578" y="19314"/>
                    <a:pt x="1" y="32807"/>
                    <a:pt x="1" y="32807"/>
                  </a:cubicBezTo>
                  <a:lnTo>
                    <a:pt x="7128" y="32807"/>
                  </a:lnTo>
                  <a:cubicBezTo>
                    <a:pt x="7128" y="32807"/>
                    <a:pt x="9816" y="4660"/>
                    <a:pt x="10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462;p71">
              <a:extLst>
                <a:ext uri="{FF2B5EF4-FFF2-40B4-BE49-F238E27FC236}">
                  <a16:creationId xmlns:a16="http://schemas.microsoft.com/office/drawing/2014/main" id="{1A0E0762-12C0-2429-C0DB-0E84F5016099}"/>
                </a:ext>
              </a:extLst>
            </p:cNvPr>
            <p:cNvSpPr/>
            <p:nvPr/>
          </p:nvSpPr>
          <p:spPr>
            <a:xfrm>
              <a:off x="4176350" y="4383075"/>
              <a:ext cx="29375" cy="815050"/>
            </a:xfrm>
            <a:custGeom>
              <a:avLst/>
              <a:gdLst/>
              <a:ahLst/>
              <a:cxnLst/>
              <a:rect l="l" t="t" r="r" b="b"/>
              <a:pathLst>
                <a:path w="1175" h="32602" fill="none" extrusionOk="0">
                  <a:moveTo>
                    <a:pt x="1175" y="0"/>
                  </a:moveTo>
                  <a:cubicBezTo>
                    <a:pt x="583" y="1618"/>
                    <a:pt x="444" y="4476"/>
                    <a:pt x="1087" y="7216"/>
                  </a:cubicBezTo>
                  <a:cubicBezTo>
                    <a:pt x="1132" y="7399"/>
                    <a:pt x="1150" y="7588"/>
                    <a:pt x="1141" y="7777"/>
                  </a:cubicBezTo>
                  <a:cubicBezTo>
                    <a:pt x="578" y="19108"/>
                    <a:pt x="0" y="32601"/>
                    <a:pt x="0" y="32601"/>
                  </a:cubicBez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463;p71">
              <a:extLst>
                <a:ext uri="{FF2B5EF4-FFF2-40B4-BE49-F238E27FC236}">
                  <a16:creationId xmlns:a16="http://schemas.microsoft.com/office/drawing/2014/main" id="{61180EDB-4AF0-2385-58B9-B65B1C7E539D}"/>
                </a:ext>
              </a:extLst>
            </p:cNvPr>
            <p:cNvSpPr/>
            <p:nvPr/>
          </p:nvSpPr>
          <p:spPr>
            <a:xfrm>
              <a:off x="4194675" y="4447375"/>
              <a:ext cx="76150" cy="61350"/>
            </a:xfrm>
            <a:custGeom>
              <a:avLst/>
              <a:gdLst/>
              <a:ahLst/>
              <a:cxnLst/>
              <a:rect l="l" t="t" r="r" b="b"/>
              <a:pathLst>
                <a:path w="3046" h="2454" fill="none" extrusionOk="0">
                  <a:moveTo>
                    <a:pt x="1" y="2454"/>
                  </a:moveTo>
                  <a:cubicBezTo>
                    <a:pt x="1" y="2454"/>
                    <a:pt x="2005" y="2044"/>
                    <a:pt x="3045" y="0"/>
                  </a:cubicBez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64;p71">
              <a:extLst>
                <a:ext uri="{FF2B5EF4-FFF2-40B4-BE49-F238E27FC236}">
                  <a16:creationId xmlns:a16="http://schemas.microsoft.com/office/drawing/2014/main" id="{F17FAD9D-072E-5865-67AF-BAD4D4E0BE81}"/>
                </a:ext>
              </a:extLst>
            </p:cNvPr>
            <p:cNvSpPr/>
            <p:nvPr/>
          </p:nvSpPr>
          <p:spPr>
            <a:xfrm>
              <a:off x="4482650" y="4435300"/>
              <a:ext cx="54250" cy="58350"/>
            </a:xfrm>
            <a:custGeom>
              <a:avLst/>
              <a:gdLst/>
              <a:ahLst/>
              <a:cxnLst/>
              <a:rect l="l" t="t" r="r" b="b"/>
              <a:pathLst>
                <a:path w="2170" h="2334" fill="none" extrusionOk="0">
                  <a:moveTo>
                    <a:pt x="1" y="1"/>
                  </a:moveTo>
                  <a:cubicBezTo>
                    <a:pt x="1" y="1"/>
                    <a:pt x="472" y="2250"/>
                    <a:pt x="2169" y="2333"/>
                  </a:cubicBez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465;p71">
              <a:extLst>
                <a:ext uri="{FF2B5EF4-FFF2-40B4-BE49-F238E27FC236}">
                  <a16:creationId xmlns:a16="http://schemas.microsoft.com/office/drawing/2014/main" id="{7CD6F43F-06DC-FED6-A4CC-E6C4426B7A69}"/>
                </a:ext>
              </a:extLst>
            </p:cNvPr>
            <p:cNvSpPr/>
            <p:nvPr/>
          </p:nvSpPr>
          <p:spPr>
            <a:xfrm>
              <a:off x="4149850" y="5164500"/>
              <a:ext cx="180025" cy="25"/>
            </a:xfrm>
            <a:custGeom>
              <a:avLst/>
              <a:gdLst/>
              <a:ahLst/>
              <a:cxnLst/>
              <a:rect l="l" t="t" r="r" b="b"/>
              <a:pathLst>
                <a:path w="7201" h="1" fill="none" extrusionOk="0">
                  <a:moveTo>
                    <a:pt x="1" y="1"/>
                  </a:moveTo>
                  <a:lnTo>
                    <a:pt x="7200" y="1"/>
                  </a:ln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466;p71">
              <a:extLst>
                <a:ext uri="{FF2B5EF4-FFF2-40B4-BE49-F238E27FC236}">
                  <a16:creationId xmlns:a16="http://schemas.microsoft.com/office/drawing/2014/main" id="{7334CC73-A613-8D26-C599-0395B8F878D8}"/>
                </a:ext>
              </a:extLst>
            </p:cNvPr>
            <p:cNvSpPr/>
            <p:nvPr/>
          </p:nvSpPr>
          <p:spPr>
            <a:xfrm>
              <a:off x="4401375" y="5164500"/>
              <a:ext cx="181225" cy="25"/>
            </a:xfrm>
            <a:custGeom>
              <a:avLst/>
              <a:gdLst/>
              <a:ahLst/>
              <a:cxnLst/>
              <a:rect l="l" t="t" r="r" b="b"/>
              <a:pathLst>
                <a:path w="7249" h="1" fill="none" extrusionOk="0">
                  <a:moveTo>
                    <a:pt x="0" y="1"/>
                  </a:moveTo>
                  <a:lnTo>
                    <a:pt x="7248" y="1"/>
                  </a:ln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467;p71">
              <a:extLst>
                <a:ext uri="{FF2B5EF4-FFF2-40B4-BE49-F238E27FC236}">
                  <a16:creationId xmlns:a16="http://schemas.microsoft.com/office/drawing/2014/main" id="{3BC8CE72-9346-B254-0ABD-C9376EF9DEA9}"/>
                </a:ext>
              </a:extLst>
            </p:cNvPr>
            <p:cNvSpPr/>
            <p:nvPr/>
          </p:nvSpPr>
          <p:spPr>
            <a:xfrm>
              <a:off x="4464400" y="4067825"/>
              <a:ext cx="356275" cy="201550"/>
            </a:xfrm>
            <a:custGeom>
              <a:avLst/>
              <a:gdLst/>
              <a:ahLst/>
              <a:cxnLst/>
              <a:rect l="l" t="t" r="r" b="b"/>
              <a:pathLst>
                <a:path w="14251" h="8062" extrusionOk="0">
                  <a:moveTo>
                    <a:pt x="11929" y="0"/>
                  </a:moveTo>
                  <a:cubicBezTo>
                    <a:pt x="11929" y="0"/>
                    <a:pt x="7493" y="3351"/>
                    <a:pt x="6463" y="3351"/>
                  </a:cubicBezTo>
                  <a:cubicBezTo>
                    <a:pt x="6447" y="3351"/>
                    <a:pt x="6433" y="3350"/>
                    <a:pt x="6419" y="3349"/>
                  </a:cubicBezTo>
                  <a:cubicBezTo>
                    <a:pt x="5826" y="3284"/>
                    <a:pt x="4227" y="831"/>
                    <a:pt x="4227" y="831"/>
                  </a:cubicBezTo>
                  <a:lnTo>
                    <a:pt x="0" y="3725"/>
                  </a:lnTo>
                  <a:cubicBezTo>
                    <a:pt x="0" y="3725"/>
                    <a:pt x="3276" y="8062"/>
                    <a:pt x="6085" y="8062"/>
                  </a:cubicBezTo>
                  <a:cubicBezTo>
                    <a:pt x="6141" y="8062"/>
                    <a:pt x="6197" y="8060"/>
                    <a:pt x="6253" y="8057"/>
                  </a:cubicBezTo>
                  <a:cubicBezTo>
                    <a:pt x="9871" y="7828"/>
                    <a:pt x="14250" y="2665"/>
                    <a:pt x="14250" y="2665"/>
                  </a:cubicBezTo>
                  <a:lnTo>
                    <a:pt x="119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468;p71">
              <a:extLst>
                <a:ext uri="{FF2B5EF4-FFF2-40B4-BE49-F238E27FC236}">
                  <a16:creationId xmlns:a16="http://schemas.microsoft.com/office/drawing/2014/main" id="{B45A5B10-48DB-5952-BD03-EDEA08876945}"/>
                </a:ext>
              </a:extLst>
            </p:cNvPr>
            <p:cNvSpPr/>
            <p:nvPr/>
          </p:nvSpPr>
          <p:spPr>
            <a:xfrm>
              <a:off x="4726550" y="4007050"/>
              <a:ext cx="165375" cy="159800"/>
            </a:xfrm>
            <a:custGeom>
              <a:avLst/>
              <a:gdLst/>
              <a:ahLst/>
              <a:cxnLst/>
              <a:rect l="l" t="t" r="r" b="b"/>
              <a:pathLst>
                <a:path w="6615" h="6392" extrusionOk="0">
                  <a:moveTo>
                    <a:pt x="5523" y="1"/>
                  </a:moveTo>
                  <a:cubicBezTo>
                    <a:pt x="5269" y="1"/>
                    <a:pt x="4138" y="1151"/>
                    <a:pt x="3959" y="1151"/>
                  </a:cubicBezTo>
                  <a:cubicBezTo>
                    <a:pt x="3957" y="1151"/>
                    <a:pt x="3956" y="1151"/>
                    <a:pt x="3954" y="1151"/>
                  </a:cubicBezTo>
                  <a:cubicBezTo>
                    <a:pt x="3783" y="1130"/>
                    <a:pt x="4326" y="552"/>
                    <a:pt x="4129" y="490"/>
                  </a:cubicBezTo>
                  <a:cubicBezTo>
                    <a:pt x="4127" y="490"/>
                    <a:pt x="4124" y="489"/>
                    <a:pt x="4121" y="489"/>
                  </a:cubicBezTo>
                  <a:cubicBezTo>
                    <a:pt x="3852" y="489"/>
                    <a:pt x="0" y="3480"/>
                    <a:pt x="0" y="3480"/>
                  </a:cubicBezTo>
                  <a:lnTo>
                    <a:pt x="2546" y="6392"/>
                  </a:lnTo>
                  <a:cubicBezTo>
                    <a:pt x="4438" y="4506"/>
                    <a:pt x="6615" y="1721"/>
                    <a:pt x="6450" y="1570"/>
                  </a:cubicBezTo>
                  <a:cubicBezTo>
                    <a:pt x="6437" y="1558"/>
                    <a:pt x="6420" y="1553"/>
                    <a:pt x="6397" y="1553"/>
                  </a:cubicBezTo>
                  <a:cubicBezTo>
                    <a:pt x="6133" y="1553"/>
                    <a:pt x="5261" y="2319"/>
                    <a:pt x="5261" y="2319"/>
                  </a:cubicBezTo>
                  <a:cubicBezTo>
                    <a:pt x="5261" y="2319"/>
                    <a:pt x="6566" y="1079"/>
                    <a:pt x="6442" y="932"/>
                  </a:cubicBezTo>
                  <a:cubicBezTo>
                    <a:pt x="6434" y="922"/>
                    <a:pt x="6421" y="918"/>
                    <a:pt x="6402" y="918"/>
                  </a:cubicBezTo>
                  <a:cubicBezTo>
                    <a:pt x="6136" y="918"/>
                    <a:pt x="4841" y="1863"/>
                    <a:pt x="4841" y="1863"/>
                  </a:cubicBezTo>
                  <a:cubicBezTo>
                    <a:pt x="4841" y="1863"/>
                    <a:pt x="6301" y="466"/>
                    <a:pt x="6179" y="327"/>
                  </a:cubicBezTo>
                  <a:cubicBezTo>
                    <a:pt x="6166" y="313"/>
                    <a:pt x="6147" y="306"/>
                    <a:pt x="6122" y="306"/>
                  </a:cubicBezTo>
                  <a:cubicBezTo>
                    <a:pt x="5798" y="306"/>
                    <a:pt x="4517" y="1382"/>
                    <a:pt x="4517" y="1382"/>
                  </a:cubicBezTo>
                  <a:cubicBezTo>
                    <a:pt x="4517" y="1382"/>
                    <a:pt x="5798" y="164"/>
                    <a:pt x="5552" y="8"/>
                  </a:cubicBezTo>
                  <a:cubicBezTo>
                    <a:pt x="5544" y="3"/>
                    <a:pt x="5535" y="1"/>
                    <a:pt x="5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469;p71">
              <a:extLst>
                <a:ext uri="{FF2B5EF4-FFF2-40B4-BE49-F238E27FC236}">
                  <a16:creationId xmlns:a16="http://schemas.microsoft.com/office/drawing/2014/main" id="{5DEBD5E5-92A2-AFAD-4E45-2538AA9624A4}"/>
                </a:ext>
              </a:extLst>
            </p:cNvPr>
            <p:cNvSpPr/>
            <p:nvPr/>
          </p:nvSpPr>
          <p:spPr>
            <a:xfrm>
              <a:off x="4116675" y="3947050"/>
              <a:ext cx="424950" cy="498900"/>
            </a:xfrm>
            <a:custGeom>
              <a:avLst/>
              <a:gdLst/>
              <a:ahLst/>
              <a:cxnLst/>
              <a:rect l="l" t="t" r="r" b="b"/>
              <a:pathLst>
                <a:path w="16998" h="19956" extrusionOk="0">
                  <a:moveTo>
                    <a:pt x="8245" y="1"/>
                  </a:moveTo>
                  <a:cubicBezTo>
                    <a:pt x="0" y="2181"/>
                    <a:pt x="1892" y="19955"/>
                    <a:pt x="1892" y="19955"/>
                  </a:cubicBezTo>
                  <a:lnTo>
                    <a:pt x="16997" y="19955"/>
                  </a:lnTo>
                  <a:cubicBezTo>
                    <a:pt x="16997" y="19955"/>
                    <a:pt x="16903" y="16239"/>
                    <a:pt x="15949" y="9140"/>
                  </a:cubicBezTo>
                  <a:cubicBezTo>
                    <a:pt x="14995" y="2041"/>
                    <a:pt x="11615" y="338"/>
                    <a:pt x="11615" y="338"/>
                  </a:cubicBezTo>
                  <a:cubicBezTo>
                    <a:pt x="11615" y="338"/>
                    <a:pt x="11050" y="823"/>
                    <a:pt x="10117" y="823"/>
                  </a:cubicBezTo>
                  <a:cubicBezTo>
                    <a:pt x="10043" y="823"/>
                    <a:pt x="9966" y="820"/>
                    <a:pt x="9886" y="814"/>
                  </a:cubicBezTo>
                  <a:cubicBezTo>
                    <a:pt x="8817" y="724"/>
                    <a:pt x="8245" y="1"/>
                    <a:pt x="8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470;p71">
              <a:extLst>
                <a:ext uri="{FF2B5EF4-FFF2-40B4-BE49-F238E27FC236}">
                  <a16:creationId xmlns:a16="http://schemas.microsoft.com/office/drawing/2014/main" id="{98C35CB0-82E5-20CD-35B6-CC18912979F8}"/>
                </a:ext>
              </a:extLst>
            </p:cNvPr>
            <p:cNvSpPr/>
            <p:nvPr/>
          </p:nvSpPr>
          <p:spPr>
            <a:xfrm>
              <a:off x="4407050" y="3955475"/>
              <a:ext cx="190450" cy="239400"/>
            </a:xfrm>
            <a:custGeom>
              <a:avLst/>
              <a:gdLst/>
              <a:ahLst/>
              <a:cxnLst/>
              <a:rect l="l" t="t" r="r" b="b"/>
              <a:pathLst>
                <a:path w="7618" h="9576" extrusionOk="0">
                  <a:moveTo>
                    <a:pt x="0" y="1"/>
                  </a:moveTo>
                  <a:lnTo>
                    <a:pt x="3244" y="9576"/>
                  </a:lnTo>
                  <a:lnTo>
                    <a:pt x="7617" y="6489"/>
                  </a:lnTo>
                  <a:cubicBezTo>
                    <a:pt x="5805" y="4022"/>
                    <a:pt x="5209" y="2413"/>
                    <a:pt x="3261" y="1026"/>
                  </a:cubicBezTo>
                  <a:cubicBezTo>
                    <a:pt x="2351" y="378"/>
                    <a:pt x="957"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471;p71">
              <a:extLst>
                <a:ext uri="{FF2B5EF4-FFF2-40B4-BE49-F238E27FC236}">
                  <a16:creationId xmlns:a16="http://schemas.microsoft.com/office/drawing/2014/main" id="{7E0AC58E-2EE6-7DB5-A1A8-12DB74E7CFD4}"/>
                </a:ext>
              </a:extLst>
            </p:cNvPr>
            <p:cNvSpPr/>
            <p:nvPr/>
          </p:nvSpPr>
          <p:spPr>
            <a:xfrm>
              <a:off x="4174100" y="4249650"/>
              <a:ext cx="270650" cy="300775"/>
            </a:xfrm>
            <a:custGeom>
              <a:avLst/>
              <a:gdLst/>
              <a:ahLst/>
              <a:cxnLst/>
              <a:rect l="l" t="t" r="r" b="b"/>
              <a:pathLst>
                <a:path w="10826" h="12031" extrusionOk="0">
                  <a:moveTo>
                    <a:pt x="4276" y="0"/>
                  </a:moveTo>
                  <a:lnTo>
                    <a:pt x="1" y="8835"/>
                  </a:lnTo>
                  <a:lnTo>
                    <a:pt x="6550" y="12030"/>
                  </a:lnTo>
                  <a:lnTo>
                    <a:pt x="10825" y="3195"/>
                  </a:lnTo>
                  <a:lnTo>
                    <a:pt x="427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472;p71">
              <a:extLst>
                <a:ext uri="{FF2B5EF4-FFF2-40B4-BE49-F238E27FC236}">
                  <a16:creationId xmlns:a16="http://schemas.microsoft.com/office/drawing/2014/main" id="{1E44980C-4F65-16F0-C58E-5399FAEB9A9F}"/>
                </a:ext>
              </a:extLst>
            </p:cNvPr>
            <p:cNvSpPr/>
            <p:nvPr/>
          </p:nvSpPr>
          <p:spPr>
            <a:xfrm>
              <a:off x="4316700" y="4258075"/>
              <a:ext cx="99725" cy="60750"/>
            </a:xfrm>
            <a:custGeom>
              <a:avLst/>
              <a:gdLst/>
              <a:ahLst/>
              <a:cxnLst/>
              <a:rect l="l" t="t" r="r" b="b"/>
              <a:pathLst>
                <a:path w="3989" h="2430" extrusionOk="0">
                  <a:moveTo>
                    <a:pt x="317" y="0"/>
                  </a:moveTo>
                  <a:cubicBezTo>
                    <a:pt x="313" y="0"/>
                    <a:pt x="308" y="3"/>
                    <a:pt x="307" y="6"/>
                  </a:cubicBezTo>
                  <a:lnTo>
                    <a:pt x="1" y="634"/>
                  </a:lnTo>
                  <a:lnTo>
                    <a:pt x="3679" y="2429"/>
                  </a:lnTo>
                  <a:lnTo>
                    <a:pt x="3987" y="1800"/>
                  </a:lnTo>
                  <a:cubicBezTo>
                    <a:pt x="3989" y="1795"/>
                    <a:pt x="3987" y="1789"/>
                    <a:pt x="3981" y="1787"/>
                  </a:cubicBezTo>
                  <a:lnTo>
                    <a:pt x="321" y="1"/>
                  </a:lnTo>
                  <a:cubicBezTo>
                    <a:pt x="320" y="1"/>
                    <a:pt x="319" y="0"/>
                    <a:pt x="3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473;p71">
              <a:extLst>
                <a:ext uri="{FF2B5EF4-FFF2-40B4-BE49-F238E27FC236}">
                  <a16:creationId xmlns:a16="http://schemas.microsoft.com/office/drawing/2014/main" id="{F46FC86F-97C3-6653-253E-8E0E4DD66060}"/>
                </a:ext>
              </a:extLst>
            </p:cNvPr>
            <p:cNvSpPr/>
            <p:nvPr/>
          </p:nvSpPr>
          <p:spPr>
            <a:xfrm>
              <a:off x="4356625" y="4258250"/>
              <a:ext cx="34700" cy="29100"/>
            </a:xfrm>
            <a:custGeom>
              <a:avLst/>
              <a:gdLst/>
              <a:ahLst/>
              <a:cxnLst/>
              <a:rect l="l" t="t" r="r" b="b"/>
              <a:pathLst>
                <a:path w="1388" h="1164" extrusionOk="0">
                  <a:moveTo>
                    <a:pt x="677" y="307"/>
                  </a:moveTo>
                  <a:cubicBezTo>
                    <a:pt x="723" y="307"/>
                    <a:pt x="769" y="317"/>
                    <a:pt x="813" y="339"/>
                  </a:cubicBezTo>
                  <a:cubicBezTo>
                    <a:pt x="959" y="410"/>
                    <a:pt x="1023" y="577"/>
                    <a:pt x="958" y="711"/>
                  </a:cubicBezTo>
                  <a:cubicBezTo>
                    <a:pt x="911" y="804"/>
                    <a:pt x="814" y="857"/>
                    <a:pt x="711" y="857"/>
                  </a:cubicBezTo>
                  <a:cubicBezTo>
                    <a:pt x="666" y="857"/>
                    <a:pt x="619" y="847"/>
                    <a:pt x="575" y="826"/>
                  </a:cubicBezTo>
                  <a:cubicBezTo>
                    <a:pt x="430" y="755"/>
                    <a:pt x="365" y="588"/>
                    <a:pt x="432" y="454"/>
                  </a:cubicBezTo>
                  <a:cubicBezTo>
                    <a:pt x="477" y="361"/>
                    <a:pt x="574" y="307"/>
                    <a:pt x="677" y="307"/>
                  </a:cubicBezTo>
                  <a:close/>
                  <a:moveTo>
                    <a:pt x="658" y="1"/>
                  </a:moveTo>
                  <a:cubicBezTo>
                    <a:pt x="440" y="1"/>
                    <a:pt x="236" y="114"/>
                    <a:pt x="139" y="312"/>
                  </a:cubicBezTo>
                  <a:cubicBezTo>
                    <a:pt x="0" y="596"/>
                    <a:pt x="136" y="947"/>
                    <a:pt x="443" y="1097"/>
                  </a:cubicBezTo>
                  <a:cubicBezTo>
                    <a:pt x="535" y="1142"/>
                    <a:pt x="633" y="1164"/>
                    <a:pt x="729" y="1164"/>
                  </a:cubicBezTo>
                  <a:cubicBezTo>
                    <a:pt x="947" y="1164"/>
                    <a:pt x="1151" y="1051"/>
                    <a:pt x="1248" y="853"/>
                  </a:cubicBezTo>
                  <a:cubicBezTo>
                    <a:pt x="1387" y="569"/>
                    <a:pt x="1251" y="218"/>
                    <a:pt x="945" y="68"/>
                  </a:cubicBezTo>
                  <a:cubicBezTo>
                    <a:pt x="852" y="23"/>
                    <a:pt x="754" y="1"/>
                    <a:pt x="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74;p71">
              <a:extLst>
                <a:ext uri="{FF2B5EF4-FFF2-40B4-BE49-F238E27FC236}">
                  <a16:creationId xmlns:a16="http://schemas.microsoft.com/office/drawing/2014/main" id="{4343DE97-846E-94E0-CA4B-DA55E5374A08}"/>
                </a:ext>
              </a:extLst>
            </p:cNvPr>
            <p:cNvSpPr/>
            <p:nvPr/>
          </p:nvSpPr>
          <p:spPr>
            <a:xfrm>
              <a:off x="4053225" y="4124275"/>
              <a:ext cx="278550" cy="304025"/>
            </a:xfrm>
            <a:custGeom>
              <a:avLst/>
              <a:gdLst/>
              <a:ahLst/>
              <a:cxnLst/>
              <a:rect l="l" t="t" r="r" b="b"/>
              <a:pathLst>
                <a:path w="11142" h="12161" extrusionOk="0">
                  <a:moveTo>
                    <a:pt x="2649" y="1"/>
                  </a:moveTo>
                  <a:cubicBezTo>
                    <a:pt x="2649" y="1"/>
                    <a:pt x="0" y="5157"/>
                    <a:pt x="758" y="7643"/>
                  </a:cubicBezTo>
                  <a:cubicBezTo>
                    <a:pt x="1516" y="10130"/>
                    <a:pt x="9790" y="12160"/>
                    <a:pt x="9790" y="12160"/>
                  </a:cubicBezTo>
                  <a:lnTo>
                    <a:pt x="11141" y="8970"/>
                  </a:lnTo>
                  <a:cubicBezTo>
                    <a:pt x="11141" y="8970"/>
                    <a:pt x="5967" y="6566"/>
                    <a:pt x="6051" y="5767"/>
                  </a:cubicBezTo>
                  <a:cubicBezTo>
                    <a:pt x="6135" y="4968"/>
                    <a:pt x="7419" y="2123"/>
                    <a:pt x="7419" y="2123"/>
                  </a:cubicBezTo>
                  <a:lnTo>
                    <a:pt x="26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75;p71">
              <a:extLst>
                <a:ext uri="{FF2B5EF4-FFF2-40B4-BE49-F238E27FC236}">
                  <a16:creationId xmlns:a16="http://schemas.microsoft.com/office/drawing/2014/main" id="{68839DFE-DADD-8922-647D-A9147EC932DD}"/>
                </a:ext>
              </a:extLst>
            </p:cNvPr>
            <p:cNvSpPr/>
            <p:nvPr/>
          </p:nvSpPr>
          <p:spPr>
            <a:xfrm>
              <a:off x="4218450" y="4315050"/>
              <a:ext cx="203225" cy="137550"/>
            </a:xfrm>
            <a:custGeom>
              <a:avLst/>
              <a:gdLst/>
              <a:ahLst/>
              <a:cxnLst/>
              <a:rect l="l" t="t" r="r" b="b"/>
              <a:pathLst>
                <a:path w="8129" h="5502" extrusionOk="0">
                  <a:moveTo>
                    <a:pt x="1890" y="1"/>
                  </a:moveTo>
                  <a:lnTo>
                    <a:pt x="1" y="3513"/>
                  </a:lnTo>
                  <a:cubicBezTo>
                    <a:pt x="2369" y="4331"/>
                    <a:pt x="5871" y="5502"/>
                    <a:pt x="6431" y="5502"/>
                  </a:cubicBezTo>
                  <a:cubicBezTo>
                    <a:pt x="6473" y="5502"/>
                    <a:pt x="6499" y="5495"/>
                    <a:pt x="6506" y="5481"/>
                  </a:cubicBezTo>
                  <a:cubicBezTo>
                    <a:pt x="6603" y="5281"/>
                    <a:pt x="5679" y="4828"/>
                    <a:pt x="5160" y="4606"/>
                  </a:cubicBezTo>
                  <a:lnTo>
                    <a:pt x="5160" y="4606"/>
                  </a:lnTo>
                  <a:cubicBezTo>
                    <a:pt x="5855" y="4828"/>
                    <a:pt x="6707" y="5146"/>
                    <a:pt x="7066" y="5146"/>
                  </a:cubicBezTo>
                  <a:cubicBezTo>
                    <a:pt x="7150" y="5146"/>
                    <a:pt x="7207" y="5128"/>
                    <a:pt x="7229" y="5088"/>
                  </a:cubicBezTo>
                  <a:cubicBezTo>
                    <a:pt x="7342" y="4877"/>
                    <a:pt x="6306" y="4306"/>
                    <a:pt x="5634" y="4033"/>
                  </a:cubicBezTo>
                  <a:lnTo>
                    <a:pt x="5634" y="4033"/>
                  </a:lnTo>
                  <a:cubicBezTo>
                    <a:pt x="6190" y="4180"/>
                    <a:pt x="7461" y="4684"/>
                    <a:pt x="7862" y="4684"/>
                  </a:cubicBezTo>
                  <a:cubicBezTo>
                    <a:pt x="7924" y="4684"/>
                    <a:pt x="7966" y="4672"/>
                    <a:pt x="7980" y="4644"/>
                  </a:cubicBezTo>
                  <a:cubicBezTo>
                    <a:pt x="8129" y="4354"/>
                    <a:pt x="6248" y="3413"/>
                    <a:pt x="6247" y="3412"/>
                  </a:cubicBezTo>
                  <a:lnTo>
                    <a:pt x="6247" y="3412"/>
                  </a:lnTo>
                  <a:cubicBezTo>
                    <a:pt x="6248" y="3413"/>
                    <a:pt x="7394" y="3916"/>
                    <a:pt x="7864" y="3916"/>
                  </a:cubicBezTo>
                  <a:cubicBezTo>
                    <a:pt x="7972" y="3916"/>
                    <a:pt x="8045" y="3889"/>
                    <a:pt x="8058" y="3822"/>
                  </a:cubicBezTo>
                  <a:cubicBezTo>
                    <a:pt x="8110" y="3560"/>
                    <a:pt x="5978" y="2770"/>
                    <a:pt x="5924" y="2561"/>
                  </a:cubicBezTo>
                  <a:cubicBezTo>
                    <a:pt x="5911" y="2511"/>
                    <a:pt x="5955" y="2494"/>
                    <a:pt x="6028" y="2494"/>
                  </a:cubicBezTo>
                  <a:cubicBezTo>
                    <a:pt x="6173" y="2494"/>
                    <a:pt x="6432" y="2558"/>
                    <a:pt x="6603" y="2558"/>
                  </a:cubicBezTo>
                  <a:cubicBezTo>
                    <a:pt x="6704" y="2558"/>
                    <a:pt x="6774" y="2536"/>
                    <a:pt x="6769" y="2463"/>
                  </a:cubicBezTo>
                  <a:cubicBezTo>
                    <a:pt x="6752" y="2206"/>
                    <a:pt x="1890" y="1"/>
                    <a:pt x="18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476;p71">
              <a:extLst>
                <a:ext uri="{FF2B5EF4-FFF2-40B4-BE49-F238E27FC236}">
                  <a16:creationId xmlns:a16="http://schemas.microsoft.com/office/drawing/2014/main" id="{F7DED866-7E57-4306-63CB-2670F04A3C88}"/>
                </a:ext>
              </a:extLst>
            </p:cNvPr>
            <p:cNvSpPr/>
            <p:nvPr/>
          </p:nvSpPr>
          <p:spPr>
            <a:xfrm>
              <a:off x="4098750" y="3947025"/>
              <a:ext cx="224075" cy="250350"/>
            </a:xfrm>
            <a:custGeom>
              <a:avLst/>
              <a:gdLst/>
              <a:ahLst/>
              <a:cxnLst/>
              <a:rect l="l" t="t" r="r" b="b"/>
              <a:pathLst>
                <a:path w="8963" h="10014" extrusionOk="0">
                  <a:moveTo>
                    <a:pt x="8798" y="1"/>
                  </a:moveTo>
                  <a:cubicBezTo>
                    <a:pt x="6694" y="1"/>
                    <a:pt x="4647" y="648"/>
                    <a:pt x="3472" y="1765"/>
                  </a:cubicBezTo>
                  <a:cubicBezTo>
                    <a:pt x="1664" y="3483"/>
                    <a:pt x="1" y="7780"/>
                    <a:pt x="1" y="7780"/>
                  </a:cubicBezTo>
                  <a:lnTo>
                    <a:pt x="5773" y="10014"/>
                  </a:lnTo>
                  <a:lnTo>
                    <a:pt x="8287" y="5122"/>
                  </a:lnTo>
                  <a:lnTo>
                    <a:pt x="8962" y="2"/>
                  </a:lnTo>
                  <a:cubicBezTo>
                    <a:pt x="8907" y="1"/>
                    <a:pt x="8852" y="1"/>
                    <a:pt x="87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477;p71">
              <a:extLst>
                <a:ext uri="{FF2B5EF4-FFF2-40B4-BE49-F238E27FC236}">
                  <a16:creationId xmlns:a16="http://schemas.microsoft.com/office/drawing/2014/main" id="{A03670DC-CF55-936C-F0C5-A43822499511}"/>
                </a:ext>
              </a:extLst>
            </p:cNvPr>
            <p:cNvSpPr/>
            <p:nvPr/>
          </p:nvSpPr>
          <p:spPr>
            <a:xfrm>
              <a:off x="4107800" y="4114875"/>
              <a:ext cx="139000" cy="56225"/>
            </a:xfrm>
            <a:custGeom>
              <a:avLst/>
              <a:gdLst/>
              <a:ahLst/>
              <a:cxnLst/>
              <a:rect l="l" t="t" r="r" b="b"/>
              <a:pathLst>
                <a:path w="5560" h="2249" fill="none" extrusionOk="0">
                  <a:moveTo>
                    <a:pt x="5560" y="2249"/>
                  </a:moveTo>
                  <a:lnTo>
                    <a:pt x="1" y="1"/>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478;p71">
              <a:extLst>
                <a:ext uri="{FF2B5EF4-FFF2-40B4-BE49-F238E27FC236}">
                  <a16:creationId xmlns:a16="http://schemas.microsoft.com/office/drawing/2014/main" id="{0C59A3C5-4DFE-F7E1-B4FF-525D13076C65}"/>
                </a:ext>
              </a:extLst>
            </p:cNvPr>
            <p:cNvSpPr/>
            <p:nvPr/>
          </p:nvSpPr>
          <p:spPr>
            <a:xfrm>
              <a:off x="4512550" y="4100325"/>
              <a:ext cx="71625" cy="49625"/>
            </a:xfrm>
            <a:custGeom>
              <a:avLst/>
              <a:gdLst/>
              <a:ahLst/>
              <a:cxnLst/>
              <a:rect l="l" t="t" r="r" b="b"/>
              <a:pathLst>
                <a:path w="2865" h="1985" fill="none" extrusionOk="0">
                  <a:moveTo>
                    <a:pt x="0" y="1984"/>
                  </a:moveTo>
                  <a:lnTo>
                    <a:pt x="2864" y="0"/>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1479;p71">
            <a:extLst>
              <a:ext uri="{FF2B5EF4-FFF2-40B4-BE49-F238E27FC236}">
                <a16:creationId xmlns:a16="http://schemas.microsoft.com/office/drawing/2014/main" id="{D6DEBAC8-383C-2A1C-239D-FBA8E6CB35E2}"/>
              </a:ext>
            </a:extLst>
          </p:cNvPr>
          <p:cNvGrpSpPr/>
          <p:nvPr/>
        </p:nvGrpSpPr>
        <p:grpSpPr>
          <a:xfrm>
            <a:off x="7227926" y="675011"/>
            <a:ext cx="1707942" cy="2879001"/>
            <a:chOff x="4869125" y="3931450"/>
            <a:chExt cx="763750" cy="1467100"/>
          </a:xfrm>
        </p:grpSpPr>
        <p:sp>
          <p:nvSpPr>
            <p:cNvPr id="43" name="Google Shape;1480;p71">
              <a:extLst>
                <a:ext uri="{FF2B5EF4-FFF2-40B4-BE49-F238E27FC236}">
                  <a16:creationId xmlns:a16="http://schemas.microsoft.com/office/drawing/2014/main" id="{5AA520AF-FF7D-B82D-BE8D-EC2D34A30D7E}"/>
                </a:ext>
              </a:extLst>
            </p:cNvPr>
            <p:cNvSpPr/>
            <p:nvPr/>
          </p:nvSpPr>
          <p:spPr>
            <a:xfrm>
              <a:off x="5265800" y="4009625"/>
              <a:ext cx="97175" cy="138875"/>
            </a:xfrm>
            <a:custGeom>
              <a:avLst/>
              <a:gdLst/>
              <a:ahLst/>
              <a:cxnLst/>
              <a:rect l="l" t="t" r="r" b="b"/>
              <a:pathLst>
                <a:path w="3887" h="5555" extrusionOk="0">
                  <a:moveTo>
                    <a:pt x="2524" y="0"/>
                  </a:moveTo>
                  <a:lnTo>
                    <a:pt x="280" y="2356"/>
                  </a:lnTo>
                  <a:lnTo>
                    <a:pt x="2" y="4580"/>
                  </a:lnTo>
                  <a:cubicBezTo>
                    <a:pt x="2" y="4580"/>
                    <a:pt x="1" y="5554"/>
                    <a:pt x="1462" y="5554"/>
                  </a:cubicBezTo>
                  <a:cubicBezTo>
                    <a:pt x="2921" y="5554"/>
                    <a:pt x="3887" y="4512"/>
                    <a:pt x="3887" y="4512"/>
                  </a:cubicBezTo>
                  <a:lnTo>
                    <a:pt x="3585" y="1927"/>
                  </a:lnTo>
                  <a:lnTo>
                    <a:pt x="3585" y="1926"/>
                  </a:lnTo>
                  <a:lnTo>
                    <a:pt x="2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481;p71">
              <a:extLst>
                <a:ext uri="{FF2B5EF4-FFF2-40B4-BE49-F238E27FC236}">
                  <a16:creationId xmlns:a16="http://schemas.microsoft.com/office/drawing/2014/main" id="{F44713C4-49D0-A1A5-79C9-1EB505C91571}"/>
                </a:ext>
              </a:extLst>
            </p:cNvPr>
            <p:cNvSpPr/>
            <p:nvPr/>
          </p:nvSpPr>
          <p:spPr>
            <a:xfrm>
              <a:off x="5238400" y="3964650"/>
              <a:ext cx="104475" cy="115250"/>
            </a:xfrm>
            <a:custGeom>
              <a:avLst/>
              <a:gdLst/>
              <a:ahLst/>
              <a:cxnLst/>
              <a:rect l="l" t="t" r="r" b="b"/>
              <a:pathLst>
                <a:path w="4179" h="4610" extrusionOk="0">
                  <a:moveTo>
                    <a:pt x="1635" y="0"/>
                  </a:moveTo>
                  <a:cubicBezTo>
                    <a:pt x="1267" y="0"/>
                    <a:pt x="952" y="83"/>
                    <a:pt x="772" y="263"/>
                  </a:cubicBezTo>
                  <a:cubicBezTo>
                    <a:pt x="772" y="263"/>
                    <a:pt x="0" y="3204"/>
                    <a:pt x="424" y="3808"/>
                  </a:cubicBezTo>
                  <a:cubicBezTo>
                    <a:pt x="819" y="4371"/>
                    <a:pt x="1553" y="4610"/>
                    <a:pt x="2205" y="4610"/>
                  </a:cubicBezTo>
                  <a:cubicBezTo>
                    <a:pt x="2600" y="4610"/>
                    <a:pt x="2965" y="4522"/>
                    <a:pt x="3205" y="4365"/>
                  </a:cubicBezTo>
                  <a:cubicBezTo>
                    <a:pt x="3739" y="4014"/>
                    <a:pt x="4178" y="2140"/>
                    <a:pt x="4178" y="1652"/>
                  </a:cubicBezTo>
                  <a:cubicBezTo>
                    <a:pt x="4178" y="674"/>
                    <a:pt x="2689" y="0"/>
                    <a:pt x="16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482;p71">
              <a:extLst>
                <a:ext uri="{FF2B5EF4-FFF2-40B4-BE49-F238E27FC236}">
                  <a16:creationId xmlns:a16="http://schemas.microsoft.com/office/drawing/2014/main" id="{603DEE7B-3A6C-5660-4E9A-CE735BFB1EB6}"/>
                </a:ext>
              </a:extLst>
            </p:cNvPr>
            <p:cNvSpPr/>
            <p:nvPr/>
          </p:nvSpPr>
          <p:spPr>
            <a:xfrm>
              <a:off x="5241800" y="3931450"/>
              <a:ext cx="139400" cy="130725"/>
            </a:xfrm>
            <a:custGeom>
              <a:avLst/>
              <a:gdLst/>
              <a:ahLst/>
              <a:cxnLst/>
              <a:rect l="l" t="t" r="r" b="b"/>
              <a:pathLst>
                <a:path w="5576" h="5229" extrusionOk="0">
                  <a:moveTo>
                    <a:pt x="2282" y="0"/>
                  </a:moveTo>
                  <a:cubicBezTo>
                    <a:pt x="2031" y="0"/>
                    <a:pt x="1775" y="66"/>
                    <a:pt x="1524" y="156"/>
                  </a:cubicBezTo>
                  <a:cubicBezTo>
                    <a:pt x="1288" y="242"/>
                    <a:pt x="1211" y="335"/>
                    <a:pt x="1015" y="488"/>
                  </a:cubicBezTo>
                  <a:cubicBezTo>
                    <a:pt x="801" y="654"/>
                    <a:pt x="503" y="644"/>
                    <a:pt x="288" y="807"/>
                  </a:cubicBezTo>
                  <a:cubicBezTo>
                    <a:pt x="61" y="978"/>
                    <a:pt x="4" y="1293"/>
                    <a:pt x="2" y="1578"/>
                  </a:cubicBezTo>
                  <a:cubicBezTo>
                    <a:pt x="1" y="1680"/>
                    <a:pt x="6" y="1787"/>
                    <a:pt x="49" y="1880"/>
                  </a:cubicBezTo>
                  <a:cubicBezTo>
                    <a:pt x="105" y="2000"/>
                    <a:pt x="219" y="2083"/>
                    <a:pt x="339" y="2138"/>
                  </a:cubicBezTo>
                  <a:cubicBezTo>
                    <a:pt x="487" y="2206"/>
                    <a:pt x="645" y="2225"/>
                    <a:pt x="804" y="2225"/>
                  </a:cubicBezTo>
                  <a:cubicBezTo>
                    <a:pt x="956" y="2225"/>
                    <a:pt x="1110" y="2208"/>
                    <a:pt x="1260" y="2196"/>
                  </a:cubicBezTo>
                  <a:cubicBezTo>
                    <a:pt x="1498" y="2178"/>
                    <a:pt x="1767" y="2040"/>
                    <a:pt x="2015" y="2040"/>
                  </a:cubicBezTo>
                  <a:cubicBezTo>
                    <a:pt x="2078" y="2040"/>
                    <a:pt x="2140" y="2049"/>
                    <a:pt x="2200" y="2072"/>
                  </a:cubicBezTo>
                  <a:cubicBezTo>
                    <a:pt x="2486" y="2178"/>
                    <a:pt x="2559" y="2529"/>
                    <a:pt x="2911" y="2556"/>
                  </a:cubicBezTo>
                  <a:cubicBezTo>
                    <a:pt x="3049" y="2567"/>
                    <a:pt x="3218" y="2541"/>
                    <a:pt x="3301" y="2653"/>
                  </a:cubicBezTo>
                  <a:cubicBezTo>
                    <a:pt x="3395" y="2780"/>
                    <a:pt x="3345" y="2987"/>
                    <a:pt x="3420" y="3133"/>
                  </a:cubicBezTo>
                  <a:cubicBezTo>
                    <a:pt x="3489" y="3271"/>
                    <a:pt x="3611" y="3395"/>
                    <a:pt x="3701" y="3522"/>
                  </a:cubicBezTo>
                  <a:cubicBezTo>
                    <a:pt x="3878" y="3774"/>
                    <a:pt x="4130" y="3947"/>
                    <a:pt x="4040" y="4276"/>
                  </a:cubicBezTo>
                  <a:cubicBezTo>
                    <a:pt x="3977" y="4505"/>
                    <a:pt x="3724" y="4873"/>
                    <a:pt x="3828" y="5115"/>
                  </a:cubicBezTo>
                  <a:cubicBezTo>
                    <a:pt x="3861" y="5190"/>
                    <a:pt x="3955" y="5229"/>
                    <a:pt x="4073" y="5229"/>
                  </a:cubicBezTo>
                  <a:cubicBezTo>
                    <a:pt x="4208" y="5229"/>
                    <a:pt x="4374" y="5178"/>
                    <a:pt x="4515" y="5070"/>
                  </a:cubicBezTo>
                  <a:cubicBezTo>
                    <a:pt x="4790" y="4861"/>
                    <a:pt x="4871" y="4464"/>
                    <a:pt x="4938" y="4147"/>
                  </a:cubicBezTo>
                  <a:cubicBezTo>
                    <a:pt x="4962" y="4030"/>
                    <a:pt x="4984" y="3918"/>
                    <a:pt x="5010" y="3807"/>
                  </a:cubicBezTo>
                  <a:cubicBezTo>
                    <a:pt x="5033" y="3708"/>
                    <a:pt x="5062" y="3610"/>
                    <a:pt x="5096" y="3515"/>
                  </a:cubicBezTo>
                  <a:cubicBezTo>
                    <a:pt x="5178" y="3284"/>
                    <a:pt x="5305" y="3081"/>
                    <a:pt x="5395" y="2854"/>
                  </a:cubicBezTo>
                  <a:cubicBezTo>
                    <a:pt x="5576" y="2401"/>
                    <a:pt x="5426" y="1837"/>
                    <a:pt x="5044" y="1535"/>
                  </a:cubicBezTo>
                  <a:cubicBezTo>
                    <a:pt x="4975" y="1481"/>
                    <a:pt x="4902" y="1434"/>
                    <a:pt x="4841" y="1372"/>
                  </a:cubicBezTo>
                  <a:cubicBezTo>
                    <a:pt x="4705" y="1233"/>
                    <a:pt x="4659" y="1032"/>
                    <a:pt x="4580" y="854"/>
                  </a:cubicBezTo>
                  <a:cubicBezTo>
                    <a:pt x="4515" y="709"/>
                    <a:pt x="4421" y="568"/>
                    <a:pt x="4281" y="493"/>
                  </a:cubicBezTo>
                  <a:cubicBezTo>
                    <a:pt x="4183" y="440"/>
                    <a:pt x="4074" y="426"/>
                    <a:pt x="3962" y="426"/>
                  </a:cubicBezTo>
                  <a:cubicBezTo>
                    <a:pt x="3819" y="426"/>
                    <a:pt x="3670" y="449"/>
                    <a:pt x="3527" y="449"/>
                  </a:cubicBezTo>
                  <a:cubicBezTo>
                    <a:pt x="3414" y="449"/>
                    <a:pt x="3305" y="435"/>
                    <a:pt x="3207" y="382"/>
                  </a:cubicBezTo>
                  <a:cubicBezTo>
                    <a:pt x="3137" y="344"/>
                    <a:pt x="3078" y="290"/>
                    <a:pt x="3015" y="243"/>
                  </a:cubicBezTo>
                  <a:cubicBezTo>
                    <a:pt x="2783" y="67"/>
                    <a:pt x="2535" y="0"/>
                    <a:pt x="2282"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83;p71">
              <a:extLst>
                <a:ext uri="{FF2B5EF4-FFF2-40B4-BE49-F238E27FC236}">
                  <a16:creationId xmlns:a16="http://schemas.microsoft.com/office/drawing/2014/main" id="{A287CD52-C8F6-EB54-DB90-F5180C3DEFF7}"/>
                </a:ext>
              </a:extLst>
            </p:cNvPr>
            <p:cNvSpPr/>
            <p:nvPr/>
          </p:nvSpPr>
          <p:spPr>
            <a:xfrm>
              <a:off x="5241800" y="3931450"/>
              <a:ext cx="139400" cy="130725"/>
            </a:xfrm>
            <a:custGeom>
              <a:avLst/>
              <a:gdLst/>
              <a:ahLst/>
              <a:cxnLst/>
              <a:rect l="l" t="t" r="r" b="b"/>
              <a:pathLst>
                <a:path w="5576" h="5229" extrusionOk="0">
                  <a:moveTo>
                    <a:pt x="2282" y="0"/>
                  </a:moveTo>
                  <a:cubicBezTo>
                    <a:pt x="2031" y="0"/>
                    <a:pt x="1775" y="66"/>
                    <a:pt x="1524" y="156"/>
                  </a:cubicBezTo>
                  <a:cubicBezTo>
                    <a:pt x="1288" y="242"/>
                    <a:pt x="1211" y="335"/>
                    <a:pt x="1015" y="488"/>
                  </a:cubicBezTo>
                  <a:cubicBezTo>
                    <a:pt x="801" y="654"/>
                    <a:pt x="503" y="644"/>
                    <a:pt x="288" y="807"/>
                  </a:cubicBezTo>
                  <a:cubicBezTo>
                    <a:pt x="61" y="978"/>
                    <a:pt x="4" y="1293"/>
                    <a:pt x="2" y="1578"/>
                  </a:cubicBezTo>
                  <a:cubicBezTo>
                    <a:pt x="1" y="1680"/>
                    <a:pt x="6" y="1787"/>
                    <a:pt x="49" y="1880"/>
                  </a:cubicBezTo>
                  <a:cubicBezTo>
                    <a:pt x="105" y="2000"/>
                    <a:pt x="219" y="2083"/>
                    <a:pt x="339" y="2138"/>
                  </a:cubicBezTo>
                  <a:cubicBezTo>
                    <a:pt x="487" y="2206"/>
                    <a:pt x="645" y="2225"/>
                    <a:pt x="804" y="2225"/>
                  </a:cubicBezTo>
                  <a:cubicBezTo>
                    <a:pt x="956" y="2225"/>
                    <a:pt x="1110" y="2208"/>
                    <a:pt x="1260" y="2196"/>
                  </a:cubicBezTo>
                  <a:cubicBezTo>
                    <a:pt x="1498" y="2178"/>
                    <a:pt x="1767" y="2040"/>
                    <a:pt x="2015" y="2040"/>
                  </a:cubicBezTo>
                  <a:cubicBezTo>
                    <a:pt x="2078" y="2040"/>
                    <a:pt x="2140" y="2049"/>
                    <a:pt x="2200" y="2072"/>
                  </a:cubicBezTo>
                  <a:cubicBezTo>
                    <a:pt x="2486" y="2178"/>
                    <a:pt x="2559" y="2529"/>
                    <a:pt x="2911" y="2556"/>
                  </a:cubicBezTo>
                  <a:cubicBezTo>
                    <a:pt x="3049" y="2567"/>
                    <a:pt x="3218" y="2541"/>
                    <a:pt x="3301" y="2653"/>
                  </a:cubicBezTo>
                  <a:cubicBezTo>
                    <a:pt x="3395" y="2780"/>
                    <a:pt x="3345" y="2987"/>
                    <a:pt x="3420" y="3133"/>
                  </a:cubicBezTo>
                  <a:cubicBezTo>
                    <a:pt x="3489" y="3271"/>
                    <a:pt x="3611" y="3395"/>
                    <a:pt x="3701" y="3522"/>
                  </a:cubicBezTo>
                  <a:cubicBezTo>
                    <a:pt x="3878" y="3774"/>
                    <a:pt x="4130" y="3947"/>
                    <a:pt x="4040" y="4276"/>
                  </a:cubicBezTo>
                  <a:cubicBezTo>
                    <a:pt x="3977" y="4505"/>
                    <a:pt x="3724" y="4873"/>
                    <a:pt x="3828" y="5115"/>
                  </a:cubicBezTo>
                  <a:cubicBezTo>
                    <a:pt x="3861" y="5190"/>
                    <a:pt x="3955" y="5229"/>
                    <a:pt x="4073" y="5229"/>
                  </a:cubicBezTo>
                  <a:cubicBezTo>
                    <a:pt x="4208" y="5229"/>
                    <a:pt x="4374" y="5178"/>
                    <a:pt x="4515" y="5070"/>
                  </a:cubicBezTo>
                  <a:cubicBezTo>
                    <a:pt x="4790" y="4861"/>
                    <a:pt x="4871" y="4464"/>
                    <a:pt x="4938" y="4147"/>
                  </a:cubicBezTo>
                  <a:cubicBezTo>
                    <a:pt x="4962" y="4030"/>
                    <a:pt x="4984" y="3918"/>
                    <a:pt x="5010" y="3807"/>
                  </a:cubicBezTo>
                  <a:cubicBezTo>
                    <a:pt x="5033" y="3708"/>
                    <a:pt x="5062" y="3610"/>
                    <a:pt x="5096" y="3515"/>
                  </a:cubicBezTo>
                  <a:cubicBezTo>
                    <a:pt x="5178" y="3284"/>
                    <a:pt x="5305" y="3081"/>
                    <a:pt x="5395" y="2854"/>
                  </a:cubicBezTo>
                  <a:cubicBezTo>
                    <a:pt x="5576" y="2401"/>
                    <a:pt x="5426" y="1837"/>
                    <a:pt x="5044" y="1535"/>
                  </a:cubicBezTo>
                  <a:cubicBezTo>
                    <a:pt x="4975" y="1481"/>
                    <a:pt x="4902" y="1434"/>
                    <a:pt x="4841" y="1372"/>
                  </a:cubicBezTo>
                  <a:cubicBezTo>
                    <a:pt x="4705" y="1233"/>
                    <a:pt x="4659" y="1032"/>
                    <a:pt x="4580" y="854"/>
                  </a:cubicBezTo>
                  <a:cubicBezTo>
                    <a:pt x="4515" y="709"/>
                    <a:pt x="4421" y="568"/>
                    <a:pt x="4281" y="493"/>
                  </a:cubicBezTo>
                  <a:cubicBezTo>
                    <a:pt x="4183" y="440"/>
                    <a:pt x="4074" y="426"/>
                    <a:pt x="3962" y="426"/>
                  </a:cubicBezTo>
                  <a:cubicBezTo>
                    <a:pt x="3819" y="426"/>
                    <a:pt x="3670" y="449"/>
                    <a:pt x="3527" y="449"/>
                  </a:cubicBezTo>
                  <a:cubicBezTo>
                    <a:pt x="3414" y="449"/>
                    <a:pt x="3305" y="435"/>
                    <a:pt x="3207" y="382"/>
                  </a:cubicBezTo>
                  <a:cubicBezTo>
                    <a:pt x="3137" y="344"/>
                    <a:pt x="3078" y="290"/>
                    <a:pt x="3015" y="243"/>
                  </a:cubicBezTo>
                  <a:cubicBezTo>
                    <a:pt x="2783" y="67"/>
                    <a:pt x="2535" y="0"/>
                    <a:pt x="22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484;p71">
              <a:extLst>
                <a:ext uri="{FF2B5EF4-FFF2-40B4-BE49-F238E27FC236}">
                  <a16:creationId xmlns:a16="http://schemas.microsoft.com/office/drawing/2014/main" id="{9AB284CD-4330-684D-6952-6F4ED13216F7}"/>
                </a:ext>
              </a:extLst>
            </p:cNvPr>
            <p:cNvSpPr/>
            <p:nvPr/>
          </p:nvSpPr>
          <p:spPr>
            <a:xfrm>
              <a:off x="5321000" y="4018950"/>
              <a:ext cx="30275" cy="33925"/>
            </a:xfrm>
            <a:custGeom>
              <a:avLst/>
              <a:gdLst/>
              <a:ahLst/>
              <a:cxnLst/>
              <a:rect l="l" t="t" r="r" b="b"/>
              <a:pathLst>
                <a:path w="1211" h="1357" extrusionOk="0">
                  <a:moveTo>
                    <a:pt x="523" y="0"/>
                  </a:moveTo>
                  <a:cubicBezTo>
                    <a:pt x="403" y="0"/>
                    <a:pt x="203" y="134"/>
                    <a:pt x="141" y="238"/>
                  </a:cubicBezTo>
                  <a:lnTo>
                    <a:pt x="60" y="1029"/>
                  </a:lnTo>
                  <a:cubicBezTo>
                    <a:pt x="60" y="1029"/>
                    <a:pt x="1" y="1316"/>
                    <a:pt x="218" y="1349"/>
                  </a:cubicBezTo>
                  <a:cubicBezTo>
                    <a:pt x="249" y="1354"/>
                    <a:pt x="279" y="1356"/>
                    <a:pt x="309" y="1356"/>
                  </a:cubicBezTo>
                  <a:cubicBezTo>
                    <a:pt x="851" y="1356"/>
                    <a:pt x="1210" y="589"/>
                    <a:pt x="844" y="177"/>
                  </a:cubicBezTo>
                  <a:cubicBezTo>
                    <a:pt x="762" y="84"/>
                    <a:pt x="654" y="13"/>
                    <a:pt x="537" y="1"/>
                  </a:cubicBezTo>
                  <a:cubicBezTo>
                    <a:pt x="532" y="0"/>
                    <a:pt x="527"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485;p71">
              <a:extLst>
                <a:ext uri="{FF2B5EF4-FFF2-40B4-BE49-F238E27FC236}">
                  <a16:creationId xmlns:a16="http://schemas.microsoft.com/office/drawing/2014/main" id="{FFAE0A0C-7D7A-BCDC-C132-978AE10A6C07}"/>
                </a:ext>
              </a:extLst>
            </p:cNvPr>
            <p:cNvSpPr/>
            <p:nvPr/>
          </p:nvSpPr>
          <p:spPr>
            <a:xfrm>
              <a:off x="5257625" y="4009000"/>
              <a:ext cx="14825" cy="29325"/>
            </a:xfrm>
            <a:custGeom>
              <a:avLst/>
              <a:gdLst/>
              <a:ahLst/>
              <a:cxnLst/>
              <a:rect l="l" t="t" r="r" b="b"/>
              <a:pathLst>
                <a:path w="593" h="1173" extrusionOk="0">
                  <a:moveTo>
                    <a:pt x="460" y="1"/>
                  </a:moveTo>
                  <a:cubicBezTo>
                    <a:pt x="412" y="74"/>
                    <a:pt x="1" y="716"/>
                    <a:pt x="46" y="921"/>
                  </a:cubicBezTo>
                  <a:cubicBezTo>
                    <a:pt x="94" y="1141"/>
                    <a:pt x="538" y="1169"/>
                    <a:pt x="589" y="1172"/>
                  </a:cubicBezTo>
                  <a:lnTo>
                    <a:pt x="593" y="1081"/>
                  </a:lnTo>
                  <a:cubicBezTo>
                    <a:pt x="483" y="1076"/>
                    <a:pt x="162" y="1032"/>
                    <a:pt x="134" y="902"/>
                  </a:cubicBezTo>
                  <a:cubicBezTo>
                    <a:pt x="105" y="774"/>
                    <a:pt x="365" y="312"/>
                    <a:pt x="535" y="50"/>
                  </a:cubicBezTo>
                  <a:lnTo>
                    <a:pt x="4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486;p71">
              <a:extLst>
                <a:ext uri="{FF2B5EF4-FFF2-40B4-BE49-F238E27FC236}">
                  <a16:creationId xmlns:a16="http://schemas.microsoft.com/office/drawing/2014/main" id="{C6663607-2812-21F1-0A19-0244BBBF9387}"/>
                </a:ext>
              </a:extLst>
            </p:cNvPr>
            <p:cNvSpPr/>
            <p:nvPr/>
          </p:nvSpPr>
          <p:spPr>
            <a:xfrm>
              <a:off x="5256000" y="4043100"/>
              <a:ext cx="35125" cy="17475"/>
            </a:xfrm>
            <a:custGeom>
              <a:avLst/>
              <a:gdLst/>
              <a:ahLst/>
              <a:cxnLst/>
              <a:rect l="l" t="t" r="r" b="b"/>
              <a:pathLst>
                <a:path w="1405" h="699" extrusionOk="0">
                  <a:moveTo>
                    <a:pt x="153" y="0"/>
                  </a:moveTo>
                  <a:lnTo>
                    <a:pt x="153" y="0"/>
                  </a:lnTo>
                  <a:cubicBezTo>
                    <a:pt x="153" y="0"/>
                    <a:pt x="0" y="575"/>
                    <a:pt x="486" y="678"/>
                  </a:cubicBezTo>
                  <a:cubicBezTo>
                    <a:pt x="554" y="692"/>
                    <a:pt x="617" y="699"/>
                    <a:pt x="677" y="699"/>
                  </a:cubicBezTo>
                  <a:cubicBezTo>
                    <a:pt x="1212" y="699"/>
                    <a:pt x="1405" y="174"/>
                    <a:pt x="1405" y="174"/>
                  </a:cubicBezTo>
                  <a:lnTo>
                    <a:pt x="1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487;p71">
              <a:extLst>
                <a:ext uri="{FF2B5EF4-FFF2-40B4-BE49-F238E27FC236}">
                  <a16:creationId xmlns:a16="http://schemas.microsoft.com/office/drawing/2014/main" id="{89881E33-4931-B597-F5CB-EFD85D4FEF37}"/>
                </a:ext>
              </a:extLst>
            </p:cNvPr>
            <p:cNvSpPr/>
            <p:nvPr/>
          </p:nvSpPr>
          <p:spPr>
            <a:xfrm>
              <a:off x="5255875" y="4003225"/>
              <a:ext cx="4950" cy="7325"/>
            </a:xfrm>
            <a:custGeom>
              <a:avLst/>
              <a:gdLst/>
              <a:ahLst/>
              <a:cxnLst/>
              <a:rect l="l" t="t" r="r" b="b"/>
              <a:pathLst>
                <a:path w="198" h="293" extrusionOk="0">
                  <a:moveTo>
                    <a:pt x="129" y="1"/>
                  </a:moveTo>
                  <a:cubicBezTo>
                    <a:pt x="106" y="1"/>
                    <a:pt x="82" y="14"/>
                    <a:pt x="70" y="44"/>
                  </a:cubicBezTo>
                  <a:cubicBezTo>
                    <a:pt x="49" y="97"/>
                    <a:pt x="31" y="150"/>
                    <a:pt x="16" y="204"/>
                  </a:cubicBezTo>
                  <a:cubicBezTo>
                    <a:pt x="1" y="257"/>
                    <a:pt x="45" y="292"/>
                    <a:pt x="87" y="292"/>
                  </a:cubicBezTo>
                  <a:cubicBezTo>
                    <a:pt x="115" y="292"/>
                    <a:pt x="143" y="277"/>
                    <a:pt x="153" y="242"/>
                  </a:cubicBezTo>
                  <a:cubicBezTo>
                    <a:pt x="168" y="187"/>
                    <a:pt x="179" y="133"/>
                    <a:pt x="189" y="77"/>
                  </a:cubicBezTo>
                  <a:cubicBezTo>
                    <a:pt x="197" y="30"/>
                    <a:pt x="164" y="1"/>
                    <a:pt x="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488;p71">
              <a:extLst>
                <a:ext uri="{FF2B5EF4-FFF2-40B4-BE49-F238E27FC236}">
                  <a16:creationId xmlns:a16="http://schemas.microsoft.com/office/drawing/2014/main" id="{34312426-B83D-56FC-38B4-AED8D35E9BB5}"/>
                </a:ext>
              </a:extLst>
            </p:cNvPr>
            <p:cNvSpPr/>
            <p:nvPr/>
          </p:nvSpPr>
          <p:spPr>
            <a:xfrm>
              <a:off x="5254100" y="3992350"/>
              <a:ext cx="14750" cy="5625"/>
            </a:xfrm>
            <a:custGeom>
              <a:avLst/>
              <a:gdLst/>
              <a:ahLst/>
              <a:cxnLst/>
              <a:rect l="l" t="t" r="r" b="b"/>
              <a:pathLst>
                <a:path w="590" h="225" extrusionOk="0">
                  <a:moveTo>
                    <a:pt x="274" y="1"/>
                  </a:moveTo>
                  <a:cubicBezTo>
                    <a:pt x="202" y="1"/>
                    <a:pt x="120" y="25"/>
                    <a:pt x="34" y="87"/>
                  </a:cubicBezTo>
                  <a:cubicBezTo>
                    <a:pt x="0" y="117"/>
                    <a:pt x="26" y="167"/>
                    <a:pt x="63" y="167"/>
                  </a:cubicBezTo>
                  <a:cubicBezTo>
                    <a:pt x="71" y="167"/>
                    <a:pt x="79" y="165"/>
                    <a:pt x="87" y="160"/>
                  </a:cubicBezTo>
                  <a:cubicBezTo>
                    <a:pt x="157" y="109"/>
                    <a:pt x="221" y="91"/>
                    <a:pt x="275" y="91"/>
                  </a:cubicBezTo>
                  <a:cubicBezTo>
                    <a:pt x="402" y="91"/>
                    <a:pt x="482" y="190"/>
                    <a:pt x="494" y="207"/>
                  </a:cubicBezTo>
                  <a:cubicBezTo>
                    <a:pt x="503" y="218"/>
                    <a:pt x="516" y="225"/>
                    <a:pt x="530" y="225"/>
                  </a:cubicBezTo>
                  <a:lnTo>
                    <a:pt x="531" y="225"/>
                  </a:lnTo>
                  <a:cubicBezTo>
                    <a:pt x="568" y="225"/>
                    <a:pt x="589" y="182"/>
                    <a:pt x="567" y="153"/>
                  </a:cubicBezTo>
                  <a:cubicBezTo>
                    <a:pt x="517" y="86"/>
                    <a:pt x="411" y="1"/>
                    <a:pt x="274" y="1"/>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489;p71">
              <a:extLst>
                <a:ext uri="{FF2B5EF4-FFF2-40B4-BE49-F238E27FC236}">
                  <a16:creationId xmlns:a16="http://schemas.microsoft.com/office/drawing/2014/main" id="{8425C432-648C-227B-9C64-BACCF5B9DC03}"/>
                </a:ext>
              </a:extLst>
            </p:cNvPr>
            <p:cNvSpPr/>
            <p:nvPr/>
          </p:nvSpPr>
          <p:spPr>
            <a:xfrm>
              <a:off x="5291800" y="4011550"/>
              <a:ext cx="4600" cy="7400"/>
            </a:xfrm>
            <a:custGeom>
              <a:avLst/>
              <a:gdLst/>
              <a:ahLst/>
              <a:cxnLst/>
              <a:rect l="l" t="t" r="r" b="b"/>
              <a:pathLst>
                <a:path w="184" h="296" extrusionOk="0">
                  <a:moveTo>
                    <a:pt x="122" y="1"/>
                  </a:moveTo>
                  <a:cubicBezTo>
                    <a:pt x="95" y="1"/>
                    <a:pt x="67" y="15"/>
                    <a:pt x="57" y="44"/>
                  </a:cubicBezTo>
                  <a:cubicBezTo>
                    <a:pt x="39" y="97"/>
                    <a:pt x="25" y="151"/>
                    <a:pt x="12" y="207"/>
                  </a:cubicBezTo>
                  <a:cubicBezTo>
                    <a:pt x="1" y="260"/>
                    <a:pt x="46" y="295"/>
                    <a:pt x="88" y="295"/>
                  </a:cubicBezTo>
                  <a:cubicBezTo>
                    <a:pt x="116" y="295"/>
                    <a:pt x="142" y="280"/>
                    <a:pt x="150" y="244"/>
                  </a:cubicBezTo>
                  <a:cubicBezTo>
                    <a:pt x="163" y="184"/>
                    <a:pt x="172" y="123"/>
                    <a:pt x="179" y="60"/>
                  </a:cubicBezTo>
                  <a:cubicBezTo>
                    <a:pt x="183" y="21"/>
                    <a:pt x="154"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490;p71">
              <a:extLst>
                <a:ext uri="{FF2B5EF4-FFF2-40B4-BE49-F238E27FC236}">
                  <a16:creationId xmlns:a16="http://schemas.microsoft.com/office/drawing/2014/main" id="{129A7F2D-0ACD-A6F0-510F-A96ACE047E0B}"/>
                </a:ext>
              </a:extLst>
            </p:cNvPr>
            <p:cNvSpPr/>
            <p:nvPr/>
          </p:nvSpPr>
          <p:spPr>
            <a:xfrm>
              <a:off x="5289800" y="3998925"/>
              <a:ext cx="18725" cy="9050"/>
            </a:xfrm>
            <a:custGeom>
              <a:avLst/>
              <a:gdLst/>
              <a:ahLst/>
              <a:cxnLst/>
              <a:rect l="l" t="t" r="r" b="b"/>
              <a:pathLst>
                <a:path w="749" h="362" extrusionOk="0">
                  <a:moveTo>
                    <a:pt x="175" y="0"/>
                  </a:moveTo>
                  <a:cubicBezTo>
                    <a:pt x="101" y="0"/>
                    <a:pt x="54" y="16"/>
                    <a:pt x="50" y="18"/>
                  </a:cubicBezTo>
                  <a:cubicBezTo>
                    <a:pt x="1" y="37"/>
                    <a:pt x="19" y="105"/>
                    <a:pt x="64" y="105"/>
                  </a:cubicBezTo>
                  <a:cubicBezTo>
                    <a:pt x="69" y="105"/>
                    <a:pt x="73" y="104"/>
                    <a:pt x="78" y="103"/>
                  </a:cubicBezTo>
                  <a:cubicBezTo>
                    <a:pt x="82" y="102"/>
                    <a:pt x="118" y="90"/>
                    <a:pt x="175" y="90"/>
                  </a:cubicBezTo>
                  <a:cubicBezTo>
                    <a:pt x="281" y="90"/>
                    <a:pt x="464" y="130"/>
                    <a:pt x="655" y="347"/>
                  </a:cubicBezTo>
                  <a:cubicBezTo>
                    <a:pt x="663" y="356"/>
                    <a:pt x="675" y="362"/>
                    <a:pt x="688" y="362"/>
                  </a:cubicBezTo>
                  <a:cubicBezTo>
                    <a:pt x="727" y="362"/>
                    <a:pt x="748" y="316"/>
                    <a:pt x="722" y="287"/>
                  </a:cubicBezTo>
                  <a:cubicBezTo>
                    <a:pt x="511" y="46"/>
                    <a:pt x="303" y="0"/>
                    <a:pt x="175"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491;p71">
              <a:extLst>
                <a:ext uri="{FF2B5EF4-FFF2-40B4-BE49-F238E27FC236}">
                  <a16:creationId xmlns:a16="http://schemas.microsoft.com/office/drawing/2014/main" id="{B4948AED-7431-1437-D986-5FA481854DB1}"/>
                </a:ext>
              </a:extLst>
            </p:cNvPr>
            <p:cNvSpPr/>
            <p:nvPr/>
          </p:nvSpPr>
          <p:spPr>
            <a:xfrm>
              <a:off x="5254100" y="3992350"/>
              <a:ext cx="14750" cy="5625"/>
            </a:xfrm>
            <a:custGeom>
              <a:avLst/>
              <a:gdLst/>
              <a:ahLst/>
              <a:cxnLst/>
              <a:rect l="l" t="t" r="r" b="b"/>
              <a:pathLst>
                <a:path w="590" h="225" extrusionOk="0">
                  <a:moveTo>
                    <a:pt x="274" y="1"/>
                  </a:moveTo>
                  <a:cubicBezTo>
                    <a:pt x="202" y="1"/>
                    <a:pt x="120" y="25"/>
                    <a:pt x="34" y="87"/>
                  </a:cubicBezTo>
                  <a:cubicBezTo>
                    <a:pt x="0" y="117"/>
                    <a:pt x="26" y="167"/>
                    <a:pt x="63" y="167"/>
                  </a:cubicBezTo>
                  <a:cubicBezTo>
                    <a:pt x="71" y="167"/>
                    <a:pt x="79" y="165"/>
                    <a:pt x="87" y="160"/>
                  </a:cubicBezTo>
                  <a:cubicBezTo>
                    <a:pt x="157" y="109"/>
                    <a:pt x="221" y="91"/>
                    <a:pt x="275" y="91"/>
                  </a:cubicBezTo>
                  <a:cubicBezTo>
                    <a:pt x="402" y="91"/>
                    <a:pt x="482" y="190"/>
                    <a:pt x="494" y="207"/>
                  </a:cubicBezTo>
                  <a:cubicBezTo>
                    <a:pt x="503" y="218"/>
                    <a:pt x="516" y="225"/>
                    <a:pt x="530" y="225"/>
                  </a:cubicBezTo>
                  <a:lnTo>
                    <a:pt x="531" y="225"/>
                  </a:lnTo>
                  <a:cubicBezTo>
                    <a:pt x="568" y="225"/>
                    <a:pt x="589" y="182"/>
                    <a:pt x="567" y="153"/>
                  </a:cubicBezTo>
                  <a:cubicBezTo>
                    <a:pt x="517" y="86"/>
                    <a:pt x="411" y="1"/>
                    <a:pt x="274" y="1"/>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492;p71">
              <a:extLst>
                <a:ext uri="{FF2B5EF4-FFF2-40B4-BE49-F238E27FC236}">
                  <a16:creationId xmlns:a16="http://schemas.microsoft.com/office/drawing/2014/main" id="{BB02F952-35FF-5223-F1BE-0BB63DC22112}"/>
                </a:ext>
              </a:extLst>
            </p:cNvPr>
            <p:cNvSpPr/>
            <p:nvPr/>
          </p:nvSpPr>
          <p:spPr>
            <a:xfrm>
              <a:off x="5289800" y="3998925"/>
              <a:ext cx="18725" cy="9050"/>
            </a:xfrm>
            <a:custGeom>
              <a:avLst/>
              <a:gdLst/>
              <a:ahLst/>
              <a:cxnLst/>
              <a:rect l="l" t="t" r="r" b="b"/>
              <a:pathLst>
                <a:path w="749" h="362" extrusionOk="0">
                  <a:moveTo>
                    <a:pt x="175" y="0"/>
                  </a:moveTo>
                  <a:cubicBezTo>
                    <a:pt x="101" y="0"/>
                    <a:pt x="54" y="16"/>
                    <a:pt x="50" y="18"/>
                  </a:cubicBezTo>
                  <a:cubicBezTo>
                    <a:pt x="1" y="37"/>
                    <a:pt x="19" y="105"/>
                    <a:pt x="64" y="105"/>
                  </a:cubicBezTo>
                  <a:cubicBezTo>
                    <a:pt x="69" y="105"/>
                    <a:pt x="73" y="104"/>
                    <a:pt x="78" y="103"/>
                  </a:cubicBezTo>
                  <a:cubicBezTo>
                    <a:pt x="82" y="102"/>
                    <a:pt x="118" y="90"/>
                    <a:pt x="175" y="90"/>
                  </a:cubicBezTo>
                  <a:cubicBezTo>
                    <a:pt x="281" y="90"/>
                    <a:pt x="464" y="130"/>
                    <a:pt x="655" y="347"/>
                  </a:cubicBezTo>
                  <a:cubicBezTo>
                    <a:pt x="663" y="356"/>
                    <a:pt x="675" y="362"/>
                    <a:pt x="688" y="362"/>
                  </a:cubicBezTo>
                  <a:cubicBezTo>
                    <a:pt x="727" y="362"/>
                    <a:pt x="748" y="316"/>
                    <a:pt x="722" y="287"/>
                  </a:cubicBezTo>
                  <a:cubicBezTo>
                    <a:pt x="511" y="46"/>
                    <a:pt x="303" y="0"/>
                    <a:pt x="175" y="0"/>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493;p71">
              <a:extLst>
                <a:ext uri="{FF2B5EF4-FFF2-40B4-BE49-F238E27FC236}">
                  <a16:creationId xmlns:a16="http://schemas.microsoft.com/office/drawing/2014/main" id="{E832285C-3632-EE76-AFB2-BF04F0203291}"/>
                </a:ext>
              </a:extLst>
            </p:cNvPr>
            <p:cNvSpPr/>
            <p:nvPr/>
          </p:nvSpPr>
          <p:spPr>
            <a:xfrm>
              <a:off x="5037000" y="5171650"/>
              <a:ext cx="205775" cy="208525"/>
            </a:xfrm>
            <a:custGeom>
              <a:avLst/>
              <a:gdLst/>
              <a:ahLst/>
              <a:cxnLst/>
              <a:rect l="l" t="t" r="r" b="b"/>
              <a:pathLst>
                <a:path w="8231" h="8341" extrusionOk="0">
                  <a:moveTo>
                    <a:pt x="3691" y="1"/>
                  </a:moveTo>
                  <a:lnTo>
                    <a:pt x="3387" y="6213"/>
                  </a:lnTo>
                  <a:lnTo>
                    <a:pt x="211" y="7672"/>
                  </a:lnTo>
                  <a:cubicBezTo>
                    <a:pt x="86" y="7720"/>
                    <a:pt x="2" y="7840"/>
                    <a:pt x="1" y="7975"/>
                  </a:cubicBezTo>
                  <a:cubicBezTo>
                    <a:pt x="0" y="8154"/>
                    <a:pt x="146" y="8301"/>
                    <a:pt x="325" y="8302"/>
                  </a:cubicBezTo>
                  <a:lnTo>
                    <a:pt x="7686" y="8340"/>
                  </a:lnTo>
                  <a:lnTo>
                    <a:pt x="7635" y="6462"/>
                  </a:lnTo>
                  <a:lnTo>
                    <a:pt x="8231" y="493"/>
                  </a:lnTo>
                  <a:lnTo>
                    <a:pt x="36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494;p71">
              <a:extLst>
                <a:ext uri="{FF2B5EF4-FFF2-40B4-BE49-F238E27FC236}">
                  <a16:creationId xmlns:a16="http://schemas.microsoft.com/office/drawing/2014/main" id="{93FE37F5-DF2B-A363-3B6D-2ECBCC512B23}"/>
                </a:ext>
              </a:extLst>
            </p:cNvPr>
            <p:cNvSpPr/>
            <p:nvPr/>
          </p:nvSpPr>
          <p:spPr>
            <a:xfrm>
              <a:off x="5026250" y="5326975"/>
              <a:ext cx="212825" cy="71575"/>
            </a:xfrm>
            <a:custGeom>
              <a:avLst/>
              <a:gdLst/>
              <a:ahLst/>
              <a:cxnLst/>
              <a:rect l="l" t="t" r="r" b="b"/>
              <a:pathLst>
                <a:path w="8513" h="2863" extrusionOk="0">
                  <a:moveTo>
                    <a:pt x="3827" y="1"/>
                  </a:moveTo>
                  <a:lnTo>
                    <a:pt x="461" y="1450"/>
                  </a:lnTo>
                  <a:cubicBezTo>
                    <a:pt x="322" y="1510"/>
                    <a:pt x="184" y="1775"/>
                    <a:pt x="108" y="2011"/>
                  </a:cubicBezTo>
                  <a:cubicBezTo>
                    <a:pt x="106" y="2017"/>
                    <a:pt x="1" y="2862"/>
                    <a:pt x="165" y="2863"/>
                  </a:cubicBezTo>
                  <a:lnTo>
                    <a:pt x="8361" y="2863"/>
                  </a:lnTo>
                  <a:cubicBezTo>
                    <a:pt x="8362" y="2863"/>
                    <a:pt x="8362" y="2863"/>
                    <a:pt x="8363" y="2863"/>
                  </a:cubicBezTo>
                  <a:cubicBezTo>
                    <a:pt x="8445" y="2863"/>
                    <a:pt x="8513" y="2796"/>
                    <a:pt x="8513" y="2712"/>
                  </a:cubicBezTo>
                  <a:lnTo>
                    <a:pt x="8085" y="177"/>
                  </a:lnTo>
                  <a:cubicBezTo>
                    <a:pt x="8085" y="177"/>
                    <a:pt x="7207" y="387"/>
                    <a:pt x="6101" y="387"/>
                  </a:cubicBezTo>
                  <a:cubicBezTo>
                    <a:pt x="5379" y="387"/>
                    <a:pt x="4561" y="298"/>
                    <a:pt x="3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495;p71">
              <a:extLst>
                <a:ext uri="{FF2B5EF4-FFF2-40B4-BE49-F238E27FC236}">
                  <a16:creationId xmlns:a16="http://schemas.microsoft.com/office/drawing/2014/main" id="{B2C5A9F4-2D9A-8CB3-9C47-6BBEA30A791B}"/>
                </a:ext>
              </a:extLst>
            </p:cNvPr>
            <p:cNvSpPr/>
            <p:nvPr/>
          </p:nvSpPr>
          <p:spPr>
            <a:xfrm>
              <a:off x="5096675" y="4471825"/>
              <a:ext cx="291075" cy="835450"/>
            </a:xfrm>
            <a:custGeom>
              <a:avLst/>
              <a:gdLst/>
              <a:ahLst/>
              <a:cxnLst/>
              <a:rect l="l" t="t" r="r" b="b"/>
              <a:pathLst>
                <a:path w="11643" h="33418" extrusionOk="0">
                  <a:moveTo>
                    <a:pt x="11643" y="0"/>
                  </a:moveTo>
                  <a:lnTo>
                    <a:pt x="2399" y="2850"/>
                  </a:lnTo>
                  <a:cubicBezTo>
                    <a:pt x="1134" y="11940"/>
                    <a:pt x="0" y="33417"/>
                    <a:pt x="0" y="33417"/>
                  </a:cubicBezTo>
                  <a:lnTo>
                    <a:pt x="6339" y="33417"/>
                  </a:lnTo>
                  <a:cubicBezTo>
                    <a:pt x="6339" y="33417"/>
                    <a:pt x="7645" y="19991"/>
                    <a:pt x="8755" y="10279"/>
                  </a:cubicBezTo>
                  <a:cubicBezTo>
                    <a:pt x="11544" y="5663"/>
                    <a:pt x="11328" y="664"/>
                    <a:pt x="11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496;p71">
              <a:extLst>
                <a:ext uri="{FF2B5EF4-FFF2-40B4-BE49-F238E27FC236}">
                  <a16:creationId xmlns:a16="http://schemas.microsoft.com/office/drawing/2014/main" id="{CFAD51EE-6994-2869-EDF6-65ABA01A95C1}"/>
                </a:ext>
              </a:extLst>
            </p:cNvPr>
            <p:cNvSpPr/>
            <p:nvPr/>
          </p:nvSpPr>
          <p:spPr>
            <a:xfrm>
              <a:off x="5313150" y="5171650"/>
              <a:ext cx="192175" cy="208525"/>
            </a:xfrm>
            <a:custGeom>
              <a:avLst/>
              <a:gdLst/>
              <a:ahLst/>
              <a:cxnLst/>
              <a:rect l="l" t="t" r="r" b="b"/>
              <a:pathLst>
                <a:path w="7687" h="8341" extrusionOk="0">
                  <a:moveTo>
                    <a:pt x="2825" y="1"/>
                  </a:moveTo>
                  <a:lnTo>
                    <a:pt x="3386" y="6213"/>
                  </a:lnTo>
                  <a:lnTo>
                    <a:pt x="211" y="7672"/>
                  </a:lnTo>
                  <a:cubicBezTo>
                    <a:pt x="86" y="7720"/>
                    <a:pt x="1" y="7840"/>
                    <a:pt x="1" y="7975"/>
                  </a:cubicBezTo>
                  <a:cubicBezTo>
                    <a:pt x="0" y="8154"/>
                    <a:pt x="145" y="8301"/>
                    <a:pt x="325" y="8302"/>
                  </a:cubicBezTo>
                  <a:lnTo>
                    <a:pt x="7686" y="8340"/>
                  </a:lnTo>
                  <a:lnTo>
                    <a:pt x="7635" y="6462"/>
                  </a:lnTo>
                  <a:lnTo>
                    <a:pt x="7365" y="493"/>
                  </a:lnTo>
                  <a:lnTo>
                    <a:pt x="28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497;p71">
              <a:extLst>
                <a:ext uri="{FF2B5EF4-FFF2-40B4-BE49-F238E27FC236}">
                  <a16:creationId xmlns:a16="http://schemas.microsoft.com/office/drawing/2014/main" id="{837DE027-6499-B94D-FA3C-0DF85529D49B}"/>
                </a:ext>
              </a:extLst>
            </p:cNvPr>
            <p:cNvSpPr/>
            <p:nvPr/>
          </p:nvSpPr>
          <p:spPr>
            <a:xfrm>
              <a:off x="5302400" y="5326975"/>
              <a:ext cx="212850" cy="71575"/>
            </a:xfrm>
            <a:custGeom>
              <a:avLst/>
              <a:gdLst/>
              <a:ahLst/>
              <a:cxnLst/>
              <a:rect l="l" t="t" r="r" b="b"/>
              <a:pathLst>
                <a:path w="8514" h="2863" extrusionOk="0">
                  <a:moveTo>
                    <a:pt x="3828" y="1"/>
                  </a:moveTo>
                  <a:lnTo>
                    <a:pt x="462" y="1450"/>
                  </a:lnTo>
                  <a:cubicBezTo>
                    <a:pt x="323" y="1510"/>
                    <a:pt x="184" y="1775"/>
                    <a:pt x="109" y="2011"/>
                  </a:cubicBezTo>
                  <a:cubicBezTo>
                    <a:pt x="106" y="2017"/>
                    <a:pt x="1" y="2862"/>
                    <a:pt x="166" y="2863"/>
                  </a:cubicBezTo>
                  <a:lnTo>
                    <a:pt x="8361" y="2863"/>
                  </a:lnTo>
                  <a:cubicBezTo>
                    <a:pt x="8362" y="2863"/>
                    <a:pt x="8362" y="2863"/>
                    <a:pt x="8363" y="2863"/>
                  </a:cubicBezTo>
                  <a:cubicBezTo>
                    <a:pt x="8446" y="2863"/>
                    <a:pt x="8513" y="2795"/>
                    <a:pt x="8514" y="2712"/>
                  </a:cubicBezTo>
                  <a:lnTo>
                    <a:pt x="8086" y="177"/>
                  </a:lnTo>
                  <a:cubicBezTo>
                    <a:pt x="8086" y="177"/>
                    <a:pt x="7207" y="387"/>
                    <a:pt x="6102" y="387"/>
                  </a:cubicBezTo>
                  <a:cubicBezTo>
                    <a:pt x="5380" y="387"/>
                    <a:pt x="4561" y="298"/>
                    <a:pt x="38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498;p71">
              <a:extLst>
                <a:ext uri="{FF2B5EF4-FFF2-40B4-BE49-F238E27FC236}">
                  <a16:creationId xmlns:a16="http://schemas.microsoft.com/office/drawing/2014/main" id="{78FA7BF5-9BC8-229E-992D-7FAAE7174D9E}"/>
                </a:ext>
              </a:extLst>
            </p:cNvPr>
            <p:cNvSpPr/>
            <p:nvPr/>
          </p:nvSpPr>
          <p:spPr>
            <a:xfrm>
              <a:off x="5282450" y="4517475"/>
              <a:ext cx="238275" cy="789800"/>
            </a:xfrm>
            <a:custGeom>
              <a:avLst/>
              <a:gdLst/>
              <a:ahLst/>
              <a:cxnLst/>
              <a:rect l="l" t="t" r="r" b="b"/>
              <a:pathLst>
                <a:path w="9531" h="31592" extrusionOk="0">
                  <a:moveTo>
                    <a:pt x="1" y="0"/>
                  </a:moveTo>
                  <a:lnTo>
                    <a:pt x="1" y="0"/>
                  </a:lnTo>
                  <a:cubicBezTo>
                    <a:pt x="142" y="7348"/>
                    <a:pt x="3193" y="31591"/>
                    <a:pt x="3193" y="31591"/>
                  </a:cubicBezTo>
                  <a:lnTo>
                    <a:pt x="9530" y="31591"/>
                  </a:lnTo>
                  <a:cubicBezTo>
                    <a:pt x="9530" y="31591"/>
                    <a:pt x="8781" y="18233"/>
                    <a:pt x="8241" y="7286"/>
                  </a:cubicBezTo>
                  <a:cubicBezTo>
                    <a:pt x="8555" y="4795"/>
                    <a:pt x="8569" y="2246"/>
                    <a:pt x="8399" y="182"/>
                  </a:cubicBezTo>
                  <a:lnTo>
                    <a:pt x="1" y="0"/>
                  </a:ln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499;p71">
              <a:extLst>
                <a:ext uri="{FF2B5EF4-FFF2-40B4-BE49-F238E27FC236}">
                  <a16:creationId xmlns:a16="http://schemas.microsoft.com/office/drawing/2014/main" id="{F15892A8-3AD0-D3FD-68EF-5F45CBBE6CB6}"/>
                </a:ext>
              </a:extLst>
            </p:cNvPr>
            <p:cNvSpPr/>
            <p:nvPr/>
          </p:nvSpPr>
          <p:spPr>
            <a:xfrm>
              <a:off x="4869125" y="4124650"/>
              <a:ext cx="123925" cy="151800"/>
            </a:xfrm>
            <a:custGeom>
              <a:avLst/>
              <a:gdLst/>
              <a:ahLst/>
              <a:cxnLst/>
              <a:rect l="l" t="t" r="r" b="b"/>
              <a:pathLst>
                <a:path w="4957" h="6072" extrusionOk="0">
                  <a:moveTo>
                    <a:pt x="565" y="0"/>
                  </a:moveTo>
                  <a:cubicBezTo>
                    <a:pt x="559" y="0"/>
                    <a:pt x="553" y="1"/>
                    <a:pt x="548" y="3"/>
                  </a:cubicBezTo>
                  <a:cubicBezTo>
                    <a:pt x="307" y="110"/>
                    <a:pt x="1199" y="1269"/>
                    <a:pt x="1199" y="1269"/>
                  </a:cubicBezTo>
                  <a:cubicBezTo>
                    <a:pt x="1199" y="1269"/>
                    <a:pt x="1072" y="1155"/>
                    <a:pt x="932" y="1155"/>
                  </a:cubicBezTo>
                  <a:cubicBezTo>
                    <a:pt x="881" y="1155"/>
                    <a:pt x="829" y="1170"/>
                    <a:pt x="781" y="1211"/>
                  </a:cubicBezTo>
                  <a:cubicBezTo>
                    <a:pt x="652" y="1319"/>
                    <a:pt x="831" y="1685"/>
                    <a:pt x="831" y="1685"/>
                  </a:cubicBezTo>
                  <a:cubicBezTo>
                    <a:pt x="831" y="1685"/>
                    <a:pt x="727" y="1635"/>
                    <a:pt x="620" y="1635"/>
                  </a:cubicBezTo>
                  <a:cubicBezTo>
                    <a:pt x="565" y="1635"/>
                    <a:pt x="509" y="1648"/>
                    <a:pt x="464" y="1687"/>
                  </a:cubicBezTo>
                  <a:cubicBezTo>
                    <a:pt x="334" y="1802"/>
                    <a:pt x="500" y="2114"/>
                    <a:pt x="500" y="2114"/>
                  </a:cubicBezTo>
                  <a:cubicBezTo>
                    <a:pt x="500" y="2114"/>
                    <a:pt x="388" y="2000"/>
                    <a:pt x="275" y="2000"/>
                  </a:cubicBezTo>
                  <a:cubicBezTo>
                    <a:pt x="222" y="2000"/>
                    <a:pt x="168" y="2025"/>
                    <a:pt x="126" y="2099"/>
                  </a:cubicBezTo>
                  <a:cubicBezTo>
                    <a:pt x="0" y="2315"/>
                    <a:pt x="884" y="4128"/>
                    <a:pt x="2328" y="6072"/>
                  </a:cubicBezTo>
                  <a:lnTo>
                    <a:pt x="4957" y="3783"/>
                  </a:lnTo>
                  <a:cubicBezTo>
                    <a:pt x="4957" y="3783"/>
                    <a:pt x="1973" y="625"/>
                    <a:pt x="1763" y="625"/>
                  </a:cubicBezTo>
                  <a:cubicBezTo>
                    <a:pt x="1762" y="625"/>
                    <a:pt x="1761" y="625"/>
                    <a:pt x="1760" y="625"/>
                  </a:cubicBezTo>
                  <a:cubicBezTo>
                    <a:pt x="1575" y="655"/>
                    <a:pt x="1981" y="1240"/>
                    <a:pt x="1828" y="1240"/>
                  </a:cubicBezTo>
                  <a:cubicBezTo>
                    <a:pt x="1828" y="1240"/>
                    <a:pt x="1827" y="1240"/>
                    <a:pt x="1827" y="1240"/>
                  </a:cubicBezTo>
                  <a:cubicBezTo>
                    <a:pt x="1675" y="1236"/>
                    <a:pt x="780" y="0"/>
                    <a:pt x="5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00;p71">
              <a:extLst>
                <a:ext uri="{FF2B5EF4-FFF2-40B4-BE49-F238E27FC236}">
                  <a16:creationId xmlns:a16="http://schemas.microsoft.com/office/drawing/2014/main" id="{F0C78C21-6A6A-3394-358A-AB32FD636059}"/>
                </a:ext>
              </a:extLst>
            </p:cNvPr>
            <p:cNvSpPr/>
            <p:nvPr/>
          </p:nvSpPr>
          <p:spPr>
            <a:xfrm>
              <a:off x="4899825" y="4109825"/>
              <a:ext cx="381075" cy="316625"/>
            </a:xfrm>
            <a:custGeom>
              <a:avLst/>
              <a:gdLst/>
              <a:ahLst/>
              <a:cxnLst/>
              <a:rect l="l" t="t" r="r" b="b"/>
              <a:pathLst>
                <a:path w="15243" h="12665" extrusionOk="0">
                  <a:moveTo>
                    <a:pt x="14713" y="0"/>
                  </a:moveTo>
                  <a:lnTo>
                    <a:pt x="14713" y="0"/>
                  </a:lnTo>
                  <a:cubicBezTo>
                    <a:pt x="13205" y="135"/>
                    <a:pt x="11578" y="869"/>
                    <a:pt x="10581" y="2156"/>
                  </a:cubicBezTo>
                  <a:cubicBezTo>
                    <a:pt x="8903" y="4324"/>
                    <a:pt x="6775" y="7067"/>
                    <a:pt x="6775" y="7067"/>
                  </a:cubicBezTo>
                  <a:lnTo>
                    <a:pt x="3286" y="3500"/>
                  </a:lnTo>
                  <a:lnTo>
                    <a:pt x="0" y="6237"/>
                  </a:lnTo>
                  <a:cubicBezTo>
                    <a:pt x="0" y="6237"/>
                    <a:pt x="4548" y="12649"/>
                    <a:pt x="6803" y="12664"/>
                  </a:cubicBezTo>
                  <a:cubicBezTo>
                    <a:pt x="6808" y="12664"/>
                    <a:pt x="6813" y="12664"/>
                    <a:pt x="6817" y="12664"/>
                  </a:cubicBezTo>
                  <a:cubicBezTo>
                    <a:pt x="8845" y="12664"/>
                    <a:pt x="12256" y="9766"/>
                    <a:pt x="13246" y="8203"/>
                  </a:cubicBezTo>
                  <a:cubicBezTo>
                    <a:pt x="15243" y="5052"/>
                    <a:pt x="14713" y="0"/>
                    <a:pt x="147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01;p71">
              <a:extLst>
                <a:ext uri="{FF2B5EF4-FFF2-40B4-BE49-F238E27FC236}">
                  <a16:creationId xmlns:a16="http://schemas.microsoft.com/office/drawing/2014/main" id="{913286B7-CDD6-68D2-8ED1-E95BC4B26D32}"/>
                </a:ext>
              </a:extLst>
            </p:cNvPr>
            <p:cNvSpPr/>
            <p:nvPr/>
          </p:nvSpPr>
          <p:spPr>
            <a:xfrm>
              <a:off x="5141925" y="4101925"/>
              <a:ext cx="365050" cy="480675"/>
            </a:xfrm>
            <a:custGeom>
              <a:avLst/>
              <a:gdLst/>
              <a:ahLst/>
              <a:cxnLst/>
              <a:rect l="l" t="t" r="r" b="b"/>
              <a:pathLst>
                <a:path w="14602" h="19227" extrusionOk="0">
                  <a:moveTo>
                    <a:pt x="8745" y="1"/>
                  </a:moveTo>
                  <a:cubicBezTo>
                    <a:pt x="8745" y="1"/>
                    <a:pt x="8325" y="619"/>
                    <a:pt x="6627" y="794"/>
                  </a:cubicBezTo>
                  <a:cubicBezTo>
                    <a:pt x="6501" y="807"/>
                    <a:pt x="6385" y="813"/>
                    <a:pt x="6278" y="813"/>
                  </a:cubicBezTo>
                  <a:cubicBezTo>
                    <a:pt x="5284" y="813"/>
                    <a:pt x="5028" y="316"/>
                    <a:pt x="5028" y="316"/>
                  </a:cubicBezTo>
                  <a:cubicBezTo>
                    <a:pt x="5028" y="316"/>
                    <a:pt x="1928" y="1968"/>
                    <a:pt x="1009" y="8807"/>
                  </a:cubicBezTo>
                  <a:cubicBezTo>
                    <a:pt x="90" y="15647"/>
                    <a:pt x="0" y="19227"/>
                    <a:pt x="0" y="19227"/>
                  </a:cubicBezTo>
                  <a:lnTo>
                    <a:pt x="14553" y="19227"/>
                  </a:lnTo>
                  <a:cubicBezTo>
                    <a:pt x="14553" y="19227"/>
                    <a:pt x="14602" y="14024"/>
                    <a:pt x="14176" y="9551"/>
                  </a:cubicBezTo>
                  <a:cubicBezTo>
                    <a:pt x="13738" y="4951"/>
                    <a:pt x="12772" y="1064"/>
                    <a:pt x="8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02;p71">
              <a:extLst>
                <a:ext uri="{FF2B5EF4-FFF2-40B4-BE49-F238E27FC236}">
                  <a16:creationId xmlns:a16="http://schemas.microsoft.com/office/drawing/2014/main" id="{0C01664C-972F-2924-EE95-3BC2AA485EDD}"/>
                </a:ext>
              </a:extLst>
            </p:cNvPr>
            <p:cNvSpPr/>
            <p:nvPr/>
          </p:nvSpPr>
          <p:spPr>
            <a:xfrm>
              <a:off x="5131050" y="4109825"/>
              <a:ext cx="136600" cy="496425"/>
            </a:xfrm>
            <a:custGeom>
              <a:avLst/>
              <a:gdLst/>
              <a:ahLst/>
              <a:cxnLst/>
              <a:rect l="l" t="t" r="r" b="b"/>
              <a:pathLst>
                <a:path w="5464" h="19857" extrusionOk="0">
                  <a:moveTo>
                    <a:pt x="5463" y="0"/>
                  </a:moveTo>
                  <a:cubicBezTo>
                    <a:pt x="4446" y="181"/>
                    <a:pt x="2564" y="2192"/>
                    <a:pt x="1831" y="4729"/>
                  </a:cubicBezTo>
                  <a:cubicBezTo>
                    <a:pt x="106" y="10700"/>
                    <a:pt x="0" y="19856"/>
                    <a:pt x="0" y="19856"/>
                  </a:cubicBezTo>
                  <a:lnTo>
                    <a:pt x="2282" y="19856"/>
                  </a:lnTo>
                  <a:cubicBezTo>
                    <a:pt x="2282" y="19856"/>
                    <a:pt x="2480" y="5732"/>
                    <a:pt x="54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03;p71">
              <a:extLst>
                <a:ext uri="{FF2B5EF4-FFF2-40B4-BE49-F238E27FC236}">
                  <a16:creationId xmlns:a16="http://schemas.microsoft.com/office/drawing/2014/main" id="{BD2584F7-B56F-1B23-099D-BF04E156DF02}"/>
                </a:ext>
              </a:extLst>
            </p:cNvPr>
            <p:cNvSpPr/>
            <p:nvPr/>
          </p:nvSpPr>
          <p:spPr>
            <a:xfrm>
              <a:off x="5314375" y="4101875"/>
              <a:ext cx="212950" cy="504375"/>
            </a:xfrm>
            <a:custGeom>
              <a:avLst/>
              <a:gdLst/>
              <a:ahLst/>
              <a:cxnLst/>
              <a:rect l="l" t="t" r="r" b="b"/>
              <a:pathLst>
                <a:path w="8518" h="20175" extrusionOk="0">
                  <a:moveTo>
                    <a:pt x="1792" y="1"/>
                  </a:moveTo>
                  <a:cubicBezTo>
                    <a:pt x="1" y="3859"/>
                    <a:pt x="1589" y="20174"/>
                    <a:pt x="1589" y="20174"/>
                  </a:cubicBezTo>
                  <a:lnTo>
                    <a:pt x="8517" y="20174"/>
                  </a:lnTo>
                  <a:cubicBezTo>
                    <a:pt x="8517" y="20174"/>
                    <a:pt x="8189" y="14198"/>
                    <a:pt x="7902" y="11877"/>
                  </a:cubicBezTo>
                  <a:cubicBezTo>
                    <a:pt x="7615" y="9558"/>
                    <a:pt x="5729" y="2117"/>
                    <a:pt x="5729" y="2117"/>
                  </a:cubicBezTo>
                  <a:lnTo>
                    <a:pt x="17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04;p71">
              <a:extLst>
                <a:ext uri="{FF2B5EF4-FFF2-40B4-BE49-F238E27FC236}">
                  <a16:creationId xmlns:a16="http://schemas.microsoft.com/office/drawing/2014/main" id="{12059CE8-6865-20A4-99AB-1CE00561B6CF}"/>
                </a:ext>
              </a:extLst>
            </p:cNvPr>
            <p:cNvSpPr/>
            <p:nvPr/>
          </p:nvSpPr>
          <p:spPr>
            <a:xfrm>
              <a:off x="5047175" y="4329925"/>
              <a:ext cx="284550" cy="173650"/>
            </a:xfrm>
            <a:custGeom>
              <a:avLst/>
              <a:gdLst/>
              <a:ahLst/>
              <a:cxnLst/>
              <a:rect l="l" t="t" r="r" b="b"/>
              <a:pathLst>
                <a:path w="11382" h="6946" extrusionOk="0">
                  <a:moveTo>
                    <a:pt x="8822" y="1"/>
                  </a:moveTo>
                  <a:cubicBezTo>
                    <a:pt x="8819" y="1"/>
                    <a:pt x="8816" y="1"/>
                    <a:pt x="8813" y="1"/>
                  </a:cubicBezTo>
                  <a:lnTo>
                    <a:pt x="320" y="119"/>
                  </a:lnTo>
                  <a:cubicBezTo>
                    <a:pt x="131" y="122"/>
                    <a:pt x="0" y="324"/>
                    <a:pt x="58" y="519"/>
                  </a:cubicBezTo>
                  <a:lnTo>
                    <a:pt x="1988" y="6946"/>
                  </a:lnTo>
                  <a:lnTo>
                    <a:pt x="11381" y="6814"/>
                  </a:lnTo>
                  <a:lnTo>
                    <a:pt x="9497" y="535"/>
                  </a:lnTo>
                  <a:cubicBezTo>
                    <a:pt x="9401" y="216"/>
                    <a:pt x="9129" y="1"/>
                    <a:pt x="8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05;p71">
              <a:extLst>
                <a:ext uri="{FF2B5EF4-FFF2-40B4-BE49-F238E27FC236}">
                  <a16:creationId xmlns:a16="http://schemas.microsoft.com/office/drawing/2014/main" id="{1CA53E99-86BB-FB2B-D108-D93F2903ED3F}"/>
                </a:ext>
              </a:extLst>
            </p:cNvPr>
            <p:cNvSpPr/>
            <p:nvPr/>
          </p:nvSpPr>
          <p:spPr>
            <a:xfrm>
              <a:off x="5036625" y="4330075"/>
              <a:ext cx="284550" cy="173650"/>
            </a:xfrm>
            <a:custGeom>
              <a:avLst/>
              <a:gdLst/>
              <a:ahLst/>
              <a:cxnLst/>
              <a:rect l="l" t="t" r="r" b="b"/>
              <a:pathLst>
                <a:path w="11382" h="6946" extrusionOk="0">
                  <a:moveTo>
                    <a:pt x="8822" y="0"/>
                  </a:moveTo>
                  <a:cubicBezTo>
                    <a:pt x="8819" y="0"/>
                    <a:pt x="8816" y="0"/>
                    <a:pt x="8813" y="0"/>
                  </a:cubicBezTo>
                  <a:lnTo>
                    <a:pt x="320" y="119"/>
                  </a:lnTo>
                  <a:cubicBezTo>
                    <a:pt x="131" y="121"/>
                    <a:pt x="0" y="323"/>
                    <a:pt x="58" y="519"/>
                  </a:cubicBezTo>
                  <a:lnTo>
                    <a:pt x="1987" y="6945"/>
                  </a:lnTo>
                  <a:lnTo>
                    <a:pt x="11382" y="6813"/>
                  </a:lnTo>
                  <a:lnTo>
                    <a:pt x="9497" y="534"/>
                  </a:lnTo>
                  <a:cubicBezTo>
                    <a:pt x="9401" y="215"/>
                    <a:pt x="9129" y="0"/>
                    <a:pt x="8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06;p71">
              <a:extLst>
                <a:ext uri="{FF2B5EF4-FFF2-40B4-BE49-F238E27FC236}">
                  <a16:creationId xmlns:a16="http://schemas.microsoft.com/office/drawing/2014/main" id="{9B35F03B-582B-9500-058D-BAAF491B184F}"/>
                </a:ext>
              </a:extLst>
            </p:cNvPr>
            <p:cNvSpPr/>
            <p:nvPr/>
          </p:nvSpPr>
          <p:spPr>
            <a:xfrm>
              <a:off x="5152950" y="4406200"/>
              <a:ext cx="34450" cy="26600"/>
            </a:xfrm>
            <a:custGeom>
              <a:avLst/>
              <a:gdLst/>
              <a:ahLst/>
              <a:cxnLst/>
              <a:rect l="l" t="t" r="r" b="b"/>
              <a:pathLst>
                <a:path w="1378" h="1064" extrusionOk="0">
                  <a:moveTo>
                    <a:pt x="593" y="1"/>
                  </a:moveTo>
                  <a:cubicBezTo>
                    <a:pt x="589" y="1"/>
                    <a:pt x="586" y="1"/>
                    <a:pt x="582" y="1"/>
                  </a:cubicBezTo>
                  <a:cubicBezTo>
                    <a:pt x="233" y="6"/>
                    <a:pt x="0" y="248"/>
                    <a:pt x="59" y="541"/>
                  </a:cubicBezTo>
                  <a:cubicBezTo>
                    <a:pt x="118" y="831"/>
                    <a:pt x="441" y="1064"/>
                    <a:pt x="784" y="1064"/>
                  </a:cubicBezTo>
                  <a:cubicBezTo>
                    <a:pt x="788" y="1064"/>
                    <a:pt x="792" y="1064"/>
                    <a:pt x="796" y="1063"/>
                  </a:cubicBezTo>
                  <a:cubicBezTo>
                    <a:pt x="1143" y="1058"/>
                    <a:pt x="1377" y="817"/>
                    <a:pt x="1318" y="523"/>
                  </a:cubicBezTo>
                  <a:cubicBezTo>
                    <a:pt x="1260" y="233"/>
                    <a:pt x="936" y="1"/>
                    <a:pt x="5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507;p71">
              <a:extLst>
                <a:ext uri="{FF2B5EF4-FFF2-40B4-BE49-F238E27FC236}">
                  <a16:creationId xmlns:a16="http://schemas.microsoft.com/office/drawing/2014/main" id="{D42BCB07-40EF-1096-6811-D563469723BF}"/>
                </a:ext>
              </a:extLst>
            </p:cNvPr>
            <p:cNvSpPr/>
            <p:nvPr/>
          </p:nvSpPr>
          <p:spPr>
            <a:xfrm>
              <a:off x="5338075" y="4265750"/>
              <a:ext cx="272750" cy="266125"/>
            </a:xfrm>
            <a:custGeom>
              <a:avLst/>
              <a:gdLst/>
              <a:ahLst/>
              <a:cxnLst/>
              <a:rect l="l" t="t" r="r" b="b"/>
              <a:pathLst>
                <a:path w="10910" h="10645" extrusionOk="0">
                  <a:moveTo>
                    <a:pt x="7220" y="0"/>
                  </a:moveTo>
                  <a:lnTo>
                    <a:pt x="3360" y="1683"/>
                  </a:lnTo>
                  <a:cubicBezTo>
                    <a:pt x="3360" y="1683"/>
                    <a:pt x="5196" y="4902"/>
                    <a:pt x="5089" y="5645"/>
                  </a:cubicBezTo>
                  <a:cubicBezTo>
                    <a:pt x="5008" y="6207"/>
                    <a:pt x="0" y="7492"/>
                    <a:pt x="0" y="7492"/>
                  </a:cubicBezTo>
                  <a:lnTo>
                    <a:pt x="226" y="10644"/>
                  </a:lnTo>
                  <a:cubicBezTo>
                    <a:pt x="226" y="10644"/>
                    <a:pt x="8603" y="9932"/>
                    <a:pt x="9577" y="8253"/>
                  </a:cubicBezTo>
                  <a:cubicBezTo>
                    <a:pt x="10909" y="5952"/>
                    <a:pt x="7220" y="0"/>
                    <a:pt x="7220" y="0"/>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508;p71">
              <a:extLst>
                <a:ext uri="{FF2B5EF4-FFF2-40B4-BE49-F238E27FC236}">
                  <a16:creationId xmlns:a16="http://schemas.microsoft.com/office/drawing/2014/main" id="{A71A58E2-68A3-4F3B-9CF7-A7E986A0FA16}"/>
                </a:ext>
              </a:extLst>
            </p:cNvPr>
            <p:cNvSpPr/>
            <p:nvPr/>
          </p:nvSpPr>
          <p:spPr>
            <a:xfrm>
              <a:off x="5218175" y="4448300"/>
              <a:ext cx="145350" cy="87000"/>
            </a:xfrm>
            <a:custGeom>
              <a:avLst/>
              <a:gdLst/>
              <a:ahLst/>
              <a:cxnLst/>
              <a:rect l="l" t="t" r="r" b="b"/>
              <a:pathLst>
                <a:path w="5814" h="3480" extrusionOk="0">
                  <a:moveTo>
                    <a:pt x="2560" y="2731"/>
                  </a:moveTo>
                  <a:cubicBezTo>
                    <a:pt x="2608" y="2738"/>
                    <a:pt x="2638" y="2745"/>
                    <a:pt x="2647" y="2753"/>
                  </a:cubicBezTo>
                  <a:cubicBezTo>
                    <a:pt x="2647" y="2753"/>
                    <a:pt x="2615" y="2745"/>
                    <a:pt x="2560" y="2731"/>
                  </a:cubicBezTo>
                  <a:close/>
                  <a:moveTo>
                    <a:pt x="5769" y="0"/>
                  </a:moveTo>
                  <a:cubicBezTo>
                    <a:pt x="5082" y="120"/>
                    <a:pt x="1465" y="855"/>
                    <a:pt x="1508" y="1037"/>
                  </a:cubicBezTo>
                  <a:cubicBezTo>
                    <a:pt x="1550" y="1214"/>
                    <a:pt x="2612" y="1180"/>
                    <a:pt x="2580" y="1280"/>
                  </a:cubicBezTo>
                  <a:cubicBezTo>
                    <a:pt x="2535" y="1423"/>
                    <a:pt x="1749" y="1613"/>
                    <a:pt x="1299" y="1679"/>
                  </a:cubicBezTo>
                  <a:cubicBezTo>
                    <a:pt x="897" y="1738"/>
                    <a:pt x="262" y="1899"/>
                    <a:pt x="265" y="2077"/>
                  </a:cubicBezTo>
                  <a:cubicBezTo>
                    <a:pt x="265" y="2104"/>
                    <a:pt x="280" y="2127"/>
                    <a:pt x="307" y="2146"/>
                  </a:cubicBezTo>
                  <a:lnTo>
                    <a:pt x="307" y="2146"/>
                  </a:lnTo>
                  <a:cubicBezTo>
                    <a:pt x="130" y="2179"/>
                    <a:pt x="15" y="2223"/>
                    <a:pt x="10" y="2284"/>
                  </a:cubicBezTo>
                  <a:cubicBezTo>
                    <a:pt x="1" y="2385"/>
                    <a:pt x="154" y="2460"/>
                    <a:pt x="391" y="2516"/>
                  </a:cubicBezTo>
                  <a:lnTo>
                    <a:pt x="391" y="2516"/>
                  </a:lnTo>
                  <a:cubicBezTo>
                    <a:pt x="445" y="2606"/>
                    <a:pt x="634" y="2713"/>
                    <a:pt x="888" y="2819"/>
                  </a:cubicBezTo>
                  <a:lnTo>
                    <a:pt x="888" y="2819"/>
                  </a:lnTo>
                  <a:cubicBezTo>
                    <a:pt x="1036" y="3091"/>
                    <a:pt x="2226" y="3435"/>
                    <a:pt x="2428" y="3451"/>
                  </a:cubicBezTo>
                  <a:cubicBezTo>
                    <a:pt x="2691" y="3471"/>
                    <a:pt x="2951" y="3479"/>
                    <a:pt x="3202" y="3479"/>
                  </a:cubicBezTo>
                  <a:cubicBezTo>
                    <a:pt x="4645" y="3479"/>
                    <a:pt x="5814" y="3200"/>
                    <a:pt x="5814" y="3200"/>
                  </a:cubicBezTo>
                  <a:lnTo>
                    <a:pt x="57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09;p71">
              <a:extLst>
                <a:ext uri="{FF2B5EF4-FFF2-40B4-BE49-F238E27FC236}">
                  <a16:creationId xmlns:a16="http://schemas.microsoft.com/office/drawing/2014/main" id="{1B10AFF1-D08C-6C96-A82A-94ED584A8E0C}"/>
                </a:ext>
              </a:extLst>
            </p:cNvPr>
            <p:cNvSpPr/>
            <p:nvPr/>
          </p:nvSpPr>
          <p:spPr>
            <a:xfrm>
              <a:off x="5230950" y="4500750"/>
              <a:ext cx="43225" cy="2725"/>
            </a:xfrm>
            <a:custGeom>
              <a:avLst/>
              <a:gdLst/>
              <a:ahLst/>
              <a:cxnLst/>
              <a:rect l="l" t="t" r="r" b="b"/>
              <a:pathLst>
                <a:path w="1729" h="109" extrusionOk="0">
                  <a:moveTo>
                    <a:pt x="1728" y="0"/>
                  </a:moveTo>
                  <a:lnTo>
                    <a:pt x="1728" y="0"/>
                  </a:lnTo>
                  <a:cubicBezTo>
                    <a:pt x="1657" y="6"/>
                    <a:pt x="1585" y="14"/>
                    <a:pt x="1513" y="19"/>
                  </a:cubicBezTo>
                  <a:cubicBezTo>
                    <a:pt x="1441" y="25"/>
                    <a:pt x="1370" y="31"/>
                    <a:pt x="1298" y="36"/>
                  </a:cubicBezTo>
                  <a:cubicBezTo>
                    <a:pt x="1153" y="47"/>
                    <a:pt x="1010" y="55"/>
                    <a:pt x="865" y="64"/>
                  </a:cubicBezTo>
                  <a:cubicBezTo>
                    <a:pt x="722" y="73"/>
                    <a:pt x="577" y="81"/>
                    <a:pt x="434" y="89"/>
                  </a:cubicBezTo>
                  <a:lnTo>
                    <a:pt x="1" y="109"/>
                  </a:lnTo>
                  <a:lnTo>
                    <a:pt x="217" y="101"/>
                  </a:lnTo>
                  <a:lnTo>
                    <a:pt x="434" y="93"/>
                  </a:lnTo>
                  <a:cubicBezTo>
                    <a:pt x="578" y="85"/>
                    <a:pt x="722" y="80"/>
                    <a:pt x="866" y="71"/>
                  </a:cubicBezTo>
                  <a:cubicBezTo>
                    <a:pt x="1010" y="61"/>
                    <a:pt x="1154" y="52"/>
                    <a:pt x="1298" y="41"/>
                  </a:cubicBezTo>
                  <a:cubicBezTo>
                    <a:pt x="1370" y="36"/>
                    <a:pt x="1441" y="30"/>
                    <a:pt x="1513" y="22"/>
                  </a:cubicBezTo>
                  <a:cubicBezTo>
                    <a:pt x="1585" y="16"/>
                    <a:pt x="1657" y="7"/>
                    <a:pt x="1728"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10;p71">
              <a:extLst>
                <a:ext uri="{FF2B5EF4-FFF2-40B4-BE49-F238E27FC236}">
                  <a16:creationId xmlns:a16="http://schemas.microsoft.com/office/drawing/2014/main" id="{536E74E4-333D-2456-03D8-BED2A81E06B6}"/>
                </a:ext>
              </a:extLst>
            </p:cNvPr>
            <p:cNvSpPr/>
            <p:nvPr/>
          </p:nvSpPr>
          <p:spPr>
            <a:xfrm>
              <a:off x="5237450" y="4512875"/>
              <a:ext cx="46900" cy="2825"/>
            </a:xfrm>
            <a:custGeom>
              <a:avLst/>
              <a:gdLst/>
              <a:ahLst/>
              <a:cxnLst/>
              <a:rect l="l" t="t" r="r" b="b"/>
              <a:pathLst>
                <a:path w="1876" h="113" extrusionOk="0">
                  <a:moveTo>
                    <a:pt x="0" y="0"/>
                  </a:moveTo>
                  <a:lnTo>
                    <a:pt x="0" y="0"/>
                  </a:lnTo>
                  <a:cubicBezTo>
                    <a:pt x="156" y="22"/>
                    <a:pt x="312" y="37"/>
                    <a:pt x="468" y="53"/>
                  </a:cubicBezTo>
                  <a:cubicBezTo>
                    <a:pt x="624" y="70"/>
                    <a:pt x="780" y="84"/>
                    <a:pt x="937" y="93"/>
                  </a:cubicBezTo>
                  <a:cubicBezTo>
                    <a:pt x="1093" y="103"/>
                    <a:pt x="1250" y="110"/>
                    <a:pt x="1406" y="111"/>
                  </a:cubicBezTo>
                  <a:cubicBezTo>
                    <a:pt x="1438" y="112"/>
                    <a:pt x="1470" y="113"/>
                    <a:pt x="1501" y="113"/>
                  </a:cubicBezTo>
                  <a:cubicBezTo>
                    <a:pt x="1627" y="113"/>
                    <a:pt x="1752" y="106"/>
                    <a:pt x="1876" y="93"/>
                  </a:cubicBezTo>
                  <a:lnTo>
                    <a:pt x="1876" y="93"/>
                  </a:lnTo>
                  <a:lnTo>
                    <a:pt x="1759" y="102"/>
                  </a:lnTo>
                  <a:cubicBezTo>
                    <a:pt x="1720" y="104"/>
                    <a:pt x="1681" y="105"/>
                    <a:pt x="1641" y="106"/>
                  </a:cubicBezTo>
                  <a:cubicBezTo>
                    <a:pt x="1602" y="108"/>
                    <a:pt x="1563" y="108"/>
                    <a:pt x="1524" y="108"/>
                  </a:cubicBezTo>
                  <a:lnTo>
                    <a:pt x="1465" y="108"/>
                  </a:lnTo>
                  <a:lnTo>
                    <a:pt x="1406" y="107"/>
                  </a:lnTo>
                  <a:cubicBezTo>
                    <a:pt x="1250" y="105"/>
                    <a:pt x="1094" y="95"/>
                    <a:pt x="937" y="86"/>
                  </a:cubicBezTo>
                  <a:cubicBezTo>
                    <a:pt x="780" y="76"/>
                    <a:pt x="624" y="65"/>
                    <a:pt x="468" y="50"/>
                  </a:cubicBezTo>
                  <a:cubicBezTo>
                    <a:pt x="390" y="43"/>
                    <a:pt x="312" y="34"/>
                    <a:pt x="234" y="27"/>
                  </a:cubicBezTo>
                  <a:cubicBezTo>
                    <a:pt x="157" y="18"/>
                    <a:pt x="79" y="10"/>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11;p71">
              <a:extLst>
                <a:ext uri="{FF2B5EF4-FFF2-40B4-BE49-F238E27FC236}">
                  <a16:creationId xmlns:a16="http://schemas.microsoft.com/office/drawing/2014/main" id="{20D842D0-E575-D368-D2DB-37BF1C2FF69A}"/>
                </a:ext>
              </a:extLst>
            </p:cNvPr>
            <p:cNvSpPr/>
            <p:nvPr/>
          </p:nvSpPr>
          <p:spPr>
            <a:xfrm>
              <a:off x="5247475" y="4521875"/>
              <a:ext cx="41600" cy="4900"/>
            </a:xfrm>
            <a:custGeom>
              <a:avLst/>
              <a:gdLst/>
              <a:ahLst/>
              <a:cxnLst/>
              <a:rect l="l" t="t" r="r" b="b"/>
              <a:pathLst>
                <a:path w="1664" h="196" extrusionOk="0">
                  <a:moveTo>
                    <a:pt x="0" y="0"/>
                  </a:moveTo>
                  <a:lnTo>
                    <a:pt x="0" y="0"/>
                  </a:lnTo>
                  <a:cubicBezTo>
                    <a:pt x="138" y="26"/>
                    <a:pt x="276" y="48"/>
                    <a:pt x="414" y="69"/>
                  </a:cubicBezTo>
                  <a:cubicBezTo>
                    <a:pt x="552" y="90"/>
                    <a:pt x="691" y="111"/>
                    <a:pt x="829" y="128"/>
                  </a:cubicBezTo>
                  <a:cubicBezTo>
                    <a:pt x="968" y="145"/>
                    <a:pt x="1106" y="161"/>
                    <a:pt x="1246" y="172"/>
                  </a:cubicBezTo>
                  <a:cubicBezTo>
                    <a:pt x="1385" y="185"/>
                    <a:pt x="1524" y="195"/>
                    <a:pt x="1664" y="196"/>
                  </a:cubicBezTo>
                  <a:lnTo>
                    <a:pt x="1559" y="191"/>
                  </a:lnTo>
                  <a:cubicBezTo>
                    <a:pt x="1524" y="190"/>
                    <a:pt x="1490" y="187"/>
                    <a:pt x="1455" y="185"/>
                  </a:cubicBezTo>
                  <a:cubicBezTo>
                    <a:pt x="1420" y="183"/>
                    <a:pt x="1385" y="180"/>
                    <a:pt x="1350" y="178"/>
                  </a:cubicBezTo>
                  <a:cubicBezTo>
                    <a:pt x="1315" y="174"/>
                    <a:pt x="1281" y="172"/>
                    <a:pt x="1246" y="168"/>
                  </a:cubicBezTo>
                  <a:cubicBezTo>
                    <a:pt x="1106" y="155"/>
                    <a:pt x="968" y="138"/>
                    <a:pt x="830" y="121"/>
                  </a:cubicBezTo>
                  <a:cubicBezTo>
                    <a:pt x="692" y="104"/>
                    <a:pt x="553" y="85"/>
                    <a:pt x="415" y="65"/>
                  </a:cubicBezTo>
                  <a:cubicBezTo>
                    <a:pt x="346" y="54"/>
                    <a:pt x="277" y="44"/>
                    <a:pt x="207" y="33"/>
                  </a:cubicBezTo>
                  <a:cubicBezTo>
                    <a:pt x="139" y="22"/>
                    <a:pt x="69" y="12"/>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12;p71">
              <a:extLst>
                <a:ext uri="{FF2B5EF4-FFF2-40B4-BE49-F238E27FC236}">
                  <a16:creationId xmlns:a16="http://schemas.microsoft.com/office/drawing/2014/main" id="{55C5FC00-ADF6-904B-0AA9-604673D3066F}"/>
                </a:ext>
              </a:extLst>
            </p:cNvPr>
            <p:cNvSpPr/>
            <p:nvPr/>
          </p:nvSpPr>
          <p:spPr>
            <a:xfrm>
              <a:off x="5338900" y="4101875"/>
              <a:ext cx="293975" cy="438825"/>
            </a:xfrm>
            <a:custGeom>
              <a:avLst/>
              <a:gdLst/>
              <a:ahLst/>
              <a:cxnLst/>
              <a:rect l="l" t="t" r="r" b="b"/>
              <a:pathLst>
                <a:path w="11759" h="17553" extrusionOk="0">
                  <a:moveTo>
                    <a:pt x="811" y="1"/>
                  </a:moveTo>
                  <a:lnTo>
                    <a:pt x="1828" y="5281"/>
                  </a:lnTo>
                  <a:lnTo>
                    <a:pt x="4837" y="11847"/>
                  </a:lnTo>
                  <a:lnTo>
                    <a:pt x="0" y="13650"/>
                  </a:lnTo>
                  <a:lnTo>
                    <a:pt x="1907" y="17553"/>
                  </a:lnTo>
                  <a:cubicBezTo>
                    <a:pt x="1907" y="17553"/>
                    <a:pt x="8983" y="16244"/>
                    <a:pt x="10259" y="14516"/>
                  </a:cubicBezTo>
                  <a:cubicBezTo>
                    <a:pt x="11759" y="12484"/>
                    <a:pt x="7708" y="4198"/>
                    <a:pt x="6191" y="2219"/>
                  </a:cubicBezTo>
                  <a:cubicBezTo>
                    <a:pt x="5202" y="928"/>
                    <a:pt x="2768" y="317"/>
                    <a:pt x="811" y="1"/>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581;p44">
            <a:extLst>
              <a:ext uri="{FF2B5EF4-FFF2-40B4-BE49-F238E27FC236}">
                <a16:creationId xmlns:a16="http://schemas.microsoft.com/office/drawing/2014/main" id="{85FA36DB-CE5F-2D96-F666-914C9E79D1BC}"/>
              </a:ext>
            </a:extLst>
          </p:cNvPr>
          <p:cNvSpPr/>
          <p:nvPr/>
        </p:nvSpPr>
        <p:spPr>
          <a:xfrm rot="5253456">
            <a:off x="2946861" y="3016687"/>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81;p44">
            <a:extLst>
              <a:ext uri="{FF2B5EF4-FFF2-40B4-BE49-F238E27FC236}">
                <a16:creationId xmlns:a16="http://schemas.microsoft.com/office/drawing/2014/main" id="{CB511480-08A4-9BA7-49B5-57DCDDC53D57}"/>
              </a:ext>
            </a:extLst>
          </p:cNvPr>
          <p:cNvSpPr/>
          <p:nvPr/>
        </p:nvSpPr>
        <p:spPr>
          <a:xfrm rot="5253456">
            <a:off x="-898965" y="4474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81;p44">
            <a:extLst>
              <a:ext uri="{FF2B5EF4-FFF2-40B4-BE49-F238E27FC236}">
                <a16:creationId xmlns:a16="http://schemas.microsoft.com/office/drawing/2014/main" id="{BF976794-F2CB-D177-98A7-F72088EE309C}"/>
              </a:ext>
            </a:extLst>
          </p:cNvPr>
          <p:cNvSpPr/>
          <p:nvPr/>
        </p:nvSpPr>
        <p:spPr>
          <a:xfrm rot="5253456">
            <a:off x="2105760" y="-97803"/>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81;p44">
            <a:extLst>
              <a:ext uri="{FF2B5EF4-FFF2-40B4-BE49-F238E27FC236}">
                <a16:creationId xmlns:a16="http://schemas.microsoft.com/office/drawing/2014/main" id="{7A60BF52-4D17-172F-ABF2-EDE4E686AAD5}"/>
              </a:ext>
            </a:extLst>
          </p:cNvPr>
          <p:cNvSpPr/>
          <p:nvPr/>
        </p:nvSpPr>
        <p:spPr>
          <a:xfrm rot="5253456">
            <a:off x="-1155754" y="361153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581;p44">
            <a:extLst>
              <a:ext uri="{FF2B5EF4-FFF2-40B4-BE49-F238E27FC236}">
                <a16:creationId xmlns:a16="http://schemas.microsoft.com/office/drawing/2014/main" id="{BE566C21-E79C-2854-21DB-20E2A0999379}"/>
              </a:ext>
            </a:extLst>
          </p:cNvPr>
          <p:cNvSpPr/>
          <p:nvPr/>
        </p:nvSpPr>
        <p:spPr>
          <a:xfrm rot="5253456">
            <a:off x="6061737" y="3333070"/>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581;p44">
            <a:extLst>
              <a:ext uri="{FF2B5EF4-FFF2-40B4-BE49-F238E27FC236}">
                <a16:creationId xmlns:a16="http://schemas.microsoft.com/office/drawing/2014/main" id="{B467A66B-0BDE-4A2B-DAF1-FE54C48C572A}"/>
              </a:ext>
            </a:extLst>
          </p:cNvPr>
          <p:cNvSpPr/>
          <p:nvPr/>
        </p:nvSpPr>
        <p:spPr>
          <a:xfrm rot="5253456">
            <a:off x="6972318" y="26520"/>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581;p44">
            <a:extLst>
              <a:ext uri="{FF2B5EF4-FFF2-40B4-BE49-F238E27FC236}">
                <a16:creationId xmlns:a16="http://schemas.microsoft.com/office/drawing/2014/main" id="{E5E3F324-4BEB-52FC-C18B-36D89F91DC5D}"/>
              </a:ext>
            </a:extLst>
          </p:cNvPr>
          <p:cNvSpPr/>
          <p:nvPr/>
        </p:nvSpPr>
        <p:spPr>
          <a:xfrm rot="5253456">
            <a:off x="2904176" y="993821"/>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C5A770F3-F751-95AC-F989-380E65DBDC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9"/>
        <p:cNvGrpSpPr/>
        <p:nvPr/>
      </p:nvGrpSpPr>
      <p:grpSpPr>
        <a:xfrm>
          <a:off x="0" y="0"/>
          <a:ext cx="0" cy="0"/>
          <a:chOff x="0" y="0"/>
          <a:chExt cx="0" cy="0"/>
        </a:xfrm>
      </p:grpSpPr>
      <p:sp>
        <p:nvSpPr>
          <p:cNvPr id="9" name="Google Shape;581;p44">
            <a:extLst>
              <a:ext uri="{FF2B5EF4-FFF2-40B4-BE49-F238E27FC236}">
                <a16:creationId xmlns:a16="http://schemas.microsoft.com/office/drawing/2014/main" id="{B731EBE7-8816-1DFE-802A-BD3932A3EA80}"/>
              </a:ext>
            </a:extLst>
          </p:cNvPr>
          <p:cNvSpPr/>
          <p:nvPr/>
        </p:nvSpPr>
        <p:spPr>
          <a:xfrm rot="5253456">
            <a:off x="416855" y="141805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81;p44">
            <a:extLst>
              <a:ext uri="{FF2B5EF4-FFF2-40B4-BE49-F238E27FC236}">
                <a16:creationId xmlns:a16="http://schemas.microsoft.com/office/drawing/2014/main" id="{D9A3F372-840E-3C2A-5EC4-7066560B7BA6}"/>
              </a:ext>
            </a:extLst>
          </p:cNvPr>
          <p:cNvSpPr/>
          <p:nvPr/>
        </p:nvSpPr>
        <p:spPr>
          <a:xfrm rot="5253456">
            <a:off x="416854" y="2244303"/>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81;p44">
            <a:extLst>
              <a:ext uri="{FF2B5EF4-FFF2-40B4-BE49-F238E27FC236}">
                <a16:creationId xmlns:a16="http://schemas.microsoft.com/office/drawing/2014/main" id="{8727A770-4AAF-87B5-74DE-AA4D1937684F}"/>
              </a:ext>
            </a:extLst>
          </p:cNvPr>
          <p:cNvSpPr/>
          <p:nvPr/>
        </p:nvSpPr>
        <p:spPr>
          <a:xfrm rot="5253456">
            <a:off x="416854" y="3070550"/>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81;p44">
            <a:extLst>
              <a:ext uri="{FF2B5EF4-FFF2-40B4-BE49-F238E27FC236}">
                <a16:creationId xmlns:a16="http://schemas.microsoft.com/office/drawing/2014/main" id="{EB6B9E9E-07F1-1A1C-E40F-CC7748FDF54F}"/>
              </a:ext>
            </a:extLst>
          </p:cNvPr>
          <p:cNvSpPr/>
          <p:nvPr/>
        </p:nvSpPr>
        <p:spPr>
          <a:xfrm rot="5253456">
            <a:off x="416856" y="58940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026" name="Picture 2" descr="Unique Person Quotes. QuotesGram">
            <a:extLst>
              <a:ext uri="{FF2B5EF4-FFF2-40B4-BE49-F238E27FC236}">
                <a16:creationId xmlns:a16="http://schemas.microsoft.com/office/drawing/2014/main" id="{F035BE52-2AFA-92E0-B0AF-7B2F8B2AF2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6554" y="143755"/>
            <a:ext cx="4762500" cy="4762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2">
            <a:extLst>
              <a:ext uri="{FF2B5EF4-FFF2-40B4-BE49-F238E27FC236}">
                <a16:creationId xmlns:a16="http://schemas.microsoft.com/office/drawing/2014/main" id="{3F507254-183B-A45D-E956-81857F65670F}"/>
              </a:ext>
            </a:extLst>
          </p:cNvPr>
          <p:cNvSpPr txBox="1">
            <a:spLocks noChangeArrowheads="1"/>
          </p:cNvSpPr>
          <p:nvPr/>
        </p:nvSpPr>
        <p:spPr bwMode="auto">
          <a:xfrm>
            <a:off x="1236553" y="143754"/>
            <a:ext cx="4762500" cy="4275845"/>
          </a:xfrm>
          <a:prstGeom prst="rect">
            <a:avLst/>
          </a:prstGeom>
          <a:solidFill>
            <a:srgbClr val="FFFFFF"/>
          </a:solidFill>
          <a:ln w="9525">
            <a:solidFill>
              <a:schemeClr val="accent2"/>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Moenie</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jouself</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onderskat</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deur</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jou</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met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ander</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te</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vergelyk</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nie</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Dit</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is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ons</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verskille</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wat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ons</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uniek</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en</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mooi</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latin typeface="Britannic Bold" panose="020B0903060703020204" pitchFamily="34" charset="0"/>
                <a:ea typeface="Calibri" panose="020F0502020204030204" pitchFamily="34" charset="0"/>
                <a:cs typeface="Times New Roman" panose="02020603050405020304" pitchFamily="18" charset="0"/>
              </a:rPr>
              <a:t>en</a:t>
            </a:r>
            <a:r>
              <a:rPr lang="en-ZA" sz="3850" dirty="0">
                <a:solidFill>
                  <a:srgbClr val="2F5496"/>
                </a:solidFill>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latin typeface="Britannic Bold" panose="020B0903060703020204" pitchFamily="34" charset="0"/>
                <a:ea typeface="Calibri" panose="020F0502020204030204" pitchFamily="34" charset="0"/>
                <a:cs typeface="Times New Roman" panose="02020603050405020304" pitchFamily="18" charset="0"/>
              </a:rPr>
              <a:t>spesiaal</a:t>
            </a:r>
            <a:r>
              <a:rPr lang="en-ZA" sz="3850" dirty="0">
                <a:solidFill>
                  <a:srgbClr val="2F5496"/>
                </a:solidFill>
                <a:latin typeface="Britannic Bold" panose="020B0903060703020204" pitchFamily="34" charset="0"/>
                <a:ea typeface="Calibri" panose="020F0502020204030204" pitchFamily="34" charset="0"/>
                <a:cs typeface="Times New Roman" panose="02020603050405020304" pitchFamily="18" charset="0"/>
              </a:rPr>
              <a:t> </a:t>
            </a:r>
            <a:r>
              <a:rPr lang="en-ZA" sz="3850" dirty="0" err="1">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maak</a:t>
            </a:r>
            <a:r>
              <a:rPr lang="en-ZA" sz="3850"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a:t>
            </a:r>
            <a:endParaRPr lang="en-ZA" sz="38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8A2BCA51-F38B-E5C0-1DBE-333B25C4CE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714651"/>
      </p:ext>
    </p:extLst>
  </p:cSld>
  <p:clrMapOvr>
    <a:masterClrMapping/>
  </p:clrMapOvr>
</p:sld>
</file>

<file path=ppt/theme/theme1.xml><?xml version="1.0" encoding="utf-8"?>
<a:theme xmlns:a="http://schemas.openxmlformats.org/drawingml/2006/main" name="Colorful Overlapping Papercraft Newsletter by Slidesgo">
  <a:themeElements>
    <a:clrScheme name="Simple Light">
      <a:dk1>
        <a:srgbClr val="0D3874"/>
      </a:dk1>
      <a:lt1>
        <a:srgbClr val="DAC326"/>
      </a:lt1>
      <a:dk2>
        <a:srgbClr val="FC544E"/>
      </a:dk2>
      <a:lt2>
        <a:srgbClr val="15A1AF"/>
      </a:lt2>
      <a:accent1>
        <a:srgbClr val="6FB8E1"/>
      </a:accent1>
      <a:accent2>
        <a:srgbClr val="F3F3F3"/>
      </a:accent2>
      <a:accent3>
        <a:srgbClr val="FFFFFF"/>
      </a:accent3>
      <a:accent4>
        <a:srgbClr val="FFFFFF"/>
      </a:accent4>
      <a:accent5>
        <a:srgbClr val="FFFFFF"/>
      </a:accent5>
      <a:accent6>
        <a:srgbClr val="FFFFFF"/>
      </a:accent6>
      <a:hlink>
        <a:srgbClr val="F3F3F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586</TotalTime>
  <Words>663</Words>
  <Application>Microsoft Office PowerPoint</Application>
  <PresentationFormat>On-screen Show (16:9)</PresentationFormat>
  <Paragraphs>56</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Britannic Bold</vt:lpstr>
      <vt:lpstr>Arial Rounded MT Bold</vt:lpstr>
      <vt:lpstr>Montserrat</vt:lpstr>
      <vt:lpstr>Open Sans</vt:lpstr>
      <vt:lpstr>Arial</vt:lpstr>
      <vt:lpstr>Montserrat ExtraBold</vt:lpstr>
      <vt:lpstr>Calibri</vt:lpstr>
      <vt:lpstr>Colorful Overlapping Papercraft Newsletter by Slidesgo</vt:lpstr>
      <vt:lpstr>Wegbreek-aktiwiteit  Klasaktiwiteit</vt:lpstr>
      <vt:lpstr>Hierdie aktiwiteit het 'n tydsbeperking!  Maak gereed
</vt:lpstr>
      <vt:lpstr>3 minute:
</vt:lpstr>
      <vt:lpstr>7 minute:
</vt:lpstr>
      <vt:lpstr>SAMEVATTING: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Overlapping Papercraft</dc:title>
  <dc:creator>Bets</dc:creator>
  <cp:lastModifiedBy>Carsten Gertz</cp:lastModifiedBy>
  <cp:revision>9</cp:revision>
  <dcterms:modified xsi:type="dcterms:W3CDTF">2023-06-01T03:32:30Z</dcterms:modified>
</cp:coreProperties>
</file>