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717" r:id="rId4"/>
  </p:sldMasterIdLst>
  <p:notesMasterIdLst>
    <p:notesMasterId r:id="rId17"/>
  </p:notesMasterIdLst>
  <p:handoutMasterIdLst>
    <p:handoutMasterId r:id="rId18"/>
  </p:handoutMasterIdLst>
  <p:sldIdLst>
    <p:sldId id="1865" r:id="rId5"/>
    <p:sldId id="1867" r:id="rId6"/>
    <p:sldId id="1866" r:id="rId7"/>
    <p:sldId id="1869" r:id="rId8"/>
    <p:sldId id="1871" r:id="rId9"/>
    <p:sldId id="1870" r:id="rId10"/>
    <p:sldId id="1874" r:id="rId11"/>
    <p:sldId id="1872" r:id="rId12"/>
    <p:sldId id="1873" r:id="rId13"/>
    <p:sldId id="1875" r:id="rId14"/>
    <p:sldId id="1876" r:id="rId15"/>
    <p:sldId id="1877" r:id="rId1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Set 1" id="{1CA46CF7-019E-4A07-AEE4-E178E9B912FC}">
          <p14:sldIdLst>
            <p14:sldId id="1865"/>
            <p14:sldId id="1867"/>
            <p14:sldId id="1866"/>
            <p14:sldId id="1869"/>
            <p14:sldId id="1871"/>
            <p14:sldId id="1870"/>
            <p14:sldId id="1874"/>
            <p14:sldId id="1872"/>
            <p14:sldId id="1873"/>
            <p14:sldId id="1875"/>
            <p14:sldId id="1876"/>
            <p14:sldId id="1877"/>
          </p14:sldIdLst>
        </p14:section>
      </p14:sectionLst>
    </p:ext>
    <p:ext uri="{EFAFB233-063F-42B5-8137-9DF3F51BA10A}">
      <p15:sldGuideLst xmlns:p15="http://schemas.microsoft.com/office/powerpoint/2012/main">
        <p15:guide id="1" orient="horz" pos="2184" userDrawn="1">
          <p15:clr>
            <a:srgbClr val="A4A3A4"/>
          </p15:clr>
        </p15:guide>
        <p15:guide id="2" pos="552" userDrawn="1">
          <p15:clr>
            <a:srgbClr val="A4A3A4"/>
          </p15:clr>
        </p15:guide>
        <p15:guide id="3" pos="7200" userDrawn="1">
          <p15:clr>
            <a:srgbClr val="A4A3A4"/>
          </p15:clr>
        </p15:guide>
        <p15:guide id="4" pos="4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9000"/>
    <a:srgbClr val="FF2625"/>
    <a:srgbClr val="007788"/>
    <a:srgbClr val="297C2A"/>
    <a:srgbClr val="FE4387"/>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31A59C-B28F-487D-ADAF-A96D052ED16A}" v="74" dt="2022-02-19T09:04:29.2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651" autoAdjust="0"/>
  </p:normalViewPr>
  <p:slideViewPr>
    <p:cSldViewPr snapToGrid="0">
      <p:cViewPr varScale="1">
        <p:scale>
          <a:sx n="92" d="100"/>
          <a:sy n="92" d="100"/>
        </p:scale>
        <p:origin x="1314" y="78"/>
      </p:cViewPr>
      <p:guideLst>
        <p:guide orient="horz" pos="2184"/>
        <p:guide pos="552"/>
        <p:guide pos="7200"/>
        <p:guide pos="4368"/>
      </p:guideLst>
    </p:cSldViewPr>
  </p:slideViewPr>
  <p:outlineViewPr>
    <p:cViewPr>
      <p:scale>
        <a:sx n="33" d="100"/>
        <a:sy n="33" d="100"/>
      </p:scale>
      <p:origin x="0" y="-2448"/>
    </p:cViewPr>
  </p:outlineViewPr>
  <p:notesTextViewPr>
    <p:cViewPr>
      <p:scale>
        <a:sx n="3" d="2"/>
        <a:sy n="3" d="2"/>
      </p:scale>
      <p:origin x="0" y="0"/>
    </p:cViewPr>
  </p:notesTextViewPr>
  <p:sorterViewPr>
    <p:cViewPr>
      <p:scale>
        <a:sx n="60" d="100"/>
        <a:sy n="60" d="100"/>
      </p:scale>
      <p:origin x="0" y="0"/>
    </p:cViewPr>
  </p:sorterViewPr>
  <p:notesViewPr>
    <p:cSldViewPr snapToGrid="0">
      <p:cViewPr varScale="1">
        <p:scale>
          <a:sx n="48" d="100"/>
          <a:sy n="48" d="100"/>
        </p:scale>
        <p:origin x="2684"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0E63EFB-A45E-45D2-917C-2262C9B2BC0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77B3576-EAA7-4886-8787-F094B8D8EE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E40A2C-D4F8-447C-8646-65B623846323}" type="datetimeFigureOut">
              <a:rPr lang="en-US" smtClean="0"/>
              <a:t>11/21/2022</a:t>
            </a:fld>
            <a:endParaRPr lang="en-US" dirty="0"/>
          </a:p>
        </p:txBody>
      </p:sp>
      <p:sp>
        <p:nvSpPr>
          <p:cNvPr id="4" name="Footer Placeholder 3">
            <a:extLst>
              <a:ext uri="{FF2B5EF4-FFF2-40B4-BE49-F238E27FC236}">
                <a16:creationId xmlns:a16="http://schemas.microsoft.com/office/drawing/2014/main" id="{92269D18-8FB0-418D-B70C-328BCC8125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DE3EAB1-782C-4544-A059-833371A45B2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CE8B11-E9E4-46BC-B69D-DFCBD15173AE}" type="slidenum">
              <a:rPr lang="en-US" smtClean="0"/>
              <a:t>‹#›</a:t>
            </a:fld>
            <a:endParaRPr lang="en-US" dirty="0"/>
          </a:p>
        </p:txBody>
      </p:sp>
    </p:spTree>
    <p:extLst>
      <p:ext uri="{BB962C8B-B14F-4D97-AF65-F5344CB8AC3E}">
        <p14:creationId xmlns:p14="http://schemas.microsoft.com/office/powerpoint/2010/main" val="3203814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extLst>
      <p:ext uri="{BB962C8B-B14F-4D97-AF65-F5344CB8AC3E}">
        <p14:creationId xmlns:p14="http://schemas.microsoft.com/office/powerpoint/2010/main" val="22500867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nl-NL" altLang="en-US" dirty="0">
                <a:latin typeface="Arial" panose="020B0604020202020204" pitchFamily="34" charset="0"/>
              </a:rPr>
              <a:t>Gebruik asseblief </a:t>
            </a:r>
            <a:r>
              <a:rPr lang="nl-NL" altLang="en-US" b="1" i="1" u="sng" dirty="0">
                <a:latin typeface="Arial" panose="020B0604020202020204" pitchFamily="34" charset="0"/>
              </a:rPr>
              <a:t>Les 1-3 Werkboek en Inhoudsopsomming</a:t>
            </a:r>
            <a:r>
              <a:rPr lang="nl-NL" altLang="en-US" b="0" i="0" u="none" dirty="0">
                <a:latin typeface="Arial" panose="020B0604020202020204" pitchFamily="34" charset="0"/>
              </a:rPr>
              <a:t> </a:t>
            </a:r>
            <a:r>
              <a:rPr lang="nl-NL" altLang="en-US" dirty="0">
                <a:latin typeface="Arial" panose="020B0604020202020204" pitchFamily="34" charset="0"/>
              </a:rPr>
              <a:t>vir gedetailleerde verduidelikings vir die konsepte wat in hierdie skyfies bespreek word.</a:t>
            </a:r>
            <a:endParaRPr lang="en-US" altLang="en-US" dirty="0">
              <a:latin typeface="Arial" panose="020B0604020202020204" pitchFamily="34" charset="0"/>
            </a:endParaRPr>
          </a:p>
        </p:txBody>
      </p:sp>
    </p:spTree>
    <p:extLst>
      <p:ext uri="{BB962C8B-B14F-4D97-AF65-F5344CB8AC3E}">
        <p14:creationId xmlns:p14="http://schemas.microsoft.com/office/powerpoint/2010/main" val="3193350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ZA" dirty="0"/>
              <a:t>Die </a:t>
            </a:r>
            <a:r>
              <a:rPr lang="en-ZA" dirty="0" err="1"/>
              <a:t>volgende</a:t>
            </a:r>
            <a:r>
              <a:rPr lang="en-ZA" dirty="0"/>
              <a:t> </a:t>
            </a:r>
            <a:r>
              <a:rPr lang="en-ZA" dirty="0" err="1"/>
              <a:t>aktiwiteit</a:t>
            </a:r>
            <a:r>
              <a:rPr lang="en-ZA" baseline="0" dirty="0"/>
              <a:t> is op </a:t>
            </a:r>
            <a:r>
              <a:rPr lang="en-ZA" baseline="0" dirty="0" err="1"/>
              <a:t>bladsy</a:t>
            </a:r>
            <a:r>
              <a:rPr lang="en-ZA" baseline="0" dirty="0"/>
              <a:t> 13 (in die </a:t>
            </a:r>
            <a:r>
              <a:rPr lang="en-ZA" baseline="0" dirty="0" err="1"/>
              <a:t>werkboek</a:t>
            </a:r>
            <a:r>
              <a:rPr lang="en-ZA" baseline="0" dirty="0"/>
              <a:t>). Gee </a:t>
            </a:r>
            <a:r>
              <a:rPr lang="en-ZA" baseline="0" dirty="0" err="1"/>
              <a:t>leerders</a:t>
            </a:r>
            <a:r>
              <a:rPr lang="en-ZA" baseline="0" dirty="0"/>
              <a:t> 5 minute om </a:t>
            </a:r>
            <a:r>
              <a:rPr lang="en-ZA" baseline="0" dirty="0" err="1"/>
              <a:t>dit</a:t>
            </a:r>
            <a:r>
              <a:rPr lang="en-ZA" baseline="0" dirty="0"/>
              <a:t> </a:t>
            </a:r>
            <a:r>
              <a:rPr lang="en-ZA" baseline="0" dirty="0" err="1"/>
              <a:t>te</a:t>
            </a:r>
            <a:r>
              <a:rPr lang="en-ZA" baseline="0" dirty="0"/>
              <a:t> </a:t>
            </a:r>
            <a:r>
              <a:rPr lang="en-ZA" baseline="0" dirty="0" err="1"/>
              <a:t>voltooi</a:t>
            </a:r>
            <a:r>
              <a:rPr lang="en-ZA" baseline="0" dirty="0"/>
              <a:t> </a:t>
            </a:r>
            <a:r>
              <a:rPr lang="en-ZA" baseline="0" dirty="0" err="1"/>
              <a:t>en</a:t>
            </a:r>
            <a:r>
              <a:rPr lang="en-ZA" baseline="0" dirty="0"/>
              <a:t> </a:t>
            </a:r>
            <a:r>
              <a:rPr lang="en-ZA" baseline="0" dirty="0" err="1"/>
              <a:t>laat</a:t>
            </a:r>
            <a:r>
              <a:rPr lang="en-ZA" baseline="0" dirty="0"/>
              <a:t> </a:t>
            </a:r>
            <a:r>
              <a:rPr lang="en-ZA" baseline="0" dirty="0" err="1"/>
              <a:t>tyd</a:t>
            </a:r>
            <a:r>
              <a:rPr lang="en-ZA" baseline="0" dirty="0"/>
              <a:t> toe </a:t>
            </a:r>
            <a:r>
              <a:rPr lang="en-ZA" baseline="0" dirty="0" err="1"/>
              <a:t>vir</a:t>
            </a:r>
            <a:r>
              <a:rPr lang="en-ZA" baseline="0" dirty="0"/>
              <a:t> die </a:t>
            </a:r>
            <a:r>
              <a:rPr lang="en-ZA" baseline="0" dirty="0" err="1"/>
              <a:t>inhoud</a:t>
            </a:r>
            <a:r>
              <a:rPr lang="en-ZA" baseline="0" dirty="0"/>
              <a:t> wat </a:t>
            </a:r>
            <a:r>
              <a:rPr lang="en-ZA" baseline="0" dirty="0" err="1"/>
              <a:t>gedek</a:t>
            </a:r>
            <a:r>
              <a:rPr lang="en-ZA" baseline="0" dirty="0"/>
              <a:t> is, om in </a:t>
            </a:r>
            <a:r>
              <a:rPr lang="en-ZA" baseline="0" dirty="0" err="1"/>
              <a:t>te</a:t>
            </a:r>
            <a:r>
              <a:rPr lang="en-ZA" baseline="0"/>
              <a:t> sink</a:t>
            </a:r>
            <a:r>
              <a:rPr lang="en-ZA" baseline="0" dirty="0"/>
              <a:t>.</a:t>
            </a:r>
            <a:endParaRPr lang="en-ZA"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10</a:t>
            </a:fld>
            <a:endParaRPr lang="en-US" altLang="en-US" dirty="0"/>
          </a:p>
        </p:txBody>
      </p:sp>
    </p:spTree>
    <p:extLst>
      <p:ext uri="{BB962C8B-B14F-4D97-AF65-F5344CB8AC3E}">
        <p14:creationId xmlns:p14="http://schemas.microsoft.com/office/powerpoint/2010/main" val="1393910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Sien</a:t>
            </a:r>
            <a:r>
              <a:rPr lang="en-US" dirty="0"/>
              <a:t> </a:t>
            </a:r>
            <a:r>
              <a:rPr lang="en-US" dirty="0" err="1"/>
              <a:t>bladsy</a:t>
            </a:r>
            <a:r>
              <a:rPr lang="en-US" dirty="0"/>
              <a:t> 14 in die </a:t>
            </a:r>
            <a:r>
              <a:rPr lang="en-US" dirty="0" err="1"/>
              <a:t>werkboek</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11</a:t>
            </a:fld>
            <a:endParaRPr lang="en-US" altLang="en-US" dirty="0"/>
          </a:p>
        </p:txBody>
      </p:sp>
    </p:spTree>
    <p:extLst>
      <p:ext uri="{BB962C8B-B14F-4D97-AF65-F5344CB8AC3E}">
        <p14:creationId xmlns:p14="http://schemas.microsoft.com/office/powerpoint/2010/main" val="117703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af-ZA" dirty="0"/>
              <a:t>Gee leerders 'n paar oomblikke om te dink oor watter TWEE wenke hulle kan gebruik en die beste by hulle sal pas en hoekom hulle dit sal gebruik.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af-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af-ZA" dirty="0"/>
              <a:t>Sien bladsy 14 in die werkboek. Die volgende aktiwiteit (op</a:t>
            </a:r>
            <a:r>
              <a:rPr lang="af-ZA" baseline="0" dirty="0"/>
              <a:t> </a:t>
            </a:r>
            <a:r>
              <a:rPr lang="af-ZA" dirty="0"/>
              <a:t>bladsy 15) in die werkboek is 'n </a:t>
            </a:r>
            <a:r>
              <a:rPr lang="af-ZA" b="1" dirty="0"/>
              <a:t>konsepkaart</a:t>
            </a:r>
            <a:r>
              <a:rPr lang="af-ZA" dirty="0"/>
              <a:t> – laat leerders daardie aktiwiteit voltooi</a:t>
            </a:r>
            <a:r>
              <a:rPr lang="af-ZA" baseline="0" dirty="0"/>
              <a:t> en</a:t>
            </a:r>
            <a:r>
              <a:rPr lang="af-ZA" dirty="0"/>
              <a:t> laat al die inhoud</a:t>
            </a:r>
            <a:r>
              <a:rPr lang="af-ZA" baseline="0" dirty="0"/>
              <a:t> wat gedek is,</a:t>
            </a:r>
            <a:r>
              <a:rPr lang="af-ZA" dirty="0"/>
              <a:t> behoorlik "insink".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af-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af-ZA" dirty="0"/>
              <a:t>Ten slotte, kyk of daar enige vrae is en gebruik die tyd om al enige</a:t>
            </a:r>
            <a:r>
              <a:rPr lang="af-ZA" baseline="0" dirty="0"/>
              <a:t> onsekerhede uit te klaar</a:t>
            </a:r>
            <a:r>
              <a:rPr lang="af-ZA" dirty="0"/>
              <a:t>.</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12</a:t>
            </a:fld>
            <a:endParaRPr lang="en-US" altLang="en-US" dirty="0"/>
          </a:p>
        </p:txBody>
      </p:sp>
    </p:spTree>
    <p:extLst>
      <p:ext uri="{BB962C8B-B14F-4D97-AF65-F5344CB8AC3E}">
        <p14:creationId xmlns:p14="http://schemas.microsoft.com/office/powerpoint/2010/main" val="500905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Hierdie sal 'n vinnige inleidende bespreking wees om leerders te laat dink oor hoe ORGANISERING hulle kan help. Voel asseblief vry om die scenario aan te pas en te wysig om by jou leerders te pas.</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a:t>
            </a:fld>
            <a:endParaRPr lang="en-US" altLang="en-US" dirty="0"/>
          </a:p>
        </p:txBody>
      </p:sp>
    </p:spTree>
    <p:extLst>
      <p:ext uri="{BB962C8B-B14F-4D97-AF65-F5344CB8AC3E}">
        <p14:creationId xmlns:p14="http://schemas.microsoft.com/office/powerpoint/2010/main" val="570672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Gebruik hierdie</a:t>
            </a:r>
            <a:r>
              <a:rPr lang="nl-NL" baseline="0" dirty="0"/>
              <a:t> skyfie</a:t>
            </a:r>
            <a:r>
              <a:rPr lang="nl-NL" dirty="0"/>
              <a:t> om die verband tussen ORGANISERING en TYDSBESTUUR uit</a:t>
            </a:r>
            <a:r>
              <a:rPr lang="nl-NL" baseline="0" dirty="0"/>
              <a:t> te lig</a:t>
            </a:r>
            <a:r>
              <a:rPr lang="nl-NL" dirty="0"/>
              <a:t>.</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val="976402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Hierdie scenario kan as 'n klasaktiwiteit voltooi word – gebruik Sally se situasie om te wys hoe om tyd te bestuur en ons aktiwiteite effektief te organiseer. Sien bladsy 10 in die werkboek.</a:t>
            </a:r>
          </a:p>
          <a:p>
            <a:r>
              <a:rPr lang="nl-NL" dirty="0"/>
              <a:t>Ideaal gesproke kan leerders die verband maak deur 'n paar oomblikke te neem om te organiseer wat hulle wanneer sal doen – sodoende sal hulle op die lang termyn tyd sal bespaar.</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4</a:t>
            </a:fld>
            <a:endParaRPr lang="en-US" altLang="en-US" dirty="0"/>
          </a:p>
        </p:txBody>
      </p:sp>
    </p:spTree>
    <p:extLst>
      <p:ext uri="{BB962C8B-B14F-4D97-AF65-F5344CB8AC3E}">
        <p14:creationId xmlns:p14="http://schemas.microsoft.com/office/powerpoint/2010/main" val="3187737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4878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ZA" sz="1800" b="1" i="1" u="sng" dirty="0" err="1">
                <a:solidFill>
                  <a:srgbClr val="000000"/>
                </a:solidFill>
                <a:effectLst/>
                <a:latin typeface="Arial" panose="020B0604020202020204" pitchFamily="34" charset="0"/>
                <a:ea typeface="Calibri" panose="020F0502020204030204" pitchFamily="34" charset="0"/>
              </a:rPr>
              <a:t>Voorbeeld</a:t>
            </a:r>
            <a:r>
              <a:rPr lang="en-ZA" sz="1800" b="1" i="1" u="sng" dirty="0">
                <a:solidFill>
                  <a:srgbClr val="000000"/>
                </a:solidFill>
                <a:effectLst/>
                <a:latin typeface="Arial" panose="020B0604020202020204" pitchFamily="34" charset="0"/>
                <a:ea typeface="Calibri" panose="020F0502020204030204" pitchFamily="34" charset="0"/>
              </a:rPr>
              <a:t>:</a:t>
            </a:r>
            <a:r>
              <a:rPr lang="en-ZA" sz="1800" b="1" i="1" u="none" dirty="0">
                <a:solidFill>
                  <a:srgbClr val="000000"/>
                </a:solidFill>
                <a:effectLst/>
                <a:latin typeface="Arial" panose="020B0604020202020204" pitchFamily="34" charset="0"/>
                <a:ea typeface="Calibri" panose="020F0502020204030204" pitchFamily="34" charset="0"/>
              </a:rPr>
              <a:t> </a:t>
            </a:r>
            <a:r>
              <a:rPr lang="nl-NL" sz="1800" i="1" dirty="0">
                <a:solidFill>
                  <a:srgbClr val="000000"/>
                </a:solidFill>
                <a:effectLst/>
                <a:latin typeface="Arial" panose="020B0604020202020204" pitchFamily="34" charset="0"/>
                <a:ea typeface="Calibri" panose="020F0502020204030204" pitchFamily="34" charset="0"/>
              </a:rPr>
              <a:t>Doeltreffendheid sal wees om die kos </a:t>
            </a:r>
            <a:r>
              <a:rPr lang="nl-NL" sz="1800" b="1" i="1" dirty="0">
                <a:solidFill>
                  <a:srgbClr val="000000"/>
                </a:solidFill>
                <a:effectLst/>
                <a:latin typeface="Arial" panose="020B0604020202020204" pitchFamily="34" charset="0"/>
                <a:ea typeface="Calibri" panose="020F0502020204030204" pitchFamily="34" charset="0"/>
              </a:rPr>
              <a:t>vinnig</a:t>
            </a:r>
            <a:r>
              <a:rPr lang="nl-NL" sz="1800" i="1" dirty="0">
                <a:solidFill>
                  <a:srgbClr val="000000"/>
                </a:solidFill>
                <a:effectLst/>
                <a:latin typeface="Arial" panose="020B0604020202020204" pitchFamily="34" charset="0"/>
                <a:ea typeface="Calibri" panose="020F0502020204030204" pitchFamily="34" charset="0"/>
              </a:rPr>
              <a:t> vir jou kat, hond en hamster voor te berei. Maar effektiwiteit is om die </a:t>
            </a:r>
            <a:r>
              <a:rPr lang="nl-NL" sz="1800" b="1" i="1" dirty="0">
                <a:solidFill>
                  <a:srgbClr val="000000"/>
                </a:solidFill>
                <a:effectLst/>
                <a:latin typeface="Arial" panose="020B0604020202020204" pitchFamily="34" charset="0"/>
                <a:ea typeface="Calibri" panose="020F0502020204030204" pitchFamily="34" charset="0"/>
              </a:rPr>
              <a:t>regte</a:t>
            </a:r>
            <a:r>
              <a:rPr lang="nl-NL" sz="1800" i="1" dirty="0">
                <a:solidFill>
                  <a:srgbClr val="000000"/>
                </a:solidFill>
                <a:effectLst/>
                <a:latin typeface="Arial" panose="020B0604020202020204" pitchFamily="34" charset="0"/>
                <a:ea typeface="Calibri" panose="020F0502020204030204" pitchFamily="34" charset="0"/>
              </a:rPr>
              <a:t> taak te doen, die regte kos voor te berei en dit dan aan die regte troeteldier (hond, kat, hamster) te gee. Dit gaan nie net daaroor om vinnig kos by elke troeteldier te kry nie, maar om die regte kos aan die regte troeteldier te gee.</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909155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Gee leerders 'n paar oomblikke om na te dink oor wat hulle by die skool kan doen om meer doeltreffend en effektief te wees – hulle kan idees gee en 'n minuut of twee bestee om oor hul idees te gesels.</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7</a:t>
            </a:fld>
            <a:endParaRPr lang="en-US" altLang="en-US" dirty="0"/>
          </a:p>
        </p:txBody>
      </p:sp>
    </p:spTree>
    <p:extLst>
      <p:ext uri="{BB962C8B-B14F-4D97-AF65-F5344CB8AC3E}">
        <p14:creationId xmlns:p14="http://schemas.microsoft.com/office/powerpoint/2010/main" val="3401391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59EB2300-EAE8-48C9-B798-B7B2B62E1980}"/>
              </a:ext>
            </a:extLst>
          </p:cNvPr>
          <p:cNvSpPr>
            <a:spLocks noGrp="1"/>
          </p:cNvSpPr>
          <p:nvPr>
            <p:ph type="body" idx="1"/>
          </p:nvPr>
        </p:nvSpPr>
        <p:spPr/>
        <p:txBody>
          <a:bodyPr/>
          <a:lstStyle/>
          <a:p>
            <a:r>
              <a:rPr lang="af-ZA" sz="1200" kern="1200" dirty="0">
                <a:solidFill>
                  <a:schemeClr val="tx1"/>
                </a:solidFill>
                <a:effectLst/>
                <a:latin typeface="Arial" charset="0"/>
                <a:ea typeface="+mn-ea"/>
                <a:cs typeface="+mn-cs"/>
              </a:rPr>
              <a:t>Soms is dit meer opwindend om ons vriende te sien en uit te gaan, in te haal en op video-oproepe te wees, 'n TikTok-video te maak of te kyk wat op sosiale media gebeur. Al hierdie dinge kan soms afleidings wees en ons keer om ons tyd effektief en doeltreffend te gebruik.</a:t>
            </a:r>
            <a:endParaRPr lang="en-ZA" sz="1200" kern="1200" dirty="0">
              <a:solidFill>
                <a:schemeClr val="tx1"/>
              </a:solidFill>
              <a:effectLst/>
              <a:latin typeface="Arial" charset="0"/>
              <a:ea typeface="+mn-ea"/>
              <a:cs typeface="+mn-cs"/>
            </a:endParaRPr>
          </a:p>
          <a:p>
            <a:r>
              <a:rPr lang="af-ZA" sz="1200" kern="1200" dirty="0">
                <a:solidFill>
                  <a:schemeClr val="tx1"/>
                </a:solidFill>
                <a:effectLst/>
                <a:latin typeface="Arial" charset="0"/>
                <a:ea typeface="+mn-ea"/>
                <a:cs typeface="+mn-cs"/>
              </a:rPr>
              <a:t>As ons </a:t>
            </a:r>
            <a:r>
              <a:rPr lang="af-ZA" sz="1200" b="1" kern="1200" dirty="0">
                <a:solidFill>
                  <a:schemeClr val="tx1"/>
                </a:solidFill>
                <a:effectLst/>
                <a:latin typeface="Arial" charset="0"/>
                <a:ea typeface="+mn-ea"/>
                <a:cs typeface="+mn-cs"/>
              </a:rPr>
              <a:t>tydsbestuur</a:t>
            </a:r>
            <a:r>
              <a:rPr lang="af-ZA" sz="1200" kern="1200" dirty="0">
                <a:solidFill>
                  <a:schemeClr val="tx1"/>
                </a:solidFill>
                <a:effectLst/>
                <a:latin typeface="Arial" charset="0"/>
                <a:ea typeface="+mn-ea"/>
                <a:cs typeface="+mn-cs"/>
              </a:rPr>
              <a:t> beoefen en al hierdie vaardighede gebruik, kan ons op hoogte bly van skoolwerk en steeds ál die dinge wat ons geniet wat ons gelukkig maak doen.</a:t>
            </a:r>
            <a:endParaRPr lang="en-ZA"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4236441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af-ZA" dirty="0"/>
              <a:t>Gee leerders 'n paar oomblikke om te dink oor watter tydsbestuurstrategie (uit die lys van sewe op bladsy 11 tot 12 in die werkboek) hulle kan gebruik en die beste by hulle sal pas.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af-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af-ZA" dirty="0"/>
              <a:t>Die volgende aktiwiteit in die werkboek handel oor Kelsey en haar tyd (bladsy 13) – gee leerders 'n breek van 5 minute om hierdie aktiwiteit te voltooi</a:t>
            </a:r>
            <a:r>
              <a:rPr lang="af-ZA" baseline="0" dirty="0"/>
              <a:t> en</a:t>
            </a:r>
            <a:r>
              <a:rPr lang="af-ZA" dirty="0"/>
              <a:t> laat al die</a:t>
            </a:r>
            <a:r>
              <a:rPr lang="af-ZA" baseline="0" dirty="0"/>
              <a:t> inhoud wat gedek is, behoorik insink</a:t>
            </a:r>
            <a:r>
              <a:rPr lang="af-ZA" dirty="0"/>
              <a:t>.</a:t>
            </a:r>
            <a:endParaRPr lang="en-ZA"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9</a:t>
            </a:fld>
            <a:endParaRPr lang="en-US" altLang="en-US" dirty="0"/>
          </a:p>
        </p:txBody>
      </p:sp>
    </p:spTree>
    <p:extLst>
      <p:ext uri="{BB962C8B-B14F-4D97-AF65-F5344CB8AC3E}">
        <p14:creationId xmlns:p14="http://schemas.microsoft.com/office/powerpoint/2010/main" val="29523031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accent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FA415FA-D077-4CB7-8CBC-8F39C7C51748}"/>
              </a:ext>
            </a:extLst>
          </p:cNvPr>
          <p:cNvSpPr>
            <a:spLocks noGrp="1"/>
          </p:cNvSpPr>
          <p:nvPr>
            <p:ph type="title" hasCustomPrompt="1"/>
          </p:nvPr>
        </p:nvSpPr>
        <p:spPr>
          <a:xfrm>
            <a:off x="3840480" y="2770632"/>
            <a:ext cx="7443216" cy="1325563"/>
          </a:xfrm>
        </p:spPr>
        <p:txBody>
          <a:bodyPr anchor="ctr">
            <a:normAutofit/>
          </a:bodyPr>
          <a:lstStyle>
            <a:lvl1pPr algn="ctr">
              <a:defRPr sz="4800" b="1"/>
            </a:lvl1pPr>
          </a:lstStyle>
          <a:p>
            <a:r>
              <a:rPr lang="en-US" dirty="0"/>
              <a:t>Click to add title</a:t>
            </a:r>
          </a:p>
        </p:txBody>
      </p:sp>
      <p:pic>
        <p:nvPicPr>
          <p:cNvPr id="2" name="Graphic 1">
            <a:extLst>
              <a:ext uri="{FF2B5EF4-FFF2-40B4-BE49-F238E27FC236}">
                <a16:creationId xmlns:a16="http://schemas.microsoft.com/office/drawing/2014/main" id="{4484D66F-7657-44F5-BAE9-F676B76CBA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3800475" cy="6858000"/>
          </a:xfrm>
          <a:prstGeom prst="rect">
            <a:avLst/>
          </a:prstGeom>
        </p:spPr>
      </p:pic>
    </p:spTree>
    <p:extLst>
      <p:ext uri="{BB962C8B-B14F-4D97-AF65-F5344CB8AC3E}">
        <p14:creationId xmlns:p14="http://schemas.microsoft.com/office/powerpoint/2010/main" val="2950308505"/>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Pattern Black">
    <p:bg>
      <p:bgPr>
        <a:solidFill>
          <a:schemeClr val="accent1"/>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75104"/>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n-lt"/>
                <a:ea typeface="+mn-ea"/>
                <a:cs typeface="Segoe UI" pitchFamily="34" charset="0"/>
              </a:defRPr>
            </a:lvl1pPr>
          </a:lstStyle>
          <a:p>
            <a:r>
              <a:rPr lang="en-US" dirty="0"/>
              <a:t>Insert Text Here</a:t>
            </a:r>
          </a:p>
        </p:txBody>
      </p:sp>
      <p:pic>
        <p:nvPicPr>
          <p:cNvPr id="6" name="Graphic 5" hidden="1">
            <a:extLst>
              <a:ext uri="{FF2B5EF4-FFF2-40B4-BE49-F238E27FC236}">
                <a16:creationId xmlns:a16="http://schemas.microsoft.com/office/drawing/2014/main" id="{1979441F-BDF5-41C8-933A-7E284F6703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852905"/>
            <a:ext cx="12192000" cy="857250"/>
          </a:xfrm>
          <a:prstGeom prst="rect">
            <a:avLst/>
          </a:prstGeom>
        </p:spPr>
      </p:pic>
      <p:pic>
        <p:nvPicPr>
          <p:cNvPr id="2" name="Graphic 1">
            <a:extLst>
              <a:ext uri="{FF2B5EF4-FFF2-40B4-BE49-F238E27FC236}">
                <a16:creationId xmlns:a16="http://schemas.microsoft.com/office/drawing/2014/main" id="{E4C7544D-BD57-4504-AC5A-951E353C248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833855"/>
            <a:ext cx="12192000" cy="876300"/>
          </a:xfrm>
          <a:prstGeom prst="rect">
            <a:avLst/>
          </a:prstGeom>
        </p:spPr>
      </p:pic>
    </p:spTree>
    <p:extLst>
      <p:ext uri="{BB962C8B-B14F-4D97-AF65-F5344CB8AC3E}">
        <p14:creationId xmlns:p14="http://schemas.microsoft.com/office/powerpoint/2010/main" val="241878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accent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3"/>
                </a:solidFill>
                <a:effectLst/>
                <a:latin typeface="+mj-lt"/>
                <a:ea typeface="+mn-ea"/>
                <a:cs typeface="Segoe UI" pitchFamily="34" charset="0"/>
              </a:defRPr>
            </a:lvl1pPr>
          </a:lstStyle>
          <a:p>
            <a:r>
              <a:rPr lang="en-US" dirty="0"/>
              <a:t>Insert text here</a:t>
            </a:r>
          </a:p>
        </p:txBody>
      </p:sp>
      <p:sp>
        <p:nvSpPr>
          <p:cNvPr id="5" name="Text Placeholder 4">
            <a:extLst>
              <a:ext uri="{FF2B5EF4-FFF2-40B4-BE49-F238E27FC236}">
                <a16:creationId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pic>
        <p:nvPicPr>
          <p:cNvPr id="12" name="Graphic 11">
            <a:extLst>
              <a:ext uri="{FF2B5EF4-FFF2-40B4-BE49-F238E27FC236}">
                <a16:creationId xmlns:a16="http://schemas.microsoft.com/office/drawing/2014/main" id="{9066358F-3531-4B96-B041-02BD184014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833855"/>
            <a:ext cx="12192000" cy="876300"/>
          </a:xfrm>
          <a:prstGeom prst="rect">
            <a:avLst/>
          </a:prstGeom>
        </p:spPr>
      </p:pic>
    </p:spTree>
    <p:extLst>
      <p:ext uri="{BB962C8B-B14F-4D97-AF65-F5344CB8AC3E}">
        <p14:creationId xmlns:p14="http://schemas.microsoft.com/office/powerpoint/2010/main" val="1644204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2"/>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2" name="Title 1">
            <a:extLst>
              <a:ext uri="{FF2B5EF4-FFF2-40B4-BE49-F238E27FC236}">
                <a16:creationId xmlns:a16="http://schemas.microsoft.com/office/drawing/2014/main" id="{A07E4664-9EEE-4A2F-B223-5F295C6BFB16}"/>
              </a:ext>
            </a:extLst>
          </p:cNvPr>
          <p:cNvSpPr>
            <a:spLocks noGrp="1"/>
          </p:cNvSpPr>
          <p:nvPr>
            <p:ph type="title"/>
          </p:nvPr>
        </p:nvSpPr>
        <p:spPr>
          <a:xfrm>
            <a:off x="761999" y="715964"/>
            <a:ext cx="10667999" cy="646332"/>
          </a:xfrm>
        </p:spPr>
        <p:txBody>
          <a:bodyPr vert="horz" lIns="0" tIns="45720" rIns="91440" bIns="45720" rtlCol="0">
            <a:normAutofit/>
          </a:bodyPr>
          <a:lstStyle>
            <a:lvl1pPr>
              <a:defRPr lang="en-US" sz="4000" dirty="0">
                <a:solidFill>
                  <a:schemeClr val="accent3"/>
                </a:solidFill>
                <a:latin typeface="+mj-lt"/>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98151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t>11/21/2022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t>‹#›</a:t>
            </a:fld>
            <a:endParaRPr lang="en-US" dirty="0"/>
          </a:p>
        </p:txBody>
      </p:sp>
    </p:spTree>
    <p:extLst>
      <p:ext uri="{BB962C8B-B14F-4D97-AF65-F5344CB8AC3E}">
        <p14:creationId xmlns:p14="http://schemas.microsoft.com/office/powerpoint/2010/main" val="420321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3"/>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solidFill>
                  <a:schemeClr val="accent1"/>
                </a:solidFill>
              </a:defRPr>
            </a:lvl1pPr>
            <a:lvl2pPr marL="283464" indent="-283464">
              <a:spcBef>
                <a:spcPts val="1000"/>
              </a:spcBef>
              <a:defRPr sz="1800">
                <a:solidFill>
                  <a:schemeClr val="accent1"/>
                </a:solidFill>
              </a:defRPr>
            </a:lvl2pPr>
          </a:lstStyle>
          <a:p>
            <a:pPr lvl="0"/>
            <a:r>
              <a:rPr lang="en-US"/>
              <a:t>Click to edit Master text styles</a:t>
            </a:r>
          </a:p>
          <a:p>
            <a:pPr lvl="1"/>
            <a:r>
              <a:rPr lang="en-US"/>
              <a:t>Second level</a:t>
            </a:r>
          </a:p>
        </p:txBody>
      </p:sp>
      <p:sp>
        <p:nvSpPr>
          <p:cNvPr id="14" name="Picture Placeholder 13">
            <a:extLst>
              <a:ext uri="{FF2B5EF4-FFF2-40B4-BE49-F238E27FC236}">
                <a16:creationId xmlns:a16="http://schemas.microsoft.com/office/drawing/2014/main" id="{9B1932CF-F265-4AEE-8704-F42C01AFB479}"/>
              </a:ext>
            </a:extLst>
          </p:cNvPr>
          <p:cNvSpPr>
            <a:spLocks noGrp="1"/>
          </p:cNvSpPr>
          <p:nvPr>
            <p:ph type="pic" sz="quarter" idx="10"/>
          </p:nvPr>
        </p:nvSpPr>
        <p:spPr>
          <a:xfrm>
            <a:off x="7202624" y="715962"/>
            <a:ext cx="4227375" cy="4727907"/>
          </a:xfrm>
          <a:solidFill>
            <a:schemeClr val="accent3">
              <a:lumMod val="75000"/>
            </a:schemeClr>
          </a:solidFill>
        </p:spPr>
        <p:txBody>
          <a:bodyPr/>
          <a:lstStyle>
            <a:lvl1pPr algn="ctr">
              <a:buNone/>
              <a:defRPr sz="1600"/>
            </a:lvl1pPr>
          </a:lstStyle>
          <a:p>
            <a:r>
              <a:rPr lang="en-US"/>
              <a:t>Click icon to add picture</a:t>
            </a:r>
            <a:endParaRPr lang="en-US" dirty="0"/>
          </a:p>
        </p:txBody>
      </p:sp>
      <p:sp>
        <p:nvSpPr>
          <p:cNvPr id="3" name="Title 2">
            <a:extLst>
              <a:ext uri="{FF2B5EF4-FFF2-40B4-BE49-F238E27FC236}">
                <a16:creationId xmlns:a16="http://schemas.microsoft.com/office/drawing/2014/main" id="{164D0D78-72DF-43BD-8B4F-DE52DA013C52}"/>
              </a:ext>
            </a:extLst>
          </p:cNvPr>
          <p:cNvSpPr>
            <a:spLocks noGrp="1"/>
          </p:cNvSpPr>
          <p:nvPr>
            <p:ph type="title"/>
          </p:nvPr>
        </p:nvSpPr>
        <p:spPr>
          <a:xfrm>
            <a:off x="762000" y="715961"/>
            <a:ext cx="5334000" cy="1189038"/>
          </a:xfrm>
        </p:spPr>
        <p:txBody>
          <a:bodyPr vert="horz" lIns="91440" tIns="45720" rIns="91440" bIns="45720" rtlCol="0" anchor="t">
            <a:normAutofit/>
          </a:bodyPr>
          <a:lstStyle>
            <a:lvl1pPr>
              <a:defRPr lang="en-US" sz="4000">
                <a:solidFill>
                  <a:schemeClr val="accent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pic>
        <p:nvPicPr>
          <p:cNvPr id="2" name="Graphic 1">
            <a:extLst>
              <a:ext uri="{FF2B5EF4-FFF2-40B4-BE49-F238E27FC236}">
                <a16:creationId xmlns:a16="http://schemas.microsoft.com/office/drawing/2014/main" id="{DAFD71A9-C105-43A7-88DA-9FFC5174CC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000750"/>
            <a:ext cx="12192000" cy="857250"/>
          </a:xfrm>
          <a:prstGeom prst="rect">
            <a:avLst/>
          </a:prstGeom>
        </p:spPr>
      </p:pic>
    </p:spTree>
    <p:extLst>
      <p:ext uri="{BB962C8B-B14F-4D97-AF65-F5344CB8AC3E}">
        <p14:creationId xmlns:p14="http://schemas.microsoft.com/office/powerpoint/2010/main" val="652059179"/>
      </p:ext>
    </p:extLst>
  </p:cSld>
  <p:clrMapOvr>
    <a:masterClrMapping/>
  </p:clrMapOvr>
  <p:extLst>
    <p:ext uri="{DCECCB84-F9BA-43D5-87BE-67443E8EF086}">
      <p15:sldGuideLst xmlns:p15="http://schemas.microsoft.com/office/powerpoint/2012/main">
        <p15:guide id="1" pos="4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3"/>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solidFill>
                  <a:schemeClr val="accent1"/>
                </a:solidFill>
              </a:defRPr>
            </a:lvl1pPr>
            <a:lvl2pPr marL="283464" indent="-283464">
              <a:spcBef>
                <a:spcPts val="1000"/>
              </a:spcBef>
              <a:defRPr sz="1800">
                <a:solidFill>
                  <a:schemeClr val="accent1"/>
                </a:solidFill>
              </a:defRPr>
            </a:lvl2pPr>
          </a:lstStyle>
          <a:p>
            <a:pPr lvl="0"/>
            <a:r>
              <a:rPr lang="en-US"/>
              <a:t>Click to edit Master text styles</a:t>
            </a:r>
          </a:p>
          <a:p>
            <a:pPr lvl="1"/>
            <a:r>
              <a:rPr lang="en-US"/>
              <a:t>Second level</a:t>
            </a:r>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444081"/>
            <a:ext cx="4572000" cy="2362200"/>
          </a:xfrm>
          <a:solidFill>
            <a:schemeClr val="accent3">
              <a:lumMod val="75000"/>
            </a:schemeClr>
          </a:solidFill>
        </p:spPr>
        <p:txBody>
          <a:bodyPr/>
          <a:lstStyle>
            <a:lvl1pPr algn="ctr">
              <a:buNone/>
              <a:defRPr sz="1600"/>
            </a:lvl1pPr>
          </a:lstStyle>
          <a:p>
            <a:r>
              <a:rPr lang="en-US"/>
              <a:t>Click icon to add picture</a:t>
            </a:r>
            <a:endParaRPr lang="en-US" dirty="0"/>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solidFill>
            <a:schemeClr val="accent3">
              <a:lumMod val="75000"/>
            </a:schemeClr>
          </a:solidFill>
        </p:spPr>
        <p:txBody>
          <a:bodyPr/>
          <a:lstStyle>
            <a:lvl1pPr algn="ctr">
              <a:buNone/>
              <a:defRPr sz="1600"/>
            </a:lvl1pPr>
          </a:lstStyle>
          <a:p>
            <a:r>
              <a:rPr lang="en-US"/>
              <a:t>Click icon to add picture</a:t>
            </a:r>
            <a:endParaRPr lang="en-US" dirty="0"/>
          </a:p>
        </p:txBody>
      </p:sp>
      <p:pic>
        <p:nvPicPr>
          <p:cNvPr id="2" name="Graphic 1">
            <a:extLst>
              <a:ext uri="{FF2B5EF4-FFF2-40B4-BE49-F238E27FC236}">
                <a16:creationId xmlns:a16="http://schemas.microsoft.com/office/drawing/2014/main" id="{074AC9B3-247D-45E3-9C91-C248ADAFBAF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000750"/>
            <a:ext cx="12192000" cy="857250"/>
          </a:xfrm>
          <a:prstGeom prst="rect">
            <a:avLst/>
          </a:prstGeom>
        </p:spPr>
      </p:pic>
      <p:sp>
        <p:nvSpPr>
          <p:cNvPr id="3" name="Title 2">
            <a:extLst>
              <a:ext uri="{FF2B5EF4-FFF2-40B4-BE49-F238E27FC236}">
                <a16:creationId xmlns:a16="http://schemas.microsoft.com/office/drawing/2014/main" id="{BB8295CA-882D-4533-80DA-6D6EA01257A6}"/>
              </a:ext>
            </a:extLst>
          </p:cNvPr>
          <p:cNvSpPr>
            <a:spLocks noGrp="1"/>
          </p:cNvSpPr>
          <p:nvPr>
            <p:ph type="title"/>
          </p:nvPr>
        </p:nvSpPr>
        <p:spPr>
          <a:xfrm>
            <a:off x="762000" y="715961"/>
            <a:ext cx="5334000" cy="1189038"/>
          </a:xfrm>
        </p:spPr>
        <p:txBody>
          <a:bodyPr vert="horz" lIns="91440" tIns="45720" rIns="91440" bIns="45720" rtlCol="0" anchor="t">
            <a:normAutofit/>
          </a:bodyPr>
          <a:lstStyle>
            <a:lvl1pPr>
              <a:defRPr lang="en-US" sz="4000">
                <a:solidFill>
                  <a:schemeClr val="accent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58729295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p:bg>
      <p:bgPr>
        <a:solidFill>
          <a:schemeClr val="accent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tx1"/>
                </a:solidFill>
              </a:defRPr>
            </a:lvl1pPr>
            <a:lvl2pPr marL="283464" indent="-283464">
              <a:spcBef>
                <a:spcPts val="1000"/>
              </a:spcBef>
              <a:defRPr sz="1800">
                <a:solidFill>
                  <a:schemeClr val="tx1"/>
                </a:solidFill>
              </a:defRPr>
            </a:lvl2pPr>
          </a:lstStyle>
          <a:p>
            <a:pPr lvl="0"/>
            <a:r>
              <a:rPr lang="en-US"/>
              <a:t>Click to edit Master text styles</a:t>
            </a:r>
          </a:p>
          <a:p>
            <a:pPr lvl="1"/>
            <a:r>
              <a:rPr lang="en-US"/>
              <a:t>Second level</a:t>
            </a:r>
          </a:p>
        </p:txBody>
      </p:sp>
      <p:pic>
        <p:nvPicPr>
          <p:cNvPr id="8" name="Graphic 7" hidden="1">
            <a:extLst>
              <a:ext uri="{FF2B5EF4-FFF2-40B4-BE49-F238E27FC236}">
                <a16:creationId xmlns:a16="http://schemas.microsoft.com/office/drawing/2014/main" id="{606CCDFE-8488-471E-A2E2-3C7504F25F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33874" y="0"/>
            <a:ext cx="3558126" cy="6858000"/>
          </a:xfrm>
          <a:prstGeom prst="rect">
            <a:avLst/>
          </a:prstGeom>
        </p:spPr>
      </p:pic>
      <p:pic>
        <p:nvPicPr>
          <p:cNvPr id="7" name="Graphic 6">
            <a:extLst>
              <a:ext uri="{FF2B5EF4-FFF2-40B4-BE49-F238E27FC236}">
                <a16:creationId xmlns:a16="http://schemas.microsoft.com/office/drawing/2014/main" id="{9A7A9776-2781-49A6-AD44-CE45C0543F4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382000" y="0"/>
            <a:ext cx="3810000" cy="6858000"/>
          </a:xfrm>
          <a:prstGeom prst="rect">
            <a:avLst/>
          </a:prstGeom>
        </p:spPr>
      </p:pic>
      <p:sp>
        <p:nvSpPr>
          <p:cNvPr id="2" name="Title 1">
            <a:extLst>
              <a:ext uri="{FF2B5EF4-FFF2-40B4-BE49-F238E27FC236}">
                <a16:creationId xmlns:a16="http://schemas.microsoft.com/office/drawing/2014/main" id="{EA2FE0FB-930A-4056-8430-A6353A5DA863}"/>
              </a:ext>
            </a:extLst>
          </p:cNvPr>
          <p:cNvSpPr>
            <a:spLocks noGrp="1"/>
          </p:cNvSpPr>
          <p:nvPr>
            <p:ph type="title"/>
          </p:nvPr>
        </p:nvSpPr>
        <p:spPr>
          <a:xfrm>
            <a:off x="762000" y="715961"/>
            <a:ext cx="6477000" cy="1189038"/>
          </a:xfrm>
        </p:spPr>
        <p:txBody>
          <a:bodyPr vert="horz" lIns="91440" tIns="45720" rIns="91440" bIns="45720" rtlCol="0" anchor="t">
            <a:normAutofit/>
          </a:bodyPr>
          <a:lstStyle>
            <a:lvl1pPr>
              <a:defRPr lang="en-US" sz="4000">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42928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Pattern Content Yellow">
    <p:bg>
      <p:bgPr>
        <a:solidFill>
          <a:schemeClr val="accent3"/>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accent1"/>
                </a:solidFill>
              </a:defRPr>
            </a:lvl1pPr>
            <a:lvl2pPr marL="283464" indent="-283464">
              <a:spcBef>
                <a:spcPts val="1000"/>
              </a:spcBef>
              <a:defRPr sz="1800">
                <a:solidFill>
                  <a:schemeClr val="accent1"/>
                </a:solidFill>
              </a:defRPr>
            </a:lvl2pPr>
          </a:lstStyle>
          <a:p>
            <a:pPr lvl="0"/>
            <a:r>
              <a:rPr lang="en-US"/>
              <a:t>Click to edit Master text styles</a:t>
            </a:r>
          </a:p>
          <a:p>
            <a:pPr lvl="1"/>
            <a:r>
              <a:rPr lang="en-US"/>
              <a:t>Second level</a:t>
            </a:r>
          </a:p>
        </p:txBody>
      </p:sp>
      <p:pic>
        <p:nvPicPr>
          <p:cNvPr id="8" name="Graphic 7" hidden="1">
            <a:extLst>
              <a:ext uri="{FF2B5EF4-FFF2-40B4-BE49-F238E27FC236}">
                <a16:creationId xmlns:a16="http://schemas.microsoft.com/office/drawing/2014/main" id="{606CCDFE-8488-471E-A2E2-3C7504F25F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33874" y="0"/>
            <a:ext cx="3558126" cy="6858000"/>
          </a:xfrm>
          <a:prstGeom prst="rect">
            <a:avLst/>
          </a:prstGeom>
        </p:spPr>
      </p:pic>
      <p:pic>
        <p:nvPicPr>
          <p:cNvPr id="7" name="Graphic 6">
            <a:extLst>
              <a:ext uri="{FF2B5EF4-FFF2-40B4-BE49-F238E27FC236}">
                <a16:creationId xmlns:a16="http://schemas.microsoft.com/office/drawing/2014/main" id="{9A7A9776-2781-49A6-AD44-CE45C0543F4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382000" y="0"/>
            <a:ext cx="3810000" cy="6858000"/>
          </a:xfrm>
          <a:prstGeom prst="rect">
            <a:avLst/>
          </a:prstGeom>
        </p:spPr>
      </p:pic>
      <p:sp>
        <p:nvSpPr>
          <p:cNvPr id="2" name="Title 1">
            <a:extLst>
              <a:ext uri="{FF2B5EF4-FFF2-40B4-BE49-F238E27FC236}">
                <a16:creationId xmlns:a16="http://schemas.microsoft.com/office/drawing/2014/main" id="{EA2FE0FB-930A-4056-8430-A6353A5DA863}"/>
              </a:ext>
            </a:extLst>
          </p:cNvPr>
          <p:cNvSpPr>
            <a:spLocks noGrp="1"/>
          </p:cNvSpPr>
          <p:nvPr>
            <p:ph type="title"/>
          </p:nvPr>
        </p:nvSpPr>
        <p:spPr>
          <a:xfrm>
            <a:off x="762000" y="715961"/>
            <a:ext cx="6477000" cy="1189038"/>
          </a:xfrm>
        </p:spPr>
        <p:txBody>
          <a:bodyPr vert="horz" lIns="91440" tIns="45720" rIns="91440" bIns="45720" rtlCol="0" anchor="t">
            <a:normAutofit/>
          </a:bodyPr>
          <a:lstStyle>
            <a:lvl1pPr>
              <a:defRPr lang="en-US" sz="4000">
                <a:solidFill>
                  <a:schemeClr val="accent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0024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accent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4533900" y="1905000"/>
            <a:ext cx="6955734" cy="3276600"/>
          </a:xfrm>
        </p:spPr>
        <p:txBody>
          <a:bodyPr/>
          <a:lstStyle>
            <a:lvl1pPr marL="0" indent="0">
              <a:buNone/>
              <a:defRPr sz="1800" b="1">
                <a:solidFill>
                  <a:schemeClr val="tx1"/>
                </a:solidFill>
              </a:defRPr>
            </a:lvl1pPr>
            <a:lvl2pPr marL="283464" indent="-283464">
              <a:spcBef>
                <a:spcPts val="1000"/>
              </a:spcBef>
              <a:defRPr sz="1800">
                <a:solidFill>
                  <a:schemeClr val="tx1"/>
                </a:solidFill>
              </a:defRPr>
            </a:lvl2pPr>
          </a:lstStyle>
          <a:p>
            <a:pPr lvl="0"/>
            <a:r>
              <a:rPr lang="en-US"/>
              <a:t>Click to edit Master text styles</a:t>
            </a:r>
          </a:p>
          <a:p>
            <a:pPr lvl="1"/>
            <a:r>
              <a:rPr lang="en-US"/>
              <a:t>Second level</a:t>
            </a:r>
          </a:p>
        </p:txBody>
      </p:sp>
      <p:pic>
        <p:nvPicPr>
          <p:cNvPr id="13" name="Graphic 12" hidden="1">
            <a:extLst>
              <a:ext uri="{FF2B5EF4-FFF2-40B4-BE49-F238E27FC236}">
                <a16:creationId xmlns:a16="http://schemas.microsoft.com/office/drawing/2014/main" id="{8393C3A4-D09E-47EB-B9F0-C1DDDEB3B1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3810000" cy="6858000"/>
          </a:xfrm>
          <a:prstGeom prst="rect">
            <a:avLst/>
          </a:prstGeom>
        </p:spPr>
      </p:pic>
      <p:pic>
        <p:nvPicPr>
          <p:cNvPr id="8" name="Graphic 7">
            <a:extLst>
              <a:ext uri="{FF2B5EF4-FFF2-40B4-BE49-F238E27FC236}">
                <a16:creationId xmlns:a16="http://schemas.microsoft.com/office/drawing/2014/main" id="{B829B5F1-1C12-4A1B-A83C-BFE17D26D9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3810000" cy="6858000"/>
          </a:xfrm>
          <a:prstGeom prst="rect">
            <a:avLst/>
          </a:prstGeom>
        </p:spPr>
      </p:pic>
      <p:sp>
        <p:nvSpPr>
          <p:cNvPr id="2" name="Title 1">
            <a:extLst>
              <a:ext uri="{FF2B5EF4-FFF2-40B4-BE49-F238E27FC236}">
                <a16:creationId xmlns:a16="http://schemas.microsoft.com/office/drawing/2014/main" id="{0D62E947-C679-46EB-896A-20E355781CAF}"/>
              </a:ext>
            </a:extLst>
          </p:cNvPr>
          <p:cNvSpPr>
            <a:spLocks noGrp="1"/>
          </p:cNvSpPr>
          <p:nvPr>
            <p:ph type="title"/>
          </p:nvPr>
        </p:nvSpPr>
        <p:spPr>
          <a:xfrm>
            <a:off x="4533898" y="715961"/>
            <a:ext cx="6955735" cy="1189038"/>
          </a:xfrm>
        </p:spPr>
        <p:txBody>
          <a:bodyPr vert="horz" lIns="91440" tIns="45720" rIns="91440" bIns="45720" rtlCol="0" anchor="t">
            <a:normAutofit/>
          </a:bodyPr>
          <a:lstStyle>
            <a:lvl1pPr>
              <a:defRPr lang="en-US" sz="4000" i="0" cap="none" spc="-50" baseline="0">
                <a:ln w="3175">
                  <a:noFill/>
                </a:ln>
                <a:solidFill>
                  <a:schemeClr val="tx1"/>
                </a:solidFill>
                <a:effectLst/>
                <a:ea typeface="+mn-ea"/>
                <a:cs typeface="Segoe UI" pitchFamily="34" charset="0"/>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20419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56"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 Pattern Content Yellow">
    <p:bg>
      <p:bgPr>
        <a:solidFill>
          <a:schemeClr val="accent3"/>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4533900" y="1905000"/>
            <a:ext cx="6955734" cy="3276600"/>
          </a:xfrm>
        </p:spPr>
        <p:txBody>
          <a:bodyPr/>
          <a:lstStyle>
            <a:lvl1pPr marL="0" indent="0">
              <a:buNone/>
              <a:defRPr sz="1800" b="1">
                <a:solidFill>
                  <a:schemeClr val="accent1"/>
                </a:solidFill>
              </a:defRPr>
            </a:lvl1pPr>
            <a:lvl2pPr marL="283464" indent="-283464">
              <a:spcBef>
                <a:spcPts val="1000"/>
              </a:spcBef>
              <a:defRPr sz="1800">
                <a:solidFill>
                  <a:schemeClr val="accent1"/>
                </a:solidFill>
              </a:defRPr>
            </a:lvl2pPr>
          </a:lstStyle>
          <a:p>
            <a:pPr lvl="0"/>
            <a:r>
              <a:rPr lang="en-US"/>
              <a:t>Click to edit Master text styles</a:t>
            </a:r>
          </a:p>
          <a:p>
            <a:pPr lvl="1"/>
            <a:r>
              <a:rPr lang="en-US"/>
              <a:t>Second level</a:t>
            </a:r>
          </a:p>
        </p:txBody>
      </p:sp>
      <p:pic>
        <p:nvPicPr>
          <p:cNvPr id="13" name="Graphic 12" hidden="1">
            <a:extLst>
              <a:ext uri="{FF2B5EF4-FFF2-40B4-BE49-F238E27FC236}">
                <a16:creationId xmlns:a16="http://schemas.microsoft.com/office/drawing/2014/main" id="{8393C3A4-D09E-47EB-B9F0-C1DDDEB3B1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3810000" cy="6858000"/>
          </a:xfrm>
          <a:prstGeom prst="rect">
            <a:avLst/>
          </a:prstGeom>
        </p:spPr>
      </p:pic>
      <p:pic>
        <p:nvPicPr>
          <p:cNvPr id="8" name="Graphic 7">
            <a:extLst>
              <a:ext uri="{FF2B5EF4-FFF2-40B4-BE49-F238E27FC236}">
                <a16:creationId xmlns:a16="http://schemas.microsoft.com/office/drawing/2014/main" id="{B829B5F1-1C12-4A1B-A83C-BFE17D26D9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3810000" cy="6858000"/>
          </a:xfrm>
          <a:prstGeom prst="rect">
            <a:avLst/>
          </a:prstGeom>
        </p:spPr>
      </p:pic>
      <p:sp>
        <p:nvSpPr>
          <p:cNvPr id="2" name="Title 1">
            <a:extLst>
              <a:ext uri="{FF2B5EF4-FFF2-40B4-BE49-F238E27FC236}">
                <a16:creationId xmlns:a16="http://schemas.microsoft.com/office/drawing/2014/main" id="{0D62E947-C679-46EB-896A-20E355781CAF}"/>
              </a:ext>
            </a:extLst>
          </p:cNvPr>
          <p:cNvSpPr>
            <a:spLocks noGrp="1"/>
          </p:cNvSpPr>
          <p:nvPr>
            <p:ph type="title"/>
          </p:nvPr>
        </p:nvSpPr>
        <p:spPr>
          <a:xfrm>
            <a:off x="4533898" y="715961"/>
            <a:ext cx="6955735" cy="1189038"/>
          </a:xfrm>
        </p:spPr>
        <p:txBody>
          <a:bodyPr vert="horz" lIns="91440" tIns="45720" rIns="91440" bIns="45720" rtlCol="0" anchor="t">
            <a:normAutofit/>
          </a:bodyPr>
          <a:lstStyle>
            <a:lvl1pPr>
              <a:defRPr lang="en-US" sz="4000" i="0" cap="none" spc="-50" baseline="0">
                <a:ln w="3175">
                  <a:noFill/>
                </a:ln>
                <a:solidFill>
                  <a:schemeClr val="accent1"/>
                </a:solidFill>
                <a:effectLst/>
                <a:ea typeface="+mn-ea"/>
                <a:cs typeface="Segoe UI" pitchFamily="34" charset="0"/>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75319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56"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etti Content Purple">
    <p:bg>
      <p:bgPr>
        <a:solidFill>
          <a:schemeClr val="accent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75104"/>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3"/>
                </a:solidFill>
                <a:effectLst/>
                <a:latin typeface="+mn-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3" name="Graphic 2">
            <a:extLst>
              <a:ext uri="{FF2B5EF4-FFF2-40B4-BE49-F238E27FC236}">
                <a16:creationId xmlns:a16="http://schemas.microsoft.com/office/drawing/2014/main" id="{EEE98737-74D2-46C7-8655-74871A4203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31248"/>
            <a:ext cx="12192000" cy="428625"/>
          </a:xfrm>
          <a:prstGeom prst="rect">
            <a:avLst/>
          </a:prstGeom>
        </p:spPr>
      </p:pic>
      <p:pic>
        <p:nvPicPr>
          <p:cNvPr id="4" name="Graphic 3">
            <a:extLst>
              <a:ext uri="{FF2B5EF4-FFF2-40B4-BE49-F238E27FC236}">
                <a16:creationId xmlns:a16="http://schemas.microsoft.com/office/drawing/2014/main" id="{7146B861-BC3C-4898-95DE-944AB0875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340659"/>
            <a:ext cx="12192000" cy="428625"/>
          </a:xfrm>
          <a:prstGeom prst="rect">
            <a:avLst/>
          </a:prstGeom>
        </p:spPr>
      </p:pic>
    </p:spTree>
    <p:extLst>
      <p:ext uri="{BB962C8B-B14F-4D97-AF65-F5344CB8AC3E}">
        <p14:creationId xmlns:p14="http://schemas.microsoft.com/office/powerpoint/2010/main" val="2842644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04" userDrawn="1">
          <p15:clr>
            <a:srgbClr val="FBAE40"/>
          </p15:clr>
        </p15:guide>
        <p15:guide id="2" pos="6127">
          <p15:clr>
            <a:srgbClr val="5ACBF0"/>
          </p15:clr>
        </p15:guide>
        <p15:guide id="3" orient="horz" pos="216" userDrawn="1">
          <p15:clr>
            <a:srgbClr val="5ACBF0"/>
          </p15:clr>
        </p15:guide>
        <p15:guide id="4" orient="horz" pos="1560" userDrawn="1">
          <p15:clr>
            <a:srgbClr val="5ACBF0"/>
          </p15:clr>
        </p15:guide>
        <p15:guide id="5" orient="horz" pos="393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fetti Content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75104"/>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n-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pic>
        <p:nvPicPr>
          <p:cNvPr id="3" name="Graphic 2">
            <a:extLst>
              <a:ext uri="{FF2B5EF4-FFF2-40B4-BE49-F238E27FC236}">
                <a16:creationId xmlns:a16="http://schemas.microsoft.com/office/drawing/2014/main" id="{B4FBE5B2-2D6A-4DC6-9944-CF3D7EC50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31248"/>
            <a:ext cx="12192000" cy="428625"/>
          </a:xfrm>
          <a:prstGeom prst="rect">
            <a:avLst/>
          </a:prstGeom>
        </p:spPr>
      </p:pic>
      <p:pic>
        <p:nvPicPr>
          <p:cNvPr id="8" name="Graphic 7">
            <a:extLst>
              <a:ext uri="{FF2B5EF4-FFF2-40B4-BE49-F238E27FC236}">
                <a16:creationId xmlns:a16="http://schemas.microsoft.com/office/drawing/2014/main" id="{B9407BD0-C2EE-44A7-8749-433953FD1F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340659"/>
            <a:ext cx="12192000" cy="428625"/>
          </a:xfrm>
          <a:prstGeom prst="rect">
            <a:avLst/>
          </a:prstGeom>
        </p:spPr>
      </p:pic>
    </p:spTree>
    <p:extLst>
      <p:ext uri="{BB962C8B-B14F-4D97-AF65-F5344CB8AC3E}">
        <p14:creationId xmlns:p14="http://schemas.microsoft.com/office/powerpoint/2010/main" val="370105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84" userDrawn="1">
          <p15:clr>
            <a:srgbClr val="FBAE40"/>
          </p15:clr>
        </p15:guide>
        <p15:guide id="2" pos="6127">
          <p15:clr>
            <a:srgbClr val="5ACBF0"/>
          </p15:clr>
        </p15:guide>
        <p15:guide id="3" orient="horz" pos="216" userDrawn="1">
          <p15:clr>
            <a:srgbClr val="5ACBF0"/>
          </p15:clr>
        </p15:guide>
        <p15:guide id="4" orient="horz" pos="4128" userDrawn="1">
          <p15:clr>
            <a:srgbClr val="5ACBF0"/>
          </p15:clr>
        </p15:guide>
        <p15:guide id="5" orient="horz" pos="393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11/21/2022</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a:t>
            </a:fld>
            <a:endParaRPr lang="en-US" altLang="en-US" dirty="0"/>
          </a:p>
        </p:txBody>
      </p:sp>
    </p:spTree>
    <p:extLst>
      <p:ext uri="{BB962C8B-B14F-4D97-AF65-F5344CB8AC3E}">
        <p14:creationId xmlns:p14="http://schemas.microsoft.com/office/powerpoint/2010/main" val="1595586410"/>
      </p:ext>
    </p:extLst>
  </p:cSld>
  <p:clrMap bg1="dk1" tx1="lt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9" r:id="rId5"/>
    <p:sldLayoutId id="2147483730" r:id="rId6"/>
    <p:sldLayoutId id="2147483722" r:id="rId7"/>
    <p:sldLayoutId id="2147483723" r:id="rId8"/>
    <p:sldLayoutId id="2147483724" r:id="rId9"/>
    <p:sldLayoutId id="2147483725" r:id="rId10"/>
    <p:sldLayoutId id="2147483726" r:id="rId11"/>
    <p:sldLayoutId id="2147483727" r:id="rId12"/>
    <p:sldLayoutId id="2147483728" r:id="rId13"/>
  </p:sldLayoutIdLst>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9.pn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hyperlink" Target="https://sossafetymagazine.com/health-and-well-being/5-time-management-tips-every-teen-should-know/" TargetMode="External"/><Relationship Id="rId7"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3.jp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21.jpeg"/><Relationship Id="rId5" Type="http://schemas.openxmlformats.org/officeDocument/2006/relationships/image" Target="../media/image23.jpe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5.pn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8.jp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rganization Management Structure Corporate Team Concept Stock Photo (Edit  Now) 382125727">
            <a:extLst>
              <a:ext uri="{FF2B5EF4-FFF2-40B4-BE49-F238E27FC236}">
                <a16:creationId xmlns:a16="http://schemas.microsoft.com/office/drawing/2014/main" id="{F0AB872F-98A2-4EBC-9998-B517FE11C0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207"/>
          <a:stretch/>
        </p:blipFill>
        <p:spPr bwMode="auto">
          <a:xfrm>
            <a:off x="2894543" y="619301"/>
            <a:ext cx="8516203" cy="561939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5CA7E8EA-FF4D-4A68-97F9-3EBE97F73E12}"/>
              </a:ext>
            </a:extLst>
          </p:cNvPr>
          <p:cNvSpPr>
            <a:spLocks noGrp="1"/>
          </p:cNvSpPr>
          <p:nvPr>
            <p:ph type="title"/>
          </p:nvPr>
        </p:nvSpPr>
        <p:spPr>
          <a:xfrm>
            <a:off x="4064639" y="2748266"/>
            <a:ext cx="5540991" cy="1164337"/>
          </a:xfrm>
          <a:solidFill>
            <a:schemeClr val="accent2"/>
          </a:solidFill>
        </p:spPr>
        <p:txBody>
          <a:bodyPr>
            <a:noAutofit/>
          </a:bodyPr>
          <a:lstStyle/>
          <a:p>
            <a:pPr algn="ctr"/>
            <a:r>
              <a:rPr lang="en-ZA" sz="4800" dirty="0">
                <a:solidFill>
                  <a:schemeClr val="accent3"/>
                </a:solidFill>
              </a:rPr>
              <a:t>ORGANISERING</a:t>
            </a:r>
            <a:endParaRPr lang="en-ZA" sz="4800" dirty="0">
              <a:solidFill>
                <a:schemeClr val="accent5"/>
              </a:solidFill>
            </a:endParaRPr>
          </a:p>
        </p:txBody>
      </p:sp>
      <p:pic>
        <p:nvPicPr>
          <p:cNvPr id="8" name="Picture 7" descr="Graphical user interface&#10;&#10;Description automatically generated with medium confidence">
            <a:extLst>
              <a:ext uri="{FF2B5EF4-FFF2-40B4-BE49-F238E27FC236}">
                <a16:creationId xmlns:a16="http://schemas.microsoft.com/office/drawing/2014/main" id="{561EEFED-3AFB-457C-99A0-8F0BA560150D}"/>
              </a:ext>
            </a:extLst>
          </p:cNvPr>
          <p:cNvPicPr>
            <a:picLocks noChangeAspect="1"/>
          </p:cNvPicPr>
          <p:nvPr/>
        </p:nvPicPr>
        <p:blipFill rotWithShape="1">
          <a:blip r:embed="rId4">
            <a:extLst>
              <a:ext uri="{28A0092B-C50C-407E-A947-70E740481C1C}">
                <a14:useLocalDpi xmlns:a14="http://schemas.microsoft.com/office/drawing/2010/main" val="0"/>
              </a:ext>
            </a:extLst>
          </a:blip>
          <a:srcRect l="5484" t="15233" r="50643" b="15528"/>
          <a:stretch/>
        </p:blipFill>
        <p:spPr bwMode="auto">
          <a:xfrm>
            <a:off x="386459" y="4943981"/>
            <a:ext cx="1831802" cy="1733736"/>
          </a:xfrm>
          <a:prstGeom prst="flowChartConnector">
            <a:avLst/>
          </a:prstGeom>
          <a:noFill/>
          <a:ln>
            <a:noFill/>
          </a:ln>
          <a:extLst>
            <a:ext uri="{53640926-AAD7-44D8-BBD7-CCE9431645EC}">
              <a14:shadowObscured xmlns:a14="http://schemas.microsoft.com/office/drawing/2010/main"/>
            </a:ext>
          </a:extLst>
        </p:spPr>
      </p:pic>
      <p:pic>
        <p:nvPicPr>
          <p:cNvPr id="9" name="Picture 8" descr="Graphical user interface&#10;&#10;Description automatically generated with medium confidence">
            <a:extLst>
              <a:ext uri="{FF2B5EF4-FFF2-40B4-BE49-F238E27FC236}">
                <a16:creationId xmlns:a16="http://schemas.microsoft.com/office/drawing/2014/main" id="{CCE96564-5E73-42EA-A7BE-CA923E92C697}"/>
              </a:ext>
            </a:extLst>
          </p:cNvPr>
          <p:cNvPicPr>
            <a:picLocks noChangeAspect="1"/>
          </p:cNvPicPr>
          <p:nvPr/>
        </p:nvPicPr>
        <p:blipFill rotWithShape="1">
          <a:blip r:embed="rId4">
            <a:extLst>
              <a:ext uri="{28A0092B-C50C-407E-A947-70E740481C1C}">
                <a14:useLocalDpi xmlns:a14="http://schemas.microsoft.com/office/drawing/2010/main" val="0"/>
              </a:ext>
            </a:extLst>
          </a:blip>
          <a:srcRect l="52514" t="15233" r="5773" b="15528"/>
          <a:stretch/>
        </p:blipFill>
        <p:spPr bwMode="auto">
          <a:xfrm>
            <a:off x="432260" y="3189602"/>
            <a:ext cx="1740921" cy="1733736"/>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525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DF32A-D165-40DA-AAE8-A6E9579E2F79}"/>
              </a:ext>
            </a:extLst>
          </p:cNvPr>
          <p:cNvSpPr>
            <a:spLocks noGrp="1"/>
          </p:cNvSpPr>
          <p:nvPr>
            <p:ph type="title"/>
          </p:nvPr>
        </p:nvSpPr>
        <p:spPr>
          <a:xfrm>
            <a:off x="2028480" y="254926"/>
            <a:ext cx="9141397" cy="615553"/>
          </a:xfrm>
        </p:spPr>
        <p:txBody>
          <a:bodyPr>
            <a:normAutofit/>
          </a:bodyPr>
          <a:lstStyle/>
          <a:p>
            <a:pPr algn="l"/>
            <a:r>
              <a:rPr lang="en-US" dirty="0" err="1"/>
              <a:t>Aktiwiteit</a:t>
            </a:r>
            <a:r>
              <a:rPr lang="en-US" dirty="0"/>
              <a:t>:</a:t>
            </a:r>
          </a:p>
        </p:txBody>
      </p:sp>
      <p:sp>
        <p:nvSpPr>
          <p:cNvPr id="7" name="Text Placeholder 6">
            <a:extLst>
              <a:ext uri="{FF2B5EF4-FFF2-40B4-BE49-F238E27FC236}">
                <a16:creationId xmlns:a16="http://schemas.microsoft.com/office/drawing/2014/main" id="{C3BC92DE-1779-4A44-AED9-0261C2497DD9}"/>
              </a:ext>
            </a:extLst>
          </p:cNvPr>
          <p:cNvSpPr>
            <a:spLocks noGrp="1"/>
          </p:cNvSpPr>
          <p:nvPr>
            <p:ph type="body" sz="quarter" idx="12"/>
          </p:nvPr>
        </p:nvSpPr>
        <p:spPr>
          <a:xfrm>
            <a:off x="2028480" y="1036314"/>
            <a:ext cx="9605647" cy="4484592"/>
          </a:xfrm>
        </p:spPr>
        <p:txBody>
          <a:bodyPr/>
          <a:lstStyle/>
          <a:p>
            <a:pPr algn="l">
              <a:lnSpc>
                <a:spcPct val="115000"/>
              </a:lnSpc>
              <a:spcAft>
                <a:spcPts val="800"/>
              </a:spcAft>
            </a:pPr>
            <a:r>
              <a:rPr lang="nl-NL" sz="2400" dirty="0">
                <a:ea typeface="Calibri" panose="020F0502020204030204" pitchFamily="34" charset="0"/>
                <a:cs typeface="Times New Roman" panose="02020603050405020304" pitchFamily="18" charset="0"/>
              </a:rPr>
              <a:t>Kelsey is pas vertel dat sy oor 'n week ‘n wiskunde-toets skryf. Sy sukkel met wiskunde en moet hard studeer vir die toets, maar dit gaan só 'n besige week wees en sy weet nie hoe om alles in te pas nie. Sy het op Maandag 30 Julie uitgevind oor die toets en dit word op 6 Augustus geskryf. </a:t>
            </a:r>
          </a:p>
          <a:p>
            <a:pPr algn="l">
              <a:lnSpc>
                <a:spcPct val="115000"/>
              </a:lnSpc>
              <a:spcAft>
                <a:spcPts val="800"/>
              </a:spcAft>
            </a:pPr>
            <a:r>
              <a:rPr lang="nl-NL" sz="2400" b="1" dirty="0">
                <a:ea typeface="Calibri" panose="020F0502020204030204" pitchFamily="34" charset="0"/>
                <a:cs typeface="Times New Roman" panose="02020603050405020304" pitchFamily="18" charset="0"/>
              </a:rPr>
              <a:t>Stel 'n weeklikse beplanner vir </a:t>
            </a:r>
          </a:p>
          <a:p>
            <a:pPr algn="l">
              <a:lnSpc>
                <a:spcPct val="115000"/>
              </a:lnSpc>
              <a:spcAft>
                <a:spcPts val="800"/>
              </a:spcAft>
            </a:pPr>
            <a:r>
              <a:rPr lang="nl-NL" sz="2400" b="1" dirty="0">
                <a:ea typeface="Calibri" panose="020F0502020204030204" pitchFamily="34" charset="0"/>
                <a:cs typeface="Times New Roman" panose="02020603050405020304" pitchFamily="18" charset="0"/>
              </a:rPr>
              <a:t>Kelsey op om haar te help om </a:t>
            </a:r>
          </a:p>
          <a:p>
            <a:pPr algn="l">
              <a:lnSpc>
                <a:spcPct val="115000"/>
              </a:lnSpc>
              <a:spcAft>
                <a:spcPts val="800"/>
              </a:spcAft>
            </a:pPr>
            <a:r>
              <a:rPr lang="nl-NL" sz="2400" b="1" dirty="0">
                <a:ea typeface="Calibri" panose="020F0502020204030204" pitchFamily="34" charset="0"/>
                <a:cs typeface="Times New Roman" panose="02020603050405020304" pitchFamily="18" charset="0"/>
              </a:rPr>
              <a:t>haar tyd doeltreffend en </a:t>
            </a:r>
          </a:p>
          <a:p>
            <a:pPr algn="l">
              <a:lnSpc>
                <a:spcPct val="115000"/>
              </a:lnSpc>
              <a:spcAft>
                <a:spcPts val="800"/>
              </a:spcAft>
            </a:pPr>
            <a:r>
              <a:rPr lang="nl-NL" sz="2400" b="1" dirty="0">
                <a:ea typeface="Calibri" panose="020F0502020204030204" pitchFamily="34" charset="0"/>
                <a:cs typeface="Times New Roman" panose="02020603050405020304" pitchFamily="18" charset="0"/>
              </a:rPr>
              <a:t>effektief te organiseer.</a:t>
            </a:r>
            <a:endParaRPr lang="en-US" sz="2400" dirty="0"/>
          </a:p>
          <a:p>
            <a:endParaRPr lang="en-US" dirty="0"/>
          </a:p>
        </p:txBody>
      </p:sp>
      <p:pic>
        <p:nvPicPr>
          <p:cNvPr id="5" name="Picture 4" descr="Graphical user interface&#10;&#10;Description automatically generated with medium confidence">
            <a:extLst>
              <a:ext uri="{FF2B5EF4-FFF2-40B4-BE49-F238E27FC236}">
                <a16:creationId xmlns:a16="http://schemas.microsoft.com/office/drawing/2014/main" id="{8C9A80EA-15FC-4388-A0EE-982657028D6A}"/>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92314" y="4311952"/>
            <a:ext cx="1540235" cy="1457778"/>
          </a:xfrm>
          <a:prstGeom prst="flowChartConnector">
            <a:avLst/>
          </a:prstGeom>
          <a:noFill/>
          <a:ln>
            <a:noFill/>
          </a:ln>
          <a:extLst>
            <a:ext uri="{53640926-AAD7-44D8-BBD7-CCE9431645EC}">
              <a14:shadowObscured xmlns:a14="http://schemas.microsoft.com/office/drawing/2010/main"/>
            </a:ext>
          </a:extLst>
        </p:spPr>
      </p:pic>
      <p:pic>
        <p:nvPicPr>
          <p:cNvPr id="6" name="Picture 5" descr="Graphical user interface&#10;&#10;Description automatically generated with medium confidence">
            <a:extLst>
              <a:ext uri="{FF2B5EF4-FFF2-40B4-BE49-F238E27FC236}">
                <a16:creationId xmlns:a16="http://schemas.microsoft.com/office/drawing/2014/main" id="{FF93C8F2-82B5-4CD2-97B4-25D3DFCC8EF0}"/>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230522" y="2763596"/>
            <a:ext cx="1463818" cy="1457777"/>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466D673-B14D-C33D-D211-09DA27B91DC3}"/>
              </a:ext>
            </a:extLst>
          </p:cNvPr>
          <p:cNvPicPr>
            <a:picLocks noChangeAspect="1"/>
          </p:cNvPicPr>
          <p:nvPr/>
        </p:nvPicPr>
        <p:blipFill>
          <a:blip r:embed="rId5"/>
          <a:stretch>
            <a:fillRect/>
          </a:stretch>
        </p:blipFill>
        <p:spPr>
          <a:xfrm>
            <a:off x="7803572" y="2817764"/>
            <a:ext cx="2656115" cy="2890586"/>
          </a:xfrm>
          <a:prstGeom prst="rect">
            <a:avLst/>
          </a:prstGeom>
        </p:spPr>
      </p:pic>
    </p:spTree>
    <p:extLst>
      <p:ext uri="{BB962C8B-B14F-4D97-AF65-F5344CB8AC3E}">
        <p14:creationId xmlns:p14="http://schemas.microsoft.com/office/powerpoint/2010/main" val="244378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34254B-4837-4E59-8D24-19908000C6C3}"/>
              </a:ext>
            </a:extLst>
          </p:cNvPr>
          <p:cNvSpPr>
            <a:spLocks noGrp="1"/>
          </p:cNvSpPr>
          <p:nvPr>
            <p:ph type="title"/>
          </p:nvPr>
        </p:nvSpPr>
        <p:spPr>
          <a:xfrm>
            <a:off x="3895543" y="267388"/>
            <a:ext cx="6955735" cy="1189038"/>
          </a:xfrm>
        </p:spPr>
        <p:txBody>
          <a:bodyPr>
            <a:normAutofit fontScale="90000"/>
          </a:bodyPr>
          <a:lstStyle/>
          <a:p>
            <a:pPr>
              <a:lnSpc>
                <a:spcPct val="107000"/>
              </a:lnSpc>
              <a:spcAft>
                <a:spcPts val="0"/>
              </a:spcAft>
            </a:pPr>
            <a:r>
              <a:rPr lang="af-ZA" u="sng" dirty="0">
                <a:solidFill>
                  <a:srgbClr val="FF6600"/>
                </a:solidFill>
                <a:latin typeface="Arial" panose="020B0604020202020204" pitchFamily="34" charset="0"/>
                <a:ea typeface="Calibri" panose="020F0502020204030204" pitchFamily="34" charset="0"/>
                <a:cs typeface="Times New Roman" panose="02020603050405020304" pitchFamily="18" charset="0"/>
                <a:hlinkClick r:id="rId3" tooltip="5 Time-Management Tips Every Teen Should Know"/>
              </a:rPr>
              <a:t>5 TYDSBESTUURWENKE WAT ELKE TIENER MOET WEET</a:t>
            </a:r>
            <a:endParaRPr lang="en-ZA" sz="3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Graphical user interface&#10;&#10;Description automatically generated with medium confidence">
            <a:extLst>
              <a:ext uri="{FF2B5EF4-FFF2-40B4-BE49-F238E27FC236}">
                <a16:creationId xmlns:a16="http://schemas.microsoft.com/office/drawing/2014/main" id="{1FDA502B-A29D-4012-8A8D-F5FBF3E52BAA}"/>
              </a:ext>
            </a:extLst>
          </p:cNvPr>
          <p:cNvPicPr>
            <a:picLocks noChangeAspect="1"/>
          </p:cNvPicPr>
          <p:nvPr/>
        </p:nvPicPr>
        <p:blipFill rotWithShape="1">
          <a:blip r:embed="rId4">
            <a:extLst>
              <a:ext uri="{28A0092B-C50C-407E-A947-70E740481C1C}">
                <a14:useLocalDpi xmlns:a14="http://schemas.microsoft.com/office/drawing/2010/main" val="0"/>
              </a:ext>
            </a:extLst>
          </a:blip>
          <a:srcRect l="5484" t="15233" r="50643" b="15528"/>
          <a:stretch/>
        </p:blipFill>
        <p:spPr bwMode="auto">
          <a:xfrm>
            <a:off x="822720" y="4958631"/>
            <a:ext cx="1831802" cy="1733736"/>
          </a:xfrm>
          <a:prstGeom prst="flowChartConnector">
            <a:avLst/>
          </a:prstGeom>
          <a:noFill/>
          <a:ln>
            <a:noFill/>
          </a:ln>
          <a:extLst>
            <a:ext uri="{53640926-AAD7-44D8-BBD7-CCE9431645EC}">
              <a14:shadowObscured xmlns:a14="http://schemas.microsoft.com/office/drawing/2010/main"/>
            </a:ext>
          </a:extLst>
        </p:spPr>
      </p:pic>
      <p:pic>
        <p:nvPicPr>
          <p:cNvPr id="5" name="Picture 4" descr="Graphical user interface&#10;&#10;Description automatically generated with medium confidence">
            <a:extLst>
              <a:ext uri="{FF2B5EF4-FFF2-40B4-BE49-F238E27FC236}">
                <a16:creationId xmlns:a16="http://schemas.microsoft.com/office/drawing/2014/main" id="{D076990C-1D2B-4041-A927-5F851254EB73}"/>
              </a:ext>
            </a:extLst>
          </p:cNvPr>
          <p:cNvPicPr>
            <a:picLocks noChangeAspect="1"/>
          </p:cNvPicPr>
          <p:nvPr/>
        </p:nvPicPr>
        <p:blipFill rotWithShape="1">
          <a:blip r:embed="rId4">
            <a:extLst>
              <a:ext uri="{28A0092B-C50C-407E-A947-70E740481C1C}">
                <a14:useLocalDpi xmlns:a14="http://schemas.microsoft.com/office/drawing/2010/main" val="0"/>
              </a:ext>
            </a:extLst>
          </a:blip>
          <a:srcRect l="52514" t="15233" r="5773" b="15528"/>
          <a:stretch/>
        </p:blipFill>
        <p:spPr bwMode="auto">
          <a:xfrm>
            <a:off x="913601" y="3070370"/>
            <a:ext cx="1740921" cy="1733736"/>
          </a:xfrm>
          <a:prstGeom prst="flowChartConnector">
            <a:avLst/>
          </a:prstGeom>
          <a:noFill/>
          <a:ln>
            <a:noFill/>
          </a:ln>
          <a:extLst>
            <a:ext uri="{53640926-AAD7-44D8-BBD7-CCE9431645EC}">
              <a14:shadowObscured xmlns:a14="http://schemas.microsoft.com/office/drawing/2010/main"/>
            </a:ext>
          </a:extLst>
        </p:spPr>
      </p:pic>
      <p:pic>
        <p:nvPicPr>
          <p:cNvPr id="7" name="Graphic 4506" descr="Megaphone1 with solid fill">
            <a:extLst>
              <a:ext uri="{FF2B5EF4-FFF2-40B4-BE49-F238E27FC236}">
                <a16:creationId xmlns:a16="http://schemas.microsoft.com/office/drawing/2014/main" id="{B6A3403B-2199-4220-9622-549F8EFF32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781644">
            <a:off x="2344960" y="6952375"/>
            <a:ext cx="619125" cy="619125"/>
          </a:xfrm>
          <a:prstGeom prst="rect">
            <a:avLst/>
          </a:prstGeom>
        </p:spPr>
      </p:pic>
      <p:sp>
        <p:nvSpPr>
          <p:cNvPr id="12" name="Text Placeholder 11">
            <a:extLst>
              <a:ext uri="{FF2B5EF4-FFF2-40B4-BE49-F238E27FC236}">
                <a16:creationId xmlns:a16="http://schemas.microsoft.com/office/drawing/2014/main" id="{8FB478A5-D178-4A2F-BB04-E0512DB7F24D}"/>
              </a:ext>
            </a:extLst>
          </p:cNvPr>
          <p:cNvSpPr>
            <a:spLocks noGrp="1"/>
          </p:cNvSpPr>
          <p:nvPr>
            <p:ph type="body" sz="quarter" idx="11"/>
          </p:nvPr>
        </p:nvSpPr>
        <p:spPr>
          <a:xfrm>
            <a:off x="4016315" y="1456425"/>
            <a:ext cx="7789226" cy="4961627"/>
          </a:xfrm>
        </p:spPr>
        <p:txBody>
          <a:bodyPr/>
          <a:lstStyle/>
          <a:p>
            <a:pPr lvl="0" eaLnBrk="0" fontAlgn="base" hangingPunct="0">
              <a:lnSpc>
                <a:spcPct val="100000"/>
              </a:lnSpc>
              <a:spcBef>
                <a:spcPct val="0"/>
              </a:spcBef>
              <a:spcAft>
                <a:spcPct val="0"/>
              </a:spcAft>
            </a:pPr>
            <a:r>
              <a:rPr lang="nl-NL" altLang="en-US" sz="2800" b="0" dirty="0">
                <a:ea typeface="Calibri" panose="020F0502020204030204" pitchFamily="34" charset="0"/>
                <a:cs typeface="Arial" panose="020B0604020202020204" pitchFamily="34" charset="0"/>
              </a:rPr>
              <a:t>Lees die artikel in jou werkboek en besluit daarna watter wenke die mees voordelig vir jou</a:t>
            </a:r>
          </a:p>
          <a:p>
            <a:pPr lvl="0" eaLnBrk="0" fontAlgn="base" hangingPunct="0">
              <a:lnSpc>
                <a:spcPct val="100000"/>
              </a:lnSpc>
              <a:spcBef>
                <a:spcPct val="0"/>
              </a:spcBef>
              <a:spcAft>
                <a:spcPct val="0"/>
              </a:spcAft>
            </a:pPr>
            <a:r>
              <a:rPr lang="nl-NL" altLang="en-US" sz="2800" b="0" dirty="0">
                <a:ea typeface="Calibri" panose="020F0502020204030204" pitchFamily="34" charset="0"/>
                <a:cs typeface="Arial" panose="020B0604020202020204" pitchFamily="34" charset="0"/>
              </a:rPr>
              <a:t>sal wees en wat jy in jou daaglikse aktiwiteite kan toepas. Vul jou antwoorde in die spasies onder die artikel in.</a:t>
            </a:r>
          </a:p>
          <a:p>
            <a:endParaRPr lang="en-ZA" dirty="0"/>
          </a:p>
          <a:p>
            <a:endParaRPr lang="en-ZA" dirty="0"/>
          </a:p>
        </p:txBody>
      </p:sp>
      <p:pic>
        <p:nvPicPr>
          <p:cNvPr id="6153" name="Picture 9" descr="Thinking Cartoon Images | Free Vectors, Stock Photos &amp;amp; PSD">
            <a:extLst>
              <a:ext uri="{FF2B5EF4-FFF2-40B4-BE49-F238E27FC236}">
                <a16:creationId xmlns:a16="http://schemas.microsoft.com/office/drawing/2014/main" id="{ABDCE085-7E4E-4726-A612-BAC5904173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5563" y="3793452"/>
            <a:ext cx="7554603" cy="288426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00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4BA618-BF38-4C66-A054-AA45BAEA1C44}"/>
              </a:ext>
            </a:extLst>
          </p:cNvPr>
          <p:cNvSpPr>
            <a:spLocks noGrp="1"/>
          </p:cNvSpPr>
          <p:nvPr>
            <p:ph type="title"/>
          </p:nvPr>
        </p:nvSpPr>
        <p:spPr>
          <a:xfrm>
            <a:off x="5524841" y="1319629"/>
            <a:ext cx="5171913" cy="828214"/>
          </a:xfrm>
        </p:spPr>
        <p:txBody>
          <a:bodyPr>
            <a:normAutofit fontScale="90000"/>
          </a:bodyPr>
          <a:lstStyle/>
          <a:p>
            <a:r>
              <a:rPr lang="en-US" sz="6000" dirty="0" err="1"/>
              <a:t>Refleksie</a:t>
            </a:r>
            <a:r>
              <a:rPr lang="en-US" sz="6000" dirty="0"/>
              <a:t>:</a:t>
            </a:r>
            <a:endParaRPr lang="en-US" dirty="0"/>
          </a:p>
        </p:txBody>
      </p:sp>
      <p:pic>
        <p:nvPicPr>
          <p:cNvPr id="4" name="Picture 3" descr="Graphical user interface&#10;&#10;Description automatically generated with medium confidence">
            <a:extLst>
              <a:ext uri="{FF2B5EF4-FFF2-40B4-BE49-F238E27FC236}">
                <a16:creationId xmlns:a16="http://schemas.microsoft.com/office/drawing/2014/main" id="{01923A58-98E5-4890-9CF5-F53ED170DE3D}"/>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0263946" y="4918938"/>
            <a:ext cx="1831802" cy="1733736"/>
          </a:xfrm>
          <a:prstGeom prst="flowChartConnector">
            <a:avLst/>
          </a:prstGeom>
          <a:noFill/>
          <a:ln>
            <a:noFill/>
          </a:ln>
          <a:extLst>
            <a:ext uri="{53640926-AAD7-44D8-BBD7-CCE9431645EC}">
              <a14:shadowObscured xmlns:a14="http://schemas.microsoft.com/office/drawing/2010/main"/>
            </a:ext>
          </a:extLst>
        </p:spPr>
      </p:pic>
      <p:pic>
        <p:nvPicPr>
          <p:cNvPr id="6" name="Picture 5" descr="Graphical user interface&#10;&#10;Description automatically generated with medium confidence">
            <a:extLst>
              <a:ext uri="{FF2B5EF4-FFF2-40B4-BE49-F238E27FC236}">
                <a16:creationId xmlns:a16="http://schemas.microsoft.com/office/drawing/2014/main" id="{C36E087A-8E6F-42AF-AC60-D3163E6049F7}"/>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10321089" y="781744"/>
            <a:ext cx="1740921" cy="1733736"/>
          </a:xfrm>
          <a:prstGeom prst="flowChartConnector">
            <a:avLst/>
          </a:prstGeom>
          <a:noFill/>
          <a:ln>
            <a:noFill/>
          </a:ln>
          <a:extLst>
            <a:ext uri="{53640926-AAD7-44D8-BBD7-CCE9431645EC}">
              <a14:shadowObscured xmlns:a14="http://schemas.microsoft.com/office/drawing/2010/main"/>
            </a:ext>
          </a:extLst>
        </p:spPr>
      </p:pic>
      <p:sp>
        <p:nvSpPr>
          <p:cNvPr id="9" name="Text Placeholder 2">
            <a:extLst>
              <a:ext uri="{FF2B5EF4-FFF2-40B4-BE49-F238E27FC236}">
                <a16:creationId xmlns:a16="http://schemas.microsoft.com/office/drawing/2014/main" id="{0194C89A-59A5-4117-AE53-248A9508C142}"/>
              </a:ext>
            </a:extLst>
          </p:cNvPr>
          <p:cNvSpPr txBox="1">
            <a:spLocks/>
          </p:cNvSpPr>
          <p:nvPr/>
        </p:nvSpPr>
        <p:spPr>
          <a:xfrm>
            <a:off x="5524842" y="2424861"/>
            <a:ext cx="5474644" cy="354884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accent1"/>
                </a:solidFill>
                <a:latin typeface="+mn-lt"/>
                <a:ea typeface="+mn-ea"/>
                <a:cs typeface="+mn-cs"/>
              </a:defRPr>
            </a:lvl1pPr>
            <a:lvl2pPr marL="283464" indent="-283464" algn="l" defTabSz="914400" rtl="0" eaLnBrk="1" latinLnBrk="0" hangingPunct="1">
              <a:lnSpc>
                <a:spcPct val="90000"/>
              </a:lnSpc>
              <a:spcBef>
                <a:spcPts val="1000"/>
              </a:spcBef>
              <a:buFont typeface="Arial" panose="020B0604020202020204" pitchFamily="34" charset="0"/>
              <a:buChar char="•"/>
              <a:defRPr sz="18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7000"/>
              </a:lnSpc>
              <a:spcAft>
                <a:spcPts val="800"/>
              </a:spcAft>
            </a:pPr>
            <a:r>
              <a:rPr lang="nl-NL" sz="3200" dirty="0">
                <a:solidFill>
                  <a:schemeClr val="accent5">
                    <a:lumMod val="50000"/>
                  </a:schemeClr>
                </a:solidFill>
                <a:ea typeface="Times New Roman" panose="02020603050405020304" pitchFamily="18" charset="0"/>
                <a:cs typeface="Times New Roman" panose="02020603050405020304" pitchFamily="18" charset="0"/>
              </a:rPr>
              <a:t>Watter TWEE wenke uit die artikel sal vir JOU die beste werk?</a:t>
            </a:r>
            <a:r>
              <a:rPr lang="en-ZA" sz="3200" dirty="0">
                <a:solidFill>
                  <a:schemeClr val="accent5">
                    <a:lumMod val="50000"/>
                  </a:schemeClr>
                </a:solidFill>
                <a:effectLst/>
                <a:ea typeface="Times New Roman" panose="02020603050405020304" pitchFamily="18" charset="0"/>
                <a:cs typeface="Times New Roman" panose="02020603050405020304" pitchFamily="18" charset="0"/>
              </a:rPr>
              <a:t>?</a:t>
            </a:r>
            <a:endParaRPr lang="en-ZA" sz="3200" dirty="0">
              <a:solidFill>
                <a:schemeClr val="accent5">
                  <a:lumMod val="50000"/>
                </a:schemeClr>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nl-NL" sz="3200" dirty="0">
                <a:solidFill>
                  <a:schemeClr val="accent5">
                    <a:lumMod val="50000"/>
                  </a:schemeClr>
                </a:solidFill>
                <a:ea typeface="Times New Roman" panose="02020603050405020304" pitchFamily="18" charset="0"/>
                <a:cs typeface="Times New Roman" panose="02020603050405020304" pitchFamily="18" charset="0"/>
              </a:rPr>
              <a:t>Hoekom het jy hierdie TWEE wenke gekies?</a:t>
            </a:r>
            <a:endParaRPr lang="en-ZA" sz="3200" dirty="0">
              <a:solidFill>
                <a:schemeClr val="accent5">
                  <a:lumMod val="50000"/>
                </a:schemeClr>
              </a:solidFill>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cture containing metalware, chain, necklet&#10;&#10;Description automatically generated">
            <a:extLst>
              <a:ext uri="{FF2B5EF4-FFF2-40B4-BE49-F238E27FC236}">
                <a16:creationId xmlns:a16="http://schemas.microsoft.com/office/drawing/2014/main" id="{5B72BFA6-D1DE-6F3D-1D04-EEC5D9700E47}"/>
              </a:ext>
            </a:extLst>
          </p:cNvPr>
          <p:cNvPicPr>
            <a:picLocks noChangeAspect="1"/>
          </p:cNvPicPr>
          <p:nvPr/>
        </p:nvPicPr>
        <p:blipFill>
          <a:blip r:embed="rId5"/>
          <a:stretch>
            <a:fillRect/>
          </a:stretch>
        </p:blipFill>
        <p:spPr>
          <a:xfrm>
            <a:off x="255027" y="1648612"/>
            <a:ext cx="5098923" cy="3542689"/>
          </a:xfrm>
          <a:prstGeom prst="rect">
            <a:avLst/>
          </a:prstGeom>
        </p:spPr>
      </p:pic>
    </p:spTree>
    <p:extLst>
      <p:ext uri="{BB962C8B-B14F-4D97-AF65-F5344CB8AC3E}">
        <p14:creationId xmlns:p14="http://schemas.microsoft.com/office/powerpoint/2010/main" val="252397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2150943" y="569778"/>
            <a:ext cx="9141397" cy="615553"/>
          </a:xfrm>
        </p:spPr>
        <p:txBody>
          <a:bodyPr>
            <a:normAutofit fontScale="90000"/>
          </a:bodyPr>
          <a:lstStyle/>
          <a:p>
            <a:r>
              <a:rPr lang="en-US" sz="4400" dirty="0" err="1"/>
              <a:t>Oorweeg</a:t>
            </a:r>
            <a:r>
              <a:rPr lang="en-US" sz="4400" dirty="0"/>
              <a:t> die </a:t>
            </a:r>
            <a:r>
              <a:rPr lang="en-US" sz="4400" dirty="0" err="1"/>
              <a:t>volgende</a:t>
            </a:r>
            <a:r>
              <a:rPr lang="en-US" sz="4400" dirty="0"/>
              <a:t>:</a:t>
            </a:r>
          </a:p>
        </p:txBody>
      </p:sp>
      <p:pic>
        <p:nvPicPr>
          <p:cNvPr id="5" name="Picture 4" descr="Graphical user interface&#10;&#10;Description automatically generated with medium confidence">
            <a:extLst>
              <a:ext uri="{FF2B5EF4-FFF2-40B4-BE49-F238E27FC236}">
                <a16:creationId xmlns:a16="http://schemas.microsoft.com/office/drawing/2014/main" id="{56DA56C0-B7B5-4625-9FDD-E57CD8B9B653}"/>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34343" y="2509479"/>
            <a:ext cx="1831802" cy="1733736"/>
          </a:xfrm>
          <a:prstGeom prst="flowChartConnector">
            <a:avLst/>
          </a:prstGeom>
          <a:noFill/>
          <a:ln>
            <a:noFill/>
          </a:ln>
          <a:extLst>
            <a:ext uri="{53640926-AAD7-44D8-BBD7-CCE9431645EC}">
              <a14:shadowObscured xmlns:a14="http://schemas.microsoft.com/office/drawing/2010/main"/>
            </a:ext>
          </a:extLst>
        </p:spPr>
      </p:pic>
      <p:pic>
        <p:nvPicPr>
          <p:cNvPr id="7" name="Picture 6" descr="Graphical user interface&#10;&#10;Description automatically generated with medium confidence">
            <a:extLst>
              <a:ext uri="{FF2B5EF4-FFF2-40B4-BE49-F238E27FC236}">
                <a16:creationId xmlns:a16="http://schemas.microsoft.com/office/drawing/2014/main" id="{F205A468-B237-4518-9B51-E45960E929D8}"/>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179783" y="671810"/>
            <a:ext cx="1740921" cy="1733736"/>
          </a:xfrm>
          <a:prstGeom prst="flowChartConnector">
            <a:avLst/>
          </a:prstGeom>
          <a:noFill/>
          <a:ln>
            <a:noFill/>
          </a:ln>
          <a:extLst>
            <a:ext uri="{53640926-AAD7-44D8-BBD7-CCE9431645EC}">
              <a14:shadowObscured xmlns:a14="http://schemas.microsoft.com/office/drawing/2010/main"/>
            </a:ext>
          </a:extLst>
        </p:spPr>
      </p:pic>
      <p:sp>
        <p:nvSpPr>
          <p:cNvPr id="3" name="Text Placeholder 2">
            <a:extLst>
              <a:ext uri="{FF2B5EF4-FFF2-40B4-BE49-F238E27FC236}">
                <a16:creationId xmlns:a16="http://schemas.microsoft.com/office/drawing/2014/main" id="{981574BC-915D-4057-9086-A338AEA98C5C}"/>
              </a:ext>
            </a:extLst>
          </p:cNvPr>
          <p:cNvSpPr>
            <a:spLocks noGrp="1"/>
          </p:cNvSpPr>
          <p:nvPr>
            <p:ph type="body" sz="quarter" idx="12"/>
          </p:nvPr>
        </p:nvSpPr>
        <p:spPr>
          <a:xfrm>
            <a:off x="2005883" y="1174813"/>
            <a:ext cx="10006332" cy="727730"/>
          </a:xfrm>
        </p:spPr>
        <p:txBody>
          <a:bodyPr/>
          <a:lstStyle/>
          <a:p>
            <a:pPr>
              <a:lnSpc>
                <a:spcPct val="150000"/>
              </a:lnSpc>
            </a:pPr>
            <a:r>
              <a:rPr lang="nl-NL" b="1" dirty="0"/>
              <a:t>Jy gaan jou familie besoek vir die skoolvakansie – kyk na hierdie twee tasse...</a:t>
            </a:r>
          </a:p>
          <a:p>
            <a:r>
              <a:rPr lang="nl-NL" b="1" dirty="0"/>
              <a:t>In watter een sal jy maklik kan vind wat jy ingepak het? Hoekom sê jy so?</a:t>
            </a:r>
            <a:endParaRPr lang="en-ZA" b="1" dirty="0"/>
          </a:p>
        </p:txBody>
      </p:sp>
      <p:pic>
        <p:nvPicPr>
          <p:cNvPr id="8" name="Picture 7" descr="high angle view of clothes in suitcase - open suitcase on floor stock pictures, royalty-free photos &amp; images">
            <a:extLst>
              <a:ext uri="{FF2B5EF4-FFF2-40B4-BE49-F238E27FC236}">
                <a16:creationId xmlns:a16="http://schemas.microsoft.com/office/drawing/2014/main" id="{E98BFF9D-0913-479C-8E8B-91331B2B46F4}"/>
              </a:ext>
            </a:extLst>
          </p:cNvPr>
          <p:cNvPicPr>
            <a:picLocks noChangeAspect="1"/>
          </p:cNvPicPr>
          <p:nvPr/>
        </p:nvPicPr>
        <p:blipFill rotWithShape="1">
          <a:blip r:embed="rId4">
            <a:extLst>
              <a:ext uri="{28A0092B-C50C-407E-A947-70E740481C1C}">
                <a14:useLocalDpi xmlns:a14="http://schemas.microsoft.com/office/drawing/2010/main" val="0"/>
              </a:ext>
            </a:extLst>
          </a:blip>
          <a:srcRect l="13160" r="14241" b="4379"/>
          <a:stretch/>
        </p:blipFill>
        <p:spPr bwMode="auto">
          <a:xfrm>
            <a:off x="2005883" y="2199801"/>
            <a:ext cx="4136820" cy="4086828"/>
          </a:xfrm>
          <a:prstGeom prst="rect">
            <a:avLst/>
          </a:prstGeom>
          <a:noFill/>
          <a:ln>
            <a:noFill/>
          </a:ln>
          <a:extLst>
            <a:ext uri="{53640926-AAD7-44D8-BBD7-CCE9431645EC}">
              <a14:shadowObscured xmlns:a14="http://schemas.microsoft.com/office/drawing/2010/main"/>
            </a:ext>
          </a:extLst>
        </p:spPr>
      </p:pic>
      <p:pic>
        <p:nvPicPr>
          <p:cNvPr id="9" name="Picture 8" descr="Some smart, space-saving ways to pack your suitcase before traveling |  NewsBytes">
            <a:extLst>
              <a:ext uri="{FF2B5EF4-FFF2-40B4-BE49-F238E27FC236}">
                <a16:creationId xmlns:a16="http://schemas.microsoft.com/office/drawing/2014/main" id="{12FD1374-D049-4B50-8BFF-39392519CB4A}"/>
              </a:ext>
            </a:extLst>
          </p:cNvPr>
          <p:cNvPicPr>
            <a:picLocks noChangeAspect="1"/>
          </p:cNvPicPr>
          <p:nvPr/>
        </p:nvPicPr>
        <p:blipFill rotWithShape="1">
          <a:blip r:embed="rId5">
            <a:extLst>
              <a:ext uri="{28A0092B-C50C-407E-A947-70E740481C1C}">
                <a14:useLocalDpi xmlns:a14="http://schemas.microsoft.com/office/drawing/2010/main" val="0"/>
              </a:ext>
            </a:extLst>
          </a:blip>
          <a:srcRect l="3230" r="12213" b="-4"/>
          <a:stretch/>
        </p:blipFill>
        <p:spPr bwMode="auto">
          <a:xfrm>
            <a:off x="6287476" y="2338765"/>
            <a:ext cx="5724740" cy="3808900"/>
          </a:xfrm>
          <a:prstGeom prst="rect">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162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A302849-2A9A-47A4-A0EB-5A3FA8BE70DB}"/>
              </a:ext>
            </a:extLst>
          </p:cNvPr>
          <p:cNvSpPr>
            <a:spLocks noGrp="1"/>
          </p:cNvSpPr>
          <p:nvPr>
            <p:ph type="title"/>
          </p:nvPr>
        </p:nvSpPr>
        <p:spPr>
          <a:xfrm>
            <a:off x="1758286" y="476250"/>
            <a:ext cx="6477000" cy="1189038"/>
          </a:xfrm>
        </p:spPr>
        <p:txBody>
          <a:bodyPr/>
          <a:lstStyle/>
          <a:p>
            <a:r>
              <a:rPr lang="en-ZA" dirty="0" err="1">
                <a:solidFill>
                  <a:srgbClr val="F69000"/>
                </a:solidFill>
              </a:rPr>
              <a:t>Organisering</a:t>
            </a:r>
            <a:r>
              <a:rPr lang="en-US" dirty="0">
                <a:solidFill>
                  <a:srgbClr val="F69000"/>
                </a:solidFill>
              </a:rPr>
              <a:t>:</a:t>
            </a:r>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1758286" y="1310480"/>
            <a:ext cx="6477000" cy="5318334"/>
          </a:xfrm>
        </p:spPr>
        <p:txBody>
          <a:bodyPr vert="horz" lIns="91440" tIns="45720" rIns="91440" bIns="45720" rtlCol="0" anchor="t">
            <a:normAutofit/>
          </a:bodyPr>
          <a:lstStyle/>
          <a:p>
            <a:r>
              <a:rPr lang="nl-NL" sz="2400" b="0" dirty="0">
                <a:solidFill>
                  <a:schemeClr val="bg1"/>
                </a:solidFill>
              </a:rPr>
              <a:t>Die twee belangrikste voordele ten opsigte van organisering en tydsbestuur is dat </a:t>
            </a:r>
            <a:r>
              <a:rPr lang="nl-NL" sz="2400" dirty="0">
                <a:solidFill>
                  <a:schemeClr val="bg1"/>
                </a:solidFill>
              </a:rPr>
              <a:t>organisering tyd direk bespaar deur die hoeveelheid tyd wat jy nodig het om jou taak te voltooi, te verminder en dit makliker te maak om jou doel te bereik</a:t>
            </a:r>
            <a:r>
              <a:rPr lang="nl-NL" sz="2400" b="0" dirty="0">
                <a:solidFill>
                  <a:schemeClr val="bg1"/>
                </a:solidFill>
              </a:rPr>
              <a:t>. </a:t>
            </a:r>
            <a:endParaRPr lang="en-US" sz="2400" dirty="0">
              <a:solidFill>
                <a:schemeClr val="bg1"/>
              </a:solidFill>
            </a:endParaRPr>
          </a:p>
          <a:p>
            <a:r>
              <a:rPr lang="nl-NL" sz="2400" b="0" dirty="0">
                <a:solidFill>
                  <a:schemeClr val="bg1"/>
                </a:solidFill>
              </a:rPr>
              <a:t>As jy twee tasse sou hê, sou die een wat gepak en georganiseerd was, dit makliker maak om te vind wat ons nodig het. Ons kan dieselfde logika op tydsbestuur toepas. Deur híérdie sowel as die vorige les se vaardighede te gebruik, kan ons soveel meer bereik.</a:t>
            </a:r>
            <a:endParaRPr lang="en-US" sz="2400" dirty="0">
              <a:solidFill>
                <a:schemeClr val="bg1"/>
              </a:solidFill>
            </a:endParaRPr>
          </a:p>
          <a:p>
            <a:endParaRPr lang="en-ZA" sz="2400" dirty="0">
              <a:solidFill>
                <a:schemeClr val="bg1"/>
              </a:solidFill>
            </a:endParaRPr>
          </a:p>
        </p:txBody>
      </p:sp>
      <p:pic>
        <p:nvPicPr>
          <p:cNvPr id="4" name="Picture 3" descr="Graphical user interface&#10;&#10;Description automatically generated with medium confidence">
            <a:extLst>
              <a:ext uri="{FF2B5EF4-FFF2-40B4-BE49-F238E27FC236}">
                <a16:creationId xmlns:a16="http://schemas.microsoft.com/office/drawing/2014/main" id="{0800F4C8-17A3-45D7-BBE8-5D64E1AFA035}"/>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63828" y="4953002"/>
            <a:ext cx="1546359" cy="1463574"/>
          </a:xfrm>
          <a:prstGeom prst="flowChartConnector">
            <a:avLst/>
          </a:prstGeom>
          <a:noFill/>
          <a:ln>
            <a:noFill/>
          </a:ln>
          <a:extLst>
            <a:ext uri="{53640926-AAD7-44D8-BBD7-CCE9431645EC}">
              <a14:shadowObscured xmlns:a14="http://schemas.microsoft.com/office/drawing/2010/main"/>
            </a:ext>
          </a:extLst>
        </p:spPr>
      </p:pic>
      <p:pic>
        <p:nvPicPr>
          <p:cNvPr id="5" name="Picture 4" descr="Graphical user interface&#10;&#10;Description automatically generated with medium confidence">
            <a:extLst>
              <a:ext uri="{FF2B5EF4-FFF2-40B4-BE49-F238E27FC236}">
                <a16:creationId xmlns:a16="http://schemas.microsoft.com/office/drawing/2014/main" id="{56F325F0-8817-4D65-9C54-37971425EB55}"/>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99856" y="3420413"/>
            <a:ext cx="1469638" cy="1463573"/>
          </a:xfrm>
          <a:prstGeom prst="flowChartConnector">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52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190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8FBE6B-DC67-4E64-80F4-CADE978D2FE3}"/>
              </a:ext>
            </a:extLst>
          </p:cNvPr>
          <p:cNvSpPr>
            <a:spLocks noGrp="1"/>
          </p:cNvSpPr>
          <p:nvPr>
            <p:ph type="title"/>
          </p:nvPr>
        </p:nvSpPr>
        <p:spPr>
          <a:xfrm>
            <a:off x="256867" y="249692"/>
            <a:ext cx="10417629" cy="639979"/>
          </a:xfrm>
        </p:spPr>
        <p:txBody>
          <a:bodyPr>
            <a:normAutofit/>
          </a:bodyPr>
          <a:lstStyle/>
          <a:p>
            <a:r>
              <a:rPr lang="en-US" dirty="0" err="1"/>
              <a:t>Kom</a:t>
            </a:r>
            <a:r>
              <a:rPr lang="en-US" dirty="0"/>
              <a:t> </a:t>
            </a:r>
            <a:r>
              <a:rPr lang="en-US" dirty="0" err="1"/>
              <a:t>ons</a:t>
            </a:r>
            <a:r>
              <a:rPr lang="en-US" dirty="0"/>
              <a:t> </a:t>
            </a:r>
            <a:r>
              <a:rPr lang="en-US" dirty="0" err="1"/>
              <a:t>kyk</a:t>
            </a:r>
            <a:r>
              <a:rPr lang="en-US" dirty="0"/>
              <a:t> </a:t>
            </a:r>
            <a:r>
              <a:rPr lang="en-US" dirty="0" err="1"/>
              <a:t>na</a:t>
            </a:r>
            <a:r>
              <a:rPr lang="en-US" dirty="0">
                <a:solidFill>
                  <a:schemeClr val="accent3"/>
                </a:solidFill>
              </a:rPr>
              <a:t> Sally se </a:t>
            </a:r>
            <a:r>
              <a:rPr lang="en-US" dirty="0" err="1">
                <a:solidFill>
                  <a:schemeClr val="accent3"/>
                </a:solidFill>
              </a:rPr>
              <a:t>situasie</a:t>
            </a:r>
            <a:r>
              <a:rPr lang="en-US" dirty="0">
                <a:solidFill>
                  <a:schemeClr val="accent3"/>
                </a:solidFill>
              </a:rPr>
              <a:t>: </a:t>
            </a:r>
          </a:p>
        </p:txBody>
      </p:sp>
      <p:sp>
        <p:nvSpPr>
          <p:cNvPr id="10" name="Text Placeholder 9">
            <a:extLst>
              <a:ext uri="{FF2B5EF4-FFF2-40B4-BE49-F238E27FC236}">
                <a16:creationId xmlns:a16="http://schemas.microsoft.com/office/drawing/2014/main" id="{3E90A16C-1235-4DE1-9AE7-2F7599C83F90}"/>
              </a:ext>
            </a:extLst>
          </p:cNvPr>
          <p:cNvSpPr>
            <a:spLocks noGrp="1"/>
          </p:cNvSpPr>
          <p:nvPr>
            <p:ph type="body" sz="quarter" idx="13"/>
          </p:nvPr>
        </p:nvSpPr>
        <p:spPr>
          <a:xfrm>
            <a:off x="201568" y="993217"/>
            <a:ext cx="10753149" cy="4640667"/>
          </a:xfrm>
        </p:spPr>
        <p:txBody>
          <a:bodyPr>
            <a:normAutofit lnSpcReduction="10000"/>
          </a:bodyPr>
          <a:lstStyle/>
          <a:p>
            <a:pPr>
              <a:lnSpc>
                <a:spcPct val="115000"/>
              </a:lnSpc>
              <a:spcAft>
                <a:spcPts val="800"/>
              </a:spcAft>
            </a:pPr>
            <a:r>
              <a:rPr lang="nl-NL" dirty="0">
                <a:ea typeface="Calibri" panose="020F0502020204030204" pitchFamily="34" charset="0"/>
                <a:cs typeface="Times New Roman" panose="02020603050405020304" pitchFamily="18" charset="0"/>
              </a:rPr>
              <a:t>Kom ons kyk na Sally, sy het 'n rooster vir haar week opgestel. Sy het al haar skoolwerk in die rooster ingelsuit (insluitend haar huiswerk) en al haar aktiwiteite (insluitend na-skool). Dit is amper die einde van die kwartaal en opdragte moet ingehandig word vir haar rapportpunt. Sally hou daarvan om georganiseerd te wees, so kom ons kyk na wat sy doen:</a:t>
            </a:r>
          </a:p>
          <a:p>
            <a:pPr marL="342900" lvl="0" indent="-342900">
              <a:lnSpc>
                <a:spcPct val="115000"/>
              </a:lnSpc>
              <a:buFont typeface="Symbol" panose="05050102010706020507" pitchFamily="18" charset="2"/>
              <a:buChar char=""/>
            </a:pPr>
            <a:r>
              <a:rPr lang="nl-NL" i="1" dirty="0">
                <a:ea typeface="Calibri" panose="020F0502020204030204" pitchFamily="34" charset="0"/>
                <a:cs typeface="Calibri" panose="020F0502020204030204" pitchFamily="34" charset="0"/>
              </a:rPr>
              <a:t>Sally het uitgewerk dat sy Maandae tot Donderdae tot ongeveer 5 nm besig is met buitemuurse-aktiwiteite.</a:t>
            </a:r>
          </a:p>
          <a:p>
            <a:pPr marL="342900" lvl="0" indent="-342900">
              <a:lnSpc>
                <a:spcPct val="115000"/>
              </a:lnSpc>
              <a:buFont typeface="Symbol" panose="05050102010706020507" pitchFamily="18" charset="2"/>
              <a:buChar char=""/>
            </a:pPr>
            <a:r>
              <a:rPr lang="nl-NL" i="1" dirty="0">
                <a:ea typeface="Calibri" panose="020F0502020204030204" pitchFamily="34" charset="0"/>
                <a:cs typeface="Calibri" panose="020F0502020204030204" pitchFamily="34" charset="0"/>
              </a:rPr>
              <a:t>Sy het ook geskeduleer wanneer sy die meeste geneig is om aandete te eet.</a:t>
            </a:r>
          </a:p>
          <a:p>
            <a:pPr marL="342900" lvl="0" indent="-342900">
              <a:lnSpc>
                <a:spcPct val="115000"/>
              </a:lnSpc>
              <a:buFont typeface="Symbol" panose="05050102010706020507" pitchFamily="18" charset="2"/>
              <a:buChar char=""/>
            </a:pPr>
            <a:r>
              <a:rPr lang="nl-NL" i="1" dirty="0">
                <a:ea typeface="Calibri" panose="020F0502020204030204" pitchFamily="34" charset="0"/>
                <a:cs typeface="Calibri" panose="020F0502020204030204" pitchFamily="34" charset="0"/>
              </a:rPr>
              <a:t>Van ongeveer 5:30 tot 7:00 nm kan Sally al haar huiswerk doen.</a:t>
            </a:r>
          </a:p>
          <a:p>
            <a:pPr marL="342900" lvl="0" indent="-342900">
              <a:lnSpc>
                <a:spcPct val="115000"/>
              </a:lnSpc>
              <a:buFont typeface="Symbol" panose="05050102010706020507" pitchFamily="18" charset="2"/>
              <a:buChar char=""/>
            </a:pPr>
            <a:r>
              <a:rPr lang="nl-NL" i="1" dirty="0">
                <a:ea typeface="Calibri" panose="020F0502020204030204" pitchFamily="34" charset="0"/>
                <a:cs typeface="Calibri" panose="020F0502020204030204" pitchFamily="34" charset="0"/>
              </a:rPr>
              <a:t>Na aandete kyk sy TV en help met huistake.</a:t>
            </a:r>
          </a:p>
          <a:p>
            <a:pPr marL="342900" lvl="0" indent="-342900">
              <a:lnSpc>
                <a:spcPct val="115000"/>
              </a:lnSpc>
              <a:buFont typeface="Symbol" panose="05050102010706020507" pitchFamily="18" charset="2"/>
              <a:buChar char=""/>
            </a:pPr>
            <a:r>
              <a:rPr lang="nl-NL" i="1" dirty="0">
                <a:ea typeface="Calibri" panose="020F0502020204030204" pitchFamily="34" charset="0"/>
                <a:cs typeface="Calibri" panose="020F0502020204030204" pitchFamily="34" charset="0"/>
              </a:rPr>
              <a:t>Vanaf 8:00 nm is sy vry om hersiening te doen as al haar opdragte voltooi is.</a:t>
            </a:r>
          </a:p>
          <a:p>
            <a:pPr marL="342900" lvl="0" indent="-342900">
              <a:lnSpc>
                <a:spcPct val="115000"/>
              </a:lnSpc>
              <a:buFont typeface="Symbol" panose="05050102010706020507" pitchFamily="18" charset="2"/>
              <a:buChar char=""/>
            </a:pPr>
            <a:r>
              <a:rPr lang="nl-NL" i="1" dirty="0">
                <a:ea typeface="Calibri" panose="020F0502020204030204" pitchFamily="34" charset="0"/>
                <a:cs typeface="Calibri" panose="020F0502020204030204" pitchFamily="34" charset="0"/>
              </a:rPr>
              <a:t>Sally het regtig vanjaar met Wiskunde gesukkel, so sy het besluit om ten minste 45 minute per dag na aandete toe te wy om Wiskunde-hersiening te doen. Sy het besef dat sy as gevolg van die groot hoeveelheid werk in Wiskunde soveel as moontlik moet hersien.</a:t>
            </a:r>
          </a:p>
          <a:p>
            <a:pPr marL="342900" lvl="0" indent="-342900">
              <a:lnSpc>
                <a:spcPct val="115000"/>
              </a:lnSpc>
              <a:buFont typeface="Symbol" panose="05050102010706020507" pitchFamily="18" charset="2"/>
              <a:buChar char=""/>
            </a:pPr>
            <a:r>
              <a:rPr lang="nl-NL" i="1" dirty="0">
                <a:ea typeface="Calibri" panose="020F0502020204030204" pitchFamily="34" charset="0"/>
                <a:cs typeface="Calibri" panose="020F0502020204030204" pitchFamily="34" charset="0"/>
              </a:rPr>
              <a:t>Sally klim elke aand omstreeks 21:30 in die bed en lees haar Engels roman. Sy hou daarvan om op hoogte te bly van wat in die klas gelees word sodat sy nie agter raak nie.</a:t>
            </a:r>
          </a:p>
        </p:txBody>
      </p:sp>
      <p:pic>
        <p:nvPicPr>
          <p:cNvPr id="5" name="Picture 4" descr="Graphical user interface&#10;&#10;Description automatically generated with medium confidence">
            <a:extLst>
              <a:ext uri="{FF2B5EF4-FFF2-40B4-BE49-F238E27FC236}">
                <a16:creationId xmlns:a16="http://schemas.microsoft.com/office/drawing/2014/main" id="{52DA0A6B-3646-451A-A846-D2B563C9BB69}"/>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0267815" y="2349097"/>
            <a:ext cx="1831802" cy="1733736"/>
          </a:xfrm>
          <a:prstGeom prst="flowChartConnector">
            <a:avLst/>
          </a:prstGeom>
          <a:noFill/>
          <a:ln>
            <a:noFill/>
          </a:ln>
          <a:extLst>
            <a:ext uri="{53640926-AAD7-44D8-BBD7-CCE9431645EC}">
              <a14:shadowObscured xmlns:a14="http://schemas.microsoft.com/office/drawing/2010/main"/>
            </a:ext>
          </a:extLst>
        </p:spPr>
      </p:pic>
      <p:pic>
        <p:nvPicPr>
          <p:cNvPr id="6" name="Picture 5" descr="Graphical user interface&#10;&#10;Description automatically generated with medium confidence">
            <a:extLst>
              <a:ext uri="{FF2B5EF4-FFF2-40B4-BE49-F238E27FC236}">
                <a16:creationId xmlns:a16="http://schemas.microsoft.com/office/drawing/2014/main" id="{4901291B-E3B9-456F-A72E-E69ACACCF540}"/>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10314757" y="4122211"/>
            <a:ext cx="1740921" cy="1733736"/>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9789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7F19C7-A729-492B-8603-0651B356C0B1}"/>
              </a:ext>
            </a:extLst>
          </p:cNvPr>
          <p:cNvSpPr>
            <a:spLocks noGrp="1"/>
          </p:cNvSpPr>
          <p:nvPr>
            <p:ph type="title"/>
          </p:nvPr>
        </p:nvSpPr>
        <p:spPr>
          <a:xfrm>
            <a:off x="1814051" y="153084"/>
            <a:ext cx="10667999" cy="646332"/>
          </a:xfrm>
        </p:spPr>
        <p:txBody>
          <a:bodyPr/>
          <a:lstStyle/>
          <a:p>
            <a:r>
              <a:rPr lang="en-US" dirty="0"/>
              <a:t>Hoe </a:t>
            </a:r>
            <a:r>
              <a:rPr lang="en-US" dirty="0" err="1"/>
              <a:t>kan</a:t>
            </a:r>
            <a:r>
              <a:rPr lang="en-US" dirty="0"/>
              <a:t> </a:t>
            </a:r>
            <a:r>
              <a:rPr lang="en-US" dirty="0" err="1"/>
              <a:t>sy</a:t>
            </a:r>
            <a:r>
              <a:rPr lang="en-US" dirty="0"/>
              <a:t> </a:t>
            </a:r>
            <a:r>
              <a:rPr lang="en-US" dirty="0" err="1"/>
              <a:t>haar</a:t>
            </a:r>
            <a:r>
              <a:rPr lang="en-US" dirty="0"/>
              <a:t> </a:t>
            </a:r>
            <a:r>
              <a:rPr lang="en-US" dirty="0" err="1"/>
              <a:t>tyd</a:t>
            </a:r>
            <a:r>
              <a:rPr lang="en-US" dirty="0"/>
              <a:t> </a:t>
            </a:r>
            <a:r>
              <a:rPr lang="en-US" dirty="0" err="1"/>
              <a:t>organiseer</a:t>
            </a:r>
            <a:r>
              <a:rPr lang="en-US" dirty="0"/>
              <a:t>? </a:t>
            </a:r>
          </a:p>
        </p:txBody>
      </p:sp>
      <p:pic>
        <p:nvPicPr>
          <p:cNvPr id="6" name="Picture 5" descr="Graphical user interface&#10;&#10;Description automatically generated with medium confidence">
            <a:extLst>
              <a:ext uri="{FF2B5EF4-FFF2-40B4-BE49-F238E27FC236}">
                <a16:creationId xmlns:a16="http://schemas.microsoft.com/office/drawing/2014/main" id="{E61F8B69-903C-43F7-B4C5-A7728FB60A5C}"/>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02075" y="5139329"/>
            <a:ext cx="1663850" cy="1574775"/>
          </a:xfrm>
          <a:prstGeom prst="flowChartConnector">
            <a:avLst/>
          </a:prstGeom>
          <a:noFill/>
          <a:ln>
            <a:noFill/>
          </a:ln>
          <a:extLst>
            <a:ext uri="{53640926-AAD7-44D8-BBD7-CCE9431645EC}">
              <a14:shadowObscured xmlns:a14="http://schemas.microsoft.com/office/drawing/2010/main"/>
            </a:ext>
          </a:extLst>
        </p:spPr>
      </p:pic>
      <p:pic>
        <p:nvPicPr>
          <p:cNvPr id="7" name="Picture 6" descr="Graphical user interface&#10;&#10;Description automatically generated with medium confidence">
            <a:extLst>
              <a:ext uri="{FF2B5EF4-FFF2-40B4-BE49-F238E27FC236}">
                <a16:creationId xmlns:a16="http://schemas.microsoft.com/office/drawing/2014/main" id="{C3B86590-E764-4EDC-B735-E9E1D2EF3E73}"/>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256024" y="3644991"/>
            <a:ext cx="1452205" cy="1446212"/>
          </a:xfrm>
          <a:prstGeom prst="flowChartConnector">
            <a:avLst/>
          </a:prstGeom>
          <a:noFill/>
          <a:ln>
            <a:noFill/>
          </a:ln>
          <a:extLst>
            <a:ext uri="{53640926-AAD7-44D8-BBD7-CCE9431645EC}">
              <a14:shadowObscured xmlns:a14="http://schemas.microsoft.com/office/drawing/2010/main"/>
            </a:ext>
          </a:extLst>
        </p:spPr>
      </p:pic>
      <p:graphicFrame>
        <p:nvGraphicFramePr>
          <p:cNvPr id="2" name="Table 1">
            <a:extLst>
              <a:ext uri="{FF2B5EF4-FFF2-40B4-BE49-F238E27FC236}">
                <a16:creationId xmlns:a16="http://schemas.microsoft.com/office/drawing/2014/main" id="{F23B24C8-F8ED-4D96-9A97-4A014D280EC2}"/>
              </a:ext>
            </a:extLst>
          </p:cNvPr>
          <p:cNvGraphicFramePr>
            <a:graphicFrameLocks noGrp="1"/>
          </p:cNvGraphicFramePr>
          <p:nvPr>
            <p:extLst>
              <p:ext uri="{D42A27DB-BD31-4B8C-83A1-F6EECF244321}">
                <p14:modId xmlns:p14="http://schemas.microsoft.com/office/powerpoint/2010/main" val="2100048189"/>
              </p:ext>
            </p:extLst>
          </p:nvPr>
        </p:nvGraphicFramePr>
        <p:xfrm>
          <a:off x="1814051" y="842510"/>
          <a:ext cx="9991490" cy="5851211"/>
        </p:xfrm>
        <a:graphic>
          <a:graphicData uri="http://schemas.openxmlformats.org/drawingml/2006/table">
            <a:tbl>
              <a:tblPr firstRow="1" firstCol="1" bandRow="1">
                <a:tableStyleId>{5C22544A-7EE6-4342-B048-85BDC9FD1C3A}</a:tableStyleId>
              </a:tblPr>
              <a:tblGrid>
                <a:gridCol w="1350227">
                  <a:extLst>
                    <a:ext uri="{9D8B030D-6E8A-4147-A177-3AD203B41FA5}">
                      <a16:colId xmlns:a16="http://schemas.microsoft.com/office/drawing/2014/main" val="360099236"/>
                    </a:ext>
                  </a:extLst>
                </a:gridCol>
                <a:gridCol w="1727679">
                  <a:extLst>
                    <a:ext uri="{9D8B030D-6E8A-4147-A177-3AD203B41FA5}">
                      <a16:colId xmlns:a16="http://schemas.microsoft.com/office/drawing/2014/main" val="1201441042"/>
                    </a:ext>
                  </a:extLst>
                </a:gridCol>
                <a:gridCol w="1728635">
                  <a:extLst>
                    <a:ext uri="{9D8B030D-6E8A-4147-A177-3AD203B41FA5}">
                      <a16:colId xmlns:a16="http://schemas.microsoft.com/office/drawing/2014/main" val="3242664980"/>
                    </a:ext>
                  </a:extLst>
                </a:gridCol>
                <a:gridCol w="1727679">
                  <a:extLst>
                    <a:ext uri="{9D8B030D-6E8A-4147-A177-3AD203B41FA5}">
                      <a16:colId xmlns:a16="http://schemas.microsoft.com/office/drawing/2014/main" val="4106097228"/>
                    </a:ext>
                  </a:extLst>
                </a:gridCol>
                <a:gridCol w="1886592">
                  <a:extLst>
                    <a:ext uri="{9D8B030D-6E8A-4147-A177-3AD203B41FA5}">
                      <a16:colId xmlns:a16="http://schemas.microsoft.com/office/drawing/2014/main" val="4259322956"/>
                    </a:ext>
                  </a:extLst>
                </a:gridCol>
                <a:gridCol w="1570678">
                  <a:extLst>
                    <a:ext uri="{9D8B030D-6E8A-4147-A177-3AD203B41FA5}">
                      <a16:colId xmlns:a16="http://schemas.microsoft.com/office/drawing/2014/main" val="3157050516"/>
                    </a:ext>
                  </a:extLst>
                </a:gridCol>
              </a:tblGrid>
              <a:tr h="279752">
                <a:tc>
                  <a:txBody>
                    <a:bodyPr/>
                    <a:lstStyle/>
                    <a:p>
                      <a:pPr>
                        <a:lnSpc>
                          <a:spcPct val="115000"/>
                        </a:lnSpc>
                        <a:spcAft>
                          <a:spcPts val="800"/>
                        </a:spcAft>
                      </a:pPr>
                      <a:r>
                        <a:rPr lang="en-ZA" sz="1800" dirty="0" err="1">
                          <a:effectLst/>
                        </a:rPr>
                        <a:t>Tyd</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Maandag</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latin typeface="+mn-lt"/>
                          <a:ea typeface="+mn-ea"/>
                          <a:cs typeface="+mn-cs"/>
                        </a:rPr>
                        <a:t>Dinsdag</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Woensdag</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latin typeface="+mn-lt"/>
                          <a:ea typeface="+mn-ea"/>
                          <a:cs typeface="+mn-cs"/>
                        </a:rPr>
                        <a:t>Donderdag</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latin typeface="+mn-lt"/>
                          <a:ea typeface="+mn-ea"/>
                          <a:cs typeface="+mn-cs"/>
                        </a:rPr>
                        <a:t>Vrydag</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5015151"/>
                  </a:ext>
                </a:extLst>
              </a:tr>
              <a:tr h="877711">
                <a:tc>
                  <a:txBody>
                    <a:bodyPr/>
                    <a:lstStyle/>
                    <a:p>
                      <a:pPr>
                        <a:lnSpc>
                          <a:spcPct val="115000"/>
                        </a:lnSpc>
                        <a:spcAft>
                          <a:spcPts val="800"/>
                        </a:spcAft>
                      </a:pPr>
                      <a:r>
                        <a:rPr lang="en-ZA" sz="1800" dirty="0">
                          <a:effectLst/>
                        </a:rPr>
                        <a:t>4:00 nm tot 5:00 nm</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Dans</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Netbaloefening</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Dans</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Netbalwedstryde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4489926"/>
                  </a:ext>
                </a:extLst>
              </a:tr>
              <a:tr h="877711">
                <a:tc>
                  <a:txBody>
                    <a:bodyPr/>
                    <a:lstStyle/>
                    <a:p>
                      <a:pPr>
                        <a:lnSpc>
                          <a:spcPct val="115000"/>
                        </a:lnSpc>
                        <a:spcAft>
                          <a:spcPts val="800"/>
                        </a:spcAft>
                      </a:pPr>
                      <a:r>
                        <a:rPr lang="en-ZA" sz="1800" dirty="0">
                          <a:effectLst/>
                        </a:rPr>
                        <a:t>5:00 nm tot 6:00 nm</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4577089"/>
                  </a:ext>
                </a:extLst>
              </a:tr>
              <a:tr h="877711">
                <a:tc>
                  <a:txBody>
                    <a:bodyPr/>
                    <a:lstStyle/>
                    <a:p>
                      <a:pPr>
                        <a:lnSpc>
                          <a:spcPct val="115000"/>
                        </a:lnSpc>
                        <a:spcAft>
                          <a:spcPts val="800"/>
                        </a:spcAft>
                      </a:pPr>
                      <a:r>
                        <a:rPr lang="en-ZA" sz="1800" dirty="0">
                          <a:effectLst/>
                        </a:rPr>
                        <a:t>6:00 nm tot 7:00 nm</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9334610"/>
                  </a:ext>
                </a:extLst>
              </a:tr>
              <a:tr h="877711">
                <a:tc>
                  <a:txBody>
                    <a:bodyPr/>
                    <a:lstStyle/>
                    <a:p>
                      <a:pPr>
                        <a:lnSpc>
                          <a:spcPct val="115000"/>
                        </a:lnSpc>
                        <a:spcAft>
                          <a:spcPts val="800"/>
                        </a:spcAft>
                      </a:pPr>
                      <a:r>
                        <a:rPr lang="en-ZA" sz="1800" dirty="0">
                          <a:effectLst/>
                        </a:rPr>
                        <a:t>7:00 nm tot 8:00 nm</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Eet</a:t>
                      </a:r>
                      <a:r>
                        <a:rPr lang="en-ZA" sz="1800" baseline="0" dirty="0">
                          <a:effectLst/>
                        </a:rPr>
                        <a:t> </a:t>
                      </a:r>
                      <a:r>
                        <a:rPr lang="en-ZA" sz="1800" baseline="0" dirty="0" err="1">
                          <a:effectLst/>
                        </a:rPr>
                        <a:t>aandete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Eet</a:t>
                      </a:r>
                      <a:r>
                        <a:rPr lang="en-ZA" sz="1800" baseline="0" dirty="0">
                          <a:effectLst/>
                        </a:rPr>
                        <a:t> </a:t>
                      </a:r>
                      <a:r>
                        <a:rPr lang="en-ZA" sz="1800" baseline="0" dirty="0" err="1">
                          <a:effectLst/>
                        </a:rPr>
                        <a:t>aandete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Eet</a:t>
                      </a:r>
                      <a:r>
                        <a:rPr lang="en-ZA" sz="1800" baseline="0" dirty="0">
                          <a:effectLst/>
                        </a:rPr>
                        <a:t> </a:t>
                      </a:r>
                      <a:r>
                        <a:rPr lang="en-ZA" sz="1800" baseline="0" dirty="0" err="1">
                          <a:effectLst/>
                        </a:rPr>
                        <a:t>aandete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Eet</a:t>
                      </a:r>
                      <a:r>
                        <a:rPr lang="en-ZA" sz="1800" baseline="0" dirty="0">
                          <a:effectLst/>
                        </a:rPr>
                        <a:t> </a:t>
                      </a:r>
                      <a:r>
                        <a:rPr lang="en-ZA" sz="1800" baseline="0" dirty="0" err="1">
                          <a:effectLst/>
                        </a:rPr>
                        <a:t>aandete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800" dirty="0" err="1">
                          <a:effectLst/>
                        </a:rPr>
                        <a:t>Eet</a:t>
                      </a:r>
                      <a:r>
                        <a:rPr lang="en-ZA" sz="1800" baseline="0" dirty="0">
                          <a:effectLst/>
                        </a:rPr>
                        <a:t> </a:t>
                      </a:r>
                      <a:r>
                        <a:rPr lang="en-ZA" sz="1800" baseline="0" dirty="0" err="1">
                          <a:effectLst/>
                        </a:rPr>
                        <a:t>aandete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5770607"/>
                  </a:ext>
                </a:extLst>
              </a:tr>
              <a:tr h="877711">
                <a:tc>
                  <a:txBody>
                    <a:bodyPr/>
                    <a:lstStyle/>
                    <a:p>
                      <a:pPr>
                        <a:lnSpc>
                          <a:spcPct val="115000"/>
                        </a:lnSpc>
                        <a:spcAft>
                          <a:spcPts val="800"/>
                        </a:spcAft>
                      </a:pPr>
                      <a:r>
                        <a:rPr lang="en-ZA" sz="1800" dirty="0">
                          <a:effectLst/>
                        </a:rPr>
                        <a:t>8:00 nm tot 9:00 nm</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7395381"/>
                  </a:ext>
                </a:extLst>
              </a:tr>
              <a:tr h="877711">
                <a:tc>
                  <a:txBody>
                    <a:bodyPr/>
                    <a:lstStyle/>
                    <a:p>
                      <a:pPr>
                        <a:lnSpc>
                          <a:spcPct val="115000"/>
                        </a:lnSpc>
                        <a:spcAft>
                          <a:spcPts val="800"/>
                        </a:spcAft>
                      </a:pPr>
                      <a:r>
                        <a:rPr lang="en-ZA" sz="1800" dirty="0">
                          <a:effectLst/>
                        </a:rPr>
                        <a:t>9:00 nm tot 10:00 nm</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en-ZA" sz="18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3311265"/>
                  </a:ext>
                </a:extLst>
              </a:tr>
            </a:tbl>
          </a:graphicData>
        </a:graphic>
      </p:graphicFrame>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0795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4BA618-BF38-4C66-A054-AA45BAEA1C44}"/>
              </a:ext>
            </a:extLst>
          </p:cNvPr>
          <p:cNvSpPr>
            <a:spLocks noGrp="1"/>
          </p:cNvSpPr>
          <p:nvPr>
            <p:ph type="title"/>
          </p:nvPr>
        </p:nvSpPr>
        <p:spPr>
          <a:xfrm>
            <a:off x="3952872" y="435838"/>
            <a:ext cx="8239127" cy="828214"/>
          </a:xfrm>
        </p:spPr>
        <p:txBody>
          <a:bodyPr>
            <a:normAutofit fontScale="90000"/>
          </a:bodyPr>
          <a:lstStyle/>
          <a:p>
            <a:r>
              <a:rPr lang="en-US" dirty="0" err="1"/>
              <a:t>Effektiwiteit</a:t>
            </a:r>
            <a:r>
              <a:rPr lang="en-US" dirty="0"/>
              <a:t> </a:t>
            </a:r>
            <a:r>
              <a:rPr lang="en-US" dirty="0" err="1"/>
              <a:t>teenoor</a:t>
            </a:r>
            <a:r>
              <a:rPr lang="en-US" dirty="0"/>
              <a:t> </a:t>
            </a:r>
            <a:r>
              <a:rPr lang="en-US" dirty="0" err="1"/>
              <a:t>Doeltreffendheid</a:t>
            </a:r>
            <a:br>
              <a:rPr lang="en-US" sz="6000" dirty="0"/>
            </a:br>
            <a:br>
              <a:rPr lang="en-US" dirty="0"/>
            </a:br>
            <a:endParaRPr lang="en-US" dirty="0"/>
          </a:p>
        </p:txBody>
      </p:sp>
      <p:sp>
        <p:nvSpPr>
          <p:cNvPr id="3" name="Text Placeholder 2">
            <a:extLst>
              <a:ext uri="{FF2B5EF4-FFF2-40B4-BE49-F238E27FC236}">
                <a16:creationId xmlns:a16="http://schemas.microsoft.com/office/drawing/2014/main" id="{EF99585A-5E1F-40FA-8E64-BB4F04611657}"/>
              </a:ext>
            </a:extLst>
          </p:cNvPr>
          <p:cNvSpPr>
            <a:spLocks noGrp="1"/>
          </p:cNvSpPr>
          <p:nvPr>
            <p:ph type="body" sz="quarter" idx="11"/>
          </p:nvPr>
        </p:nvSpPr>
        <p:spPr>
          <a:xfrm>
            <a:off x="6199239" y="2007731"/>
            <a:ext cx="5442156" cy="2143124"/>
          </a:xfrm>
        </p:spPr>
        <p:txBody>
          <a:bodyPr vert="horz" lIns="91440" tIns="45720" rIns="91440" bIns="45720" rtlCol="0" anchor="t">
            <a:noAutofit/>
          </a:bodyPr>
          <a:lstStyle/>
          <a:p>
            <a:pPr>
              <a:lnSpc>
                <a:spcPct val="115000"/>
              </a:lnSpc>
              <a:spcAft>
                <a:spcPts val="800"/>
              </a:spcAft>
            </a:pPr>
            <a:r>
              <a:rPr lang="nl-NL" sz="2400" dirty="0">
                <a:solidFill>
                  <a:schemeClr val="accent2">
                    <a:lumMod val="75000"/>
                  </a:schemeClr>
                </a:solidFill>
                <a:ea typeface="Calibri" panose="020F0502020204030204" pitchFamily="34" charset="0"/>
                <a:cs typeface="Times New Roman" panose="02020603050405020304" pitchFamily="18" charset="0"/>
              </a:rPr>
              <a:t>Effektiwiteit word gedefinieer as die mate waarin iets suksesvol is in die vervaardiging van 'n gewenste resultaat, d.w.s. om sukses te bereik.</a:t>
            </a:r>
            <a:endParaRPr lang="en-ZA" sz="2400" dirty="0">
              <a:solidFill>
                <a:schemeClr val="accent2">
                  <a:lumMod val="75000"/>
                </a:schemeClr>
              </a:solidFill>
              <a:effectLst/>
              <a:ea typeface="Calibri" panose="020F0502020204030204" pitchFamily="34" charset="0"/>
              <a:cs typeface="Times New Roman" panose="02020603050405020304" pitchFamily="18" charset="0"/>
            </a:endParaRPr>
          </a:p>
        </p:txBody>
      </p:sp>
      <p:pic>
        <p:nvPicPr>
          <p:cNvPr id="4" name="Picture 3" descr="Graphical user interface&#10;&#10;Description automatically generated with medium confidence">
            <a:extLst>
              <a:ext uri="{FF2B5EF4-FFF2-40B4-BE49-F238E27FC236}">
                <a16:creationId xmlns:a16="http://schemas.microsoft.com/office/drawing/2014/main" id="{01923A58-98E5-4890-9CF5-F53ED170DE3D}"/>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59224" y="5124264"/>
            <a:ext cx="1831802" cy="1733736"/>
          </a:xfrm>
          <a:prstGeom prst="flowChartConnector">
            <a:avLst/>
          </a:prstGeom>
          <a:noFill/>
          <a:ln>
            <a:noFill/>
          </a:ln>
          <a:extLst>
            <a:ext uri="{53640926-AAD7-44D8-BBD7-CCE9431645EC}">
              <a14:shadowObscured xmlns:a14="http://schemas.microsoft.com/office/drawing/2010/main"/>
            </a:ext>
          </a:extLst>
        </p:spPr>
      </p:pic>
      <p:pic>
        <p:nvPicPr>
          <p:cNvPr id="6" name="Picture 5" descr="Graphical user interface&#10;&#10;Description automatically generated with medium confidence">
            <a:extLst>
              <a:ext uri="{FF2B5EF4-FFF2-40B4-BE49-F238E27FC236}">
                <a16:creationId xmlns:a16="http://schemas.microsoft.com/office/drawing/2014/main" id="{C36E087A-8E6F-42AF-AC60-D3163E6049F7}"/>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159224" y="3283987"/>
            <a:ext cx="1740921" cy="1733736"/>
          </a:xfrm>
          <a:prstGeom prst="flowChartConnector">
            <a:avLst/>
          </a:prstGeom>
          <a:noFill/>
          <a:ln>
            <a:noFill/>
          </a:ln>
          <a:extLst>
            <a:ext uri="{53640926-AAD7-44D8-BBD7-CCE9431645EC}">
              <a14:shadowObscured xmlns:a14="http://schemas.microsoft.com/office/drawing/2010/main"/>
            </a:ext>
          </a:extLst>
        </p:spPr>
      </p:pic>
      <p:pic>
        <p:nvPicPr>
          <p:cNvPr id="2050" name="Picture 2" descr="✓ cost effective word free vector eps, cdr, ai, svg vector illustration  graphic art">
            <a:extLst>
              <a:ext uri="{FF2B5EF4-FFF2-40B4-BE49-F238E27FC236}">
                <a16:creationId xmlns:a16="http://schemas.microsoft.com/office/drawing/2014/main" id="{328C9ABD-5830-4936-A752-12B6301EAF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74" y="2007730"/>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unge Rubber Stamp With Word Efficient,vector Illustration Royalty Free  Cliparts, Vectors, And Stock Illustration. Image 26731285.">
            <a:extLst>
              <a:ext uri="{FF2B5EF4-FFF2-40B4-BE49-F238E27FC236}">
                <a16:creationId xmlns:a16="http://schemas.microsoft.com/office/drawing/2014/main" id="{8F90DEE0-DC8B-4C41-A2AC-56E9F25FB9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75" y="4430568"/>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557EDF6E-E2F2-4F47-8094-8A634A34E335}"/>
              </a:ext>
            </a:extLst>
          </p:cNvPr>
          <p:cNvSpPr txBox="1">
            <a:spLocks/>
          </p:cNvSpPr>
          <p:nvPr/>
        </p:nvSpPr>
        <p:spPr>
          <a:xfrm>
            <a:off x="6199239" y="4400440"/>
            <a:ext cx="5442156" cy="183812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accent1"/>
                </a:solidFill>
                <a:latin typeface="+mn-lt"/>
                <a:ea typeface="+mn-ea"/>
                <a:cs typeface="+mn-cs"/>
              </a:defRPr>
            </a:lvl1pPr>
            <a:lvl2pPr marL="283464" indent="-283464" algn="l" defTabSz="914400" rtl="0" eaLnBrk="1" latinLnBrk="0" hangingPunct="1">
              <a:lnSpc>
                <a:spcPct val="90000"/>
              </a:lnSpc>
              <a:spcBef>
                <a:spcPts val="1000"/>
              </a:spcBef>
              <a:buFont typeface="Arial" panose="020B0604020202020204" pitchFamily="34" charset="0"/>
              <a:buChar char="•"/>
              <a:defRPr sz="18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nl-NL" sz="2400" dirty="0">
                <a:solidFill>
                  <a:schemeClr val="accent2">
                    <a:lumMod val="75000"/>
                  </a:schemeClr>
                </a:solidFill>
                <a:ea typeface="Calibri" panose="020F0502020204030204" pitchFamily="34" charset="0"/>
                <a:cs typeface="Times New Roman" panose="02020603050405020304" pitchFamily="18" charset="0"/>
              </a:rPr>
              <a:t>Doeltreffendheid word gedefinieer as die vermoë om iets te bereik met die minste hoeveelheid vermorste tyd, geld en moeite of bevoegdheid in prestasie. </a:t>
            </a:r>
            <a:endParaRPr lang="en-ZA" sz="2400" dirty="0">
              <a:solidFill>
                <a:schemeClr val="accent2">
                  <a:lumMod val="75000"/>
                </a:schemeClr>
              </a:solidFill>
              <a:effectLst/>
              <a:ea typeface="Calibri" panose="020F0502020204030204" pitchFamily="34" charset="0"/>
              <a:cs typeface="Times New Roman" panose="02020603050405020304" pitchFamily="18" charset="0"/>
            </a:endParaRPr>
          </a:p>
        </p:txBody>
      </p:sp>
      <p:sp>
        <p:nvSpPr>
          <p:cNvPr id="9" name="Text Placeholder 2">
            <a:extLst>
              <a:ext uri="{FF2B5EF4-FFF2-40B4-BE49-F238E27FC236}">
                <a16:creationId xmlns:a16="http://schemas.microsoft.com/office/drawing/2014/main" id="{0194C89A-59A5-4117-AE53-248A9508C142}"/>
              </a:ext>
            </a:extLst>
          </p:cNvPr>
          <p:cNvSpPr txBox="1">
            <a:spLocks/>
          </p:cNvSpPr>
          <p:nvPr/>
        </p:nvSpPr>
        <p:spPr>
          <a:xfrm>
            <a:off x="3952873" y="974737"/>
            <a:ext cx="8067061" cy="82821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accent1"/>
                </a:solidFill>
                <a:latin typeface="+mn-lt"/>
                <a:ea typeface="+mn-ea"/>
                <a:cs typeface="+mn-cs"/>
              </a:defRPr>
            </a:lvl1pPr>
            <a:lvl2pPr marL="283464" indent="-283464" algn="l" defTabSz="914400" rtl="0" eaLnBrk="1" latinLnBrk="0" hangingPunct="1">
              <a:lnSpc>
                <a:spcPct val="90000"/>
              </a:lnSpc>
              <a:spcBef>
                <a:spcPts val="1000"/>
              </a:spcBef>
              <a:buFont typeface="Arial" panose="020B0604020202020204" pitchFamily="34" charset="0"/>
              <a:buChar char="•"/>
              <a:defRPr sz="18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15000"/>
              </a:lnSpc>
              <a:spcAft>
                <a:spcPts val="800"/>
              </a:spcAft>
            </a:pPr>
            <a:r>
              <a:rPr lang="en-ZA" sz="2400" dirty="0" err="1">
                <a:solidFill>
                  <a:schemeClr val="bg1"/>
                </a:solidFill>
                <a:ea typeface="Calibri" panose="020F0502020204030204" pitchFamily="34" charset="0"/>
                <a:cs typeface="Times New Roman" panose="02020603050405020304" pitchFamily="18" charset="0"/>
              </a:rPr>
              <a:t>Alhoewel</a:t>
            </a:r>
            <a:r>
              <a:rPr lang="en-ZA" sz="2400" dirty="0">
                <a:solidFill>
                  <a:schemeClr val="bg1"/>
                </a:solidFill>
                <a:ea typeface="Calibri" panose="020F0502020204030204" pitchFamily="34" charset="0"/>
                <a:cs typeface="Times New Roman" panose="02020603050405020304" pitchFamily="18" charset="0"/>
              </a:rPr>
              <a:t> </a:t>
            </a:r>
            <a:r>
              <a:rPr lang="en-ZA" sz="2400" dirty="0" err="1">
                <a:solidFill>
                  <a:schemeClr val="bg1"/>
                </a:solidFill>
                <a:ea typeface="Calibri" panose="020F0502020204030204" pitchFamily="34" charset="0"/>
                <a:cs typeface="Times New Roman" panose="02020603050405020304" pitchFamily="18" charset="0"/>
              </a:rPr>
              <a:t>hierdie</a:t>
            </a:r>
            <a:r>
              <a:rPr lang="en-ZA" sz="2400" dirty="0">
                <a:solidFill>
                  <a:schemeClr val="bg1"/>
                </a:solidFill>
                <a:ea typeface="Calibri" panose="020F0502020204030204" pitchFamily="34" charset="0"/>
                <a:cs typeface="Times New Roman" panose="02020603050405020304" pitchFamily="18" charset="0"/>
              </a:rPr>
              <a:t> </a:t>
            </a:r>
            <a:r>
              <a:rPr lang="en-ZA" sz="2400" dirty="0" err="1">
                <a:solidFill>
                  <a:schemeClr val="bg1"/>
                </a:solidFill>
                <a:ea typeface="Calibri" panose="020F0502020204030204" pitchFamily="34" charset="0"/>
                <a:cs typeface="Times New Roman" panose="02020603050405020304" pitchFamily="18" charset="0"/>
              </a:rPr>
              <a:t>woorde</a:t>
            </a:r>
            <a:r>
              <a:rPr lang="en-ZA" sz="2400" dirty="0">
                <a:solidFill>
                  <a:schemeClr val="bg1"/>
                </a:solidFill>
                <a:ea typeface="Calibri" panose="020F0502020204030204" pitchFamily="34" charset="0"/>
                <a:cs typeface="Times New Roman" panose="02020603050405020304" pitchFamily="18" charset="0"/>
              </a:rPr>
              <a:t> </a:t>
            </a:r>
            <a:r>
              <a:rPr lang="en-ZA" sz="2400" dirty="0" err="1">
                <a:solidFill>
                  <a:schemeClr val="bg1"/>
                </a:solidFill>
                <a:ea typeface="Calibri" panose="020F0502020204030204" pitchFamily="34" charset="0"/>
                <a:cs typeface="Times New Roman" panose="02020603050405020304" pitchFamily="18" charset="0"/>
              </a:rPr>
              <a:t>baie</a:t>
            </a:r>
            <a:r>
              <a:rPr lang="en-ZA" sz="2400" dirty="0">
                <a:solidFill>
                  <a:schemeClr val="bg1"/>
                </a:solidFill>
                <a:ea typeface="Calibri" panose="020F0502020204030204" pitchFamily="34" charset="0"/>
                <a:cs typeface="Times New Roman" panose="02020603050405020304" pitchFamily="18" charset="0"/>
              </a:rPr>
              <a:t> </a:t>
            </a:r>
            <a:r>
              <a:rPr lang="en-ZA" sz="2400" dirty="0" err="1">
                <a:solidFill>
                  <a:schemeClr val="bg1"/>
                </a:solidFill>
                <a:ea typeface="Calibri" panose="020F0502020204030204" pitchFamily="34" charset="0"/>
                <a:cs typeface="Times New Roman" panose="02020603050405020304" pitchFamily="18" charset="0"/>
              </a:rPr>
              <a:t>dieselfde</a:t>
            </a:r>
            <a:r>
              <a:rPr lang="en-ZA" sz="2400" dirty="0">
                <a:solidFill>
                  <a:schemeClr val="bg1"/>
                </a:solidFill>
                <a:ea typeface="Calibri" panose="020F0502020204030204" pitchFamily="34" charset="0"/>
                <a:cs typeface="Times New Roman" panose="02020603050405020304" pitchFamily="18" charset="0"/>
              </a:rPr>
              <a:t> is, het </a:t>
            </a:r>
            <a:r>
              <a:rPr lang="en-ZA" sz="2400" dirty="0" err="1">
                <a:solidFill>
                  <a:schemeClr val="bg1"/>
                </a:solidFill>
                <a:ea typeface="Calibri" panose="020F0502020204030204" pitchFamily="34" charset="0"/>
                <a:cs typeface="Times New Roman" panose="02020603050405020304" pitchFamily="18" charset="0"/>
              </a:rPr>
              <a:t>hul</a:t>
            </a:r>
            <a:r>
              <a:rPr lang="en-ZA" sz="2400" dirty="0">
                <a:solidFill>
                  <a:schemeClr val="bg1"/>
                </a:solidFill>
                <a:ea typeface="Calibri" panose="020F0502020204030204" pitchFamily="34" charset="0"/>
                <a:cs typeface="Times New Roman" panose="02020603050405020304" pitchFamily="18" charset="0"/>
              </a:rPr>
              <a:t> </a:t>
            </a:r>
            <a:r>
              <a:rPr lang="en-ZA" sz="2400" dirty="0" err="1">
                <a:solidFill>
                  <a:schemeClr val="bg1"/>
                </a:solidFill>
                <a:ea typeface="Calibri" panose="020F0502020204030204" pitchFamily="34" charset="0"/>
                <a:cs typeface="Times New Roman" panose="02020603050405020304" pitchFamily="18" charset="0"/>
              </a:rPr>
              <a:t>verskillende</a:t>
            </a:r>
            <a:r>
              <a:rPr lang="en-ZA" sz="2400" dirty="0">
                <a:solidFill>
                  <a:schemeClr val="bg1"/>
                </a:solidFill>
                <a:ea typeface="Calibri" panose="020F0502020204030204" pitchFamily="34" charset="0"/>
                <a:cs typeface="Times New Roman" panose="02020603050405020304" pitchFamily="18" charset="0"/>
              </a:rPr>
              <a:t> </a:t>
            </a:r>
            <a:r>
              <a:rPr lang="en-ZA" sz="2400" dirty="0" err="1">
                <a:solidFill>
                  <a:schemeClr val="bg1"/>
                </a:solidFill>
                <a:ea typeface="Calibri" panose="020F0502020204030204" pitchFamily="34" charset="0"/>
                <a:cs typeface="Times New Roman" panose="02020603050405020304" pitchFamily="18" charset="0"/>
              </a:rPr>
              <a:t>betekenisse</a:t>
            </a:r>
            <a:r>
              <a:rPr lang="en-ZA" sz="2400" dirty="0">
                <a:solidFill>
                  <a:schemeClr val="bg1"/>
                </a:solidFill>
                <a:ea typeface="Calibri" panose="020F0502020204030204" pitchFamily="34" charset="0"/>
                <a:cs typeface="Times New Roman" panose="02020603050405020304" pitchFamily="18" charset="0"/>
              </a:rPr>
              <a:t>: </a:t>
            </a:r>
          </a:p>
        </p:txBody>
      </p:sp>
      <p:sp>
        <p:nvSpPr>
          <p:cNvPr id="2" name="Rounded Rectangle 1"/>
          <p:cNvSpPr/>
          <p:nvPr/>
        </p:nvSpPr>
        <p:spPr>
          <a:xfrm rot="866518">
            <a:off x="4230351" y="2910849"/>
            <a:ext cx="1588168" cy="401052"/>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bg1"/>
                </a:solidFill>
              </a:rPr>
              <a:t>EFFEKTIEF</a:t>
            </a:r>
          </a:p>
        </p:txBody>
      </p:sp>
      <p:sp>
        <p:nvSpPr>
          <p:cNvPr id="7" name="Rounded Rectangle 6"/>
          <p:cNvSpPr/>
          <p:nvPr/>
        </p:nvSpPr>
        <p:spPr>
          <a:xfrm>
            <a:off x="4043756" y="5309937"/>
            <a:ext cx="1923907" cy="401052"/>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bg2"/>
                </a:solidFill>
              </a:rPr>
              <a:t>DOELTREFFEND</a:t>
            </a:r>
          </a:p>
        </p:txBody>
      </p:sp>
      <p:pic>
        <p:nvPicPr>
          <p:cNvPr id="11" name="Picture 10">
            <a:extLst>
              <a:ext uri="{FF2B5EF4-FFF2-40B4-BE49-F238E27FC236}">
                <a16:creationId xmlns:a16="http://schemas.microsoft.com/office/drawing/2014/main" id="{1ED7A34E-B8F3-9994-A8FA-574CB46EC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0677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386459" y="633084"/>
            <a:ext cx="11225809" cy="1280936"/>
          </a:xfrm>
        </p:spPr>
        <p:txBody>
          <a:bodyPr>
            <a:normAutofit fontScale="90000"/>
          </a:bodyPr>
          <a:lstStyle/>
          <a:p>
            <a:r>
              <a:rPr lang="en-ZA" sz="4400" b="1" dirty="0">
                <a:solidFill>
                  <a:srgbClr val="FFFFFF"/>
                </a:solidFill>
                <a:effectLst/>
                <a:ea typeface="Times New Roman" panose="02020603050405020304" pitchFamily="18" charset="0"/>
                <a:cs typeface="Times New Roman" panose="02020603050405020304" pitchFamily="18" charset="0"/>
              </a:rPr>
              <a:t>Wat </a:t>
            </a:r>
            <a:r>
              <a:rPr lang="en-ZA" sz="4400" b="1" dirty="0" err="1">
                <a:solidFill>
                  <a:srgbClr val="FFFFFF"/>
                </a:solidFill>
                <a:effectLst/>
                <a:ea typeface="Times New Roman" panose="02020603050405020304" pitchFamily="18" charset="0"/>
                <a:cs typeface="Times New Roman" panose="02020603050405020304" pitchFamily="18" charset="0"/>
              </a:rPr>
              <a:t>ka</a:t>
            </a:r>
            <a:r>
              <a:rPr lang="en-ZA" sz="4400" dirty="0" err="1">
                <a:solidFill>
                  <a:srgbClr val="FFFFFF"/>
                </a:solidFill>
                <a:ea typeface="Times New Roman" panose="02020603050405020304" pitchFamily="18" charset="0"/>
                <a:cs typeface="Times New Roman" panose="02020603050405020304" pitchFamily="18" charset="0"/>
              </a:rPr>
              <a:t>n</a:t>
            </a:r>
            <a:r>
              <a:rPr lang="en-ZA" sz="4400" dirty="0">
                <a:solidFill>
                  <a:srgbClr val="FFFFFF"/>
                </a:solidFill>
                <a:ea typeface="Times New Roman" panose="02020603050405020304" pitchFamily="18" charset="0"/>
                <a:cs typeface="Times New Roman" panose="02020603050405020304" pitchFamily="18" charset="0"/>
              </a:rPr>
              <a:t> </a:t>
            </a:r>
            <a:r>
              <a:rPr lang="en-ZA" sz="4400" dirty="0" err="1">
                <a:solidFill>
                  <a:srgbClr val="FFFFFF"/>
                </a:solidFill>
                <a:ea typeface="Times New Roman" panose="02020603050405020304" pitchFamily="18" charset="0"/>
                <a:cs typeface="Times New Roman" panose="02020603050405020304" pitchFamily="18" charset="0"/>
              </a:rPr>
              <a:t>jy</a:t>
            </a:r>
            <a:r>
              <a:rPr lang="en-ZA" sz="4400" dirty="0">
                <a:solidFill>
                  <a:srgbClr val="FFFFFF"/>
                </a:solidFill>
                <a:ea typeface="Times New Roman" panose="02020603050405020304" pitchFamily="18" charset="0"/>
                <a:cs typeface="Times New Roman" panose="02020603050405020304" pitchFamily="18" charset="0"/>
              </a:rPr>
              <a:t> </a:t>
            </a:r>
            <a:r>
              <a:rPr lang="en-ZA" sz="4400" dirty="0" err="1">
                <a:solidFill>
                  <a:srgbClr val="FFFFFF"/>
                </a:solidFill>
                <a:ea typeface="Times New Roman" panose="02020603050405020304" pitchFamily="18" charset="0"/>
                <a:cs typeface="Times New Roman" panose="02020603050405020304" pitchFamily="18" charset="0"/>
              </a:rPr>
              <a:t>doen</a:t>
            </a:r>
            <a:r>
              <a:rPr lang="en-ZA" sz="4400" dirty="0">
                <a:solidFill>
                  <a:srgbClr val="FFFFFF"/>
                </a:solidFill>
                <a:ea typeface="Times New Roman" panose="02020603050405020304" pitchFamily="18" charset="0"/>
                <a:cs typeface="Times New Roman" panose="02020603050405020304" pitchFamily="18" charset="0"/>
              </a:rPr>
              <a:t> om </a:t>
            </a:r>
            <a:r>
              <a:rPr lang="en-ZA" sz="4400" dirty="0" err="1">
                <a:solidFill>
                  <a:srgbClr val="FFFFFF"/>
                </a:solidFill>
                <a:ea typeface="Times New Roman" panose="02020603050405020304" pitchFamily="18" charset="0"/>
                <a:cs typeface="Times New Roman" panose="02020603050405020304" pitchFamily="18" charset="0"/>
              </a:rPr>
              <a:t>meer</a:t>
            </a:r>
            <a:r>
              <a:rPr lang="en-ZA" sz="4400" dirty="0">
                <a:solidFill>
                  <a:srgbClr val="FFFFFF"/>
                </a:solidFill>
                <a:ea typeface="Times New Roman" panose="02020603050405020304" pitchFamily="18" charset="0"/>
                <a:cs typeface="Times New Roman" panose="02020603050405020304" pitchFamily="18" charset="0"/>
              </a:rPr>
              <a:t> EFFEKTIEF </a:t>
            </a:r>
            <a:r>
              <a:rPr lang="en-ZA" sz="4400" dirty="0" err="1">
                <a:solidFill>
                  <a:srgbClr val="FFFFFF"/>
                </a:solidFill>
                <a:ea typeface="Times New Roman" panose="02020603050405020304" pitchFamily="18" charset="0"/>
                <a:cs typeface="Times New Roman" panose="02020603050405020304" pitchFamily="18" charset="0"/>
              </a:rPr>
              <a:t>en</a:t>
            </a:r>
            <a:r>
              <a:rPr lang="en-ZA" sz="4400" dirty="0">
                <a:solidFill>
                  <a:srgbClr val="FFFFFF"/>
                </a:solidFill>
                <a:ea typeface="Times New Roman" panose="02020603050405020304" pitchFamily="18" charset="0"/>
                <a:cs typeface="Times New Roman" panose="02020603050405020304" pitchFamily="18" charset="0"/>
              </a:rPr>
              <a:t> DOELTREFFEND by die </a:t>
            </a:r>
            <a:r>
              <a:rPr lang="en-ZA" sz="4400" dirty="0" err="1">
                <a:solidFill>
                  <a:srgbClr val="FFFFFF"/>
                </a:solidFill>
                <a:ea typeface="Times New Roman" panose="02020603050405020304" pitchFamily="18" charset="0"/>
                <a:cs typeface="Times New Roman" panose="02020603050405020304" pitchFamily="18" charset="0"/>
              </a:rPr>
              <a:t>skool</a:t>
            </a:r>
            <a:r>
              <a:rPr lang="en-ZA" sz="4400" dirty="0">
                <a:solidFill>
                  <a:srgbClr val="FFFFFF"/>
                </a:solidFill>
                <a:ea typeface="Times New Roman" panose="02020603050405020304" pitchFamily="18" charset="0"/>
                <a:cs typeface="Times New Roman" panose="02020603050405020304" pitchFamily="18" charset="0"/>
              </a:rPr>
              <a:t> </a:t>
            </a:r>
            <a:r>
              <a:rPr lang="en-ZA" sz="4400" dirty="0" err="1">
                <a:solidFill>
                  <a:srgbClr val="FFFFFF"/>
                </a:solidFill>
                <a:ea typeface="Times New Roman" panose="02020603050405020304" pitchFamily="18" charset="0"/>
                <a:cs typeface="Times New Roman" panose="02020603050405020304" pitchFamily="18" charset="0"/>
              </a:rPr>
              <a:t>te</a:t>
            </a:r>
            <a:r>
              <a:rPr lang="en-ZA" sz="4400" dirty="0">
                <a:solidFill>
                  <a:srgbClr val="FFFFFF"/>
                </a:solidFill>
                <a:ea typeface="Times New Roman" panose="02020603050405020304" pitchFamily="18" charset="0"/>
                <a:cs typeface="Times New Roman" panose="02020603050405020304" pitchFamily="18" charset="0"/>
              </a:rPr>
              <a:t> wees</a:t>
            </a:r>
            <a:r>
              <a:rPr lang="en-ZA" sz="4400" b="1" dirty="0">
                <a:solidFill>
                  <a:srgbClr val="FFFFFF"/>
                </a:solidFill>
                <a:effectLst/>
                <a:ea typeface="Times New Roman" panose="02020603050405020304" pitchFamily="18" charset="0"/>
                <a:cs typeface="Times New Roman" panose="02020603050405020304" pitchFamily="18" charset="0"/>
              </a:rPr>
              <a:t>?</a:t>
            </a:r>
            <a:endParaRPr lang="en-US" b="1" dirty="0">
              <a:solidFill>
                <a:schemeClr val="tx1"/>
              </a:solidFill>
            </a:endParaRPr>
          </a:p>
        </p:txBody>
      </p:sp>
      <p:pic>
        <p:nvPicPr>
          <p:cNvPr id="5" name="Picture 4" descr="Graphical user interface&#10;&#10;Description automatically generated with medium confidence">
            <a:extLst>
              <a:ext uri="{FF2B5EF4-FFF2-40B4-BE49-F238E27FC236}">
                <a16:creationId xmlns:a16="http://schemas.microsoft.com/office/drawing/2014/main" id="{D020533D-84D4-47F5-BC79-8C4A1B4D9F69}"/>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341018" y="4671265"/>
            <a:ext cx="1831802" cy="1733736"/>
          </a:xfrm>
          <a:prstGeom prst="flowChartConnector">
            <a:avLst/>
          </a:prstGeom>
          <a:noFill/>
          <a:ln>
            <a:noFill/>
          </a:ln>
          <a:extLst>
            <a:ext uri="{53640926-AAD7-44D8-BBD7-CCE9431645EC}">
              <a14:shadowObscured xmlns:a14="http://schemas.microsoft.com/office/drawing/2010/main"/>
            </a:ext>
          </a:extLst>
        </p:spPr>
      </p:pic>
      <p:pic>
        <p:nvPicPr>
          <p:cNvPr id="6" name="Picture 5" descr="Graphical user interface&#10;&#10;Description automatically generated with medium confidence">
            <a:extLst>
              <a:ext uri="{FF2B5EF4-FFF2-40B4-BE49-F238E27FC236}">
                <a16:creationId xmlns:a16="http://schemas.microsoft.com/office/drawing/2014/main" id="{2C7AB214-43B9-49E6-8AF6-721838DC0247}"/>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386459" y="2852717"/>
            <a:ext cx="1740921" cy="1733736"/>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up of a pen&#10;&#10;Description automatically generated with medium confidence">
            <a:extLst>
              <a:ext uri="{FF2B5EF4-FFF2-40B4-BE49-F238E27FC236}">
                <a16:creationId xmlns:a16="http://schemas.microsoft.com/office/drawing/2014/main" id="{729914A7-656E-54F4-F026-6FAEF9AB05E8}"/>
              </a:ext>
            </a:extLst>
          </p:cNvPr>
          <p:cNvPicPr>
            <a:picLocks noChangeAspect="1"/>
          </p:cNvPicPr>
          <p:nvPr/>
        </p:nvPicPr>
        <p:blipFill>
          <a:blip r:embed="rId5"/>
          <a:stretch>
            <a:fillRect/>
          </a:stretch>
        </p:blipFill>
        <p:spPr>
          <a:xfrm>
            <a:off x="2552699" y="2091231"/>
            <a:ext cx="4936889" cy="3291259"/>
          </a:xfrm>
          <a:prstGeom prst="rect">
            <a:avLst/>
          </a:prstGeom>
        </p:spPr>
      </p:pic>
      <p:pic>
        <p:nvPicPr>
          <p:cNvPr id="7" name="Picture 6" descr="A picture containing outdoor, sky, sunset, person&#10;&#10;Description automatically generated">
            <a:extLst>
              <a:ext uri="{FF2B5EF4-FFF2-40B4-BE49-F238E27FC236}">
                <a16:creationId xmlns:a16="http://schemas.microsoft.com/office/drawing/2014/main" id="{5F5B342F-51E2-D7EF-2598-30010FA7BDD9}"/>
              </a:ext>
            </a:extLst>
          </p:cNvPr>
          <p:cNvPicPr>
            <a:picLocks noChangeAspect="1"/>
          </p:cNvPicPr>
          <p:nvPr/>
        </p:nvPicPr>
        <p:blipFill>
          <a:blip r:embed="rId6"/>
          <a:stretch>
            <a:fillRect/>
          </a:stretch>
        </p:blipFill>
        <p:spPr>
          <a:xfrm>
            <a:off x="7672638" y="3141476"/>
            <a:ext cx="4319154" cy="2879436"/>
          </a:xfrm>
          <a:prstGeom prst="rect">
            <a:avLst/>
          </a:prstGeom>
        </p:spPr>
      </p:pic>
    </p:spTree>
    <p:extLst>
      <p:ext uri="{BB962C8B-B14F-4D97-AF65-F5344CB8AC3E}">
        <p14:creationId xmlns:p14="http://schemas.microsoft.com/office/powerpoint/2010/main" val="372448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081DA-4028-4204-A51C-7F62D45B6450}"/>
              </a:ext>
            </a:extLst>
          </p:cNvPr>
          <p:cNvSpPr>
            <a:spLocks noGrp="1"/>
          </p:cNvSpPr>
          <p:nvPr>
            <p:ph type="title"/>
          </p:nvPr>
        </p:nvSpPr>
        <p:spPr>
          <a:xfrm>
            <a:off x="157322" y="254010"/>
            <a:ext cx="10045554" cy="1049964"/>
          </a:xfrm>
        </p:spPr>
        <p:txBody>
          <a:bodyPr>
            <a:noAutofit/>
          </a:bodyPr>
          <a:lstStyle/>
          <a:p>
            <a:pPr>
              <a:lnSpc>
                <a:spcPct val="115000"/>
              </a:lnSpc>
              <a:spcAft>
                <a:spcPts val="800"/>
              </a:spcAft>
            </a:pPr>
            <a:r>
              <a:rPr lang="nl-NL" sz="3200" dirty="0">
                <a:solidFill>
                  <a:schemeClr val="bg1"/>
                </a:solidFill>
                <a:latin typeface="+mj-lt"/>
                <a:ea typeface="Calibri" panose="020F0502020204030204" pitchFamily="34" charset="0"/>
                <a:cs typeface="Times New Roman" panose="02020603050405020304" pitchFamily="18" charset="0"/>
              </a:rPr>
              <a:t>Dinge wat ons kan doen om ons tyd effektief en doeltreffend te bestuur</a:t>
            </a:r>
            <a:r>
              <a:rPr lang="en-ZA" sz="3200" b="1" dirty="0">
                <a:solidFill>
                  <a:schemeClr val="bg1"/>
                </a:solidFill>
                <a:effectLst/>
                <a:latin typeface="+mj-lt"/>
                <a:ea typeface="Calibri" panose="020F0502020204030204" pitchFamily="34" charset="0"/>
                <a:cs typeface="Times New Roman" panose="02020603050405020304" pitchFamily="18" charset="0"/>
              </a:rPr>
              <a:t>:</a:t>
            </a:r>
            <a:endParaRPr lang="en-ZA" sz="3200" dirty="0">
              <a:solidFill>
                <a:schemeClr val="bg1"/>
              </a:solidFill>
              <a:effectLst/>
              <a:latin typeface="+mj-lt"/>
              <a:ea typeface="Calibri" panose="020F0502020204030204" pitchFamily="34" charset="0"/>
              <a:cs typeface="Times New Roman" panose="02020603050405020304" pitchFamily="18" charset="0"/>
            </a:endParaRPr>
          </a:p>
        </p:txBody>
      </p:sp>
      <p:sp>
        <p:nvSpPr>
          <p:cNvPr id="9219" name="Rectangle 8">
            <a:extLst>
              <a:ext uri="{FF2B5EF4-FFF2-40B4-BE49-F238E27FC236}">
                <a16:creationId xmlns:a16="http://schemas.microsoft.com/office/drawing/2014/main" id="{A17D04F1-4318-4DD6-B27E-D66AE4D426B2}"/>
              </a:ext>
            </a:extLst>
          </p:cNvPr>
          <p:cNvSpPr>
            <a:spLocks noGrp="1" noChangeArrowheads="1"/>
          </p:cNvSpPr>
          <p:nvPr>
            <p:ph type="body" sz="quarter" idx="11"/>
          </p:nvPr>
        </p:nvSpPr>
        <p:spPr>
          <a:xfrm>
            <a:off x="500343" y="1552755"/>
            <a:ext cx="9506299" cy="4337452"/>
          </a:xfrm>
        </p:spPr>
        <p:txBody>
          <a:bodyPr wrap="square" anchor="t">
            <a:normAutofit fontScale="92500" lnSpcReduction="20000"/>
          </a:bodyPr>
          <a:lstStyle/>
          <a:p>
            <a:pPr marL="342900" lvl="0" indent="-342900">
              <a:lnSpc>
                <a:spcPct val="115000"/>
              </a:lnSpc>
              <a:buFont typeface="+mj-lt"/>
              <a:buAutoNum type="arabicPeriod"/>
            </a:pPr>
            <a:r>
              <a:rPr lang="nl-NL" sz="3200" b="0" dirty="0">
                <a:ea typeface="Calibri" panose="020F0502020204030204" pitchFamily="34" charset="0"/>
                <a:cs typeface="Times New Roman" panose="02020603050405020304" pitchFamily="18" charset="0"/>
              </a:rPr>
              <a:t> Gebruik 'n notaboek of 'n dagboek</a:t>
            </a:r>
            <a:endParaRPr lang="en-ZA" sz="3200" b="0" dirty="0">
              <a:effectLst/>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Kry</a:t>
            </a: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genoeg</a:t>
            </a: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slaap</a:t>
            </a:r>
            <a:endParaRPr lang="en-ZA" sz="3200" b="0" dirty="0">
              <a:effectLst/>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nl-NL" sz="3200" b="0" dirty="0">
                <a:ea typeface="Calibri" panose="020F0502020204030204" pitchFamily="34" charset="0"/>
                <a:cs typeface="Times New Roman" panose="02020603050405020304" pitchFamily="18" charset="0"/>
              </a:rPr>
              <a:t> Luister en konsentreer in die klas</a:t>
            </a:r>
            <a:endParaRPr lang="en-ZA" sz="3200" b="0" dirty="0">
              <a:effectLst/>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Hersiening</a:t>
            </a:r>
            <a:endParaRPr lang="en-ZA" sz="3200" b="0" dirty="0">
              <a:effectLst/>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Organisering</a:t>
            </a: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en</a:t>
            </a: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beplanning</a:t>
            </a:r>
            <a:endParaRPr lang="en-ZA" sz="3200" b="0" dirty="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nl-NL" sz="3200" b="0" dirty="0">
                <a:ea typeface="Calibri" panose="020F0502020204030204" pitchFamily="34" charset="0"/>
                <a:cs typeface="Times New Roman" panose="02020603050405020304" pitchFamily="18" charset="0"/>
              </a:rPr>
              <a:t> Probeer om jou studies te geniet</a:t>
            </a:r>
          </a:p>
          <a:p>
            <a:pPr marL="342900" lvl="0" indent="-342900">
              <a:lnSpc>
                <a:spcPct val="115000"/>
              </a:lnSpc>
              <a:spcAft>
                <a:spcPts val="800"/>
              </a:spcAft>
              <a:buFont typeface="+mj-lt"/>
              <a:buAutoNum type="arabicPeriod"/>
            </a:pP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Moenie</a:t>
            </a: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uitstel</a:t>
            </a:r>
            <a:r>
              <a:rPr lang="en-ZA" sz="3200" b="0" dirty="0">
                <a:ea typeface="Calibri" panose="020F0502020204030204" pitchFamily="34" charset="0"/>
                <a:cs typeface="Times New Roman" panose="02020603050405020304" pitchFamily="18" charset="0"/>
              </a:rPr>
              <a:t> </a:t>
            </a:r>
            <a:r>
              <a:rPr lang="en-ZA" sz="3200" b="0" dirty="0" err="1">
                <a:ea typeface="Calibri" panose="020F0502020204030204" pitchFamily="34" charset="0"/>
                <a:cs typeface="Times New Roman" panose="02020603050405020304" pitchFamily="18" charset="0"/>
              </a:rPr>
              <a:t>nie</a:t>
            </a:r>
            <a:endParaRPr lang="en-US" altLang="en-US" dirty="0"/>
          </a:p>
        </p:txBody>
      </p:sp>
      <p:pic>
        <p:nvPicPr>
          <p:cNvPr id="6" name="Picture 5" descr="Graphical user interface&#10;&#10;Description automatically generated with medium confidence">
            <a:extLst>
              <a:ext uri="{FF2B5EF4-FFF2-40B4-BE49-F238E27FC236}">
                <a16:creationId xmlns:a16="http://schemas.microsoft.com/office/drawing/2014/main" id="{5B7E1CBF-2FFC-4D73-AD84-5F95DFA0D844}"/>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0293757" y="3571507"/>
            <a:ext cx="1831802" cy="1733736"/>
          </a:xfrm>
          <a:prstGeom prst="flowChartConnector">
            <a:avLst/>
          </a:prstGeom>
          <a:noFill/>
          <a:ln>
            <a:noFill/>
          </a:ln>
          <a:extLst>
            <a:ext uri="{53640926-AAD7-44D8-BBD7-CCE9431645EC}">
              <a14:shadowObscured xmlns:a14="http://schemas.microsoft.com/office/drawing/2010/main"/>
            </a:ext>
          </a:extLst>
        </p:spPr>
      </p:pic>
      <p:pic>
        <p:nvPicPr>
          <p:cNvPr id="7" name="Picture 6" descr="Graphical user interface&#10;&#10;Description automatically generated with medium confidence">
            <a:extLst>
              <a:ext uri="{FF2B5EF4-FFF2-40B4-BE49-F238E27FC236}">
                <a16:creationId xmlns:a16="http://schemas.microsoft.com/office/drawing/2014/main" id="{F795CE4D-8538-43CD-B68A-ACDC0E7A1D28}"/>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10293757" y="1837771"/>
            <a:ext cx="1740921" cy="1733736"/>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866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6839344-185E-41C8-994C-A1BD976EF113}"/>
              </a:ext>
            </a:extLst>
          </p:cNvPr>
          <p:cNvSpPr>
            <a:spLocks noGrp="1"/>
          </p:cNvSpPr>
          <p:nvPr>
            <p:ph type="title"/>
          </p:nvPr>
        </p:nvSpPr>
        <p:spPr>
          <a:xfrm>
            <a:off x="212816" y="408883"/>
            <a:ext cx="8189312" cy="1267517"/>
          </a:xfrm>
        </p:spPr>
        <p:txBody>
          <a:bodyPr>
            <a:noAutofit/>
          </a:bodyPr>
          <a:lstStyle/>
          <a:p>
            <a:pPr>
              <a:lnSpc>
                <a:spcPct val="107000"/>
              </a:lnSpc>
              <a:spcAft>
                <a:spcPts val="800"/>
              </a:spcAft>
            </a:pPr>
            <a:r>
              <a:rPr lang="nl-NL" sz="3200" dirty="0">
                <a:solidFill>
                  <a:srgbClr val="FFFFFF"/>
                </a:solidFill>
                <a:latin typeface="+mj-lt"/>
                <a:ea typeface="Times New Roman" panose="02020603050405020304" pitchFamily="18" charset="0"/>
                <a:cs typeface="Times New Roman" panose="02020603050405020304" pitchFamily="18" charset="0"/>
              </a:rPr>
              <a:t>Watter van die 7 strategieë op die vorige skyfie kan jy in plek stel om jou in Graad 9 te help?</a:t>
            </a:r>
            <a:endParaRPr lang="en-ZA" sz="3200" dirty="0">
              <a:effectLst/>
              <a:latin typeface="+mj-lt"/>
              <a:ea typeface="Calibri" panose="020F0502020204030204" pitchFamily="34" charset="0"/>
              <a:cs typeface="Times New Roman" panose="02020603050405020304" pitchFamily="18" charset="0"/>
            </a:endParaRPr>
          </a:p>
        </p:txBody>
      </p:sp>
      <p:pic>
        <p:nvPicPr>
          <p:cNvPr id="4" name="Picture 3" descr="Graphical user interface&#10;&#10;Description automatically generated with medium confidence">
            <a:extLst>
              <a:ext uri="{FF2B5EF4-FFF2-40B4-BE49-F238E27FC236}">
                <a16:creationId xmlns:a16="http://schemas.microsoft.com/office/drawing/2014/main" id="{0F6C7052-E002-47B4-9CAF-80B524C43000}"/>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10117055" y="3210245"/>
            <a:ext cx="1831802" cy="1733736"/>
          </a:xfrm>
          <a:prstGeom prst="flowChartConnector">
            <a:avLst/>
          </a:prstGeom>
          <a:noFill/>
          <a:ln>
            <a:noFill/>
          </a:ln>
          <a:extLst>
            <a:ext uri="{53640926-AAD7-44D8-BBD7-CCE9431645EC}">
              <a14:shadowObscured xmlns:a14="http://schemas.microsoft.com/office/drawing/2010/main"/>
            </a:ext>
          </a:extLst>
        </p:spPr>
      </p:pic>
      <p:pic>
        <p:nvPicPr>
          <p:cNvPr id="5" name="Picture 4" descr="Graphical user interface&#10;&#10;Description automatically generated with medium confidence">
            <a:extLst>
              <a:ext uri="{FF2B5EF4-FFF2-40B4-BE49-F238E27FC236}">
                <a16:creationId xmlns:a16="http://schemas.microsoft.com/office/drawing/2014/main" id="{DE35DFF6-3F4A-41ED-827F-9BB4C3C191CD}"/>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10211618" y="4943981"/>
            <a:ext cx="1740921" cy="1733736"/>
          </a:xfrm>
          <a:prstGeom prst="flowChartConnector">
            <a:avLst/>
          </a:prstGeom>
          <a:noFill/>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Shape&#10;&#10;Description automatically generated">
            <a:extLst>
              <a:ext uri="{FF2B5EF4-FFF2-40B4-BE49-F238E27FC236}">
                <a16:creationId xmlns:a16="http://schemas.microsoft.com/office/drawing/2014/main" id="{102EB577-7622-FF0F-E38E-BB0160332920}"/>
              </a:ext>
            </a:extLst>
          </p:cNvPr>
          <p:cNvPicPr>
            <a:picLocks noChangeAspect="1"/>
          </p:cNvPicPr>
          <p:nvPr/>
        </p:nvPicPr>
        <p:blipFill>
          <a:blip r:embed="rId5"/>
          <a:stretch>
            <a:fillRect/>
          </a:stretch>
        </p:blipFill>
        <p:spPr>
          <a:xfrm>
            <a:off x="977215" y="2390421"/>
            <a:ext cx="6556194" cy="4058696"/>
          </a:xfrm>
          <a:prstGeom prst="rect">
            <a:avLst/>
          </a:prstGeom>
        </p:spPr>
      </p:pic>
    </p:spTree>
    <p:extLst>
      <p:ext uri="{BB962C8B-B14F-4D97-AF65-F5344CB8AC3E}">
        <p14:creationId xmlns:p14="http://schemas.microsoft.com/office/powerpoint/2010/main" val="3099432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Custom 24">
      <a:dk1>
        <a:srgbClr val="000000"/>
      </a:dk1>
      <a:lt1>
        <a:srgbClr val="FFFFFF"/>
      </a:lt1>
      <a:dk2>
        <a:srgbClr val="000000"/>
      </a:dk2>
      <a:lt2>
        <a:srgbClr val="E6E6E6"/>
      </a:lt2>
      <a:accent1>
        <a:srgbClr val="264653"/>
      </a:accent1>
      <a:accent2>
        <a:srgbClr val="2A9D8F"/>
      </a:accent2>
      <a:accent3>
        <a:srgbClr val="E9C46A"/>
      </a:accent3>
      <a:accent4>
        <a:srgbClr val="F4A261"/>
      </a:accent4>
      <a:accent5>
        <a:srgbClr val="E76F51"/>
      </a:accent5>
      <a:accent6>
        <a:srgbClr val="FFFFFF"/>
      </a:accent6>
      <a:hlink>
        <a:srgbClr val="FFFFFF"/>
      </a:hlink>
      <a:folHlink>
        <a:srgbClr val="FFFFFF"/>
      </a:folHlink>
    </a:clrScheme>
    <a:fontScheme name="Heritage and History">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ck History Month_TM10103076_Win32_LH_v4" id="{5AE25372-5B71-4B3F-A332-C4D84C968E46}" vid="{07F4610E-88B6-4CC8-AAA7-899DFEA9E17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A8A967B1-A0A0-415E-82CC-A85AEE3A67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FAAC47-BD84-465D-B982-7A75BCC08F7D}">
  <ds:schemaRefs>
    <ds:schemaRef ds:uri="http://schemas.microsoft.com/sharepoint/v3/contenttype/forms"/>
  </ds:schemaRefs>
</ds:datastoreItem>
</file>

<file path=customXml/itemProps3.xml><?xml version="1.0" encoding="utf-8"?>
<ds:datastoreItem xmlns:ds="http://schemas.openxmlformats.org/officeDocument/2006/customXml" ds:itemID="{0F89EEA4-141F-4066-B57B-E44468FB3D6E}">
  <ds:schemaRefs>
    <ds:schemaRef ds:uri="230e9df3-be65-4c73-a93b-d1236ebd677e"/>
    <ds:schemaRef ds:uri="http://schemas.microsoft.com/office/2006/documentManagement/types"/>
    <ds:schemaRef ds:uri="http://schemas.microsoft.com/sharepoint/v3"/>
    <ds:schemaRef ds:uri="http://purl.org/dc/elements/1.1/"/>
    <ds:schemaRef ds:uri="http://schemas.microsoft.com/office/infopath/2007/PartnerControls"/>
    <ds:schemaRef ds:uri="16c05727-aa75-4e4a-9b5f-8a80a1165891"/>
    <ds:schemaRef ds:uri="http://purl.org/dc/terms/"/>
    <ds:schemaRef ds:uri="http://purl.org/dc/dcmitype/"/>
    <ds:schemaRef ds:uri="http://schemas.openxmlformats.org/package/2006/metadata/core-properties"/>
    <ds:schemaRef ds:uri="71af3243-3dd4-4a8d-8c0d-dd76da1f02a5"/>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Black History Month presentation</Template>
  <TotalTime>3647</TotalTime>
  <Words>1335</Words>
  <Application>Microsoft Office PowerPoint</Application>
  <PresentationFormat>Widescreen</PresentationFormat>
  <Paragraphs>116</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Segoe UI</vt:lpstr>
      <vt:lpstr>Symbol</vt:lpstr>
      <vt:lpstr>2_Office Theme</vt:lpstr>
      <vt:lpstr>ORGANISERING</vt:lpstr>
      <vt:lpstr>Oorweeg die volgende:</vt:lpstr>
      <vt:lpstr>Organisering:</vt:lpstr>
      <vt:lpstr>Kom ons kyk na Sally se situasie: </vt:lpstr>
      <vt:lpstr>Hoe kan sy haar tyd organiseer? </vt:lpstr>
      <vt:lpstr>Effektiwiteit teenoor Doeltreffendheid  </vt:lpstr>
      <vt:lpstr>Wat kan jy doen om meer EFFEKTIEF en DOELTREFFEND by die skool te wees?</vt:lpstr>
      <vt:lpstr>Dinge wat ons kan doen om ons tyd effektief en doeltreffend te bestuur:</vt:lpstr>
      <vt:lpstr>Watter van die 7 strategieë op die vorige skyfie kan jy in plek stel om jou in Graad 9 te help?</vt:lpstr>
      <vt:lpstr>Aktiwiteit:</vt:lpstr>
      <vt:lpstr>5 TYDSBESTUURWENKE WAT ELKE TIENER MOET WEET</vt:lpstr>
      <vt:lpstr>Refleksie: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History Month</dc:title>
  <dc:subject/>
  <dc:creator>Kerri Cunningham</dc:creator>
  <cp:keywords/>
  <dc:description/>
  <cp:lastModifiedBy>Carsten Gertz</cp:lastModifiedBy>
  <cp:revision>18</cp:revision>
  <dcterms:created xsi:type="dcterms:W3CDTF">2022-02-13T12:18:09Z</dcterms:created>
  <dcterms:modified xsi:type="dcterms:W3CDTF">2022-11-21T06:26:42Z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