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61" r:id="rId3"/>
    <p:sldId id="257" r:id="rId4"/>
    <p:sldId id="259" r:id="rId5"/>
    <p:sldId id="258" r:id="rId6"/>
    <p:sldId id="260"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06D955-A5AD-4023-BA2F-37953B691913}" v="9" dt="2022-08-20T09:42:51.2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56471" autoAdjust="0"/>
  </p:normalViewPr>
  <p:slideViewPr>
    <p:cSldViewPr snapToGrid="0" snapToObjects="1">
      <p:cViewPr varScale="1">
        <p:scale>
          <a:sx n="56" d="100"/>
          <a:sy n="56" d="100"/>
        </p:scale>
        <p:origin x="1277"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igh-Ann Pringle" userId="90c27759-dcb2-4cfd-84bf-93ebcdd77db7" providerId="ADAL" clId="{C42269A0-3F56-5246-A83F-725106571CC7}"/>
    <pc:docChg chg="undo custSel addSld modSld sldOrd">
      <pc:chgData name="Leigh-Ann Pringle" userId="90c27759-dcb2-4cfd-84bf-93ebcdd77db7" providerId="ADAL" clId="{C42269A0-3F56-5246-A83F-725106571CC7}" dt="2022-08-08T19:49:12.928" v="7838" actId="20577"/>
      <pc:docMkLst>
        <pc:docMk/>
      </pc:docMkLst>
      <pc:sldChg chg="modNotesTx">
        <pc:chgData name="Leigh-Ann Pringle" userId="90c27759-dcb2-4cfd-84bf-93ebcdd77db7" providerId="ADAL" clId="{C42269A0-3F56-5246-A83F-725106571CC7}" dt="2022-08-01T12:30:07.437" v="4266" actId="20577"/>
        <pc:sldMkLst>
          <pc:docMk/>
          <pc:sldMk cId="1803998556" sldId="256"/>
        </pc:sldMkLst>
      </pc:sldChg>
      <pc:sldChg chg="addSp delSp modSp mod modNotesTx">
        <pc:chgData name="Leigh-Ann Pringle" userId="90c27759-dcb2-4cfd-84bf-93ebcdd77db7" providerId="ADAL" clId="{C42269A0-3F56-5246-A83F-725106571CC7}" dt="2022-08-01T16:44:15.281" v="6635" actId="20577"/>
        <pc:sldMkLst>
          <pc:docMk/>
          <pc:sldMk cId="558770383" sldId="257"/>
        </pc:sldMkLst>
        <pc:spChg chg="del">
          <ac:chgData name="Leigh-Ann Pringle" userId="90c27759-dcb2-4cfd-84bf-93ebcdd77db7" providerId="ADAL" clId="{C42269A0-3F56-5246-A83F-725106571CC7}" dt="2022-08-01T13:02:09.349" v="5141" actId="931"/>
          <ac:spMkLst>
            <pc:docMk/>
            <pc:sldMk cId="558770383" sldId="257"/>
            <ac:spMk id="3" creationId="{09E7B189-1D38-6E26-FC09-6EC9695540AF}"/>
          </ac:spMkLst>
        </pc:spChg>
        <pc:spChg chg="add del mod">
          <ac:chgData name="Leigh-Ann Pringle" userId="90c27759-dcb2-4cfd-84bf-93ebcdd77db7" providerId="ADAL" clId="{C42269A0-3F56-5246-A83F-725106571CC7}" dt="2022-08-01T13:01:47.323" v="5140"/>
          <ac:spMkLst>
            <pc:docMk/>
            <pc:sldMk cId="558770383" sldId="257"/>
            <ac:spMk id="4" creationId="{539B8E6C-A60C-79A3-78A2-9901060CE918}"/>
          </ac:spMkLst>
        </pc:spChg>
        <pc:picChg chg="add mod">
          <ac:chgData name="Leigh-Ann Pringle" userId="90c27759-dcb2-4cfd-84bf-93ebcdd77db7" providerId="ADAL" clId="{C42269A0-3F56-5246-A83F-725106571CC7}" dt="2022-08-01T13:02:17.508" v="5143" actId="14100"/>
          <ac:picMkLst>
            <pc:docMk/>
            <pc:sldMk cId="558770383" sldId="257"/>
            <ac:picMk id="6" creationId="{EFE49392-8A8E-FB44-36CB-945F1E1049A9}"/>
          </ac:picMkLst>
        </pc:picChg>
      </pc:sldChg>
      <pc:sldChg chg="addSp modSp modNotesTx">
        <pc:chgData name="Leigh-Ann Pringle" userId="90c27759-dcb2-4cfd-84bf-93ebcdd77db7" providerId="ADAL" clId="{C42269A0-3F56-5246-A83F-725106571CC7}" dt="2022-08-01T17:21:37.175" v="6987" actId="20577"/>
        <pc:sldMkLst>
          <pc:docMk/>
          <pc:sldMk cId="3516191254" sldId="258"/>
        </pc:sldMkLst>
        <pc:picChg chg="add mod">
          <ac:chgData name="Leigh-Ann Pringle" userId="90c27759-dcb2-4cfd-84bf-93ebcdd77db7" providerId="ADAL" clId="{C42269A0-3F56-5246-A83F-725106571CC7}" dt="2022-08-01T12:15:32.663" v="4032" actId="14100"/>
          <ac:picMkLst>
            <pc:docMk/>
            <pc:sldMk cId="3516191254" sldId="258"/>
            <ac:picMk id="2050" creationId="{A3182813-948A-D495-FC74-1BC1AE87AB37}"/>
          </ac:picMkLst>
        </pc:picChg>
      </pc:sldChg>
      <pc:sldChg chg="addSp modSp ord modNotesTx">
        <pc:chgData name="Leigh-Ann Pringle" userId="90c27759-dcb2-4cfd-84bf-93ebcdd77db7" providerId="ADAL" clId="{C42269A0-3F56-5246-A83F-725106571CC7}" dt="2022-08-01T16:45:19.305" v="6638" actId="313"/>
        <pc:sldMkLst>
          <pc:docMk/>
          <pc:sldMk cId="1617442257" sldId="259"/>
        </pc:sldMkLst>
        <pc:picChg chg="add mod">
          <ac:chgData name="Leigh-Ann Pringle" userId="90c27759-dcb2-4cfd-84bf-93ebcdd77db7" providerId="ADAL" clId="{C42269A0-3F56-5246-A83F-725106571CC7}" dt="2022-08-01T10:40:01.413" v="2033" actId="14100"/>
          <ac:picMkLst>
            <pc:docMk/>
            <pc:sldMk cId="1617442257" sldId="259"/>
            <ac:picMk id="1026" creationId="{32793609-559C-F7FE-3699-526D9F084BCA}"/>
          </ac:picMkLst>
        </pc:picChg>
      </pc:sldChg>
      <pc:sldChg chg="modSp mod modNotesTx">
        <pc:chgData name="Leigh-Ann Pringle" userId="90c27759-dcb2-4cfd-84bf-93ebcdd77db7" providerId="ADAL" clId="{C42269A0-3F56-5246-A83F-725106571CC7}" dt="2022-08-08T16:28:51.100" v="7837" actId="1076"/>
        <pc:sldMkLst>
          <pc:docMk/>
          <pc:sldMk cId="2847108389" sldId="260"/>
        </pc:sldMkLst>
        <pc:spChg chg="mod">
          <ac:chgData name="Leigh-Ann Pringle" userId="90c27759-dcb2-4cfd-84bf-93ebcdd77db7" providerId="ADAL" clId="{C42269A0-3F56-5246-A83F-725106571CC7}" dt="2022-08-01T17:22:11.492" v="7007" actId="122"/>
          <ac:spMkLst>
            <pc:docMk/>
            <pc:sldMk cId="2847108389" sldId="260"/>
            <ac:spMk id="2" creationId="{46FB8E83-E623-8A97-DEC7-6DA2A864E6EA}"/>
          </ac:spMkLst>
        </pc:spChg>
        <pc:spChg chg="mod">
          <ac:chgData name="Leigh-Ann Pringle" userId="90c27759-dcb2-4cfd-84bf-93ebcdd77db7" providerId="ADAL" clId="{C42269A0-3F56-5246-A83F-725106571CC7}" dt="2022-08-08T16:28:51.100" v="7837" actId="1076"/>
          <ac:spMkLst>
            <pc:docMk/>
            <pc:sldMk cId="2847108389" sldId="260"/>
            <ac:spMk id="3" creationId="{93FE9C3E-8DBC-2316-0E08-965FD49EBAC2}"/>
          </ac:spMkLst>
        </pc:spChg>
      </pc:sldChg>
      <pc:sldChg chg="addSp modSp new mod modNotesTx">
        <pc:chgData name="Leigh-Ann Pringle" userId="90c27759-dcb2-4cfd-84bf-93ebcdd77db7" providerId="ADAL" clId="{C42269A0-3F56-5246-A83F-725106571CC7}" dt="2022-08-08T19:49:12.928" v="7838" actId="20577"/>
        <pc:sldMkLst>
          <pc:docMk/>
          <pc:sldMk cId="3825750358" sldId="261"/>
        </pc:sldMkLst>
        <pc:spChg chg="add mod">
          <ac:chgData name="Leigh-Ann Pringle" userId="90c27759-dcb2-4cfd-84bf-93ebcdd77db7" providerId="ADAL" clId="{C42269A0-3F56-5246-A83F-725106571CC7}" dt="2022-08-01T12:26:19.676" v="4229" actId="1076"/>
          <ac:spMkLst>
            <pc:docMk/>
            <pc:sldMk cId="3825750358" sldId="261"/>
            <ac:spMk id="4" creationId="{EECF802F-F120-CCE7-3D5B-53F0B176E5D8}"/>
          </ac:spMkLst>
        </pc:spChg>
        <pc:picChg chg="add mod">
          <ac:chgData name="Leigh-Ann Pringle" userId="90c27759-dcb2-4cfd-84bf-93ebcdd77db7" providerId="ADAL" clId="{C42269A0-3F56-5246-A83F-725106571CC7}" dt="2022-08-01T12:25:56.543" v="4222" actId="1076"/>
          <ac:picMkLst>
            <pc:docMk/>
            <pc:sldMk cId="3825750358" sldId="261"/>
            <ac:picMk id="3074" creationId="{8C2BA381-A45C-1100-00AC-5672BBC9E3CB}"/>
          </ac:picMkLst>
        </pc:picChg>
      </pc:sldChg>
    </pc:docChg>
  </pc:docChgLst>
  <pc:docChgLst>
    <pc:chgData name="Jandre Botes" userId="ffbe4790-9369-4ba3-9a01-6e1d80d8d5ca" providerId="ADAL" clId="{AB06D955-A5AD-4023-BA2F-37953B691913}"/>
    <pc:docChg chg="undo custSel modSld">
      <pc:chgData name="Jandre Botes" userId="ffbe4790-9369-4ba3-9a01-6e1d80d8d5ca" providerId="ADAL" clId="{AB06D955-A5AD-4023-BA2F-37953B691913}" dt="2022-08-20T09:43:26.754" v="267" actId="20577"/>
      <pc:docMkLst>
        <pc:docMk/>
      </pc:docMkLst>
      <pc:sldChg chg="addSp modSp mod modNotesTx">
        <pc:chgData name="Jandre Botes" userId="ffbe4790-9369-4ba3-9a01-6e1d80d8d5ca" providerId="ADAL" clId="{AB06D955-A5AD-4023-BA2F-37953B691913}" dt="2022-08-20T09:33:03.399" v="83" actId="20577"/>
        <pc:sldMkLst>
          <pc:docMk/>
          <pc:sldMk cId="1803998556" sldId="256"/>
        </pc:sldMkLst>
        <pc:spChg chg="add mod">
          <ac:chgData name="Jandre Botes" userId="ffbe4790-9369-4ba3-9a01-6e1d80d8d5ca" providerId="ADAL" clId="{AB06D955-A5AD-4023-BA2F-37953B691913}" dt="2022-08-20T09:31:06.113" v="52" actId="20577"/>
          <ac:spMkLst>
            <pc:docMk/>
            <pc:sldMk cId="1803998556" sldId="256"/>
            <ac:spMk id="3" creationId="{38253DAA-DFEF-EEC0-ED43-A53D71BB0A27}"/>
          </ac:spMkLst>
        </pc:spChg>
      </pc:sldChg>
      <pc:sldChg chg="modNotesTx">
        <pc:chgData name="Jandre Botes" userId="ffbe4790-9369-4ba3-9a01-6e1d80d8d5ca" providerId="ADAL" clId="{AB06D955-A5AD-4023-BA2F-37953B691913}" dt="2022-08-20T09:35:15.752" v="124" actId="20577"/>
        <pc:sldMkLst>
          <pc:docMk/>
          <pc:sldMk cId="558770383" sldId="257"/>
        </pc:sldMkLst>
      </pc:sldChg>
      <pc:sldChg chg="addSp modSp mod modNotesTx">
        <pc:chgData name="Jandre Botes" userId="ffbe4790-9369-4ba3-9a01-6e1d80d8d5ca" providerId="ADAL" clId="{AB06D955-A5AD-4023-BA2F-37953B691913}" dt="2022-08-20T09:41:07.035" v="213" actId="20577"/>
        <pc:sldMkLst>
          <pc:docMk/>
          <pc:sldMk cId="3516191254" sldId="258"/>
        </pc:sldMkLst>
        <pc:spChg chg="add mod">
          <ac:chgData name="Jandre Botes" userId="ffbe4790-9369-4ba3-9a01-6e1d80d8d5ca" providerId="ADAL" clId="{AB06D955-A5AD-4023-BA2F-37953B691913}" dt="2022-08-20T09:37:35.948" v="158" actId="14100"/>
          <ac:spMkLst>
            <pc:docMk/>
            <pc:sldMk cId="3516191254" sldId="258"/>
            <ac:spMk id="5" creationId="{775E9975-CDF5-1592-DC62-6177C0C26DE0}"/>
          </ac:spMkLst>
        </pc:spChg>
      </pc:sldChg>
      <pc:sldChg chg="modNotesTx">
        <pc:chgData name="Jandre Botes" userId="ffbe4790-9369-4ba3-9a01-6e1d80d8d5ca" providerId="ADAL" clId="{AB06D955-A5AD-4023-BA2F-37953B691913}" dt="2022-08-20T09:43:26.754" v="267" actId="20577"/>
        <pc:sldMkLst>
          <pc:docMk/>
          <pc:sldMk cId="1617442257" sldId="259"/>
        </pc:sldMkLst>
      </pc:sldChg>
      <pc:sldChg chg="addSp modSp mod modNotesTx">
        <pc:chgData name="Jandre Botes" userId="ffbe4790-9369-4ba3-9a01-6e1d80d8d5ca" providerId="ADAL" clId="{AB06D955-A5AD-4023-BA2F-37953B691913}" dt="2022-08-20T09:42:51.219" v="265"/>
        <pc:sldMkLst>
          <pc:docMk/>
          <pc:sldMk cId="2847108389" sldId="260"/>
        </pc:sldMkLst>
        <pc:spChg chg="mod">
          <ac:chgData name="Jandre Botes" userId="ffbe4790-9369-4ba3-9a01-6e1d80d8d5ca" providerId="ADAL" clId="{AB06D955-A5AD-4023-BA2F-37953B691913}" dt="2022-08-20T09:40:27.416" v="207" actId="20577"/>
          <ac:spMkLst>
            <pc:docMk/>
            <pc:sldMk cId="2847108389" sldId="260"/>
            <ac:spMk id="2" creationId="{46FB8E83-E623-8A97-DEC7-6DA2A864E6EA}"/>
          </ac:spMkLst>
        </pc:spChg>
        <pc:spChg chg="mod">
          <ac:chgData name="Jandre Botes" userId="ffbe4790-9369-4ba3-9a01-6e1d80d8d5ca" providerId="ADAL" clId="{AB06D955-A5AD-4023-BA2F-37953B691913}" dt="2022-08-20T09:42:23.836" v="264" actId="20577"/>
          <ac:spMkLst>
            <pc:docMk/>
            <pc:sldMk cId="2847108389" sldId="260"/>
            <ac:spMk id="3" creationId="{93FE9C3E-8DBC-2316-0E08-965FD49EBAC2}"/>
          </ac:spMkLst>
        </pc:spChg>
        <pc:spChg chg="add mod">
          <ac:chgData name="Jandre Botes" userId="ffbe4790-9369-4ba3-9a01-6e1d80d8d5ca" providerId="ADAL" clId="{AB06D955-A5AD-4023-BA2F-37953B691913}" dt="2022-08-20T09:42:51.219" v="265"/>
          <ac:spMkLst>
            <pc:docMk/>
            <pc:sldMk cId="2847108389" sldId="260"/>
            <ac:spMk id="5" creationId="{E7402706-380B-EA5F-F1D4-BC3FB1DF0CA7}"/>
          </ac:spMkLst>
        </pc:spChg>
      </pc:sldChg>
      <pc:sldChg chg="addSp modSp mod modNotesTx">
        <pc:chgData name="Jandre Botes" userId="ffbe4790-9369-4ba3-9a01-6e1d80d8d5ca" providerId="ADAL" clId="{AB06D955-A5AD-4023-BA2F-37953B691913}" dt="2022-08-20T09:33:59.368" v="107" actId="20577"/>
        <pc:sldMkLst>
          <pc:docMk/>
          <pc:sldMk cId="3825750358" sldId="261"/>
        </pc:sldMkLst>
        <pc:spChg chg="add mod">
          <ac:chgData name="Jandre Botes" userId="ffbe4790-9369-4ba3-9a01-6e1d80d8d5ca" providerId="ADAL" clId="{AB06D955-A5AD-4023-BA2F-37953B691913}" dt="2022-08-20T09:32:04.939" v="71" actId="403"/>
          <ac:spMkLst>
            <pc:docMk/>
            <pc:sldMk cId="3825750358" sldId="261"/>
            <ac:spMk id="6" creationId="{8E87E22F-179F-9ADB-FAAE-A30A8534A63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25F933-7308-FC47-9FE6-7C7554DA7CF8}" type="datetimeFigureOut">
              <a:rPr lang="en-US" smtClean="0"/>
              <a:t>6/20/2023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43F19F-97B7-934F-886B-8E4D83BF05B3}" type="slidenum">
              <a:rPr lang="en-US" smtClean="0"/>
              <a:t>‹#›</a:t>
            </a:fld>
            <a:endParaRPr lang="en-US"/>
          </a:p>
        </p:txBody>
      </p:sp>
    </p:spTree>
    <p:extLst>
      <p:ext uri="{BB962C8B-B14F-4D97-AF65-F5344CB8AC3E}">
        <p14:creationId xmlns:p14="http://schemas.microsoft.com/office/powerpoint/2010/main" val="3480962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1 + 2: </a:t>
            </a:r>
            <a:r>
              <a:rPr lang="en-US" dirty="0" err="1"/>
              <a:t>Hersiening</a:t>
            </a:r>
            <a:r>
              <a:rPr lang="en-US" dirty="0"/>
              <a:t> </a:t>
            </a:r>
            <a:r>
              <a:rPr lang="en-US" dirty="0" err="1"/>
              <a:t>en</a:t>
            </a:r>
            <a:r>
              <a:rPr lang="en-US" dirty="0"/>
              <a:t> </a:t>
            </a:r>
            <a:r>
              <a:rPr lang="en-US" dirty="0" err="1"/>
              <a:t>onderrig</a:t>
            </a:r>
            <a:r>
              <a:rPr lang="en-US" dirty="0"/>
              <a:t> 7 min
</a:t>
            </a: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Welkom terug, Graad 9's. Voordat ons vandag begin, moet jy seker maak dat jy jou vraelyste beskikbaar het wat jy vir huiswerk moes voltooi (d.w.s.</a:t>
            </a:r>
            <a:r>
              <a:rPr lang="af-ZA" sz="1800" b="1" i="1" dirty="0">
                <a:solidFill>
                  <a:srgbClr val="595959"/>
                </a:solidFill>
                <a:effectLst/>
                <a:latin typeface="Arial" panose="020B0604020202020204" pitchFamily="34" charset="0"/>
                <a:ea typeface="Times New Roman" panose="02020603050405020304" pitchFamily="18" charset="0"/>
              </a:rPr>
              <a:t> </a:t>
            </a:r>
            <a:r>
              <a:rPr lang="af-ZA" sz="1800" dirty="0">
                <a:solidFill>
                  <a:srgbClr val="595959"/>
                </a:solidFill>
                <a:effectLst/>
                <a:latin typeface="Arial" panose="020B0604020202020204" pitchFamily="34" charset="0"/>
                <a:ea typeface="Times New Roman" panose="02020603050405020304" pitchFamily="18" charset="0"/>
              </a:rPr>
              <a:t>die </a:t>
            </a:r>
            <a:r>
              <a:rPr lang="af-ZA" sz="1800" b="1" i="1" u="sng" dirty="0">
                <a:solidFill>
                  <a:srgbClr val="595959"/>
                </a:solidFill>
                <a:effectLst/>
                <a:latin typeface="Arial" panose="020B0604020202020204" pitchFamily="34" charset="0"/>
                <a:ea typeface="Times New Roman" panose="02020603050405020304" pitchFamily="18" charset="0"/>
              </a:rPr>
              <a:t>Les 1 – Werkkaart Aktiwiteit 3</a:t>
            </a:r>
            <a:r>
              <a:rPr lang="af-ZA" sz="1800" dirty="0">
                <a:solidFill>
                  <a:srgbClr val="595959"/>
                </a:solidFill>
                <a:effectLst/>
                <a:latin typeface="Arial" panose="020B0604020202020204" pitchFamily="34" charset="0"/>
                <a:ea typeface="Times New Roman" panose="02020603050405020304" pitchFamily="18" charset="0"/>
              </a:rPr>
              <a:t>).</a:t>
            </a:r>
            <a:br>
              <a:rPr lang="af-ZA" sz="1800" dirty="0">
                <a:solidFill>
                  <a:srgbClr val="595959"/>
                </a:solidFill>
                <a:effectLst/>
                <a:latin typeface="Arial" panose="020B0604020202020204" pitchFamily="34" charset="0"/>
                <a:ea typeface="Times New Roman" panose="02020603050405020304" pitchFamily="18" charset="0"/>
              </a:rPr>
            </a:b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Kom ons hersien vinnig die laaste les voordat ons vandag begin. Kan jy vir my 'n voorbeeld gee van die volgende soort geweld:</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Huishoudelik</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Geweld in die skool</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Geweld in die samelewing</a:t>
            </a:r>
            <a:endParaRPr lang="en-ZA" sz="1800" dirty="0">
              <a:effectLst/>
              <a:latin typeface="Times New Roman" panose="02020603050405020304" pitchFamily="18" charset="0"/>
              <a:ea typeface="Times New Roman" panose="02020603050405020304" pitchFamily="18" charset="0"/>
            </a:endParaRPr>
          </a:p>
          <a:p>
            <a:pPr marL="734695"/>
            <a:r>
              <a:rPr lang="en-ZA" sz="1800" dirty="0">
                <a:solidFill>
                  <a:srgbClr val="595959"/>
                </a:solidFill>
                <a:effectLst/>
                <a:latin typeface="Arial" panose="020B0604020202020204" pitchFamily="34" charset="0"/>
                <a:ea typeface="Arial" panose="020B0604020202020204" pitchFamily="34" charset="0"/>
              </a:rPr>
              <a:t> </a:t>
            </a:r>
            <a:endParaRPr lang="en-ZA" sz="1800" dirty="0">
              <a:effectLst/>
              <a:latin typeface="Times New Roman" panose="02020603050405020304" pitchFamily="18" charset="0"/>
              <a:ea typeface="Times New Roman" panose="02020603050405020304" pitchFamily="18" charset="0"/>
            </a:endParaRPr>
          </a:p>
          <a:p>
            <a:r>
              <a:rPr lang="af-ZA" sz="1800" dirty="0">
                <a:solidFill>
                  <a:srgbClr val="595959"/>
                </a:solidFill>
                <a:effectLst/>
                <a:latin typeface="Arial" panose="020B0604020202020204" pitchFamily="34" charset="0"/>
                <a:ea typeface="Times New Roman" panose="02020603050405020304" pitchFamily="18" charset="0"/>
              </a:rPr>
              <a:t>Kom ons begin!</a:t>
            </a:r>
            <a:endParaRPr lang="en-ZA"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843F19F-97B7-934F-886B-8E4D83BF05B3}" type="slidenum">
              <a:rPr lang="en-US" smtClean="0"/>
              <a:t>1</a:t>
            </a:fld>
            <a:endParaRPr lang="en-US"/>
          </a:p>
        </p:txBody>
      </p:sp>
    </p:spTree>
    <p:extLst>
      <p:ext uri="{BB962C8B-B14F-4D97-AF65-F5344CB8AC3E}">
        <p14:creationId xmlns:p14="http://schemas.microsoft.com/office/powerpoint/2010/main" val="2090868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Skyfie 2: Onderrig en aktiwiteit
</a:t>
            </a:r>
            <a:endParaRPr lang="en-US" dirty="0"/>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Ek glo jy sou waarskynlik gehoor het van nog meer voorbeelde van geweld in jou samelewing deur jou vraelyste (</a:t>
            </a:r>
            <a:r>
              <a:rPr lang="af-ZA" sz="1800" b="1" i="1" dirty="0">
                <a:solidFill>
                  <a:srgbClr val="595959"/>
                </a:solidFill>
                <a:effectLst/>
                <a:latin typeface="Arial" panose="020B0604020202020204" pitchFamily="34" charset="0"/>
                <a:ea typeface="Times New Roman" panose="02020603050405020304" pitchFamily="18" charset="0"/>
              </a:rPr>
              <a:t>Aktiwiteit 3</a:t>
            </a:r>
            <a:r>
              <a:rPr lang="af-ZA" sz="1800" dirty="0">
                <a:solidFill>
                  <a:srgbClr val="595959"/>
                </a:solidFill>
                <a:effectLst/>
                <a:latin typeface="Arial" panose="020B0604020202020204" pitchFamily="34" charset="0"/>
                <a:ea typeface="Times New Roman" panose="02020603050405020304" pitchFamily="18" charset="0"/>
              </a:rPr>
              <a:t> van Les 1). Dit is so hartseer om te hoor hoeveel mense slagoffers van geweld in ons gesinne en samelewings is. Ek dink dit is veral moeilik as jy die persoon ken wat geweld gebruik het om te kry wat hulle wil hê. Daar is baie redes waarom mense gewelddadig raak. Voeg nog drie redes by dié lys in die </a:t>
            </a:r>
            <a:r>
              <a:rPr lang="af-ZA" sz="1800" b="1" i="1" u="sng" dirty="0">
                <a:solidFill>
                  <a:srgbClr val="595959"/>
                </a:solidFill>
                <a:effectLst/>
                <a:latin typeface="Arial" panose="020B0604020202020204" pitchFamily="34" charset="0"/>
                <a:ea typeface="Times New Roman" panose="02020603050405020304" pitchFamily="18" charset="0"/>
              </a:rPr>
              <a:t>Les 2 - Werkkaart</a:t>
            </a:r>
            <a:r>
              <a:rPr lang="af-ZA" sz="1800" u="sng" dirty="0">
                <a:solidFill>
                  <a:srgbClr val="595959"/>
                </a:solidFill>
                <a:effectLst/>
                <a:latin typeface="Arial" panose="020B0604020202020204" pitchFamily="34" charset="0"/>
                <a:ea typeface="Times New Roman" panose="02020603050405020304" pitchFamily="18" charset="0"/>
              </a:rPr>
              <a:t> </a:t>
            </a:r>
            <a:r>
              <a:rPr lang="af-ZA" sz="1800" b="1" i="1" u="sng" dirty="0">
                <a:solidFill>
                  <a:srgbClr val="595959"/>
                </a:solidFill>
                <a:effectLst/>
                <a:latin typeface="Arial" panose="020B0604020202020204" pitchFamily="34" charset="0"/>
                <a:ea typeface="Times New Roman" panose="02020603050405020304" pitchFamily="18" charset="0"/>
              </a:rPr>
              <a:t>Aktiwiteit 1</a:t>
            </a:r>
            <a:r>
              <a:rPr lang="af-ZA" sz="1800" dirty="0">
                <a:solidFill>
                  <a:srgbClr val="595959"/>
                </a:solidFill>
                <a:effectLst/>
                <a:latin typeface="Arial" panose="020B0604020202020204" pitchFamily="34" charset="0"/>
                <a:ea typeface="Times New Roman" panose="02020603050405020304" pitchFamily="18" charset="0"/>
              </a:rPr>
              <a:t>:</a:t>
            </a:r>
            <a:endParaRPr lang="en-ZA" sz="1800" dirty="0">
              <a:effectLst/>
              <a:latin typeface="Times New Roman" panose="02020603050405020304" pitchFamily="18" charset="0"/>
              <a:ea typeface="Times New Roman" panose="02020603050405020304" pitchFamily="18" charset="0"/>
            </a:endParaRPr>
          </a:p>
          <a:p>
            <a:pPr marL="318135"/>
            <a:r>
              <a:rPr lang="af-ZA" sz="1800" b="1" dirty="0">
                <a:solidFill>
                  <a:srgbClr val="595959"/>
                </a:solidFill>
                <a:effectLst/>
                <a:latin typeface="Arial" panose="020B0604020202020204" pitchFamily="34" charset="0"/>
                <a:ea typeface="Arial" panose="020B0604020202020204" pitchFamily="34" charset="0"/>
              </a:rPr>
              <a:t> </a:t>
            </a:r>
            <a:endParaRPr lang="en-ZA" sz="1800" dirty="0">
              <a:effectLst/>
              <a:latin typeface="Times New Roman" panose="02020603050405020304" pitchFamily="18" charset="0"/>
              <a:ea typeface="Times New Roman" panose="02020603050405020304" pitchFamily="18" charset="0"/>
            </a:endParaRPr>
          </a:p>
          <a:p>
            <a:r>
              <a:rPr lang="af-ZA" sz="1800" dirty="0">
                <a:solidFill>
                  <a:srgbClr val="595959"/>
                </a:solidFill>
                <a:effectLst/>
                <a:latin typeface="Arial" panose="020B0604020202020204" pitchFamily="34" charset="0"/>
                <a:ea typeface="Times New Roman" panose="02020603050405020304" pitchFamily="18" charset="0"/>
              </a:rPr>
              <a:t>Sommige geweld sluit in:</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frustrasie met owerhede en daarom neem burgers die situasie in eie hande.</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mense was self slagoffers van mishandeling en het dieselfde patroon gevolg.</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lae selfbeeld en selfwaarde.</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newe-effekte van dwelm- en alkoholmisbruik.</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'n oortuiging dat jy as individu beter is as ander en die reg het om ander gewelddadig te behandel.</a:t>
            </a:r>
            <a:endParaRPr lang="en-ZA" sz="1800" dirty="0">
              <a:solidFill>
                <a:schemeClr val="tx1"/>
              </a:solidFill>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Wingdings" panose="05000000000000000000" pitchFamily="2" charset="2"/>
              <a:buNone/>
            </a:pPr>
            <a:r>
              <a:rPr lang="af-ZA" sz="1800" dirty="0">
                <a:solidFill>
                  <a:srgbClr val="595959"/>
                </a:solidFill>
                <a:effectLst/>
                <a:latin typeface="Arial" panose="020B0604020202020204" pitchFamily="34" charset="0"/>
                <a:ea typeface="Times New Roman" panose="02020603050405020304" pitchFamily="18" charset="0"/>
              </a:rPr>
              <a:t>Ongelukkig word misdadigers dikwels in hul samelewings gerespekteer en kom hulle as beleefde individue voor. In hierdie gevalle is dit moeilik vir die slagoffer om oor die mishandeling te praat omdat hulle bang sou wees om nie geglo te word nie. Onthou dat ons nie mense direk kan keer om gewelddadig te wees of onsself moet blameer omdat ons hulle nie probeer keer het nie. Jy kan uiteindelik seerkry in die proses. Daar is maniere om individue soos hierdie aan te meld. Ons sal dit in meer besonderhede ondersoek in die lesse wat voorlê.</a:t>
            </a:r>
            <a:endParaRPr lang="en-ZA"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843F19F-97B7-934F-886B-8E4D83BF05B3}" type="slidenum">
              <a:rPr lang="en-US" smtClean="0"/>
              <a:t>2</a:t>
            </a:fld>
            <a:endParaRPr lang="en-US"/>
          </a:p>
        </p:txBody>
      </p:sp>
    </p:spTree>
    <p:extLst>
      <p:ext uri="{BB962C8B-B14F-4D97-AF65-F5344CB8AC3E}">
        <p14:creationId xmlns:p14="http://schemas.microsoft.com/office/powerpoint/2010/main" val="2778741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Skyfie 3: Onderrigaktiwiteit 5 min
</a:t>
            </a:r>
            <a:endParaRPr lang="en-US" dirty="0"/>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Geweld sal altyd seermaak, of dit nou fisiese en sigbare seer of iets meer innerlik is. Dit is hierdie interne beserings wat dikwels lank neem om te genees en soms sal 'n persoon selfs hulp nodig hê om die trauma van die mishandeling te verwerk. Geweld kan die gesondheid en veiligheid van beide die slagoffer en die samelewing direk beïnvloed.</a:t>
            </a: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Kom ons kyk saam na hierdie gevallestudie. Hierdie jong meisie is op ‘n video opgeneem deur toeskouers wat deur 'n mede-leerder geslaan is. Sy is uitgelag en deur die kykers bespot. Later daardie aand het sy ‘n oordosis pille geneem. Toe haar broer later ondervra is, het hy gesê dat hy geglo het dat die afknouery, tesame met haar vrees om 'n toets te druip en verder geboelie te word, die redes is waarom sy selfmoord gepleeg het.</a:t>
            </a: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Kan jy sien dat die slagoffer nie net fisies deur geweld geraak is nie, maar haar familie is ook beïnvloed. Hulle was verslaan en baie kwaad. Jy kan jou voorstel dat as haar broer geweet het wie hierdie leerders is, sou hy hulle konfronteer en hul uit wraak aanrand. Haar ouers kon ook wantrouig raak oor die skool en gemeenskap omdat hulle nie hul dogter beskerm het nie.</a:t>
            </a: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Ongelukkig is daar samelewings wat nie hul gewelddadige lede kan beheer nie. Sommige gesinne beweeg uit hierdie gebiede na ander gebiede wat hulle voel veiliger is vir hul kinders. Wetstoepassers neem toe in hierdie gebiede en die onskuldige gemeenskapslede is bang om in die middel van die geweld (tussen die gewelddadige lede en die wetstoepassers)</a:t>
            </a:r>
            <a:r>
              <a:rPr lang="af-ZA" sz="1800" dirty="0">
                <a:effectLst/>
                <a:latin typeface="Arial" panose="020B0604020202020204" pitchFamily="34" charset="0"/>
                <a:ea typeface="Times New Roman" panose="02020603050405020304" pitchFamily="18" charset="0"/>
              </a:rPr>
              <a:t> </a:t>
            </a:r>
            <a:r>
              <a:rPr lang="af-ZA" sz="1800" dirty="0">
                <a:solidFill>
                  <a:srgbClr val="404040"/>
                </a:solidFill>
                <a:effectLst/>
                <a:latin typeface="Arial" panose="020B0604020202020204" pitchFamily="34" charset="0"/>
                <a:ea typeface="Times New Roman" panose="02020603050405020304" pitchFamily="18" charset="0"/>
              </a:rPr>
              <a:t>gevang te word.</a:t>
            </a:r>
            <a:endParaRPr lang="en-ZA"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843F19F-97B7-934F-886B-8E4D83BF05B3}" type="slidenum">
              <a:rPr lang="en-US" smtClean="0"/>
              <a:t>3</a:t>
            </a:fld>
            <a:endParaRPr lang="en-US"/>
          </a:p>
        </p:txBody>
      </p:sp>
    </p:spTree>
    <p:extLst>
      <p:ext uri="{BB962C8B-B14F-4D97-AF65-F5344CB8AC3E}">
        <p14:creationId xmlns:p14="http://schemas.microsoft.com/office/powerpoint/2010/main" val="3984730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Skyfie 4: Groepsaktiwiteit 10 min + 5 min</a:t>
            </a:r>
          </a:p>
          <a:p>
            <a:endParaRPr lang="nl-NL" sz="1800" b="1" u="sng" dirty="0">
              <a:solidFill>
                <a:srgbClr val="FF0000"/>
              </a:solidFill>
              <a:effectLst/>
              <a:latin typeface="Arial" panose="020B0604020202020204" pitchFamily="34" charset="0"/>
              <a:ea typeface="Times New Roman" panose="02020603050405020304" pitchFamily="18" charset="0"/>
            </a:endParaRPr>
          </a:p>
          <a:p>
            <a:r>
              <a:rPr lang="af-ZA" sz="1800" b="1" u="sng" dirty="0">
                <a:solidFill>
                  <a:srgbClr val="FF0000"/>
                </a:solidFill>
                <a:effectLst/>
                <a:latin typeface="Arial" panose="020B0604020202020204" pitchFamily="34" charset="0"/>
                <a:ea typeface="Times New Roman" panose="02020603050405020304" pitchFamily="18" charset="0"/>
              </a:rPr>
              <a:t>Onderwysernota:</a:t>
            </a:r>
            <a:r>
              <a:rPr lang="af-ZA" sz="1800" dirty="0">
                <a:solidFill>
                  <a:srgbClr val="595959"/>
                </a:solidFill>
                <a:effectLst/>
                <a:latin typeface="Arial" panose="020B0604020202020204" pitchFamily="34" charset="0"/>
                <a:ea typeface="Times New Roman" panose="02020603050405020304" pitchFamily="18" charset="0"/>
              </a:rPr>
              <a:t> Deel ‘n leë A4-blady en penne vir ‘n plakkaat uit as daar beskikbaar is vir </a:t>
            </a:r>
            <a:r>
              <a:rPr lang="af-ZA" sz="1800" b="1" i="1" u="sng" dirty="0">
                <a:solidFill>
                  <a:srgbClr val="595959"/>
                </a:solidFill>
                <a:effectLst/>
                <a:latin typeface="Arial" panose="020B0604020202020204" pitchFamily="34" charset="0"/>
                <a:ea typeface="Times New Roman" panose="02020603050405020304" pitchFamily="18" charset="0"/>
              </a:rPr>
              <a:t>Les 2 – Werkkaart Aktiwiteit 2</a:t>
            </a:r>
            <a:r>
              <a:rPr lang="af-ZA" sz="1800" dirty="0">
                <a:solidFill>
                  <a:srgbClr val="595959"/>
                </a:solidFill>
                <a:effectLst/>
                <a:latin typeface="Arial" panose="020B0604020202020204" pitchFamily="34" charset="0"/>
                <a:ea typeface="Times New Roman" panose="02020603050405020304" pitchFamily="18" charset="0"/>
              </a:rPr>
              <a:t>. </a:t>
            </a:r>
          </a:p>
          <a:p>
            <a:r>
              <a:rPr lang="af-ZA" sz="1800" dirty="0">
                <a:solidFill>
                  <a:srgbClr val="595959"/>
                </a:solidFill>
                <a:effectLst/>
                <a:latin typeface="Arial" panose="020B0604020202020204" pitchFamily="34" charset="0"/>
                <a:ea typeface="Times New Roman" panose="02020603050405020304" pitchFamily="18" charset="0"/>
              </a:rPr>
              <a:t>Gee leerders tyd om aan hul versameling vraelyste te werk (vanaf Les 1 Huiswerk). </a:t>
            </a:r>
          </a:p>
          <a:p>
            <a:r>
              <a:rPr lang="af-ZA" sz="1800" dirty="0">
                <a:solidFill>
                  <a:srgbClr val="595959"/>
                </a:solidFill>
                <a:effectLst/>
                <a:latin typeface="Arial" panose="020B0604020202020204" pitchFamily="34" charset="0"/>
                <a:ea typeface="Times New Roman" panose="02020603050405020304" pitchFamily="18" charset="0"/>
              </a:rPr>
              <a:t>Ken die volgende geweldskategorieë aan verskillende groepe</a:t>
            </a:r>
            <a:r>
              <a:rPr lang="af-ZA" sz="1800" dirty="0">
                <a:effectLst/>
                <a:latin typeface="Arial" panose="020B0604020202020204" pitchFamily="34" charset="0"/>
                <a:ea typeface="Times New Roman" panose="02020603050405020304" pitchFamily="18" charset="0"/>
              </a:rPr>
              <a:t> </a:t>
            </a:r>
            <a:r>
              <a:rPr lang="af-ZA" sz="1800" dirty="0">
                <a:solidFill>
                  <a:srgbClr val="595959"/>
                </a:solidFill>
                <a:effectLst/>
                <a:latin typeface="Arial" panose="020B0604020202020204" pitchFamily="34" charset="0"/>
                <a:ea typeface="Times New Roman" panose="02020603050405020304" pitchFamily="18" charset="0"/>
              </a:rPr>
              <a:t>toe:</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huishoudelike geweld,</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geweld by die skool,</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geweld in die samelewing.</a:t>
            </a:r>
            <a:endParaRPr lang="en-ZA" sz="1800" dirty="0">
              <a:effectLst/>
              <a:latin typeface="Times New Roman" panose="02020603050405020304" pitchFamily="18" charset="0"/>
              <a:ea typeface="Times New Roman" panose="02020603050405020304" pitchFamily="18" charset="0"/>
            </a:endParaRPr>
          </a:p>
          <a:p>
            <a:r>
              <a:rPr lang="af-ZA" sz="1800" dirty="0">
                <a:solidFill>
                  <a:srgbClr val="595959"/>
                </a:solidFill>
                <a:effectLst/>
                <a:latin typeface="Arial" panose="020B0604020202020204" pitchFamily="34" charset="0"/>
                <a:ea typeface="Times New Roman" panose="02020603050405020304" pitchFamily="18" charset="0"/>
              </a:rPr>
              <a:t>Julle kan meer as een groep met dieselfde tema hê.</a:t>
            </a:r>
            <a:endParaRPr lang="en-ZA" sz="1800" dirty="0">
              <a:effectLst/>
              <a:latin typeface="Times New Roman" panose="02020603050405020304" pitchFamily="18" charset="0"/>
              <a:ea typeface="Times New Roman" panose="02020603050405020304" pitchFamily="18" charset="0"/>
            </a:endParaRPr>
          </a:p>
          <a:p>
            <a:r>
              <a:rPr lang="en-US" dirty="0"/>
              <a:t/>
            </a:r>
            <a:br>
              <a:rPr lang="en-US" dirty="0"/>
            </a:br>
            <a:r>
              <a:rPr lang="af-ZA" sz="1800" dirty="0">
                <a:solidFill>
                  <a:srgbClr val="595959"/>
                </a:solidFill>
                <a:effectLst/>
                <a:latin typeface="Arial" panose="020B0604020202020204" pitchFamily="34" charset="0"/>
                <a:ea typeface="Times New Roman" panose="02020603050405020304" pitchFamily="18" charset="0"/>
              </a:rPr>
              <a:t>Met behulp van die inligting wat jy vandag geleer het en die antwoorde op jul vraeslyste, sal jou groep nou die geleentheid hê om hierdie inligting 'n bietjie te ontleed. 'n </a:t>
            </a:r>
            <a:r>
              <a:rPr lang="af-ZA" sz="1800" b="1" i="1" dirty="0">
                <a:solidFill>
                  <a:srgbClr val="595959"/>
                </a:solidFill>
                <a:effectLst/>
                <a:latin typeface="Arial" panose="020B0604020202020204" pitchFamily="34" charset="0"/>
                <a:ea typeface="Times New Roman" panose="02020603050405020304" pitchFamily="18" charset="0"/>
              </a:rPr>
              <a:t>Infografika</a:t>
            </a:r>
            <a:r>
              <a:rPr lang="af-ZA" sz="1800" dirty="0">
                <a:solidFill>
                  <a:srgbClr val="595959"/>
                </a:solidFill>
                <a:effectLst/>
                <a:latin typeface="Arial" panose="020B0604020202020204" pitchFamily="34" charset="0"/>
                <a:ea typeface="Times New Roman" panose="02020603050405020304" pitchFamily="18" charset="0"/>
              </a:rPr>
              <a:t> is 'n plakkaat wat die data wat ons versamel neem en dit op 'n visueel interessante manier uitbeel sodat die gemiddelde persoon die statistieke verstaan. Jou onderwyser sal 'n geweldskategorie (d.w.s. huishoudelike geweld, geweld by die skool of geweld in die samelewing)</a:t>
            </a:r>
            <a:r>
              <a:rPr lang="af-ZA" sz="1800" dirty="0">
                <a:effectLst/>
                <a:latin typeface="Arial" panose="020B0604020202020204" pitchFamily="34" charset="0"/>
                <a:ea typeface="Times New Roman" panose="02020603050405020304" pitchFamily="18" charset="0"/>
              </a:rPr>
              <a:t> </a:t>
            </a:r>
            <a:r>
              <a:rPr lang="af-ZA" sz="1800" dirty="0">
                <a:solidFill>
                  <a:srgbClr val="595959"/>
                </a:solidFill>
                <a:effectLst/>
                <a:latin typeface="Arial" panose="020B0604020202020204" pitchFamily="34" charset="0"/>
                <a:ea typeface="Times New Roman" panose="02020603050405020304" pitchFamily="18" charset="0"/>
              </a:rPr>
              <a:t>toewys</a:t>
            </a:r>
            <a:r>
              <a:rPr lang="af-ZA" sz="1800" dirty="0">
                <a:effectLst/>
                <a:latin typeface="Arial" panose="020B0604020202020204" pitchFamily="34" charset="0"/>
                <a:ea typeface="Times New Roman" panose="02020603050405020304" pitchFamily="18" charset="0"/>
              </a:rPr>
              <a:t> </a:t>
            </a:r>
            <a:r>
              <a:rPr lang="af-ZA" sz="1800" dirty="0">
                <a:solidFill>
                  <a:srgbClr val="595959"/>
                </a:solidFill>
                <a:effectLst/>
                <a:latin typeface="Arial" panose="020B0604020202020204" pitchFamily="34" charset="0"/>
                <a:ea typeface="Times New Roman" panose="02020603050405020304" pitchFamily="18" charset="0"/>
              </a:rPr>
              <a:t>vir jou groep om oor na te dink. Gebruik al die vraelyste van jou groeplede om statistieke vir jou plakkaat in te samel. Werk dan as 'n groep saam om hierdie plakkaat te ontwerp wat op die muur in jou klas opgeplak sal word.</a:t>
            </a:r>
            <a:endParaRPr lang="en-ZA" sz="1800" dirty="0">
              <a:solidFill>
                <a:schemeClr val="tx1"/>
              </a:solidFill>
              <a:effectLst/>
              <a:latin typeface="Times New Roman" panose="02020603050405020304" pitchFamily="18" charset="0"/>
              <a:ea typeface="Times New Roman" panose="02020603050405020304" pitchFamily="18" charset="0"/>
            </a:endParaRPr>
          </a:p>
          <a:p>
            <a:endParaRPr lang="en-ZA" sz="1800" dirty="0">
              <a:solidFill>
                <a:schemeClr val="tx1"/>
              </a:solidFill>
              <a:effectLst/>
              <a:latin typeface="Times New Roman" panose="02020603050405020304" pitchFamily="18" charset="0"/>
              <a:ea typeface="Times New Roman" panose="02020603050405020304" pitchFamily="18" charset="0"/>
            </a:endParaRPr>
          </a:p>
          <a:p>
            <a:r>
              <a:rPr lang="af-ZA" sz="1800" dirty="0">
                <a:solidFill>
                  <a:srgbClr val="595959"/>
                </a:solidFill>
                <a:effectLst/>
                <a:latin typeface="Arial" panose="020B0604020202020204" pitchFamily="34" charset="0"/>
                <a:ea typeface="Times New Roman" panose="02020603050405020304" pitchFamily="18" charset="0"/>
              </a:rPr>
              <a:t>Gebruik die volgende punte as 'n riglyn:</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Sluit 'n </a:t>
            </a:r>
            <a:r>
              <a:rPr lang="af-ZA" sz="1800" b="1" dirty="0">
                <a:solidFill>
                  <a:srgbClr val="595959"/>
                </a:solidFill>
                <a:effectLst/>
                <a:latin typeface="Arial" panose="020B0604020202020204" pitchFamily="34" charset="0"/>
                <a:ea typeface="Times New Roman" panose="02020603050405020304" pitchFamily="18" charset="0"/>
              </a:rPr>
              <a:t>opskrif</a:t>
            </a:r>
            <a:r>
              <a:rPr lang="af-ZA" sz="1800" dirty="0">
                <a:solidFill>
                  <a:srgbClr val="595959"/>
                </a:solidFill>
                <a:effectLst/>
                <a:latin typeface="Arial" panose="020B0604020202020204" pitchFamily="34" charset="0"/>
                <a:ea typeface="Times New Roman" panose="02020603050405020304" pitchFamily="18" charset="0"/>
              </a:rPr>
              <a:t> vir jou plakkaat in.</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Dui aan of mans / vroue / kinders die </a:t>
            </a:r>
            <a:r>
              <a:rPr lang="af-ZA" sz="1800" b="1" dirty="0">
                <a:solidFill>
                  <a:srgbClr val="595959"/>
                </a:solidFill>
                <a:effectLst/>
                <a:latin typeface="Arial" panose="020B0604020202020204" pitchFamily="34" charset="0"/>
                <a:ea typeface="Times New Roman" panose="02020603050405020304" pitchFamily="18" charset="0"/>
              </a:rPr>
              <a:t>slagoffers</a:t>
            </a:r>
            <a:r>
              <a:rPr lang="af-ZA" sz="1800" dirty="0">
                <a:solidFill>
                  <a:srgbClr val="595959"/>
                </a:solidFill>
                <a:effectLst/>
                <a:latin typeface="Arial" panose="020B0604020202020204" pitchFamily="34" charset="0"/>
                <a:ea typeface="Times New Roman" panose="02020603050405020304" pitchFamily="18" charset="0"/>
              </a:rPr>
              <a:t> was.</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Sluit 'n opsomming van </a:t>
            </a:r>
            <a:r>
              <a:rPr lang="af-ZA" sz="1800" b="1" dirty="0">
                <a:solidFill>
                  <a:srgbClr val="595959"/>
                </a:solidFill>
                <a:effectLst/>
                <a:latin typeface="Arial" panose="020B0604020202020204" pitchFamily="34" charset="0"/>
                <a:ea typeface="Times New Roman" panose="02020603050405020304" pitchFamily="18" charset="0"/>
              </a:rPr>
              <a:t>redes</a:t>
            </a:r>
            <a:r>
              <a:rPr lang="af-ZA" sz="1800" dirty="0">
                <a:solidFill>
                  <a:srgbClr val="595959"/>
                </a:solidFill>
                <a:effectLst/>
                <a:latin typeface="Arial" panose="020B0604020202020204" pitchFamily="34" charset="0"/>
                <a:ea typeface="Times New Roman" panose="02020603050405020304" pitchFamily="18" charset="0"/>
              </a:rPr>
              <a:t> vir gewelddadige dade in.</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Sluit ‘n opsomming van die </a:t>
            </a:r>
            <a:r>
              <a:rPr lang="af-ZA" sz="1800" b="1" dirty="0">
                <a:solidFill>
                  <a:srgbClr val="595959"/>
                </a:solidFill>
                <a:effectLst/>
                <a:latin typeface="Arial" panose="020B0604020202020204" pitchFamily="34" charset="0"/>
                <a:ea typeface="Times New Roman" panose="02020603050405020304" pitchFamily="18" charset="0"/>
              </a:rPr>
              <a:t>impak</a:t>
            </a:r>
            <a:r>
              <a:rPr lang="af-ZA" sz="1800" dirty="0">
                <a:solidFill>
                  <a:srgbClr val="595959"/>
                </a:solidFill>
                <a:effectLst/>
                <a:latin typeface="Arial" panose="020B0604020202020204" pitchFamily="34" charset="0"/>
                <a:ea typeface="Times New Roman" panose="02020603050405020304" pitchFamily="18" charset="0"/>
              </a:rPr>
              <a:t> op die slagoffer en diegene rondom hulle.</a:t>
            </a:r>
            <a:endParaRPr lang="en-ZA" sz="1800" dirty="0">
              <a:solidFill>
                <a:schemeClr val="tx1"/>
              </a:solidFill>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Wingdings" panose="05000000000000000000" pitchFamily="2" charset="2"/>
              <a:buNone/>
            </a:pPr>
            <a:r>
              <a:rPr lang="af-ZA" sz="1800" dirty="0">
                <a:solidFill>
                  <a:srgbClr val="595959"/>
                </a:solidFill>
                <a:effectLst/>
                <a:latin typeface="Arial" panose="020B0604020202020204" pitchFamily="34" charset="0"/>
                <a:ea typeface="Times New Roman" panose="02020603050405020304" pitchFamily="18" charset="0"/>
              </a:rPr>
              <a:t>(Vra elke groep om hul opsomming aan die klas voor te lê, sodra die leerders klaar is. Dit is 'n belangrike leertyd. Moedig leerders aan om aandagtig te luister, aangesien hulle moet nadink oor wat hulle hoor in </a:t>
            </a:r>
            <a:r>
              <a:rPr lang="af-ZA" sz="1800" b="1" i="1" u="sng" dirty="0">
                <a:solidFill>
                  <a:srgbClr val="595959"/>
                </a:solidFill>
                <a:effectLst/>
                <a:latin typeface="Arial" panose="020B0604020202020204" pitchFamily="34" charset="0"/>
                <a:ea typeface="Times New Roman" panose="02020603050405020304" pitchFamily="18" charset="0"/>
              </a:rPr>
              <a:t>Les 2 – Werkkaart Aktiwiteit 3</a:t>
            </a:r>
            <a:r>
              <a:rPr lang="af-ZA" sz="1800" dirty="0">
                <a:solidFill>
                  <a:srgbClr val="595959"/>
                </a:solidFill>
                <a:effectLst/>
                <a:latin typeface="Arial" panose="020B0604020202020204" pitchFamily="34" charset="0"/>
                <a:ea typeface="Times New Roman" panose="02020603050405020304" pitchFamily="18" charset="0"/>
              </a:rPr>
              <a:t> hoor.)</a:t>
            </a:r>
            <a:endParaRPr lang="en-ZA"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843F19F-97B7-934F-886B-8E4D83BF05B3}" type="slidenum">
              <a:rPr lang="en-US" smtClean="0"/>
              <a:t>4</a:t>
            </a:fld>
            <a:endParaRPr lang="en-US"/>
          </a:p>
        </p:txBody>
      </p:sp>
    </p:spTree>
    <p:extLst>
      <p:ext uri="{BB962C8B-B14F-4D97-AF65-F5344CB8AC3E}">
        <p14:creationId xmlns:p14="http://schemas.microsoft.com/office/powerpoint/2010/main" val="3583144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Skyfie 5: Individuele Aktiwiteit 8 min +2 min (voltooi vir huiswerk)
</a:t>
            </a:r>
            <a:endParaRPr lang="en-US" dirty="0"/>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Met al die inligting vars in jou gedagtes van jou portuurgroep se terugvoer in </a:t>
            </a:r>
            <a:r>
              <a:rPr lang="af-ZA" sz="1800" b="1" i="1" dirty="0">
                <a:solidFill>
                  <a:srgbClr val="595959"/>
                </a:solidFill>
                <a:effectLst/>
                <a:latin typeface="Arial" panose="020B0604020202020204" pitchFamily="34" charset="0"/>
                <a:ea typeface="Times New Roman" panose="02020603050405020304" pitchFamily="18" charset="0"/>
              </a:rPr>
              <a:t>Aktiwiteit 2</a:t>
            </a:r>
            <a:r>
              <a:rPr lang="af-ZA" sz="1800" dirty="0">
                <a:solidFill>
                  <a:srgbClr val="595959"/>
                </a:solidFill>
                <a:effectLst/>
                <a:latin typeface="Arial" panose="020B0604020202020204" pitchFamily="34" charset="0"/>
                <a:ea typeface="Times New Roman" panose="02020603050405020304" pitchFamily="18" charset="0"/>
              </a:rPr>
              <a:t>, moet jy die vrae in </a:t>
            </a:r>
            <a:r>
              <a:rPr lang="af-ZA" sz="1800" b="1" i="1" dirty="0">
                <a:solidFill>
                  <a:srgbClr val="595959"/>
                </a:solidFill>
                <a:effectLst/>
                <a:latin typeface="Arial" panose="020B0604020202020204" pitchFamily="34" charset="0"/>
                <a:ea typeface="Times New Roman" panose="02020603050405020304" pitchFamily="18" charset="0"/>
              </a:rPr>
              <a:t>Aktiwiteit 3</a:t>
            </a:r>
            <a:r>
              <a:rPr lang="af-ZA" sz="1800" dirty="0">
                <a:effectLst/>
                <a:latin typeface="Arial" panose="020B0604020202020204" pitchFamily="34" charset="0"/>
                <a:ea typeface="Times New Roman" panose="02020603050405020304" pitchFamily="18" charset="0"/>
              </a:rPr>
              <a:t> </a:t>
            </a:r>
            <a:r>
              <a:rPr lang="af-ZA" sz="1800" dirty="0">
                <a:solidFill>
                  <a:srgbClr val="595959"/>
                </a:solidFill>
                <a:effectLst/>
                <a:latin typeface="Arial" panose="020B0604020202020204" pitchFamily="34" charset="0"/>
                <a:ea typeface="Times New Roman" panose="02020603050405020304" pitchFamily="18" charset="0"/>
              </a:rPr>
              <a:t>beantwoord. Hierdie vraag lyk soos die soort vrae wat jy in die jaareindeksamen kan verwag. Neem hierdie tyd ernstig op wanneer jy antwoord, en ons sal saam deur die antwoorde gaan.</a:t>
            </a: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(Gee leerders ongeveer 8 minute om hierdie vraag te beantwoord. Moedig stilte aan sodat hulle op hul eie antwoord fokus eerder as om van iemand anders te kopieer. Gebruik die laaste 2 min om deur die vraag te gaan. As die leerders meer tyd nodig het, laat hulle toe om dit vir huiswerk te voltooi en aan die begin van die volgende les te hersien.)</a:t>
            </a:r>
            <a:endParaRPr lang="en-ZA"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843F19F-97B7-934F-886B-8E4D83BF05B3}" type="slidenum">
              <a:rPr lang="en-US" smtClean="0"/>
              <a:t>5</a:t>
            </a:fld>
            <a:endParaRPr lang="en-US"/>
          </a:p>
        </p:txBody>
      </p:sp>
    </p:spTree>
    <p:extLst>
      <p:ext uri="{BB962C8B-B14F-4D97-AF65-F5344CB8AC3E}">
        <p14:creationId xmlns:p14="http://schemas.microsoft.com/office/powerpoint/2010/main" val="3594393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a:t>Skyfie 6: Refleksie 3 min
</a:t>
            </a:r>
            <a:endParaRPr lang="en-US" dirty="0"/>
          </a:p>
          <a:p>
            <a:pPr marL="0" lvl="0" indent="0" fontAlgn="base">
              <a:buFont typeface="Symbol" panose="05050102010706020507" pitchFamily="18" charset="2"/>
              <a:buNone/>
            </a:pPr>
            <a:r>
              <a:rPr lang="af-ZA" sz="1800" u="none" strike="noStrike" dirty="0">
                <a:solidFill>
                  <a:srgbClr val="595959"/>
                </a:solidFill>
                <a:effectLst/>
                <a:latin typeface="Arial" panose="020B0604020202020204" pitchFamily="34" charset="0"/>
                <a:ea typeface="Times New Roman" panose="02020603050405020304" pitchFamily="18" charset="0"/>
              </a:rPr>
              <a:t>Laat leerders toe om na te dink oor die vrae in </a:t>
            </a:r>
            <a:r>
              <a:rPr lang="af-ZA" sz="1800" b="1" i="1" u="none" strike="noStrike" dirty="0">
                <a:solidFill>
                  <a:srgbClr val="595959"/>
                </a:solidFill>
                <a:effectLst/>
                <a:highlight>
                  <a:srgbClr val="FFFFFF"/>
                </a:highlight>
                <a:latin typeface="Arial" panose="020B0604020202020204" pitchFamily="34" charset="0"/>
                <a:ea typeface="Times New Roman" panose="02020603050405020304" pitchFamily="18" charset="0"/>
              </a:rPr>
              <a:t>Aktiwiteit 4</a:t>
            </a:r>
            <a:r>
              <a:rPr lang="af-ZA" sz="1800" u="none" strike="noStrike" dirty="0">
                <a:solidFill>
                  <a:srgbClr val="595959"/>
                </a:solidFill>
                <a:effectLst/>
                <a:latin typeface="Arial" panose="020B0604020202020204" pitchFamily="34" charset="0"/>
                <a:ea typeface="Times New Roman" panose="02020603050405020304" pitchFamily="18" charset="0"/>
              </a:rPr>
              <a:t> (</a:t>
            </a:r>
            <a:r>
              <a:rPr lang="af-ZA" sz="1800" b="1" i="1" u="sng" strike="noStrike" dirty="0">
                <a:effectLst/>
                <a:latin typeface="Arial" panose="020B0604020202020204" pitchFamily="34" charset="0"/>
                <a:ea typeface="Times New Roman" panose="02020603050405020304" pitchFamily="18" charset="0"/>
              </a:rPr>
              <a:t>Les 2 - Werkkaart)</a:t>
            </a:r>
            <a:r>
              <a:rPr lang="af-ZA" sz="1800" u="none" strike="noStrike" dirty="0">
                <a:solidFill>
                  <a:srgbClr val="595959"/>
                </a:solidFill>
                <a:effectLst/>
                <a:latin typeface="Arial" panose="020B0604020202020204" pitchFamily="34" charset="0"/>
                <a:ea typeface="Times New Roman" panose="02020603050405020304" pitchFamily="18" charset="0"/>
              </a:rPr>
              <a:t>.</a:t>
            </a:r>
            <a:endParaRPr lang="en-ZA" sz="1800" u="none" strike="noStrike" dirty="0">
              <a:solidFill>
                <a:schemeClr val="tx1"/>
              </a:solidFill>
              <a:effectLst/>
              <a:latin typeface="Times New Roman" panose="02020603050405020304" pitchFamily="18" charset="0"/>
              <a:ea typeface="Times New Roman" panose="02020603050405020304" pitchFamily="18" charset="0"/>
            </a:endParaRPr>
          </a:p>
          <a:p>
            <a:pPr marL="0" lvl="0" indent="0" fontAlgn="base">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Moedig stilte in die klas aan. Dit sal nuttig wees om sagte instrumentale musiek te speel om selfrefleksie aan te moedig.</a:t>
            </a: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fontAlgn="base">
              <a:buFont typeface="Symbol" panose="05050102010706020507" pitchFamily="18" charset="2"/>
              <a:buNone/>
            </a:pPr>
            <a:endParaRPr lang="en-ZA" sz="1800" dirty="0">
              <a:solidFill>
                <a:schemeClr val="tx1"/>
              </a:solidFill>
              <a:effectLst/>
              <a:highlight>
                <a:srgbClr val="FFFFFF"/>
              </a:highlight>
              <a:latin typeface="Times New Roman" panose="02020603050405020304" pitchFamily="18" charset="0"/>
              <a:ea typeface="Times New Roman" panose="02020603050405020304" pitchFamily="18" charset="0"/>
            </a:endParaRPr>
          </a:p>
          <a:p>
            <a:pPr marL="0" lvl="0" indent="0" fontAlgn="base">
              <a:buFont typeface="Symbol" panose="05050102010706020507" pitchFamily="18" charset="2"/>
              <a:buNone/>
            </a:pPr>
            <a:r>
              <a:rPr lang="af-ZA" sz="1800" dirty="0">
                <a:solidFill>
                  <a:srgbClr val="595959"/>
                </a:solidFill>
                <a:effectLst/>
                <a:highlight>
                  <a:srgbClr val="FFFFFF"/>
                </a:highlight>
                <a:latin typeface="Arial" panose="020B0604020202020204" pitchFamily="34" charset="0"/>
                <a:ea typeface="Times New Roman" panose="02020603050405020304" pitchFamily="18" charset="0"/>
              </a:rPr>
              <a:t>Neem die laaste paar minute en besin oor die volgende twee vrae:</a:t>
            </a:r>
            <a:br>
              <a:rPr lang="af-ZA" sz="1800" dirty="0">
                <a:solidFill>
                  <a:srgbClr val="595959"/>
                </a:solidFill>
                <a:effectLst/>
                <a:highlight>
                  <a:srgbClr val="FFFFFF"/>
                </a:highlight>
                <a:latin typeface="Arial" panose="020B0604020202020204" pitchFamily="34" charset="0"/>
                <a:ea typeface="Times New Roman" panose="02020603050405020304" pitchFamily="18" charset="0"/>
              </a:rPr>
            </a:br>
            <a:endParaRPr lang="en-ZA" sz="18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o"/>
            </a:pPr>
            <a:r>
              <a:rPr lang="af-ZA" sz="1800" dirty="0">
                <a:solidFill>
                  <a:srgbClr val="595959"/>
                </a:solidFill>
                <a:effectLst/>
                <a:latin typeface="Arial" panose="020B0604020202020204" pitchFamily="34" charset="0"/>
                <a:ea typeface="Times New Roman" panose="02020603050405020304" pitchFamily="18" charset="0"/>
              </a:rPr>
              <a:t>Hoe bly jy positief te midde van al die nuus oor geweld in Suid-Afrika?</a:t>
            </a:r>
            <a:endParaRPr lang="en-ZA" sz="18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o"/>
            </a:pPr>
            <a:r>
              <a:rPr lang="af-ZA" sz="1800" dirty="0">
                <a:solidFill>
                  <a:srgbClr val="595959"/>
                </a:solidFill>
                <a:effectLst/>
                <a:latin typeface="Arial" panose="020B0604020202020204" pitchFamily="34" charset="0"/>
                <a:ea typeface="Times New Roman" panose="02020603050405020304" pitchFamily="18" charset="0"/>
              </a:rPr>
              <a:t>Identifiseer EEN aspek van die inhoud wat in die laaste twee lesse gedek word waaroor jy addisionele navorsing wil doen.</a:t>
            </a:r>
            <a:endParaRPr lang="en-ZA" sz="18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o"/>
            </a:pPr>
            <a:r>
              <a:rPr lang="af-ZA" sz="1800" dirty="0">
                <a:solidFill>
                  <a:srgbClr val="595959"/>
                </a:solidFill>
                <a:effectLst/>
                <a:latin typeface="Arial" panose="020B0604020202020204" pitchFamily="34" charset="0"/>
                <a:ea typeface="Times New Roman" panose="02020603050405020304" pitchFamily="18" charset="0"/>
              </a:rPr>
              <a:t>Watter raad sal jy aan jou skoolvriende gee oor hoe om "veilig" te wees wanneer jy snags na partytjies in jou gemeenskap gaan.</a:t>
            </a:r>
          </a:p>
          <a:p>
            <a:pPr marL="0" lvl="0" indent="0">
              <a:buFont typeface="Courier New" panose="02070309020205020404" pitchFamily="49" charset="0"/>
              <a:buNone/>
            </a:pPr>
            <a:endParaRPr lang="af-ZA" sz="1800" dirty="0">
              <a:solidFill>
                <a:srgbClr val="595959"/>
              </a:solidFill>
              <a:effectLst/>
              <a:highlight>
                <a:srgbClr val="FFFFFF"/>
              </a:highlight>
              <a:latin typeface="Arial" panose="020B0604020202020204" pitchFamily="34" charset="0"/>
              <a:ea typeface="Times New Roman" panose="02020603050405020304" pitchFamily="18" charset="0"/>
            </a:endParaRPr>
          </a:p>
          <a:p>
            <a:pPr marL="0" lvl="0" indent="0">
              <a:buFont typeface="Courier New" panose="02070309020205020404" pitchFamily="49" charset="0"/>
              <a:buNone/>
            </a:pPr>
            <a:r>
              <a:rPr lang="af-ZA" sz="1800" dirty="0">
                <a:solidFill>
                  <a:srgbClr val="595959"/>
                </a:solidFill>
                <a:effectLst/>
                <a:highlight>
                  <a:srgbClr val="FFFFFF"/>
                </a:highlight>
                <a:latin typeface="Arial" panose="020B0604020202020204" pitchFamily="34" charset="0"/>
                <a:ea typeface="Times New Roman" panose="02020603050405020304" pitchFamily="18" charset="0"/>
              </a:rPr>
              <a:t>Daar is </a:t>
            </a:r>
            <a:r>
              <a:rPr lang="af-ZA" sz="1800" dirty="0">
                <a:solidFill>
                  <a:srgbClr val="595959"/>
                </a:solidFill>
                <a:effectLst/>
                <a:latin typeface="Arial" panose="020B0604020202020204" pitchFamily="34" charset="0"/>
                <a:ea typeface="Times New Roman" panose="02020603050405020304" pitchFamily="18" charset="0"/>
              </a:rPr>
              <a:t>geen memo-antwoorde op </a:t>
            </a:r>
            <a:r>
              <a:rPr lang="af-ZA" sz="1800" dirty="0">
                <a:solidFill>
                  <a:srgbClr val="595959"/>
                </a:solidFill>
                <a:effectLst/>
                <a:highlight>
                  <a:srgbClr val="FFFFFF"/>
                </a:highlight>
                <a:latin typeface="Arial" panose="020B0604020202020204" pitchFamily="34" charset="0"/>
                <a:ea typeface="Times New Roman" panose="02020603050405020304" pitchFamily="18" charset="0"/>
              </a:rPr>
              <a:t>hierdie vrae nie. </a:t>
            </a:r>
            <a:endParaRPr lang="en-ZA" sz="1800" dirty="0">
              <a:solidFill>
                <a:schemeClr val="tx1"/>
              </a:solidFill>
              <a:effectLst/>
              <a:highlight>
                <a:srgbClr val="FFFFFF"/>
              </a:highlight>
              <a:latin typeface="Times New Roman" panose="02020603050405020304" pitchFamily="18" charset="0"/>
              <a:ea typeface="Times New Roman" panose="02020603050405020304" pitchFamily="18" charset="0"/>
            </a:endParaRPr>
          </a:p>
          <a:p>
            <a:pPr marL="0" lvl="0" indent="0">
              <a:buFont typeface="Courier New" panose="02070309020205020404" pitchFamily="49" charset="0"/>
              <a:buNone/>
            </a:pPr>
            <a:endParaRPr lang="en-ZA" sz="1800" dirty="0">
              <a:solidFill>
                <a:schemeClr val="tx1"/>
              </a:solidFill>
              <a:effectLst/>
              <a:highlight>
                <a:srgbClr val="FFFFFF"/>
              </a:highlight>
              <a:latin typeface="Times New Roman" panose="02020603050405020304" pitchFamily="18" charset="0"/>
              <a:ea typeface="Times New Roman" panose="02020603050405020304" pitchFamily="18" charset="0"/>
            </a:endParaRPr>
          </a:p>
          <a:p>
            <a:pPr marL="0" lvl="0" indent="0">
              <a:buFont typeface="Courier New" panose="02070309020205020404" pitchFamily="49" charset="0"/>
              <a:buNone/>
            </a:pPr>
            <a:r>
              <a:rPr lang="af-ZA" sz="1800" dirty="0">
                <a:solidFill>
                  <a:srgbClr val="595959"/>
                </a:solidFill>
                <a:effectLst/>
                <a:latin typeface="Arial" panose="020B0604020202020204" pitchFamily="34" charset="0"/>
                <a:ea typeface="Times New Roman" panose="02020603050405020304" pitchFamily="18" charset="0"/>
              </a:rPr>
              <a:t>Vra leerders om gekleurde potlode en selfone (indien hulle het) na die volgende les vir 'n kreatiewe aktiwiteit te bring.</a:t>
            </a:r>
            <a:endParaRPr lang="en-ZA"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843F19F-97B7-934F-886B-8E4D83BF05B3}" type="slidenum">
              <a:rPr lang="en-US" smtClean="0"/>
              <a:t>6</a:t>
            </a:fld>
            <a:endParaRPr lang="en-US"/>
          </a:p>
        </p:txBody>
      </p:sp>
    </p:spTree>
    <p:extLst>
      <p:ext uri="{BB962C8B-B14F-4D97-AF65-F5344CB8AC3E}">
        <p14:creationId xmlns:p14="http://schemas.microsoft.com/office/powerpoint/2010/main" val="3053825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3F94D-0D19-E7D6-82DE-C24821247B0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13857FF-7688-F128-BBF4-616C6B4557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2788B04-9363-777B-0850-085142612E83}"/>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5" name="Footer Placeholder 4">
            <a:extLst>
              <a:ext uri="{FF2B5EF4-FFF2-40B4-BE49-F238E27FC236}">
                <a16:creationId xmlns:a16="http://schemas.microsoft.com/office/drawing/2014/main" id="{D63C5E3C-2C69-5BCE-80CD-DF814CE251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1FCB45-2E13-BBDF-1490-E395E91095AF}"/>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132697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724B0-0310-62D6-7839-9C9C3B168E7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47E9E9A-2D0A-0B08-B89F-49F4A6E10C7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C42E01E-AEE9-6281-A9E7-534B8E425F26}"/>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5" name="Footer Placeholder 4">
            <a:extLst>
              <a:ext uri="{FF2B5EF4-FFF2-40B4-BE49-F238E27FC236}">
                <a16:creationId xmlns:a16="http://schemas.microsoft.com/office/drawing/2014/main" id="{A51744B0-52DD-16BC-85D0-AAC317D192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C73160-C23A-07A8-D41A-7497BA3347B8}"/>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3307374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303D77-F841-09E6-95F9-22378D0AD86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F5E8C5B-DC79-49DA-A335-5B6779C9410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8A7DCCA-A133-3A42-B064-5A5CB3B8BDD7}"/>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5" name="Footer Placeholder 4">
            <a:extLst>
              <a:ext uri="{FF2B5EF4-FFF2-40B4-BE49-F238E27FC236}">
                <a16:creationId xmlns:a16="http://schemas.microsoft.com/office/drawing/2014/main" id="{4F13F615-60AC-BAE5-0448-32A29AE68F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3D59A0-BABE-A80F-FB69-90C293DEADB9}"/>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352956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1DE86-2837-D00C-05A3-A51663BF09F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E59295C-80DB-3DBB-A19D-0ADCC67395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D99773A-3AC1-8C15-34D0-F1455559B63F}"/>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5" name="Footer Placeholder 4">
            <a:extLst>
              <a:ext uri="{FF2B5EF4-FFF2-40B4-BE49-F238E27FC236}">
                <a16:creationId xmlns:a16="http://schemas.microsoft.com/office/drawing/2014/main" id="{0244425B-A0ED-B8E8-5629-DEB4646030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EF25C1-0350-6D08-B440-21CBF5C3190A}"/>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380425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92158-D1AE-499B-6679-AFADF349A49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D1C1E93-2B5C-E83B-57DE-B620368D49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DA5A89C-F964-5AF6-AE69-E5C2EC661259}"/>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5" name="Footer Placeholder 4">
            <a:extLst>
              <a:ext uri="{FF2B5EF4-FFF2-40B4-BE49-F238E27FC236}">
                <a16:creationId xmlns:a16="http://schemas.microsoft.com/office/drawing/2014/main" id="{C0F9EE56-2880-A8B8-A515-33C35223BC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70ED44-840D-8D3B-441A-383D583756B2}"/>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814892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F1A49-2D8D-BE59-99D2-99F9F6A791F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00461AC-8EF7-FA66-8824-98E422CB67E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AEADABD-CFED-D98F-654E-C3EF0DCC0DD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AD3C7BE-9ACC-4845-FDDE-443DA65607FD}"/>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6" name="Footer Placeholder 5">
            <a:extLst>
              <a:ext uri="{FF2B5EF4-FFF2-40B4-BE49-F238E27FC236}">
                <a16:creationId xmlns:a16="http://schemas.microsoft.com/office/drawing/2014/main" id="{05A8F35C-81A2-29FD-0258-7AA384EEC4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C4CCCE-A911-A743-4EDB-8DD1D53906AD}"/>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158773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FE02A-971E-73B0-E7FD-C181B107A4A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0DD6BB6-0C07-47A6-1A87-BEA69BDCC4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6E9E0F2-2D16-8F96-95B8-F685F7334BE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26E4AC9-730D-496B-BF41-A318C896D5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4D9A6A4-EE05-437A-97D2-0CF5CE8A55D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8021818-FC89-579D-6420-2860B94A3014}"/>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8" name="Footer Placeholder 7">
            <a:extLst>
              <a:ext uri="{FF2B5EF4-FFF2-40B4-BE49-F238E27FC236}">
                <a16:creationId xmlns:a16="http://schemas.microsoft.com/office/drawing/2014/main" id="{790A8065-F21F-188B-F6CB-54A842D4CBA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450CA42-7673-2AED-D98B-30CFF6C45B1D}"/>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983254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B0360-0C78-4B7A-0E7D-0BECBD3D7E3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1CE307D-144E-53E3-09C2-524E0E847A41}"/>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4" name="Footer Placeholder 3">
            <a:extLst>
              <a:ext uri="{FF2B5EF4-FFF2-40B4-BE49-F238E27FC236}">
                <a16:creationId xmlns:a16="http://schemas.microsoft.com/office/drawing/2014/main" id="{89D057DA-8C26-D246-014B-C1A8B7B120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32CE98-688E-2190-2703-804850A07DB6}"/>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1248039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C12E87-F17C-1D20-4BE7-0F5F0B21A809}"/>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3" name="Footer Placeholder 2">
            <a:extLst>
              <a:ext uri="{FF2B5EF4-FFF2-40B4-BE49-F238E27FC236}">
                <a16:creationId xmlns:a16="http://schemas.microsoft.com/office/drawing/2014/main" id="{2B0BEFD7-9EAF-D478-1205-BA8C3D1CD3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247CDF-5775-CA7E-5461-6C2B96CD7B1A}"/>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1793900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6E49E-4635-DFE2-96F2-606BB85FFD9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2C952BF-1277-C277-0BF7-9BA5FC31C0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B662211-4192-ACD3-BCE6-8A358BAFFF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C7ECE3B-599D-94D5-F84E-21406777657A}"/>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6" name="Footer Placeholder 5">
            <a:extLst>
              <a:ext uri="{FF2B5EF4-FFF2-40B4-BE49-F238E27FC236}">
                <a16:creationId xmlns:a16="http://schemas.microsoft.com/office/drawing/2014/main" id="{ECA13C05-6F7B-A54A-8866-621A060FAA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47A9B7-3662-5904-6B77-BFD7E7897855}"/>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050341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618DF-2539-4FC6-D9C4-C080CE13292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82AB3C1-2C85-7CED-0D4D-154FB3FA55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9E83F1D-34E6-4B0C-AEB2-930260590D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E63C205-C531-63EB-4CC4-6409F545D37B}"/>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6" name="Footer Placeholder 5">
            <a:extLst>
              <a:ext uri="{FF2B5EF4-FFF2-40B4-BE49-F238E27FC236}">
                <a16:creationId xmlns:a16="http://schemas.microsoft.com/office/drawing/2014/main" id="{4646B2BF-6498-32BE-3FFC-3D6A2452EF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0FBB9D-4524-819C-606A-56A0F6BA9396}"/>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3092577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8BB31F-E8CC-767F-D169-6952C4E8D2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F11D477-063E-C84B-7929-E3ED15D27C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B37FFBD-459E-B2C5-BEA0-481FF9D068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FB3BCB-FD5C-2C48-9DDC-EAB8371B7D3D}" type="datetimeFigureOut">
              <a:rPr lang="en-US" smtClean="0"/>
              <a:t>6/20/2023</a:t>
            </a:fld>
            <a:endParaRPr lang="en-US"/>
          </a:p>
        </p:txBody>
      </p:sp>
      <p:sp>
        <p:nvSpPr>
          <p:cNvPr id="5" name="Footer Placeholder 4">
            <a:extLst>
              <a:ext uri="{FF2B5EF4-FFF2-40B4-BE49-F238E27FC236}">
                <a16:creationId xmlns:a16="http://schemas.microsoft.com/office/drawing/2014/main" id="{60F503DE-4376-4A6E-86D6-A366C827DC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CEAD9A-9B49-60CE-E0C5-C59BFC7E0F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B535C4-F924-5244-848E-0A891A67F802}" type="slidenum">
              <a:rPr lang="en-US" smtClean="0"/>
              <a:t>‹#›</a:t>
            </a:fld>
            <a:endParaRPr lang="en-US"/>
          </a:p>
        </p:txBody>
      </p:sp>
    </p:spTree>
    <p:extLst>
      <p:ext uri="{BB962C8B-B14F-4D97-AF65-F5344CB8AC3E}">
        <p14:creationId xmlns:p14="http://schemas.microsoft.com/office/powerpoint/2010/main" val="3024161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2.jpg" descr="Teenactive-logo">
            <a:extLst>
              <a:ext uri="{FF2B5EF4-FFF2-40B4-BE49-F238E27FC236}">
                <a16:creationId xmlns:a16="http://schemas.microsoft.com/office/drawing/2014/main" id="{F02CAB67-8F48-930A-D1FF-45933F1A409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20400" y="0"/>
            <a:ext cx="1371600" cy="482600"/>
          </a:xfrm>
          <a:prstGeom prst="rect">
            <a:avLst/>
          </a:prstGeom>
          <a:noFill/>
        </p:spPr>
      </p:pic>
      <p:sp>
        <p:nvSpPr>
          <p:cNvPr id="3" name="Rectangle 2">
            <a:extLst>
              <a:ext uri="{FF2B5EF4-FFF2-40B4-BE49-F238E27FC236}">
                <a16:creationId xmlns:a16="http://schemas.microsoft.com/office/drawing/2014/main" id="{38253DAA-DFEF-EEC0-ED43-A53D71BB0A27}"/>
              </a:ext>
            </a:extLst>
          </p:cNvPr>
          <p:cNvSpPr/>
          <p:nvPr/>
        </p:nvSpPr>
        <p:spPr>
          <a:xfrm>
            <a:off x="5872163" y="-14288"/>
            <a:ext cx="6319837" cy="6872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sz="2800" dirty="0" err="1">
                <a:effectLst/>
                <a:latin typeface="Britannic Bold" panose="020B0903060703020204" pitchFamily="34" charset="0"/>
                <a:ea typeface="Calibri" panose="020F0502020204030204" pitchFamily="34" charset="0"/>
                <a:cs typeface="Times New Roman" panose="02020603050405020304" pitchFamily="18" charset="0"/>
              </a:rPr>
              <a:t>Graad</a:t>
            </a:r>
            <a:r>
              <a:rPr lang="en-ZA" sz="2800" dirty="0">
                <a:effectLst/>
                <a:latin typeface="Britannic Bold" panose="020B0903060703020204" pitchFamily="34" charset="0"/>
                <a:ea typeface="Calibri" panose="020F0502020204030204" pitchFamily="34" charset="0"/>
                <a:cs typeface="Times New Roman" panose="02020603050405020304" pitchFamily="18" charset="0"/>
              </a:rPr>
              <a:t> 9</a:t>
            </a:r>
            <a:endParaRPr lang="en-ZA" sz="2800"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ZA" sz="2800" dirty="0" err="1">
                <a:effectLst/>
                <a:latin typeface="Britannic Bold" panose="020B0903060703020204" pitchFamily="34" charset="0"/>
                <a:ea typeface="Calibri" panose="020F0502020204030204" pitchFamily="34" charset="0"/>
                <a:cs typeface="Times New Roman" panose="02020603050405020304" pitchFamily="18" charset="0"/>
              </a:rPr>
              <a:t>Kwartaal</a:t>
            </a:r>
            <a:r>
              <a:rPr lang="en-ZA" sz="2800" dirty="0">
                <a:effectLst/>
                <a:latin typeface="Britannic Bold" panose="020B0903060703020204" pitchFamily="34" charset="0"/>
                <a:ea typeface="Calibri" panose="020F0502020204030204" pitchFamily="34" charset="0"/>
                <a:cs typeface="Times New Roman" panose="02020603050405020304" pitchFamily="18" charset="0"/>
              </a:rPr>
              <a:t> 3</a:t>
            </a:r>
            <a:endParaRPr lang="en-ZA" sz="2800"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ZA" sz="2400" dirty="0">
                <a:effectLst/>
                <a:latin typeface="Britannic Bold" panose="020B0903060703020204" pitchFamily="34" charset="0"/>
                <a:ea typeface="Calibri" panose="020F0502020204030204" pitchFamily="34" charset="0"/>
                <a:cs typeface="Times New Roman" panose="02020603050405020304" pitchFamily="18" charset="0"/>
              </a:rPr>
              <a:t>GESONDHEIDS-, SOSIALE EN GEMEENSKAPSVERANTWOORDELIKHEID</a:t>
            </a:r>
            <a:endParaRPr lang="en-ZA" sz="2800" dirty="0">
              <a:latin typeface="Britannic Bold" panose="020B0903060703020204" pitchFamily="34" charset="0"/>
              <a:ea typeface="Calibri" panose="020F0502020204030204" pitchFamily="34" charset="0"/>
              <a:cs typeface="Times New Roman" panose="02020603050405020304" pitchFamily="18" charset="0"/>
            </a:endParaRPr>
          </a:p>
          <a:p>
            <a:pPr algn="r">
              <a:lnSpc>
                <a:spcPct val="115000"/>
              </a:lnSpc>
              <a:spcAft>
                <a:spcPts val="1000"/>
              </a:spcAft>
            </a:pPr>
            <a:endParaRPr lang="en-ZA" sz="2800" dirty="0">
              <a:latin typeface="Britannic Bold" panose="020B0903060703020204" pitchFamily="34" charset="0"/>
              <a:ea typeface="Calibri" panose="020F0502020204030204" pitchFamily="34" charset="0"/>
              <a:cs typeface="Times New Roman" panose="02020603050405020304" pitchFamily="18" charset="0"/>
            </a:endParaRPr>
          </a:p>
          <a:p>
            <a:pPr algn="r">
              <a:lnSpc>
                <a:spcPct val="115000"/>
              </a:lnSpc>
              <a:spcAft>
                <a:spcPts val="1000"/>
              </a:spcAft>
            </a:pPr>
            <a:endParaRPr lang="en-ZA" sz="2800" dirty="0">
              <a:latin typeface="Britannic Bold" panose="020B0903060703020204" pitchFamily="34" charset="0"/>
              <a:ea typeface="Calibri" panose="020F0502020204030204" pitchFamily="34" charset="0"/>
              <a:cs typeface="Times New Roman" panose="02020603050405020304" pitchFamily="18" charset="0"/>
            </a:endParaRPr>
          </a:p>
          <a:p>
            <a:pPr algn="r">
              <a:lnSpc>
                <a:spcPct val="115000"/>
              </a:lnSpc>
              <a:spcAft>
                <a:spcPts val="1000"/>
              </a:spcAft>
            </a:pPr>
            <a:endParaRPr lang="en-ZA" sz="2800" dirty="0">
              <a:latin typeface="Britannic Bold" panose="020B0903060703020204" pitchFamily="34" charset="0"/>
              <a:ea typeface="Calibri" panose="020F0502020204030204" pitchFamily="34" charset="0"/>
              <a:cs typeface="Times New Roman" panose="02020603050405020304" pitchFamily="18" charset="0"/>
            </a:endParaRPr>
          </a:p>
          <a:p>
            <a:pPr algn="r">
              <a:lnSpc>
                <a:spcPct val="115000"/>
              </a:lnSpc>
              <a:spcAft>
                <a:spcPts val="1000"/>
              </a:spcAft>
            </a:pPr>
            <a:r>
              <a:rPr lang="en-ZA" sz="2800" dirty="0">
                <a:effectLst/>
                <a:latin typeface="Britannic Bold" panose="020B0903060703020204" pitchFamily="34" charset="0"/>
                <a:ea typeface="Calibri" panose="020F0502020204030204" pitchFamily="34" charset="0"/>
                <a:cs typeface="Times New Roman" panose="02020603050405020304" pitchFamily="18" charset="0"/>
              </a:rPr>
              <a:t>Les 2</a:t>
            </a:r>
          </a:p>
          <a:p>
            <a:pPr algn="r">
              <a:lnSpc>
                <a:spcPct val="115000"/>
              </a:lnSpc>
              <a:spcAft>
                <a:spcPts val="1000"/>
              </a:spcAft>
            </a:pPr>
            <a:r>
              <a:rPr lang="en-ZA" sz="2800" dirty="0">
                <a:effectLst/>
                <a:latin typeface="Britannic Bold" panose="020B0903060703020204" pitchFamily="34" charset="0"/>
                <a:ea typeface="Calibri" panose="020F0502020204030204" pitchFamily="34" charset="0"/>
                <a:cs typeface="Times New Roman" panose="02020603050405020304" pitchFamily="18" charset="0"/>
              </a:rPr>
              <a:t>Die </a:t>
            </a:r>
            <a:r>
              <a:rPr lang="en-ZA" sz="2800" dirty="0" err="1">
                <a:effectLst/>
                <a:latin typeface="Britannic Bold" panose="020B0903060703020204" pitchFamily="34" charset="0"/>
                <a:ea typeface="Calibri" panose="020F0502020204030204" pitchFamily="34" charset="0"/>
                <a:cs typeface="Times New Roman" panose="02020603050405020304" pitchFamily="18" charset="0"/>
              </a:rPr>
              <a:t>impak</a:t>
            </a:r>
            <a:r>
              <a:rPr lang="en-ZA" sz="2800" dirty="0">
                <a:effectLst/>
                <a:latin typeface="Britannic Bold" panose="020B0903060703020204" pitchFamily="34" charset="0"/>
                <a:ea typeface="Calibri" panose="020F0502020204030204" pitchFamily="34" charset="0"/>
                <a:cs typeface="Times New Roman" panose="02020603050405020304" pitchFamily="18" charset="0"/>
              </a:rPr>
              <a:t> van </a:t>
            </a:r>
            <a:r>
              <a:rPr lang="en-ZA" sz="2800" dirty="0" err="1">
                <a:effectLst/>
                <a:latin typeface="Britannic Bold" panose="020B0903060703020204" pitchFamily="34" charset="0"/>
                <a:ea typeface="Calibri" panose="020F0502020204030204" pitchFamily="34" charset="0"/>
                <a:cs typeface="Times New Roman" panose="02020603050405020304" pitchFamily="18" charset="0"/>
              </a:rPr>
              <a:t>geweld</a:t>
            </a:r>
            <a:endParaRPr lang="en-ZA" sz="2800" dirty="0">
              <a:effectLst/>
              <a:latin typeface="Britannic Bold" panose="020B090306070302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83F23EB6-C112-C513-760D-0C61691D2B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39985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D99FA-70D4-0CBC-601D-22D40FE45E1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1D2E988-9EC6-FA9C-7E56-565A9ED449A0}"/>
              </a:ext>
            </a:extLst>
          </p:cNvPr>
          <p:cNvSpPr>
            <a:spLocks noGrp="1"/>
          </p:cNvSpPr>
          <p:nvPr>
            <p:ph idx="1"/>
          </p:nvPr>
        </p:nvSpPr>
        <p:spPr/>
        <p:txBody>
          <a:bodyPr/>
          <a:lstStyle/>
          <a:p>
            <a:endParaRPr lang="en-US"/>
          </a:p>
        </p:txBody>
      </p:sp>
      <p:pic>
        <p:nvPicPr>
          <p:cNvPr id="3074" name="Picture 2" descr="Top 10 Reasons Why Violence Should Not be Tolerated - Listovative">
            <a:extLst>
              <a:ext uri="{FF2B5EF4-FFF2-40B4-BE49-F238E27FC236}">
                <a16:creationId xmlns:a16="http://schemas.microsoft.com/office/drawing/2014/main" id="{8C2BA381-A45C-1100-00AC-5672BBC9E3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46185"/>
            <a:ext cx="12192000" cy="81342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ECF802F-F120-CCE7-3D5B-53F0B176E5D8}"/>
              </a:ext>
            </a:extLst>
          </p:cNvPr>
          <p:cNvSpPr/>
          <p:nvPr/>
        </p:nvSpPr>
        <p:spPr>
          <a:xfrm>
            <a:off x="6906878" y="2301998"/>
            <a:ext cx="1930337" cy="923330"/>
          </a:xfrm>
          <a:prstGeom prst="rect">
            <a:avLst/>
          </a:prstGeom>
          <a:noFill/>
        </p:spPr>
        <p:txBody>
          <a:bodyPr wrap="none" lIns="91440" tIns="45720" rIns="91440" bIns="45720">
            <a:spAutoFit/>
          </a:bodyPr>
          <a:lstStyle/>
          <a:p>
            <a:pPr algn="ctr"/>
            <a:r>
              <a:rPr lang="en-GB"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WHY?</a:t>
            </a:r>
          </a:p>
        </p:txBody>
      </p:sp>
      <p:sp>
        <p:nvSpPr>
          <p:cNvPr id="6" name="Rectangle: Rounded Corners 5">
            <a:extLst>
              <a:ext uri="{FF2B5EF4-FFF2-40B4-BE49-F238E27FC236}">
                <a16:creationId xmlns:a16="http://schemas.microsoft.com/office/drawing/2014/main" id="{8E87E22F-179F-9ADB-FAAE-A30A8534A634}"/>
              </a:ext>
            </a:extLst>
          </p:cNvPr>
          <p:cNvSpPr/>
          <p:nvPr/>
        </p:nvSpPr>
        <p:spPr>
          <a:xfrm>
            <a:off x="6906878" y="2427316"/>
            <a:ext cx="3913522" cy="92333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Britannic Bold" panose="020B0903060703020204" pitchFamily="34" charset="0"/>
              </a:rPr>
              <a:t>HOEKOM?</a:t>
            </a:r>
            <a:endParaRPr lang="en-ZA" sz="4800" dirty="0">
              <a:latin typeface="Britannic Bold" panose="020B0903060703020204" pitchFamily="34" charset="0"/>
            </a:endParaRPr>
          </a:p>
        </p:txBody>
      </p:sp>
      <p:pic>
        <p:nvPicPr>
          <p:cNvPr id="7" name="Picture 6">
            <a:extLst>
              <a:ext uri="{FF2B5EF4-FFF2-40B4-BE49-F238E27FC236}">
                <a16:creationId xmlns:a16="http://schemas.microsoft.com/office/drawing/2014/main" id="{374D91C1-9E81-F0DA-3BDB-723A02692C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57503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85347-A7F2-66F7-6911-3B46EFDF830A}"/>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EFE49392-8A8E-FB44-36CB-945F1E1049A9}"/>
              </a:ext>
            </a:extLst>
          </p:cNvPr>
          <p:cNvPicPr>
            <a:picLocks noGrp="1" noChangeAspect="1"/>
          </p:cNvPicPr>
          <p:nvPr>
            <p:ph idx="1"/>
          </p:nvPr>
        </p:nvPicPr>
        <p:blipFill>
          <a:blip r:embed="rId3"/>
          <a:stretch>
            <a:fillRect/>
          </a:stretch>
        </p:blipFill>
        <p:spPr>
          <a:xfrm>
            <a:off x="0" y="-1"/>
            <a:ext cx="12192000" cy="6915303"/>
          </a:xfrm>
        </p:spPr>
      </p:pic>
      <p:pic>
        <p:nvPicPr>
          <p:cNvPr id="4" name="Picture 3">
            <a:extLst>
              <a:ext uri="{FF2B5EF4-FFF2-40B4-BE49-F238E27FC236}">
                <a16:creationId xmlns:a16="http://schemas.microsoft.com/office/drawing/2014/main" id="{3CE4BB60-D909-0B57-B439-ADDE3453E3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8770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68520-0624-69FC-8ADD-E66A9D519B4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2C61E20-C51A-356A-3049-FD8E74CBED69}"/>
              </a:ext>
            </a:extLst>
          </p:cNvPr>
          <p:cNvSpPr>
            <a:spLocks noGrp="1"/>
          </p:cNvSpPr>
          <p:nvPr>
            <p:ph idx="1"/>
          </p:nvPr>
        </p:nvSpPr>
        <p:spPr/>
        <p:txBody>
          <a:bodyPr/>
          <a:lstStyle/>
          <a:p>
            <a:endParaRPr lang="en-US"/>
          </a:p>
        </p:txBody>
      </p:sp>
      <p:pic>
        <p:nvPicPr>
          <p:cNvPr id="1026" name="Picture 2" descr="Murder in SA still on the rise - ISS Africa">
            <a:extLst>
              <a:ext uri="{FF2B5EF4-FFF2-40B4-BE49-F238E27FC236}">
                <a16:creationId xmlns:a16="http://schemas.microsoft.com/office/drawing/2014/main" id="{32793609-559C-F7FE-3699-526D9F084B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3B1861F9-5C95-4317-845A-42F876E380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7442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D88C3-CEC8-F292-338B-CFE0B1F148B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02E5F92-E9D9-9B6D-CEB6-23FF42E4B365}"/>
              </a:ext>
            </a:extLst>
          </p:cNvPr>
          <p:cNvSpPr>
            <a:spLocks noGrp="1"/>
          </p:cNvSpPr>
          <p:nvPr>
            <p:ph idx="1"/>
          </p:nvPr>
        </p:nvSpPr>
        <p:spPr/>
        <p:txBody>
          <a:bodyPr/>
          <a:lstStyle/>
          <a:p>
            <a:endParaRPr lang="en-US"/>
          </a:p>
        </p:txBody>
      </p:sp>
      <p:pic>
        <p:nvPicPr>
          <p:cNvPr id="2050" name="Picture 2" descr="Activity Images – Browse 5,324,979 Stock Photos, Vectors, and Video | Adobe  Stock">
            <a:extLst>
              <a:ext uri="{FF2B5EF4-FFF2-40B4-BE49-F238E27FC236}">
                <a16:creationId xmlns:a16="http://schemas.microsoft.com/office/drawing/2014/main" id="{A3182813-948A-D495-FC74-1BC1AE87AB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1" cy="687044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775E9975-CDF5-1592-DC62-6177C0C26DE0}"/>
              </a:ext>
            </a:extLst>
          </p:cNvPr>
          <p:cNvSpPr/>
          <p:nvPr/>
        </p:nvSpPr>
        <p:spPr>
          <a:xfrm>
            <a:off x="1629295" y="1496291"/>
            <a:ext cx="8030094" cy="3724102"/>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dirty="0">
                <a:latin typeface="Britannic Bold" panose="020B0903060703020204" pitchFamily="34" charset="0"/>
              </a:rPr>
              <a:t>AKTIWITEIT</a:t>
            </a:r>
            <a:endParaRPr lang="en-ZA" sz="11500" dirty="0">
              <a:latin typeface="Britannic Bold" panose="020B0903060703020204" pitchFamily="34" charset="0"/>
            </a:endParaRPr>
          </a:p>
        </p:txBody>
      </p:sp>
      <p:pic>
        <p:nvPicPr>
          <p:cNvPr id="6" name="Picture 5">
            <a:extLst>
              <a:ext uri="{FF2B5EF4-FFF2-40B4-BE49-F238E27FC236}">
                <a16:creationId xmlns:a16="http://schemas.microsoft.com/office/drawing/2014/main" id="{68759747-9ACE-3137-8EDD-EEB7913F43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6191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B8E83-E623-8A97-DEC7-6DA2A864E6EA}"/>
              </a:ext>
            </a:extLst>
          </p:cNvPr>
          <p:cNvSpPr>
            <a:spLocks noGrp="1"/>
          </p:cNvSpPr>
          <p:nvPr>
            <p:ph type="title"/>
          </p:nvPr>
        </p:nvSpPr>
        <p:spPr/>
        <p:txBody>
          <a:bodyPr/>
          <a:lstStyle/>
          <a:p>
            <a:pPr algn="ctr"/>
            <a:r>
              <a:rPr lang="en-US" dirty="0"/>
              <a:t>R	E	F	L	E	K	S	I	E	</a:t>
            </a:r>
          </a:p>
        </p:txBody>
      </p:sp>
      <p:sp>
        <p:nvSpPr>
          <p:cNvPr id="3" name="Content Placeholder 2">
            <a:extLst>
              <a:ext uri="{FF2B5EF4-FFF2-40B4-BE49-F238E27FC236}">
                <a16:creationId xmlns:a16="http://schemas.microsoft.com/office/drawing/2014/main" id="{93FE9C3E-8DBC-2316-0E08-965FD49EBAC2}"/>
              </a:ext>
            </a:extLst>
          </p:cNvPr>
          <p:cNvSpPr>
            <a:spLocks noGrp="1"/>
          </p:cNvSpPr>
          <p:nvPr>
            <p:ph idx="1"/>
          </p:nvPr>
        </p:nvSpPr>
        <p:spPr>
          <a:xfrm>
            <a:off x="838200" y="1253331"/>
            <a:ext cx="10515600" cy="4351338"/>
          </a:xfrm>
        </p:spPr>
        <p:txBody>
          <a:bodyPr>
            <a:normAutofit/>
          </a:bodyPr>
          <a:lstStyle/>
          <a:p>
            <a:r>
              <a:rPr lang="en-US" sz="3500" dirty="0"/>
              <a:t>Hoe </a:t>
            </a:r>
            <a:r>
              <a:rPr lang="en-US" sz="3500" dirty="0" err="1"/>
              <a:t>bly</a:t>
            </a:r>
            <a:r>
              <a:rPr lang="en-US" sz="3500" dirty="0"/>
              <a:t> </a:t>
            </a:r>
            <a:r>
              <a:rPr lang="en-US" sz="3500" dirty="0" err="1"/>
              <a:t>jy</a:t>
            </a:r>
            <a:r>
              <a:rPr lang="en-US" sz="3500" dirty="0"/>
              <a:t> </a:t>
            </a:r>
            <a:r>
              <a:rPr lang="en-US" sz="3500" dirty="0" err="1"/>
              <a:t>positief</a:t>
            </a:r>
            <a:r>
              <a:rPr lang="en-US" sz="3500" dirty="0"/>
              <a:t> </a:t>
            </a:r>
            <a:r>
              <a:rPr lang="en-US" sz="3500" dirty="0" err="1"/>
              <a:t>te</a:t>
            </a:r>
            <a:r>
              <a:rPr lang="en-US" sz="3500" dirty="0"/>
              <a:t> </a:t>
            </a:r>
            <a:r>
              <a:rPr lang="en-US" sz="3500" dirty="0" err="1"/>
              <a:t>midde</a:t>
            </a:r>
            <a:r>
              <a:rPr lang="en-US" sz="3500" dirty="0"/>
              <a:t> van al die </a:t>
            </a:r>
            <a:r>
              <a:rPr lang="en-US" sz="3500" dirty="0" err="1"/>
              <a:t>nuus</a:t>
            </a:r>
            <a:r>
              <a:rPr lang="en-US" sz="3500" dirty="0"/>
              <a:t> </a:t>
            </a:r>
            <a:r>
              <a:rPr lang="en-US" sz="3500" dirty="0" err="1"/>
              <a:t>oor</a:t>
            </a:r>
            <a:r>
              <a:rPr lang="en-US" sz="3500" dirty="0"/>
              <a:t> </a:t>
            </a:r>
            <a:r>
              <a:rPr lang="en-US" sz="3500" dirty="0" err="1"/>
              <a:t>geweld</a:t>
            </a:r>
            <a:r>
              <a:rPr lang="en-US" sz="3500" dirty="0"/>
              <a:t> in </a:t>
            </a:r>
            <a:r>
              <a:rPr lang="en-US" sz="3500" dirty="0" err="1"/>
              <a:t>Suid</a:t>
            </a:r>
            <a:r>
              <a:rPr lang="en-US" sz="3500" dirty="0"/>
              <a:t>-Afrika?</a:t>
            </a:r>
          </a:p>
          <a:p>
            <a:r>
              <a:rPr lang="en-US" sz="3500" dirty="0" err="1"/>
              <a:t>Identifiseer</a:t>
            </a:r>
            <a:r>
              <a:rPr lang="en-US" sz="3500" dirty="0"/>
              <a:t> EEN </a:t>
            </a:r>
            <a:r>
              <a:rPr lang="en-US" sz="3500" dirty="0" err="1"/>
              <a:t>aspek</a:t>
            </a:r>
            <a:r>
              <a:rPr lang="en-US" sz="3500" dirty="0"/>
              <a:t> van die </a:t>
            </a:r>
            <a:r>
              <a:rPr lang="en-US" sz="3500" dirty="0" err="1"/>
              <a:t>inhoud</a:t>
            </a:r>
            <a:r>
              <a:rPr lang="en-US" sz="3500" dirty="0"/>
              <a:t> wat in die </a:t>
            </a:r>
            <a:r>
              <a:rPr lang="en-US" sz="3500" dirty="0" err="1"/>
              <a:t>laaste</a:t>
            </a:r>
            <a:r>
              <a:rPr lang="en-US" sz="3500" dirty="0"/>
              <a:t> twee </a:t>
            </a:r>
            <a:r>
              <a:rPr lang="en-US" sz="3500" dirty="0" err="1"/>
              <a:t>lesse</a:t>
            </a:r>
            <a:r>
              <a:rPr lang="en-US" sz="3500" dirty="0"/>
              <a:t> </a:t>
            </a:r>
            <a:r>
              <a:rPr lang="en-US" sz="3500" dirty="0" err="1"/>
              <a:t>gedek</a:t>
            </a:r>
            <a:r>
              <a:rPr lang="en-US" sz="3500" dirty="0"/>
              <a:t> word </a:t>
            </a:r>
            <a:r>
              <a:rPr lang="en-US" sz="3500" dirty="0" err="1"/>
              <a:t>waaroor</a:t>
            </a:r>
            <a:r>
              <a:rPr lang="en-US" sz="3500" dirty="0"/>
              <a:t> </a:t>
            </a:r>
            <a:r>
              <a:rPr lang="en-US" sz="3500" dirty="0" err="1"/>
              <a:t>jy</a:t>
            </a:r>
            <a:r>
              <a:rPr lang="en-US" sz="3500" dirty="0"/>
              <a:t> </a:t>
            </a:r>
            <a:r>
              <a:rPr lang="en-US" sz="3500" dirty="0" err="1"/>
              <a:t>addisionele</a:t>
            </a:r>
            <a:r>
              <a:rPr lang="en-US" sz="3500" dirty="0"/>
              <a:t> </a:t>
            </a:r>
            <a:r>
              <a:rPr lang="en-US" sz="3500" dirty="0" err="1"/>
              <a:t>navorsing</a:t>
            </a:r>
            <a:r>
              <a:rPr lang="en-US" sz="3500" dirty="0"/>
              <a:t> </a:t>
            </a:r>
            <a:r>
              <a:rPr lang="en-US" sz="3500" dirty="0" err="1"/>
              <a:t>wil</a:t>
            </a:r>
            <a:r>
              <a:rPr lang="en-US" sz="3500" dirty="0"/>
              <a:t> </a:t>
            </a:r>
            <a:r>
              <a:rPr lang="en-US" sz="3500" dirty="0" err="1"/>
              <a:t>doen</a:t>
            </a:r>
            <a:r>
              <a:rPr lang="en-US" sz="3500" dirty="0"/>
              <a:t>.</a:t>
            </a:r>
          </a:p>
          <a:p>
            <a:r>
              <a:rPr lang="en-US" sz="3500" dirty="0" err="1"/>
              <a:t>Watter</a:t>
            </a:r>
            <a:r>
              <a:rPr lang="en-US" sz="3500" dirty="0"/>
              <a:t> </a:t>
            </a:r>
            <a:r>
              <a:rPr lang="en-US" sz="3500" dirty="0" err="1"/>
              <a:t>raad</a:t>
            </a:r>
            <a:r>
              <a:rPr lang="en-US" sz="3500" dirty="0"/>
              <a:t> </a:t>
            </a:r>
            <a:r>
              <a:rPr lang="en-US" sz="3500" dirty="0" err="1"/>
              <a:t>sal</a:t>
            </a:r>
            <a:r>
              <a:rPr lang="en-US" sz="3500" dirty="0"/>
              <a:t> </a:t>
            </a:r>
            <a:r>
              <a:rPr lang="en-US" sz="3500" dirty="0" err="1"/>
              <a:t>jy</a:t>
            </a:r>
            <a:r>
              <a:rPr lang="en-US" sz="3500" dirty="0"/>
              <a:t> </a:t>
            </a:r>
            <a:r>
              <a:rPr lang="en-US" sz="3500" dirty="0" err="1"/>
              <a:t>aan</a:t>
            </a:r>
            <a:r>
              <a:rPr lang="en-US" sz="3500" dirty="0"/>
              <a:t> </a:t>
            </a:r>
            <a:r>
              <a:rPr lang="en-US" sz="3500" dirty="0" err="1"/>
              <a:t>jou</a:t>
            </a:r>
            <a:r>
              <a:rPr lang="en-US" sz="3500" dirty="0"/>
              <a:t> </a:t>
            </a:r>
            <a:r>
              <a:rPr lang="en-US" sz="3500" dirty="0" err="1"/>
              <a:t>skoolvriende</a:t>
            </a:r>
            <a:r>
              <a:rPr lang="en-US" sz="3500" dirty="0"/>
              <a:t> gee </a:t>
            </a:r>
            <a:r>
              <a:rPr lang="en-US" sz="3500" dirty="0" err="1"/>
              <a:t>oor</a:t>
            </a:r>
            <a:r>
              <a:rPr lang="en-US" sz="3500" dirty="0"/>
              <a:t> hoe om "</a:t>
            </a:r>
            <a:r>
              <a:rPr lang="en-US" sz="3500" dirty="0" err="1"/>
              <a:t>veilig</a:t>
            </a:r>
            <a:r>
              <a:rPr lang="en-US" sz="3500" dirty="0"/>
              <a:t>" </a:t>
            </a:r>
            <a:r>
              <a:rPr lang="en-US" sz="3500" dirty="0" err="1"/>
              <a:t>te</a:t>
            </a:r>
            <a:r>
              <a:rPr lang="en-US" sz="3500" dirty="0"/>
              <a:t> wees </a:t>
            </a:r>
            <a:r>
              <a:rPr lang="en-US" sz="3500" dirty="0" err="1"/>
              <a:t>wanneer</a:t>
            </a:r>
            <a:r>
              <a:rPr lang="en-US" sz="3500" dirty="0"/>
              <a:t> </a:t>
            </a:r>
            <a:r>
              <a:rPr lang="en-US" sz="3500" dirty="0" err="1"/>
              <a:t>jy</a:t>
            </a:r>
            <a:r>
              <a:rPr lang="en-US" sz="3500" dirty="0"/>
              <a:t> </a:t>
            </a:r>
            <a:r>
              <a:rPr lang="en-US" sz="3500" dirty="0" err="1"/>
              <a:t>saans</a:t>
            </a:r>
            <a:r>
              <a:rPr lang="en-US" sz="3500" dirty="0"/>
              <a:t> </a:t>
            </a:r>
            <a:r>
              <a:rPr lang="en-US" sz="3500" dirty="0" err="1"/>
              <a:t>na</a:t>
            </a:r>
            <a:r>
              <a:rPr lang="en-US" sz="3500" dirty="0"/>
              <a:t> </a:t>
            </a:r>
            <a:r>
              <a:rPr lang="en-US" sz="3500" dirty="0" err="1"/>
              <a:t>partytjies</a:t>
            </a:r>
            <a:r>
              <a:rPr lang="en-US" sz="3500" dirty="0"/>
              <a:t> in </a:t>
            </a:r>
            <a:r>
              <a:rPr lang="en-US" sz="3500" dirty="0" err="1"/>
              <a:t>jou</a:t>
            </a:r>
            <a:r>
              <a:rPr lang="en-US" sz="3500" dirty="0"/>
              <a:t> </a:t>
            </a:r>
            <a:r>
              <a:rPr lang="en-US" sz="3500" dirty="0" err="1"/>
              <a:t>gemeenskap</a:t>
            </a:r>
            <a:r>
              <a:rPr lang="en-US" sz="3500" dirty="0"/>
              <a:t> </a:t>
            </a:r>
            <a:r>
              <a:rPr lang="en-US" sz="3500" dirty="0" err="1"/>
              <a:t>gaan</a:t>
            </a:r>
            <a:r>
              <a:rPr lang="en-US" sz="3500" dirty="0"/>
              <a:t>?</a:t>
            </a:r>
          </a:p>
          <a:p>
            <a:endParaRPr lang="en-US" dirty="0"/>
          </a:p>
        </p:txBody>
      </p:sp>
      <p:sp>
        <p:nvSpPr>
          <p:cNvPr id="5" name="Rectangle: Rounded Corners 4">
            <a:extLst>
              <a:ext uri="{FF2B5EF4-FFF2-40B4-BE49-F238E27FC236}">
                <a16:creationId xmlns:a16="http://schemas.microsoft.com/office/drawing/2014/main" id="{E7402706-380B-EA5F-F1D4-BC3FB1DF0CA7}"/>
              </a:ext>
            </a:extLst>
          </p:cNvPr>
          <p:cNvSpPr/>
          <p:nvPr/>
        </p:nvSpPr>
        <p:spPr>
          <a:xfrm>
            <a:off x="2715491" y="5983771"/>
            <a:ext cx="6356317" cy="783257"/>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Britannic Bold" panose="020B0903060703020204" pitchFamily="34" charset="0"/>
              </a:rPr>
              <a:t>“</a:t>
            </a:r>
            <a:r>
              <a:rPr lang="en-US" dirty="0" err="1">
                <a:solidFill>
                  <a:schemeClr val="tx1"/>
                </a:solidFill>
                <a:latin typeface="Britannic Bold" panose="020B0903060703020204" pitchFamily="34" charset="0"/>
              </a:rPr>
              <a:t>Niks</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goed</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kom</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ooit</a:t>
            </a:r>
            <a:r>
              <a:rPr lang="en-US" dirty="0">
                <a:solidFill>
                  <a:schemeClr val="tx1"/>
                </a:solidFill>
                <a:latin typeface="Britannic Bold" panose="020B0903060703020204" pitchFamily="34" charset="0"/>
              </a:rPr>
              <a:t> van </a:t>
            </a:r>
            <a:r>
              <a:rPr lang="en-US" dirty="0" err="1">
                <a:solidFill>
                  <a:schemeClr val="tx1"/>
                </a:solidFill>
                <a:latin typeface="Britannic Bold" panose="020B0903060703020204" pitchFamily="34" charset="0"/>
              </a:rPr>
              <a:t>geweld</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nie</a:t>
            </a:r>
            <a:r>
              <a:rPr lang="en-US" dirty="0">
                <a:solidFill>
                  <a:schemeClr val="tx1"/>
                </a:solidFill>
                <a:latin typeface="Britannic Bold" panose="020B0903060703020204" pitchFamily="34" charset="0"/>
              </a:rPr>
              <a:t>.” – Martin Luther</a:t>
            </a:r>
          </a:p>
          <a:p>
            <a:pPr algn="ctr"/>
            <a:r>
              <a:rPr lang="en-US" dirty="0" err="1">
                <a:solidFill>
                  <a:schemeClr val="accent1">
                    <a:lumMod val="75000"/>
                  </a:schemeClr>
                </a:solidFill>
                <a:latin typeface="Britannic Bold" panose="020B0903060703020204" pitchFamily="34" charset="0"/>
              </a:rPr>
              <a:t>Gesondheids</a:t>
            </a:r>
            <a:r>
              <a:rPr lang="en-US" dirty="0">
                <a:solidFill>
                  <a:schemeClr val="accent1">
                    <a:lumMod val="75000"/>
                  </a:schemeClr>
                </a:solidFill>
                <a:latin typeface="Britannic Bold" panose="020B0903060703020204" pitchFamily="34" charset="0"/>
              </a:rPr>
              <a:t>-, </a:t>
            </a:r>
            <a:r>
              <a:rPr lang="en-US" dirty="0" err="1">
                <a:solidFill>
                  <a:schemeClr val="accent1">
                    <a:lumMod val="75000"/>
                  </a:schemeClr>
                </a:solidFill>
                <a:latin typeface="Britannic Bold" panose="020B0903060703020204" pitchFamily="34" charset="0"/>
              </a:rPr>
              <a:t>Sosiale</a:t>
            </a:r>
            <a:r>
              <a:rPr lang="en-US" dirty="0">
                <a:solidFill>
                  <a:schemeClr val="accent1">
                    <a:lumMod val="75000"/>
                  </a:schemeClr>
                </a:solidFill>
                <a:latin typeface="Britannic Bold" panose="020B0903060703020204" pitchFamily="34" charset="0"/>
              </a:rPr>
              <a:t> </a:t>
            </a:r>
            <a:r>
              <a:rPr lang="en-US" dirty="0" err="1">
                <a:solidFill>
                  <a:schemeClr val="accent1">
                    <a:lumMod val="75000"/>
                  </a:schemeClr>
                </a:solidFill>
                <a:latin typeface="Britannic Bold" panose="020B0903060703020204" pitchFamily="34" charset="0"/>
              </a:rPr>
              <a:t>en</a:t>
            </a:r>
            <a:r>
              <a:rPr lang="en-US" dirty="0">
                <a:solidFill>
                  <a:schemeClr val="accent1">
                    <a:lumMod val="75000"/>
                  </a:schemeClr>
                </a:solidFill>
                <a:latin typeface="Britannic Bold" panose="020B0903060703020204" pitchFamily="34" charset="0"/>
              </a:rPr>
              <a:t> </a:t>
            </a:r>
            <a:r>
              <a:rPr lang="en-US" dirty="0" err="1">
                <a:solidFill>
                  <a:schemeClr val="accent1">
                    <a:lumMod val="75000"/>
                  </a:schemeClr>
                </a:solidFill>
                <a:latin typeface="Britannic Bold" panose="020B0903060703020204" pitchFamily="34" charset="0"/>
              </a:rPr>
              <a:t>Omgewingsverantwoordelikheid</a:t>
            </a:r>
            <a:endParaRPr lang="en-ZA" dirty="0">
              <a:solidFill>
                <a:schemeClr val="accent1">
                  <a:lumMod val="75000"/>
                </a:schemeClr>
              </a:solidFill>
              <a:latin typeface="Britannic Bold" panose="020B0903060703020204" pitchFamily="34" charset="0"/>
            </a:endParaRPr>
          </a:p>
        </p:txBody>
      </p:sp>
      <p:pic>
        <p:nvPicPr>
          <p:cNvPr id="6" name="Picture 5">
            <a:extLst>
              <a:ext uri="{FF2B5EF4-FFF2-40B4-BE49-F238E27FC236}">
                <a16:creationId xmlns:a16="http://schemas.microsoft.com/office/drawing/2014/main" id="{AAB402D7-1BB7-85CD-42F7-F4BCCF45C3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71083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2159</TotalTime>
  <Words>1391</Words>
  <Application>Microsoft Office PowerPoint</Application>
  <PresentationFormat>Widescreen</PresentationFormat>
  <Paragraphs>84</Paragraphs>
  <Slides>6</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vt:i4>
      </vt:variant>
    </vt:vector>
  </HeadingPairs>
  <TitlesOfParts>
    <vt:vector size="15" baseType="lpstr">
      <vt:lpstr>Arial</vt:lpstr>
      <vt:lpstr>Britannic Bold</vt:lpstr>
      <vt:lpstr>Calibri</vt:lpstr>
      <vt:lpstr>Calibri Light</vt:lpstr>
      <vt:lpstr>Courier New</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R E F L E K S I 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Andrea Hufkie</cp:lastModifiedBy>
  <cp:revision>10</cp:revision>
  <dcterms:created xsi:type="dcterms:W3CDTF">2022-07-24T18:05:18Z</dcterms:created>
  <dcterms:modified xsi:type="dcterms:W3CDTF">2023-06-20T20:04:50Z</dcterms:modified>
</cp:coreProperties>
</file>