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handoutMasterIdLst>
    <p:handoutMasterId r:id="rId14"/>
  </p:handoutMasterIdLst>
  <p:sldIdLst>
    <p:sldId id="289" r:id="rId5"/>
    <p:sldId id="304" r:id="rId6"/>
    <p:sldId id="323" r:id="rId7"/>
    <p:sldId id="324" r:id="rId8"/>
    <p:sldId id="306" r:id="rId9"/>
    <p:sldId id="325" r:id="rId10"/>
    <p:sldId id="326" r:id="rId11"/>
    <p:sldId id="30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4" userDrawn="1">
          <p15:clr>
            <a:srgbClr val="A4A3A4"/>
          </p15:clr>
        </p15:guide>
        <p15:guide id="2" pos="576" userDrawn="1">
          <p15:clr>
            <a:srgbClr val="A4A3A4"/>
          </p15:clr>
        </p15:guide>
        <p15:guide id="8" orient="horz" pos="3744" userDrawn="1">
          <p15:clr>
            <a:srgbClr val="A4A3A4"/>
          </p15:clr>
        </p15:guide>
        <p15:guide id="9"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97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D21584-F702-4945-8BDE-D5EA46145420}" v="1" dt="2022-02-03T14:54:30.8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5076" autoAdjust="0"/>
  </p:normalViewPr>
  <p:slideViewPr>
    <p:cSldViewPr snapToGrid="0" showGuides="1">
      <p:cViewPr varScale="1">
        <p:scale>
          <a:sx n="97" d="100"/>
          <a:sy n="97" d="100"/>
        </p:scale>
        <p:origin x="1110" y="78"/>
      </p:cViewPr>
      <p:guideLst>
        <p:guide orient="horz" pos="1344"/>
        <p:guide pos="576"/>
        <p:guide orient="horz" pos="3744"/>
        <p:guide pos="3840"/>
      </p:guideLst>
    </p:cSldViewPr>
  </p:slideViewPr>
  <p:outlineViewPr>
    <p:cViewPr>
      <p:scale>
        <a:sx n="33" d="100"/>
        <a:sy n="33" d="100"/>
      </p:scale>
      <p:origin x="0" y="-5938"/>
    </p:cViewPr>
  </p:outlineViewPr>
  <p:notesTextViewPr>
    <p:cViewPr>
      <p:scale>
        <a:sx n="1" d="1"/>
        <a:sy n="1" d="1"/>
      </p:scale>
      <p:origin x="0" y="0"/>
    </p:cViewPr>
  </p:notesTextViewPr>
  <p:sorterViewPr>
    <p:cViewPr>
      <p:scale>
        <a:sx n="60" d="100"/>
        <a:sy n="60" d="100"/>
      </p:scale>
      <p:origin x="0" y="0"/>
    </p:cViewPr>
  </p:sorterViewPr>
  <p:notesViewPr>
    <p:cSldViewPr snapToGrid="0">
      <p:cViewPr varScale="1">
        <p:scale>
          <a:sx n="94" d="100"/>
          <a:sy n="94" d="100"/>
        </p:scale>
        <p:origin x="299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igh-Ann Pringle" userId="90c27759-dcb2-4cfd-84bf-93ebcdd77db7" providerId="ADAL" clId="{5204ACD8-39A0-48BC-9134-46CFD6FD0931}"/>
    <pc:docChg chg="undo custSel addSld delSld modSld">
      <pc:chgData name="Leigh-Ann Pringle" userId="90c27759-dcb2-4cfd-84bf-93ebcdd77db7" providerId="ADAL" clId="{5204ACD8-39A0-48BC-9134-46CFD6FD0931}" dt="2022-01-23T19:31:25.291" v="10400" actId="313"/>
      <pc:docMkLst>
        <pc:docMk/>
      </pc:docMkLst>
      <pc:sldChg chg="modSp mod setBg modNotesTx">
        <pc:chgData name="Leigh-Ann Pringle" userId="90c27759-dcb2-4cfd-84bf-93ebcdd77db7" providerId="ADAL" clId="{5204ACD8-39A0-48BC-9134-46CFD6FD0931}" dt="2022-01-23T17:58:14.763" v="7480" actId="20577"/>
        <pc:sldMkLst>
          <pc:docMk/>
          <pc:sldMk cId="2437550428" sldId="289"/>
        </pc:sldMkLst>
        <pc:spChg chg="mod">
          <ac:chgData name="Leigh-Ann Pringle" userId="90c27759-dcb2-4cfd-84bf-93ebcdd77db7" providerId="ADAL" clId="{5204ACD8-39A0-48BC-9134-46CFD6FD0931}" dt="2022-01-22T08:16:36.738" v="1" actId="20577"/>
          <ac:spMkLst>
            <pc:docMk/>
            <pc:sldMk cId="2437550428" sldId="289"/>
            <ac:spMk id="3" creationId="{EDE512D6-1B42-4E1C-AEE3-478A340AC162}"/>
          </ac:spMkLst>
        </pc:spChg>
        <pc:spChg chg="mod">
          <ac:chgData name="Leigh-Ann Pringle" userId="90c27759-dcb2-4cfd-84bf-93ebcdd77db7" providerId="ADAL" clId="{5204ACD8-39A0-48BC-9134-46CFD6FD0931}" dt="2022-01-23T02:10:22.864" v="235" actId="27636"/>
          <ac:spMkLst>
            <pc:docMk/>
            <pc:sldMk cId="2437550428" sldId="289"/>
            <ac:spMk id="4" creationId="{88B348B4-1179-40C0-B903-717D79F0A399}"/>
          </ac:spMkLst>
        </pc:spChg>
      </pc:sldChg>
      <pc:sldChg chg="del">
        <pc:chgData name="Leigh-Ann Pringle" userId="90c27759-dcb2-4cfd-84bf-93ebcdd77db7" providerId="ADAL" clId="{5204ACD8-39A0-48BC-9134-46CFD6FD0931}" dt="2022-01-23T19:07:39.954" v="8012" actId="47"/>
        <pc:sldMkLst>
          <pc:docMk/>
          <pc:sldMk cId="3001952327" sldId="290"/>
        </pc:sldMkLst>
      </pc:sldChg>
      <pc:sldChg chg="del">
        <pc:chgData name="Leigh-Ann Pringle" userId="90c27759-dcb2-4cfd-84bf-93ebcdd77db7" providerId="ADAL" clId="{5204ACD8-39A0-48BC-9134-46CFD6FD0931}" dt="2022-01-23T19:12:07.154" v="8166" actId="47"/>
        <pc:sldMkLst>
          <pc:docMk/>
          <pc:sldMk cId="2174736287" sldId="302"/>
        </pc:sldMkLst>
      </pc:sldChg>
      <pc:sldChg chg="addSp delSp modSp mod setBg modNotesTx">
        <pc:chgData name="Leigh-Ann Pringle" userId="90c27759-dcb2-4cfd-84bf-93ebcdd77db7" providerId="ADAL" clId="{5204ACD8-39A0-48BC-9134-46CFD6FD0931}" dt="2022-01-23T04:02:31.087" v="3690"/>
        <pc:sldMkLst>
          <pc:docMk/>
          <pc:sldMk cId="25516780" sldId="304"/>
        </pc:sldMkLst>
        <pc:spChg chg="mod">
          <ac:chgData name="Leigh-Ann Pringle" userId="90c27759-dcb2-4cfd-84bf-93ebcdd77db7" providerId="ADAL" clId="{5204ACD8-39A0-48BC-9134-46CFD6FD0931}" dt="2022-01-23T03:25:30.296" v="3449" actId="1076"/>
          <ac:spMkLst>
            <pc:docMk/>
            <pc:sldMk cId="25516780" sldId="304"/>
            <ac:spMk id="2" creationId="{C54E16C4-8E88-4788-939C-687DC13FBBAF}"/>
          </ac:spMkLst>
        </pc:spChg>
        <pc:spChg chg="mod">
          <ac:chgData name="Leigh-Ann Pringle" userId="90c27759-dcb2-4cfd-84bf-93ebcdd77db7" providerId="ADAL" clId="{5204ACD8-39A0-48BC-9134-46CFD6FD0931}" dt="2022-01-23T03:08:14.173" v="2575" actId="164"/>
          <ac:spMkLst>
            <pc:docMk/>
            <pc:sldMk cId="25516780" sldId="304"/>
            <ac:spMk id="6" creationId="{1B916BCB-384D-4A08-BEE7-8E8B4C216B7D}"/>
          </ac:spMkLst>
        </pc:spChg>
        <pc:spChg chg="mod">
          <ac:chgData name="Leigh-Ann Pringle" userId="90c27759-dcb2-4cfd-84bf-93ebcdd77db7" providerId="ADAL" clId="{5204ACD8-39A0-48BC-9134-46CFD6FD0931}" dt="2022-01-23T03:08:37.512" v="2582" actId="164"/>
          <ac:spMkLst>
            <pc:docMk/>
            <pc:sldMk cId="25516780" sldId="304"/>
            <ac:spMk id="8" creationId="{3FFB2B9B-1297-4B87-A518-65BAFBF8180C}"/>
          </ac:spMkLst>
        </pc:spChg>
        <pc:spChg chg="mod">
          <ac:chgData name="Leigh-Ann Pringle" userId="90c27759-dcb2-4cfd-84bf-93ebcdd77db7" providerId="ADAL" clId="{5204ACD8-39A0-48BC-9134-46CFD6FD0931}" dt="2022-01-23T03:08:22.392" v="2577" actId="164"/>
          <ac:spMkLst>
            <pc:docMk/>
            <pc:sldMk cId="25516780" sldId="304"/>
            <ac:spMk id="9" creationId="{5468FE83-48E7-47DD-AD54-0B081DFC6153}"/>
          </ac:spMkLst>
        </pc:spChg>
        <pc:spChg chg="add mod">
          <ac:chgData name="Leigh-Ann Pringle" userId="90c27759-dcb2-4cfd-84bf-93ebcdd77db7" providerId="ADAL" clId="{5204ACD8-39A0-48BC-9134-46CFD6FD0931}" dt="2022-01-23T03:27:23.282" v="3458" actId="1076"/>
          <ac:spMkLst>
            <pc:docMk/>
            <pc:sldMk cId="25516780" sldId="304"/>
            <ac:spMk id="22" creationId="{5BD09FF3-9B51-4ED6-8384-CAAB2BC62D73}"/>
          </ac:spMkLst>
        </pc:spChg>
        <pc:spChg chg="add mod">
          <ac:chgData name="Leigh-Ann Pringle" userId="90c27759-dcb2-4cfd-84bf-93ebcdd77db7" providerId="ADAL" clId="{5204ACD8-39A0-48BC-9134-46CFD6FD0931}" dt="2022-01-23T03:27:28.809" v="3460" actId="1076"/>
          <ac:spMkLst>
            <pc:docMk/>
            <pc:sldMk cId="25516780" sldId="304"/>
            <ac:spMk id="23" creationId="{812105A4-FD5D-41EB-B02C-53BDD37C5E17}"/>
          </ac:spMkLst>
        </pc:spChg>
        <pc:spChg chg="add mod">
          <ac:chgData name="Leigh-Ann Pringle" userId="90c27759-dcb2-4cfd-84bf-93ebcdd77db7" providerId="ADAL" clId="{5204ACD8-39A0-48BC-9134-46CFD6FD0931}" dt="2022-01-23T03:28:13.361" v="3472" actId="1076"/>
          <ac:spMkLst>
            <pc:docMk/>
            <pc:sldMk cId="25516780" sldId="304"/>
            <ac:spMk id="24" creationId="{C50DF4D4-1FA1-400A-9D81-45E117EAD1BC}"/>
          </ac:spMkLst>
        </pc:spChg>
        <pc:spChg chg="add mod">
          <ac:chgData name="Leigh-Ann Pringle" userId="90c27759-dcb2-4cfd-84bf-93ebcdd77db7" providerId="ADAL" clId="{5204ACD8-39A0-48BC-9134-46CFD6FD0931}" dt="2022-01-23T03:28:16.830" v="3473" actId="1076"/>
          <ac:spMkLst>
            <pc:docMk/>
            <pc:sldMk cId="25516780" sldId="304"/>
            <ac:spMk id="25" creationId="{00434191-F210-40CE-9D07-E18F41E48315}"/>
          </ac:spMkLst>
        </pc:spChg>
        <pc:spChg chg="add mod ord">
          <ac:chgData name="Leigh-Ann Pringle" userId="90c27759-dcb2-4cfd-84bf-93ebcdd77db7" providerId="ADAL" clId="{5204ACD8-39A0-48BC-9134-46CFD6FD0931}" dt="2022-01-23T03:24:31.935" v="3437" actId="164"/>
          <ac:spMkLst>
            <pc:docMk/>
            <pc:sldMk cId="25516780" sldId="304"/>
            <ac:spMk id="27" creationId="{8E62E936-556C-4772-AD0F-E2F801C878FA}"/>
          </ac:spMkLst>
        </pc:spChg>
        <pc:spChg chg="mod">
          <ac:chgData name="Leigh-Ann Pringle" userId="90c27759-dcb2-4cfd-84bf-93ebcdd77db7" providerId="ADAL" clId="{5204ACD8-39A0-48BC-9134-46CFD6FD0931}" dt="2022-01-23T03:27:50.205" v="3466"/>
          <ac:spMkLst>
            <pc:docMk/>
            <pc:sldMk cId="25516780" sldId="304"/>
            <ac:spMk id="30" creationId="{3C7FBF51-CD20-476D-9F31-9772D2083BAB}"/>
          </ac:spMkLst>
        </pc:spChg>
        <pc:spChg chg="add mod">
          <ac:chgData name="Leigh-Ann Pringle" userId="90c27759-dcb2-4cfd-84bf-93ebcdd77db7" providerId="ADAL" clId="{5204ACD8-39A0-48BC-9134-46CFD6FD0931}" dt="2022-01-23T03:28:22.144" v="3475" actId="1076"/>
          <ac:spMkLst>
            <pc:docMk/>
            <pc:sldMk cId="25516780" sldId="304"/>
            <ac:spMk id="32" creationId="{62EF0D9F-2601-46F3-872B-40137FFEEC45}"/>
          </ac:spMkLst>
        </pc:spChg>
        <pc:grpChg chg="add mod">
          <ac:chgData name="Leigh-Ann Pringle" userId="90c27759-dcb2-4cfd-84bf-93ebcdd77db7" providerId="ADAL" clId="{5204ACD8-39A0-48BC-9134-46CFD6FD0931}" dt="2022-01-23T03:27:19.757" v="3457" actId="1076"/>
          <ac:grpSpMkLst>
            <pc:docMk/>
            <pc:sldMk cId="25516780" sldId="304"/>
            <ac:grpSpMk id="5" creationId="{E3E584F4-8D1F-43AD-85B4-A1258D2FF706}"/>
          </ac:grpSpMkLst>
        </pc:grpChg>
        <pc:grpChg chg="add mod">
          <ac:chgData name="Leigh-Ann Pringle" userId="90c27759-dcb2-4cfd-84bf-93ebcdd77db7" providerId="ADAL" clId="{5204ACD8-39A0-48BC-9134-46CFD6FD0931}" dt="2022-01-23T03:28:00.574" v="3468" actId="1076"/>
          <ac:grpSpMkLst>
            <pc:docMk/>
            <pc:sldMk cId="25516780" sldId="304"/>
            <ac:grpSpMk id="19" creationId="{0961AB4A-36B1-476B-A767-6EA3E467EC80}"/>
          </ac:grpSpMkLst>
        </pc:grpChg>
        <pc:grpChg chg="add mod">
          <ac:chgData name="Leigh-Ann Pringle" userId="90c27759-dcb2-4cfd-84bf-93ebcdd77db7" providerId="ADAL" clId="{5204ACD8-39A0-48BC-9134-46CFD6FD0931}" dt="2022-01-23T03:28:03.316" v="3469" actId="1076"/>
          <ac:grpSpMkLst>
            <pc:docMk/>
            <pc:sldMk cId="25516780" sldId="304"/>
            <ac:grpSpMk id="20" creationId="{DB98EF72-3B90-420D-A8DC-5DF99D03609C}"/>
          </ac:grpSpMkLst>
        </pc:grpChg>
        <pc:grpChg chg="add mod">
          <ac:chgData name="Leigh-Ann Pringle" userId="90c27759-dcb2-4cfd-84bf-93ebcdd77db7" providerId="ADAL" clId="{5204ACD8-39A0-48BC-9134-46CFD6FD0931}" dt="2022-01-23T03:28:05.860" v="3470" actId="1076"/>
          <ac:grpSpMkLst>
            <pc:docMk/>
            <pc:sldMk cId="25516780" sldId="304"/>
            <ac:grpSpMk id="21" creationId="{E4C669C6-E905-4CAF-91FE-8DC9C78E7324}"/>
          </ac:grpSpMkLst>
        </pc:grpChg>
        <pc:grpChg chg="add mod">
          <ac:chgData name="Leigh-Ann Pringle" userId="90c27759-dcb2-4cfd-84bf-93ebcdd77db7" providerId="ADAL" clId="{5204ACD8-39A0-48BC-9134-46CFD6FD0931}" dt="2022-01-23T03:28:07.765" v="3471" actId="1076"/>
          <ac:grpSpMkLst>
            <pc:docMk/>
            <pc:sldMk cId="25516780" sldId="304"/>
            <ac:grpSpMk id="29" creationId="{022413BB-F1D4-42AA-B611-6D8FA0796B3D}"/>
          </ac:grpSpMkLst>
        </pc:grpChg>
        <pc:picChg chg="del">
          <ac:chgData name="Leigh-Ann Pringle" userId="90c27759-dcb2-4cfd-84bf-93ebcdd77db7" providerId="ADAL" clId="{5204ACD8-39A0-48BC-9134-46CFD6FD0931}" dt="2022-01-22T09:17:12.459" v="135" actId="478"/>
          <ac:picMkLst>
            <pc:docMk/>
            <pc:sldMk cId="25516780" sldId="304"/>
            <ac:picMk id="4" creationId="{A190FE3F-F44B-420C-98CE-4F75F73DAC3D}"/>
          </ac:picMkLst>
        </pc:picChg>
        <pc:picChg chg="mod">
          <ac:chgData name="Leigh-Ann Pringle" userId="90c27759-dcb2-4cfd-84bf-93ebcdd77db7" providerId="ADAL" clId="{5204ACD8-39A0-48BC-9134-46CFD6FD0931}" dt="2022-01-23T03:08:37.512" v="2582" actId="164"/>
          <ac:picMkLst>
            <pc:docMk/>
            <pc:sldMk cId="25516780" sldId="304"/>
            <ac:picMk id="7" creationId="{60B0B067-97BF-436E-BC61-4BEA528ECB12}"/>
          </ac:picMkLst>
        </pc:picChg>
        <pc:picChg chg="mod">
          <ac:chgData name="Leigh-Ann Pringle" userId="90c27759-dcb2-4cfd-84bf-93ebcdd77db7" providerId="ADAL" clId="{5204ACD8-39A0-48BC-9134-46CFD6FD0931}" dt="2022-01-23T03:08:14.173" v="2575" actId="164"/>
          <ac:picMkLst>
            <pc:docMk/>
            <pc:sldMk cId="25516780" sldId="304"/>
            <ac:picMk id="10" creationId="{A5A4FC33-D142-4E28-8346-35D781135E3B}"/>
          </ac:picMkLst>
        </pc:picChg>
        <pc:picChg chg="mod">
          <ac:chgData name="Leigh-Ann Pringle" userId="90c27759-dcb2-4cfd-84bf-93ebcdd77db7" providerId="ADAL" clId="{5204ACD8-39A0-48BC-9134-46CFD6FD0931}" dt="2022-01-23T03:08:22.392" v="2577" actId="164"/>
          <ac:picMkLst>
            <pc:docMk/>
            <pc:sldMk cId="25516780" sldId="304"/>
            <ac:picMk id="11" creationId="{3439F3EA-3441-4FC6-A458-4D5CA033D329}"/>
          </ac:picMkLst>
        </pc:picChg>
        <pc:picChg chg="add mod">
          <ac:chgData name="Leigh-Ann Pringle" userId="90c27759-dcb2-4cfd-84bf-93ebcdd77db7" providerId="ADAL" clId="{5204ACD8-39A0-48BC-9134-46CFD6FD0931}" dt="2022-01-23T03:24:31.935" v="3437" actId="164"/>
          <ac:picMkLst>
            <pc:docMk/>
            <pc:sldMk cId="25516780" sldId="304"/>
            <ac:picMk id="26" creationId="{9184D857-4621-4E93-A0DD-8DFA8DD159EF}"/>
          </ac:picMkLst>
        </pc:picChg>
        <pc:picChg chg="mod">
          <ac:chgData name="Leigh-Ann Pringle" userId="90c27759-dcb2-4cfd-84bf-93ebcdd77db7" providerId="ADAL" clId="{5204ACD8-39A0-48BC-9134-46CFD6FD0931}" dt="2022-01-23T03:27:50.205" v="3466"/>
          <ac:picMkLst>
            <pc:docMk/>
            <pc:sldMk cId="25516780" sldId="304"/>
            <ac:picMk id="31" creationId="{A51F5E86-3BF0-468D-ADB8-3C7DE763FC73}"/>
          </ac:picMkLst>
        </pc:picChg>
        <pc:picChg chg="del">
          <ac:chgData name="Leigh-Ann Pringle" userId="90c27759-dcb2-4cfd-84bf-93ebcdd77db7" providerId="ADAL" clId="{5204ACD8-39A0-48BC-9134-46CFD6FD0931}" dt="2022-01-22T09:17:13.284" v="136" actId="478"/>
          <ac:picMkLst>
            <pc:docMk/>
            <pc:sldMk cId="25516780" sldId="304"/>
            <ac:picMk id="1026" creationId="{F993E9D6-C6A5-4A8E-B3C8-B97046AA1BA2}"/>
          </ac:picMkLst>
        </pc:picChg>
      </pc:sldChg>
      <pc:sldChg chg="modNotesTx">
        <pc:chgData name="Leigh-Ann Pringle" userId="90c27759-dcb2-4cfd-84bf-93ebcdd77db7" providerId="ADAL" clId="{5204ACD8-39A0-48BC-9134-46CFD6FD0931}" dt="2022-01-23T19:31:25.291" v="10400" actId="313"/>
        <pc:sldMkLst>
          <pc:docMk/>
          <pc:sldMk cId="2375857797" sldId="305"/>
        </pc:sldMkLst>
      </pc:sldChg>
      <pc:sldChg chg="del">
        <pc:chgData name="Leigh-Ann Pringle" userId="90c27759-dcb2-4cfd-84bf-93ebcdd77db7" providerId="ADAL" clId="{5204ACD8-39A0-48BC-9134-46CFD6FD0931}" dt="2022-01-23T19:12:07.154" v="8166" actId="47"/>
        <pc:sldMkLst>
          <pc:docMk/>
          <pc:sldMk cId="4033701540" sldId="306"/>
        </pc:sldMkLst>
      </pc:sldChg>
      <pc:sldChg chg="del">
        <pc:chgData name="Leigh-Ann Pringle" userId="90c27759-dcb2-4cfd-84bf-93ebcdd77db7" providerId="ADAL" clId="{5204ACD8-39A0-48BC-9134-46CFD6FD0931}" dt="2022-01-22T19:33:44.086" v="200" actId="47"/>
        <pc:sldMkLst>
          <pc:docMk/>
          <pc:sldMk cId="3344767153" sldId="307"/>
        </pc:sldMkLst>
      </pc:sldChg>
      <pc:sldChg chg="del">
        <pc:chgData name="Leigh-Ann Pringle" userId="90c27759-dcb2-4cfd-84bf-93ebcdd77db7" providerId="ADAL" clId="{5204ACD8-39A0-48BC-9134-46CFD6FD0931}" dt="2022-01-23T19:07:31.544" v="8011" actId="47"/>
        <pc:sldMkLst>
          <pc:docMk/>
          <pc:sldMk cId="2123277619" sldId="308"/>
        </pc:sldMkLst>
      </pc:sldChg>
      <pc:sldChg chg="del">
        <pc:chgData name="Leigh-Ann Pringle" userId="90c27759-dcb2-4cfd-84bf-93ebcdd77db7" providerId="ADAL" clId="{5204ACD8-39A0-48BC-9134-46CFD6FD0931}" dt="2022-01-23T19:07:31.544" v="8011" actId="47"/>
        <pc:sldMkLst>
          <pc:docMk/>
          <pc:sldMk cId="982333702" sldId="311"/>
        </pc:sldMkLst>
      </pc:sldChg>
      <pc:sldChg chg="del">
        <pc:chgData name="Leigh-Ann Pringle" userId="90c27759-dcb2-4cfd-84bf-93ebcdd77db7" providerId="ADAL" clId="{5204ACD8-39A0-48BC-9134-46CFD6FD0931}" dt="2022-01-23T19:07:31.544" v="8011" actId="47"/>
        <pc:sldMkLst>
          <pc:docMk/>
          <pc:sldMk cId="473142546" sldId="312"/>
        </pc:sldMkLst>
      </pc:sldChg>
      <pc:sldChg chg="del">
        <pc:chgData name="Leigh-Ann Pringle" userId="90c27759-dcb2-4cfd-84bf-93ebcdd77db7" providerId="ADAL" clId="{5204ACD8-39A0-48BC-9134-46CFD6FD0931}" dt="2022-01-23T19:07:31.544" v="8011" actId="47"/>
        <pc:sldMkLst>
          <pc:docMk/>
          <pc:sldMk cId="1698543734" sldId="313"/>
        </pc:sldMkLst>
      </pc:sldChg>
      <pc:sldChg chg="del">
        <pc:chgData name="Leigh-Ann Pringle" userId="90c27759-dcb2-4cfd-84bf-93ebcdd77db7" providerId="ADAL" clId="{5204ACD8-39A0-48BC-9134-46CFD6FD0931}" dt="2022-01-23T19:07:31.544" v="8011" actId="47"/>
        <pc:sldMkLst>
          <pc:docMk/>
          <pc:sldMk cId="1395564054" sldId="314"/>
        </pc:sldMkLst>
      </pc:sldChg>
      <pc:sldChg chg="del">
        <pc:chgData name="Leigh-Ann Pringle" userId="90c27759-dcb2-4cfd-84bf-93ebcdd77db7" providerId="ADAL" clId="{5204ACD8-39A0-48BC-9134-46CFD6FD0931}" dt="2022-01-23T19:07:31.544" v="8011" actId="47"/>
        <pc:sldMkLst>
          <pc:docMk/>
          <pc:sldMk cId="893990118" sldId="315"/>
        </pc:sldMkLst>
      </pc:sldChg>
      <pc:sldChg chg="addSp delSp modSp new mod modNotesTx">
        <pc:chgData name="Leigh-Ann Pringle" userId="90c27759-dcb2-4cfd-84bf-93ebcdd77db7" providerId="ADAL" clId="{5204ACD8-39A0-48BC-9134-46CFD6FD0931}" dt="2022-01-23T19:10:54.682" v="8125" actId="1076"/>
        <pc:sldMkLst>
          <pc:docMk/>
          <pc:sldMk cId="830296039" sldId="316"/>
        </pc:sldMkLst>
        <pc:spChg chg="del mod">
          <ac:chgData name="Leigh-Ann Pringle" userId="90c27759-dcb2-4cfd-84bf-93ebcdd77db7" providerId="ADAL" clId="{5204ACD8-39A0-48BC-9134-46CFD6FD0931}" dt="2022-01-23T19:10:25.317" v="8112" actId="478"/>
          <ac:spMkLst>
            <pc:docMk/>
            <pc:sldMk cId="830296039" sldId="316"/>
            <ac:spMk id="2" creationId="{E5E00454-E772-4A94-9514-8E915567E731}"/>
          </ac:spMkLst>
        </pc:spChg>
        <pc:spChg chg="mod">
          <ac:chgData name="Leigh-Ann Pringle" userId="90c27759-dcb2-4cfd-84bf-93ebcdd77db7" providerId="ADAL" clId="{5204ACD8-39A0-48BC-9134-46CFD6FD0931}" dt="2022-01-23T19:10:50.393" v="8124" actId="27636"/>
          <ac:spMkLst>
            <pc:docMk/>
            <pc:sldMk cId="830296039" sldId="316"/>
            <ac:spMk id="3" creationId="{93BCF984-22B7-497D-9726-0FCC67CEB301}"/>
          </ac:spMkLst>
        </pc:spChg>
        <pc:spChg chg="add mod">
          <ac:chgData name="Leigh-Ann Pringle" userId="90c27759-dcb2-4cfd-84bf-93ebcdd77db7" providerId="ADAL" clId="{5204ACD8-39A0-48BC-9134-46CFD6FD0931}" dt="2022-01-22T09:08:32.521" v="33" actId="14100"/>
          <ac:spMkLst>
            <pc:docMk/>
            <pc:sldMk cId="830296039" sldId="316"/>
            <ac:spMk id="6" creationId="{11F5E890-713B-48A5-A01B-490EDD327AC1}"/>
          </ac:spMkLst>
        </pc:spChg>
        <pc:spChg chg="mod">
          <ac:chgData name="Leigh-Ann Pringle" userId="90c27759-dcb2-4cfd-84bf-93ebcdd77db7" providerId="ADAL" clId="{5204ACD8-39A0-48BC-9134-46CFD6FD0931}" dt="2022-01-23T19:09:06.297" v="8032"/>
          <ac:spMkLst>
            <pc:docMk/>
            <pc:sldMk cId="830296039" sldId="316"/>
            <ac:spMk id="8" creationId="{7D841868-F840-4FAD-864F-DD6AFAFA2068}"/>
          </ac:spMkLst>
        </pc:spChg>
        <pc:spChg chg="add mod">
          <ac:chgData name="Leigh-Ann Pringle" userId="90c27759-dcb2-4cfd-84bf-93ebcdd77db7" providerId="ADAL" clId="{5204ACD8-39A0-48BC-9134-46CFD6FD0931}" dt="2022-01-23T19:10:20.396" v="8111" actId="20577"/>
          <ac:spMkLst>
            <pc:docMk/>
            <pc:sldMk cId="830296039" sldId="316"/>
            <ac:spMk id="10" creationId="{04F437FF-4B44-4351-BCCE-9E8752254614}"/>
          </ac:spMkLst>
        </pc:spChg>
        <pc:spChg chg="add del mod">
          <ac:chgData name="Leigh-Ann Pringle" userId="90c27759-dcb2-4cfd-84bf-93ebcdd77db7" providerId="ADAL" clId="{5204ACD8-39A0-48BC-9134-46CFD6FD0931}" dt="2022-01-23T19:10:27.704" v="8113" actId="478"/>
          <ac:spMkLst>
            <pc:docMk/>
            <pc:sldMk cId="830296039" sldId="316"/>
            <ac:spMk id="11" creationId="{C04E15E3-6662-4DF2-A97A-EC4D82CE9592}"/>
          </ac:spMkLst>
        </pc:spChg>
        <pc:grpChg chg="add mod">
          <ac:chgData name="Leigh-Ann Pringle" userId="90c27759-dcb2-4cfd-84bf-93ebcdd77db7" providerId="ADAL" clId="{5204ACD8-39A0-48BC-9134-46CFD6FD0931}" dt="2022-01-23T19:09:06.297" v="8032"/>
          <ac:grpSpMkLst>
            <pc:docMk/>
            <pc:sldMk cId="830296039" sldId="316"/>
            <ac:grpSpMk id="7" creationId="{0FD22A3E-A4A3-4E68-B133-5F67F78AB04D}"/>
          </ac:grpSpMkLst>
        </pc:grpChg>
        <pc:picChg chg="mod">
          <ac:chgData name="Leigh-Ann Pringle" userId="90c27759-dcb2-4cfd-84bf-93ebcdd77db7" providerId="ADAL" clId="{5204ACD8-39A0-48BC-9134-46CFD6FD0931}" dt="2022-01-23T19:09:06.297" v="8032"/>
          <ac:picMkLst>
            <pc:docMk/>
            <pc:sldMk cId="830296039" sldId="316"/>
            <ac:picMk id="9" creationId="{6861F2EB-D039-4343-830E-D056A214CEC1}"/>
          </ac:picMkLst>
        </pc:picChg>
        <pc:picChg chg="add mod">
          <ac:chgData name="Leigh-Ann Pringle" userId="90c27759-dcb2-4cfd-84bf-93ebcdd77db7" providerId="ADAL" clId="{5204ACD8-39A0-48BC-9134-46CFD6FD0931}" dt="2022-01-23T19:10:54.682" v="8125" actId="1076"/>
          <ac:picMkLst>
            <pc:docMk/>
            <pc:sldMk cId="830296039" sldId="316"/>
            <ac:picMk id="2050" creationId="{EE2B5D28-FD18-4073-ACE9-BFDE38AC26BA}"/>
          </ac:picMkLst>
        </pc:picChg>
      </pc:sldChg>
      <pc:sldChg chg="addSp delSp modSp new mod modNotesTx">
        <pc:chgData name="Leigh-Ann Pringle" userId="90c27759-dcb2-4cfd-84bf-93ebcdd77db7" providerId="ADAL" clId="{5204ACD8-39A0-48BC-9134-46CFD6FD0931}" dt="2022-01-23T19:09:58.923" v="8089" actId="14100"/>
        <pc:sldMkLst>
          <pc:docMk/>
          <pc:sldMk cId="1917578876" sldId="317"/>
        </pc:sldMkLst>
        <pc:spChg chg="del mod">
          <ac:chgData name="Leigh-Ann Pringle" userId="90c27759-dcb2-4cfd-84bf-93ebcdd77db7" providerId="ADAL" clId="{5204ACD8-39A0-48BC-9134-46CFD6FD0931}" dt="2022-01-23T19:09:49.283" v="8086" actId="478"/>
          <ac:spMkLst>
            <pc:docMk/>
            <pc:sldMk cId="1917578876" sldId="317"/>
            <ac:spMk id="2" creationId="{0A8C86B2-A7A9-4752-9510-B23129CF20EF}"/>
          </ac:spMkLst>
        </pc:spChg>
        <pc:spChg chg="mod">
          <ac:chgData name="Leigh-Ann Pringle" userId="90c27759-dcb2-4cfd-84bf-93ebcdd77db7" providerId="ADAL" clId="{5204ACD8-39A0-48BC-9134-46CFD6FD0931}" dt="2022-01-23T17:52:07.324" v="6761" actId="255"/>
          <ac:spMkLst>
            <pc:docMk/>
            <pc:sldMk cId="1917578876" sldId="317"/>
            <ac:spMk id="3" creationId="{4003A0D2-D3D8-44F7-965B-9E5ECCF746AC}"/>
          </ac:spMkLst>
        </pc:spChg>
        <pc:spChg chg="mod">
          <ac:chgData name="Leigh-Ann Pringle" userId="90c27759-dcb2-4cfd-84bf-93ebcdd77db7" providerId="ADAL" clId="{5204ACD8-39A0-48BC-9134-46CFD6FD0931}" dt="2022-01-23T19:09:04.016" v="8031"/>
          <ac:spMkLst>
            <pc:docMk/>
            <pc:sldMk cId="1917578876" sldId="317"/>
            <ac:spMk id="6" creationId="{1350A953-30EA-4B3F-98BE-18AEE768A47F}"/>
          </ac:spMkLst>
        </pc:spChg>
        <pc:spChg chg="add mod">
          <ac:chgData name="Leigh-Ann Pringle" userId="90c27759-dcb2-4cfd-84bf-93ebcdd77db7" providerId="ADAL" clId="{5204ACD8-39A0-48BC-9134-46CFD6FD0931}" dt="2022-01-23T19:09:41.885" v="8085" actId="20577"/>
          <ac:spMkLst>
            <pc:docMk/>
            <pc:sldMk cId="1917578876" sldId="317"/>
            <ac:spMk id="8" creationId="{BE4A9611-DE8A-4B95-9017-023372EBE7E8}"/>
          </ac:spMkLst>
        </pc:spChg>
        <pc:spChg chg="add del mod">
          <ac:chgData name="Leigh-Ann Pringle" userId="90c27759-dcb2-4cfd-84bf-93ebcdd77db7" providerId="ADAL" clId="{5204ACD8-39A0-48BC-9134-46CFD6FD0931}" dt="2022-01-23T19:09:52.536" v="8087" actId="478"/>
          <ac:spMkLst>
            <pc:docMk/>
            <pc:sldMk cId="1917578876" sldId="317"/>
            <ac:spMk id="10" creationId="{098707CD-6F08-4A6E-955C-D01E56EE1139}"/>
          </ac:spMkLst>
        </pc:spChg>
        <pc:grpChg chg="add mod">
          <ac:chgData name="Leigh-Ann Pringle" userId="90c27759-dcb2-4cfd-84bf-93ebcdd77db7" providerId="ADAL" clId="{5204ACD8-39A0-48BC-9134-46CFD6FD0931}" dt="2022-01-23T19:09:04.016" v="8031"/>
          <ac:grpSpMkLst>
            <pc:docMk/>
            <pc:sldMk cId="1917578876" sldId="317"/>
            <ac:grpSpMk id="5" creationId="{5246C823-13CF-4977-AA33-D7F5DBD1FAE6}"/>
          </ac:grpSpMkLst>
        </pc:grpChg>
        <pc:picChg chg="add mod">
          <ac:chgData name="Leigh-Ann Pringle" userId="90c27759-dcb2-4cfd-84bf-93ebcdd77db7" providerId="ADAL" clId="{5204ACD8-39A0-48BC-9134-46CFD6FD0931}" dt="2022-01-23T19:09:58.923" v="8089" actId="14100"/>
          <ac:picMkLst>
            <pc:docMk/>
            <pc:sldMk cId="1917578876" sldId="317"/>
            <ac:picMk id="4" creationId="{DEACCCC7-1A26-4A74-A061-7892331F66D3}"/>
          </ac:picMkLst>
        </pc:picChg>
        <pc:picChg chg="mod">
          <ac:chgData name="Leigh-Ann Pringle" userId="90c27759-dcb2-4cfd-84bf-93ebcdd77db7" providerId="ADAL" clId="{5204ACD8-39A0-48BC-9134-46CFD6FD0931}" dt="2022-01-23T19:09:04.016" v="8031"/>
          <ac:picMkLst>
            <pc:docMk/>
            <pc:sldMk cId="1917578876" sldId="317"/>
            <ac:picMk id="7" creationId="{DFE896FC-DE13-4F3F-AA73-A85508E48C99}"/>
          </ac:picMkLst>
        </pc:picChg>
      </pc:sldChg>
      <pc:sldChg chg="addSp delSp modSp new mod modNotesTx">
        <pc:chgData name="Leigh-Ann Pringle" userId="90c27759-dcb2-4cfd-84bf-93ebcdd77db7" providerId="ADAL" clId="{5204ACD8-39A0-48BC-9134-46CFD6FD0931}" dt="2022-01-23T19:00:16.443" v="7495" actId="6549"/>
        <pc:sldMkLst>
          <pc:docMk/>
          <pc:sldMk cId="414878007" sldId="318"/>
        </pc:sldMkLst>
        <pc:spChg chg="del mod">
          <ac:chgData name="Leigh-Ann Pringle" userId="90c27759-dcb2-4cfd-84bf-93ebcdd77db7" providerId="ADAL" clId="{5204ACD8-39A0-48BC-9134-46CFD6FD0931}" dt="2022-01-23T04:12:25.180" v="4141" actId="478"/>
          <ac:spMkLst>
            <pc:docMk/>
            <pc:sldMk cId="414878007" sldId="318"/>
            <ac:spMk id="2" creationId="{D2510FCA-547B-46C8-8D90-B9E512BBD60C}"/>
          </ac:spMkLst>
        </pc:spChg>
        <pc:spChg chg="mod">
          <ac:chgData name="Leigh-Ann Pringle" userId="90c27759-dcb2-4cfd-84bf-93ebcdd77db7" providerId="ADAL" clId="{5204ACD8-39A0-48BC-9134-46CFD6FD0931}" dt="2022-01-23T04:10:31.452" v="4095"/>
          <ac:spMkLst>
            <pc:docMk/>
            <pc:sldMk cId="414878007" sldId="318"/>
            <ac:spMk id="7" creationId="{CF12768A-5E00-49D7-836D-F7B8530236E6}"/>
          </ac:spMkLst>
        </pc:spChg>
        <pc:spChg chg="add mod">
          <ac:chgData name="Leigh-Ann Pringle" userId="90c27759-dcb2-4cfd-84bf-93ebcdd77db7" providerId="ADAL" clId="{5204ACD8-39A0-48BC-9134-46CFD6FD0931}" dt="2022-01-23T04:12:13.188" v="4140" actId="20577"/>
          <ac:spMkLst>
            <pc:docMk/>
            <pc:sldMk cId="414878007" sldId="318"/>
            <ac:spMk id="9" creationId="{51546192-A9B1-4F42-A334-5E083BC2EE34}"/>
          </ac:spMkLst>
        </pc:spChg>
        <pc:spChg chg="add del mod">
          <ac:chgData name="Leigh-Ann Pringle" userId="90c27759-dcb2-4cfd-84bf-93ebcdd77db7" providerId="ADAL" clId="{5204ACD8-39A0-48BC-9134-46CFD6FD0931}" dt="2022-01-23T04:12:28.642" v="4142" actId="478"/>
          <ac:spMkLst>
            <pc:docMk/>
            <pc:sldMk cId="414878007" sldId="318"/>
            <ac:spMk id="11" creationId="{045FAC2A-EFE3-4ACC-9255-A8DB3F5E2EAC}"/>
          </ac:spMkLst>
        </pc:spChg>
        <pc:spChg chg="add mod">
          <ac:chgData name="Leigh-Ann Pringle" userId="90c27759-dcb2-4cfd-84bf-93ebcdd77db7" providerId="ADAL" clId="{5204ACD8-39A0-48BC-9134-46CFD6FD0931}" dt="2022-01-23T04:13:42.150" v="4179" actId="122"/>
          <ac:spMkLst>
            <pc:docMk/>
            <pc:sldMk cId="414878007" sldId="318"/>
            <ac:spMk id="12" creationId="{65104E2C-95C7-4FB8-BEC4-9A1A54364ADD}"/>
          </ac:spMkLst>
        </pc:spChg>
        <pc:grpChg chg="add mod">
          <ac:chgData name="Leigh-Ann Pringle" userId="90c27759-dcb2-4cfd-84bf-93ebcdd77db7" providerId="ADAL" clId="{5204ACD8-39A0-48BC-9134-46CFD6FD0931}" dt="2022-01-23T04:11:39.549" v="4117" actId="1076"/>
          <ac:grpSpMkLst>
            <pc:docMk/>
            <pc:sldMk cId="414878007" sldId="318"/>
            <ac:grpSpMk id="6" creationId="{89A6C0B8-54E8-48D1-9FCE-85E61531A415}"/>
          </ac:grpSpMkLst>
        </pc:grpChg>
        <pc:picChg chg="add mod">
          <ac:chgData name="Leigh-Ann Pringle" userId="90c27759-dcb2-4cfd-84bf-93ebcdd77db7" providerId="ADAL" clId="{5204ACD8-39A0-48BC-9134-46CFD6FD0931}" dt="2022-01-23T04:12:41.886" v="4144" actId="1076"/>
          <ac:picMkLst>
            <pc:docMk/>
            <pc:sldMk cId="414878007" sldId="318"/>
            <ac:picMk id="5" creationId="{50B3B80D-9B35-48A3-81F5-DCA226A2B617}"/>
          </ac:picMkLst>
        </pc:picChg>
        <pc:picChg chg="mod">
          <ac:chgData name="Leigh-Ann Pringle" userId="90c27759-dcb2-4cfd-84bf-93ebcdd77db7" providerId="ADAL" clId="{5204ACD8-39A0-48BC-9134-46CFD6FD0931}" dt="2022-01-23T04:10:31.452" v="4095"/>
          <ac:picMkLst>
            <pc:docMk/>
            <pc:sldMk cId="414878007" sldId="318"/>
            <ac:picMk id="8" creationId="{F734549C-562F-4892-AC72-E9C1DD85BF45}"/>
          </ac:picMkLst>
        </pc:picChg>
      </pc:sldChg>
      <pc:sldChg chg="addSp modSp new mod modNotesTx">
        <pc:chgData name="Leigh-Ann Pringle" userId="90c27759-dcb2-4cfd-84bf-93ebcdd77db7" providerId="ADAL" clId="{5204ACD8-39A0-48BC-9134-46CFD6FD0931}" dt="2022-01-23T19:09:01.232" v="8030"/>
        <pc:sldMkLst>
          <pc:docMk/>
          <pc:sldMk cId="1873478705" sldId="319"/>
        </pc:sldMkLst>
        <pc:spChg chg="mod">
          <ac:chgData name="Leigh-Ann Pringle" userId="90c27759-dcb2-4cfd-84bf-93ebcdd77db7" providerId="ADAL" clId="{5204ACD8-39A0-48BC-9134-46CFD6FD0931}" dt="2022-01-22T09:15:13.494" v="126"/>
          <ac:spMkLst>
            <pc:docMk/>
            <pc:sldMk cId="1873478705" sldId="319"/>
            <ac:spMk id="2" creationId="{EF481D10-7CBA-4B1C-9C9E-ACB26CB775CD}"/>
          </ac:spMkLst>
        </pc:spChg>
        <pc:spChg chg="mod">
          <ac:chgData name="Leigh-Ann Pringle" userId="90c27759-dcb2-4cfd-84bf-93ebcdd77db7" providerId="ADAL" clId="{5204ACD8-39A0-48BC-9134-46CFD6FD0931}" dt="2022-01-22T09:16:57.761" v="134"/>
          <ac:spMkLst>
            <pc:docMk/>
            <pc:sldMk cId="1873478705" sldId="319"/>
            <ac:spMk id="3" creationId="{D34E24B7-937D-4714-A9BC-613B31186785}"/>
          </ac:spMkLst>
        </pc:spChg>
        <pc:spChg chg="add mod">
          <ac:chgData name="Leigh-Ann Pringle" userId="90c27759-dcb2-4cfd-84bf-93ebcdd77db7" providerId="ADAL" clId="{5204ACD8-39A0-48BC-9134-46CFD6FD0931}" dt="2022-01-22T09:15:37.334" v="133" actId="1076"/>
          <ac:spMkLst>
            <pc:docMk/>
            <pc:sldMk cId="1873478705" sldId="319"/>
            <ac:spMk id="5" creationId="{C116EC9C-AB44-4595-A678-D79ABEB13870}"/>
          </ac:spMkLst>
        </pc:spChg>
        <pc:spChg chg="mod">
          <ac:chgData name="Leigh-Ann Pringle" userId="90c27759-dcb2-4cfd-84bf-93ebcdd77db7" providerId="ADAL" clId="{5204ACD8-39A0-48BC-9134-46CFD6FD0931}" dt="2022-01-23T19:09:01.232" v="8030"/>
          <ac:spMkLst>
            <pc:docMk/>
            <pc:sldMk cId="1873478705" sldId="319"/>
            <ac:spMk id="7" creationId="{1D4F5376-964D-4ED1-BAFA-BCCDAD58CAE0}"/>
          </ac:spMkLst>
        </pc:spChg>
        <pc:spChg chg="add mod">
          <ac:chgData name="Leigh-Ann Pringle" userId="90c27759-dcb2-4cfd-84bf-93ebcdd77db7" providerId="ADAL" clId="{5204ACD8-39A0-48BC-9134-46CFD6FD0931}" dt="2022-01-23T19:09:01.232" v="8030"/>
          <ac:spMkLst>
            <pc:docMk/>
            <pc:sldMk cId="1873478705" sldId="319"/>
            <ac:spMk id="9" creationId="{A7F5FCC6-E18F-4465-B9FB-4B76AF6EA95C}"/>
          </ac:spMkLst>
        </pc:spChg>
        <pc:grpChg chg="add mod">
          <ac:chgData name="Leigh-Ann Pringle" userId="90c27759-dcb2-4cfd-84bf-93ebcdd77db7" providerId="ADAL" clId="{5204ACD8-39A0-48BC-9134-46CFD6FD0931}" dt="2022-01-23T19:09:01.232" v="8030"/>
          <ac:grpSpMkLst>
            <pc:docMk/>
            <pc:sldMk cId="1873478705" sldId="319"/>
            <ac:grpSpMk id="6" creationId="{2ACC82A1-A262-4EBD-A1A1-4A361A051F89}"/>
          </ac:grpSpMkLst>
        </pc:grpChg>
        <pc:picChg chg="mod">
          <ac:chgData name="Leigh-Ann Pringle" userId="90c27759-dcb2-4cfd-84bf-93ebcdd77db7" providerId="ADAL" clId="{5204ACD8-39A0-48BC-9134-46CFD6FD0931}" dt="2022-01-23T19:09:01.232" v="8030"/>
          <ac:picMkLst>
            <pc:docMk/>
            <pc:sldMk cId="1873478705" sldId="319"/>
            <ac:picMk id="8" creationId="{CEAFF283-D7D9-40C0-9115-CB327663D5AF}"/>
          </ac:picMkLst>
        </pc:picChg>
      </pc:sldChg>
      <pc:sldChg chg="addSp delSp modSp add mod setBg modNotesTx">
        <pc:chgData name="Leigh-Ann Pringle" userId="90c27759-dcb2-4cfd-84bf-93ebcdd77db7" providerId="ADAL" clId="{5204ACD8-39A0-48BC-9134-46CFD6FD0931}" dt="2022-01-23T17:57:47.651" v="7477" actId="20577"/>
        <pc:sldMkLst>
          <pc:docMk/>
          <pc:sldMk cId="1423916066" sldId="320"/>
        </pc:sldMkLst>
        <pc:spChg chg="mod">
          <ac:chgData name="Leigh-Ann Pringle" userId="90c27759-dcb2-4cfd-84bf-93ebcdd77db7" providerId="ADAL" clId="{5204ACD8-39A0-48BC-9134-46CFD6FD0931}" dt="2022-01-23T04:05:05.627" v="3781" actId="207"/>
          <ac:spMkLst>
            <pc:docMk/>
            <pc:sldMk cId="1423916066" sldId="320"/>
            <ac:spMk id="2" creationId="{05F70862-36A5-49F6-9B2C-CA55BA4C8CAE}"/>
          </ac:spMkLst>
        </pc:spChg>
        <pc:spChg chg="del">
          <ac:chgData name="Leigh-Ann Pringle" userId="90c27759-dcb2-4cfd-84bf-93ebcdd77db7" providerId="ADAL" clId="{5204ACD8-39A0-48BC-9134-46CFD6FD0931}" dt="2022-01-23T04:01:25.518" v="3682" actId="478"/>
          <ac:spMkLst>
            <pc:docMk/>
            <pc:sldMk cId="1423916066" sldId="320"/>
            <ac:spMk id="3" creationId="{9F223D40-B2D4-4508-8514-B22B5D40839B}"/>
          </ac:spMkLst>
        </pc:spChg>
        <pc:spChg chg="add del mod">
          <ac:chgData name="Leigh-Ann Pringle" userId="90c27759-dcb2-4cfd-84bf-93ebcdd77db7" providerId="ADAL" clId="{5204ACD8-39A0-48BC-9134-46CFD6FD0931}" dt="2022-01-23T04:04:13.235" v="3772" actId="1076"/>
          <ac:spMkLst>
            <pc:docMk/>
            <pc:sldMk cId="1423916066" sldId="320"/>
            <ac:spMk id="6" creationId="{868E2822-F0BF-D949-B8E2-C5C9D5994043}"/>
          </ac:spMkLst>
        </pc:spChg>
        <pc:spChg chg="mod">
          <ac:chgData name="Leigh-Ann Pringle" userId="90c27759-dcb2-4cfd-84bf-93ebcdd77db7" providerId="ADAL" clId="{5204ACD8-39A0-48BC-9134-46CFD6FD0931}" dt="2022-01-23T04:09:10.248" v="4026" actId="255"/>
          <ac:spMkLst>
            <pc:docMk/>
            <pc:sldMk cId="1423916066" sldId="320"/>
            <ac:spMk id="8" creationId="{B3FEF986-E6DC-4F17-856B-89DAA3EDA48D}"/>
          </ac:spMkLst>
        </pc:spChg>
        <pc:spChg chg="mod">
          <ac:chgData name="Leigh-Ann Pringle" userId="90c27759-dcb2-4cfd-84bf-93ebcdd77db7" providerId="ADAL" clId="{5204ACD8-39A0-48BC-9134-46CFD6FD0931}" dt="2022-01-23T04:04:30.705" v="3777" actId="14100"/>
          <ac:spMkLst>
            <pc:docMk/>
            <pc:sldMk cId="1423916066" sldId="320"/>
            <ac:spMk id="10" creationId="{D61755D0-5562-4A11-BF40-227C0B57EFCA}"/>
          </ac:spMkLst>
        </pc:spChg>
        <pc:spChg chg="del">
          <ac:chgData name="Leigh-Ann Pringle" userId="90c27759-dcb2-4cfd-84bf-93ebcdd77db7" providerId="ADAL" clId="{5204ACD8-39A0-48BC-9134-46CFD6FD0931}" dt="2022-01-23T04:01:32.304" v="3685" actId="478"/>
          <ac:spMkLst>
            <pc:docMk/>
            <pc:sldMk cId="1423916066" sldId="320"/>
            <ac:spMk id="12" creationId="{2D53E88A-C34C-4236-BCB0-69D8A99C6052}"/>
          </ac:spMkLst>
        </pc:spChg>
        <pc:spChg chg="del">
          <ac:chgData name="Leigh-Ann Pringle" userId="90c27759-dcb2-4cfd-84bf-93ebcdd77db7" providerId="ADAL" clId="{5204ACD8-39A0-48BC-9134-46CFD6FD0931}" dt="2022-01-23T04:01:34.844" v="3686" actId="478"/>
          <ac:spMkLst>
            <pc:docMk/>
            <pc:sldMk cId="1423916066" sldId="320"/>
            <ac:spMk id="13" creationId="{0C55DC97-17C9-45AD-B480-9216F6DFC8E0}"/>
          </ac:spMkLst>
        </pc:spChg>
        <pc:picChg chg="mod">
          <ac:chgData name="Leigh-Ann Pringle" userId="90c27759-dcb2-4cfd-84bf-93ebcdd77db7" providerId="ADAL" clId="{5204ACD8-39A0-48BC-9134-46CFD6FD0931}" dt="2022-01-23T04:04:19.879" v="3774" actId="1076"/>
          <ac:picMkLst>
            <pc:docMk/>
            <pc:sldMk cId="1423916066" sldId="320"/>
            <ac:picMk id="5" creationId="{66D65075-912A-0B45-A895-6C8FA62F346F}"/>
          </ac:picMkLst>
        </pc:picChg>
        <pc:picChg chg="mod">
          <ac:chgData name="Leigh-Ann Pringle" userId="90c27759-dcb2-4cfd-84bf-93ebcdd77db7" providerId="ADAL" clId="{5204ACD8-39A0-48BC-9134-46CFD6FD0931}" dt="2022-01-23T04:04:23.155" v="3775" actId="1076"/>
          <ac:picMkLst>
            <pc:docMk/>
            <pc:sldMk cId="1423916066" sldId="320"/>
            <ac:picMk id="14" creationId="{C62DE2AA-F8C5-48D4-87B5-1F07B5007843}"/>
          </ac:picMkLst>
        </pc:picChg>
        <pc:picChg chg="mod">
          <ac:chgData name="Leigh-Ann Pringle" userId="90c27759-dcb2-4cfd-84bf-93ebcdd77db7" providerId="ADAL" clId="{5204ACD8-39A0-48BC-9134-46CFD6FD0931}" dt="2022-01-23T04:04:16.093" v="3773" actId="1076"/>
          <ac:picMkLst>
            <pc:docMk/>
            <pc:sldMk cId="1423916066" sldId="320"/>
            <ac:picMk id="15" creationId="{617D0B23-DBDD-4C56-95DF-6A23B40340CD}"/>
          </ac:picMkLst>
        </pc:picChg>
      </pc:sldChg>
      <pc:sldChg chg="addSp modSp new mod modNotesTx">
        <pc:chgData name="Leigh-Ann Pringle" userId="90c27759-dcb2-4cfd-84bf-93ebcdd77db7" providerId="ADAL" clId="{5204ACD8-39A0-48BC-9134-46CFD6FD0931}" dt="2022-01-23T19:16:58.040" v="8704" actId="313"/>
        <pc:sldMkLst>
          <pc:docMk/>
          <pc:sldMk cId="2503419649" sldId="321"/>
        </pc:sldMkLst>
        <pc:spChg chg="mod">
          <ac:chgData name="Leigh-Ann Pringle" userId="90c27759-dcb2-4cfd-84bf-93ebcdd77db7" providerId="ADAL" clId="{5204ACD8-39A0-48BC-9134-46CFD6FD0931}" dt="2022-01-23T19:09:08.869" v="8033"/>
          <ac:spMkLst>
            <pc:docMk/>
            <pc:sldMk cId="2503419649" sldId="321"/>
            <ac:spMk id="7" creationId="{D1C11952-9E03-4BF8-8B34-22265B0095CA}"/>
          </ac:spMkLst>
        </pc:spChg>
        <pc:spChg chg="add mod">
          <ac:chgData name="Leigh-Ann Pringle" userId="90c27759-dcb2-4cfd-84bf-93ebcdd77db7" providerId="ADAL" clId="{5204ACD8-39A0-48BC-9134-46CFD6FD0931}" dt="2022-01-23T19:11:12.067" v="8141" actId="20577"/>
          <ac:spMkLst>
            <pc:docMk/>
            <pc:sldMk cId="2503419649" sldId="321"/>
            <ac:spMk id="9" creationId="{05376827-0D14-4BF8-A8DB-B4045C9D742D}"/>
          </ac:spMkLst>
        </pc:spChg>
        <pc:grpChg chg="add mod">
          <ac:chgData name="Leigh-Ann Pringle" userId="90c27759-dcb2-4cfd-84bf-93ebcdd77db7" providerId="ADAL" clId="{5204ACD8-39A0-48BC-9134-46CFD6FD0931}" dt="2022-01-23T19:09:08.869" v="8033"/>
          <ac:grpSpMkLst>
            <pc:docMk/>
            <pc:sldMk cId="2503419649" sldId="321"/>
            <ac:grpSpMk id="6" creationId="{3C6BFD30-AEE3-4650-A8DF-DA8FA84D9C9C}"/>
          </ac:grpSpMkLst>
        </pc:grpChg>
        <pc:picChg chg="add mod">
          <ac:chgData name="Leigh-Ann Pringle" userId="90c27759-dcb2-4cfd-84bf-93ebcdd77db7" providerId="ADAL" clId="{5204ACD8-39A0-48BC-9134-46CFD6FD0931}" dt="2022-01-23T19:08:37.884" v="8020" actId="1076"/>
          <ac:picMkLst>
            <pc:docMk/>
            <pc:sldMk cId="2503419649" sldId="321"/>
            <ac:picMk id="5" creationId="{85B96CD1-ED2C-475A-97D6-06839C78FCB7}"/>
          </ac:picMkLst>
        </pc:picChg>
        <pc:picChg chg="mod">
          <ac:chgData name="Leigh-Ann Pringle" userId="90c27759-dcb2-4cfd-84bf-93ebcdd77db7" providerId="ADAL" clId="{5204ACD8-39A0-48BC-9134-46CFD6FD0931}" dt="2022-01-23T19:09:08.869" v="8033"/>
          <ac:picMkLst>
            <pc:docMk/>
            <pc:sldMk cId="2503419649" sldId="321"/>
            <ac:picMk id="8" creationId="{9AE2A873-21D9-4222-8F4A-F456239B029C}"/>
          </ac:picMkLst>
        </pc:picChg>
      </pc:sldChg>
      <pc:sldChg chg="addSp delSp modSp new mod setBg modNotesTx">
        <pc:chgData name="Leigh-Ann Pringle" userId="90c27759-dcb2-4cfd-84bf-93ebcdd77db7" providerId="ADAL" clId="{5204ACD8-39A0-48BC-9134-46CFD6FD0931}" dt="2022-01-23T19:27:03.049" v="9747" actId="20577"/>
        <pc:sldMkLst>
          <pc:docMk/>
          <pc:sldMk cId="3600605495" sldId="322"/>
        </pc:sldMkLst>
        <pc:spChg chg="del mod">
          <ac:chgData name="Leigh-Ann Pringle" userId="90c27759-dcb2-4cfd-84bf-93ebcdd77db7" providerId="ADAL" clId="{5204ACD8-39A0-48BC-9134-46CFD6FD0931}" dt="2022-01-23T19:20:49.598" v="8713" actId="26606"/>
          <ac:spMkLst>
            <pc:docMk/>
            <pc:sldMk cId="3600605495" sldId="322"/>
            <ac:spMk id="2" creationId="{198C7CC5-73A7-4437-A97A-0D8B43D68E83}"/>
          </ac:spMkLst>
        </pc:spChg>
        <pc:spChg chg="add del">
          <ac:chgData name="Leigh-Ann Pringle" userId="90c27759-dcb2-4cfd-84bf-93ebcdd77db7" providerId="ADAL" clId="{5204ACD8-39A0-48BC-9134-46CFD6FD0931}" dt="2022-01-23T19:20:49.598" v="8713" actId="26606"/>
          <ac:spMkLst>
            <pc:docMk/>
            <pc:sldMk cId="3600605495" sldId="322"/>
            <ac:spMk id="3" creationId="{F3CC723E-FD77-47E4-814C-F028BA21585F}"/>
          </ac:spMkLst>
        </pc:spChg>
        <pc:spChg chg="mod">
          <ac:chgData name="Leigh-Ann Pringle" userId="90c27759-dcb2-4cfd-84bf-93ebcdd77db7" providerId="ADAL" clId="{5204ACD8-39A0-48BC-9134-46CFD6FD0931}" dt="2022-01-23T19:17:21.976" v="8706"/>
          <ac:spMkLst>
            <pc:docMk/>
            <pc:sldMk cId="3600605495" sldId="322"/>
            <ac:spMk id="5" creationId="{DDC1806A-962B-4448-B0ED-E71C703C0696}"/>
          </ac:spMkLst>
        </pc:spChg>
        <pc:spChg chg="add mod">
          <ac:chgData name="Leigh-Ann Pringle" userId="90c27759-dcb2-4cfd-84bf-93ebcdd77db7" providerId="ADAL" clId="{5204ACD8-39A0-48BC-9134-46CFD6FD0931}" dt="2022-01-23T19:21:08.650" v="8730" actId="20577"/>
          <ac:spMkLst>
            <pc:docMk/>
            <pc:sldMk cId="3600605495" sldId="322"/>
            <ac:spMk id="7" creationId="{1647CF20-62E1-4E32-A4B5-08A15F8FB3D5}"/>
          </ac:spMkLst>
        </pc:spChg>
        <pc:spChg chg="add del">
          <ac:chgData name="Leigh-Ann Pringle" userId="90c27759-dcb2-4cfd-84bf-93ebcdd77db7" providerId="ADAL" clId="{5204ACD8-39A0-48BC-9134-46CFD6FD0931}" dt="2022-01-23T19:20:49.592" v="8712" actId="26606"/>
          <ac:spMkLst>
            <pc:docMk/>
            <pc:sldMk cId="3600605495" sldId="322"/>
            <ac:spMk id="14" creationId="{A414F261-E931-45CB-8605-20FFD6826336}"/>
          </ac:spMkLst>
        </pc:spChg>
        <pc:spChg chg="add">
          <ac:chgData name="Leigh-Ann Pringle" userId="90c27759-dcb2-4cfd-84bf-93ebcdd77db7" providerId="ADAL" clId="{5204ACD8-39A0-48BC-9134-46CFD6FD0931}" dt="2022-01-23T19:20:49.598" v="8713" actId="26606"/>
          <ac:spMkLst>
            <pc:docMk/>
            <pc:sldMk cId="3600605495" sldId="322"/>
            <ac:spMk id="20" creationId="{42A4FC2C-047E-45A5-965D-8E1E3BF09BC6}"/>
          </ac:spMkLst>
        </pc:spChg>
        <pc:grpChg chg="add mod">
          <ac:chgData name="Leigh-Ann Pringle" userId="90c27759-dcb2-4cfd-84bf-93ebcdd77db7" providerId="ADAL" clId="{5204ACD8-39A0-48BC-9134-46CFD6FD0931}" dt="2022-01-23T19:17:21.976" v="8706"/>
          <ac:grpSpMkLst>
            <pc:docMk/>
            <pc:sldMk cId="3600605495" sldId="322"/>
            <ac:grpSpMk id="4" creationId="{CA2BF208-28D3-441D-8A8A-F7E7B4480CB6}"/>
          </ac:grpSpMkLst>
        </pc:grpChg>
        <pc:picChg chg="mod">
          <ac:chgData name="Leigh-Ann Pringle" userId="90c27759-dcb2-4cfd-84bf-93ebcdd77db7" providerId="ADAL" clId="{5204ACD8-39A0-48BC-9134-46CFD6FD0931}" dt="2022-01-23T19:17:21.976" v="8706"/>
          <ac:picMkLst>
            <pc:docMk/>
            <pc:sldMk cId="3600605495" sldId="322"/>
            <ac:picMk id="6" creationId="{E6F2BDF7-A742-4F3D-9592-6F528A9F908C}"/>
          </ac:picMkLst>
        </pc:picChg>
        <pc:picChg chg="add mod ord">
          <ac:chgData name="Leigh-Ann Pringle" userId="90c27759-dcb2-4cfd-84bf-93ebcdd77db7" providerId="ADAL" clId="{5204ACD8-39A0-48BC-9134-46CFD6FD0931}" dt="2022-01-23T19:20:49.598" v="8713" actId="26606"/>
          <ac:picMkLst>
            <pc:docMk/>
            <pc:sldMk cId="3600605495" sldId="322"/>
            <ac:picMk id="9" creationId="{439577AF-40CA-4C6C-A406-E3F9B0D80567}"/>
          </ac:picMkLst>
        </pc:picChg>
        <pc:cxnChg chg="add del">
          <ac:chgData name="Leigh-Ann Pringle" userId="90c27759-dcb2-4cfd-84bf-93ebcdd77db7" providerId="ADAL" clId="{5204ACD8-39A0-48BC-9134-46CFD6FD0931}" dt="2022-01-23T19:20:49.592" v="8712" actId="26606"/>
          <ac:cxnSpMkLst>
            <pc:docMk/>
            <pc:sldMk cId="3600605495" sldId="322"/>
            <ac:cxnSpMk id="16" creationId="{B63CF8AD-BB19-4F90-BDE5-B3B3F56F4E4A}"/>
          </ac:cxnSpMkLst>
        </pc:cxnChg>
        <pc:cxnChg chg="add del">
          <ac:chgData name="Leigh-Ann Pringle" userId="90c27759-dcb2-4cfd-84bf-93ebcdd77db7" providerId="ADAL" clId="{5204ACD8-39A0-48BC-9134-46CFD6FD0931}" dt="2022-01-23T19:20:49.592" v="8712" actId="26606"/>
          <ac:cxnSpMkLst>
            <pc:docMk/>
            <pc:sldMk cId="3600605495" sldId="322"/>
            <ac:cxnSpMk id="18" creationId="{224E62CA-FAA3-4628-AEF3-5033C771498B}"/>
          </ac:cxnSpMkLst>
        </pc:cxnChg>
      </pc:sldChg>
      <pc:sldChg chg="addSp modSp new del mod modNotesTx">
        <pc:chgData name="Leigh-Ann Pringle" userId="90c27759-dcb2-4cfd-84bf-93ebcdd77db7" providerId="ADAL" clId="{5204ACD8-39A0-48BC-9134-46CFD6FD0931}" dt="2022-01-23T19:12:07.154" v="8166" actId="47"/>
        <pc:sldMkLst>
          <pc:docMk/>
          <pc:sldMk cId="4026038617" sldId="322"/>
        </pc:sldMkLst>
        <pc:spChg chg="mod">
          <ac:chgData name="Leigh-Ann Pringle" userId="90c27759-dcb2-4cfd-84bf-93ebcdd77db7" providerId="ADAL" clId="{5204ACD8-39A0-48BC-9134-46CFD6FD0931}" dt="2022-01-23T19:09:13.603" v="8035"/>
          <ac:spMkLst>
            <pc:docMk/>
            <pc:sldMk cId="4026038617" sldId="322"/>
            <ac:spMk id="5" creationId="{92E78C82-4FDF-47EE-A1DB-F43DE7794ABB}"/>
          </ac:spMkLst>
        </pc:spChg>
        <pc:spChg chg="add mod">
          <ac:chgData name="Leigh-Ann Pringle" userId="90c27759-dcb2-4cfd-84bf-93ebcdd77db7" providerId="ADAL" clId="{5204ACD8-39A0-48BC-9134-46CFD6FD0931}" dt="2022-01-23T19:11:34.985" v="8158" actId="20577"/>
          <ac:spMkLst>
            <pc:docMk/>
            <pc:sldMk cId="4026038617" sldId="322"/>
            <ac:spMk id="7" creationId="{69E6D76F-349A-42C0-8E6F-2FB258390D84}"/>
          </ac:spMkLst>
        </pc:spChg>
        <pc:grpChg chg="add mod">
          <ac:chgData name="Leigh-Ann Pringle" userId="90c27759-dcb2-4cfd-84bf-93ebcdd77db7" providerId="ADAL" clId="{5204ACD8-39A0-48BC-9134-46CFD6FD0931}" dt="2022-01-23T19:09:13.603" v="8035"/>
          <ac:grpSpMkLst>
            <pc:docMk/>
            <pc:sldMk cId="4026038617" sldId="322"/>
            <ac:grpSpMk id="4" creationId="{43BD46D8-083D-429E-99C2-A61E01A99340}"/>
          </ac:grpSpMkLst>
        </pc:grpChg>
        <pc:picChg chg="mod">
          <ac:chgData name="Leigh-Ann Pringle" userId="90c27759-dcb2-4cfd-84bf-93ebcdd77db7" providerId="ADAL" clId="{5204ACD8-39A0-48BC-9134-46CFD6FD0931}" dt="2022-01-23T19:09:13.603" v="8035"/>
          <ac:picMkLst>
            <pc:docMk/>
            <pc:sldMk cId="4026038617" sldId="322"/>
            <ac:picMk id="6" creationId="{B2892FA3-BBEB-48F8-B432-F503559351B2}"/>
          </ac:picMkLst>
        </pc:picChg>
      </pc:sldChg>
    </pc:docChg>
  </pc:docChgLst>
  <pc:docChgLst>
    <pc:chgData name="Leigh-Ann Pringle" userId="90c27759-dcb2-4cfd-84bf-93ebcdd77db7" providerId="ADAL" clId="{D7023F5C-66B6-4B76-B597-C4F5F03AF23C}"/>
    <pc:docChg chg="undo custSel addSld delSld modSld sldOrd">
      <pc:chgData name="Leigh-Ann Pringle" userId="90c27759-dcb2-4cfd-84bf-93ebcdd77db7" providerId="ADAL" clId="{D7023F5C-66B6-4B76-B597-C4F5F03AF23C}" dt="2022-01-27T03:02:52.302" v="6361"/>
      <pc:docMkLst>
        <pc:docMk/>
      </pc:docMkLst>
      <pc:sldChg chg="modSp mod modNotesTx">
        <pc:chgData name="Leigh-Ann Pringle" userId="90c27759-dcb2-4cfd-84bf-93ebcdd77db7" providerId="ADAL" clId="{D7023F5C-66B6-4B76-B597-C4F5F03AF23C}" dt="2022-01-26T19:12:44.174" v="3642" actId="20577"/>
        <pc:sldMkLst>
          <pc:docMk/>
          <pc:sldMk cId="2437550428" sldId="289"/>
        </pc:sldMkLst>
        <pc:spChg chg="mod">
          <ac:chgData name="Leigh-Ann Pringle" userId="90c27759-dcb2-4cfd-84bf-93ebcdd77db7" providerId="ADAL" clId="{D7023F5C-66B6-4B76-B597-C4F5F03AF23C}" dt="2022-01-25T20:51:31.650" v="1285"/>
          <ac:spMkLst>
            <pc:docMk/>
            <pc:sldMk cId="2437550428" sldId="289"/>
            <ac:spMk id="4" creationId="{88B348B4-1179-40C0-B903-717D79F0A399}"/>
          </ac:spMkLst>
        </pc:spChg>
      </pc:sldChg>
      <pc:sldChg chg="addSp delSp modSp mod modNotesTx">
        <pc:chgData name="Leigh-Ann Pringle" userId="90c27759-dcb2-4cfd-84bf-93ebcdd77db7" providerId="ADAL" clId="{D7023F5C-66B6-4B76-B597-C4F5F03AF23C}" dt="2022-01-26T19:13:57.117" v="3687" actId="20577"/>
        <pc:sldMkLst>
          <pc:docMk/>
          <pc:sldMk cId="25516780" sldId="304"/>
        </pc:sldMkLst>
        <pc:spChg chg="mod">
          <ac:chgData name="Leigh-Ann Pringle" userId="90c27759-dcb2-4cfd-84bf-93ebcdd77db7" providerId="ADAL" clId="{D7023F5C-66B6-4B76-B597-C4F5F03AF23C}" dt="2022-01-25T21:04:50.188" v="1531" actId="20577"/>
          <ac:spMkLst>
            <pc:docMk/>
            <pc:sldMk cId="25516780" sldId="304"/>
            <ac:spMk id="2" creationId="{C54E16C4-8E88-4788-939C-687DC13FBBAF}"/>
          </ac:spMkLst>
        </pc:spChg>
        <pc:spChg chg="del">
          <ac:chgData name="Leigh-Ann Pringle" userId="90c27759-dcb2-4cfd-84bf-93ebcdd77db7" providerId="ADAL" clId="{D7023F5C-66B6-4B76-B597-C4F5F03AF23C}" dt="2022-01-25T21:04:12.060" v="1495" actId="478"/>
          <ac:spMkLst>
            <pc:docMk/>
            <pc:sldMk cId="25516780" sldId="304"/>
            <ac:spMk id="22" creationId="{5BD09FF3-9B51-4ED6-8384-CAAB2BC62D73}"/>
          </ac:spMkLst>
        </pc:spChg>
        <pc:spChg chg="del">
          <ac:chgData name="Leigh-Ann Pringle" userId="90c27759-dcb2-4cfd-84bf-93ebcdd77db7" providerId="ADAL" clId="{D7023F5C-66B6-4B76-B597-C4F5F03AF23C}" dt="2022-01-25T21:04:13.977" v="1496" actId="478"/>
          <ac:spMkLst>
            <pc:docMk/>
            <pc:sldMk cId="25516780" sldId="304"/>
            <ac:spMk id="23" creationId="{812105A4-FD5D-41EB-B02C-53BDD37C5E17}"/>
          </ac:spMkLst>
        </pc:spChg>
        <pc:spChg chg="del mod">
          <ac:chgData name="Leigh-Ann Pringle" userId="90c27759-dcb2-4cfd-84bf-93ebcdd77db7" providerId="ADAL" clId="{D7023F5C-66B6-4B76-B597-C4F5F03AF23C}" dt="2022-01-25T21:04:15.754" v="1497" actId="478"/>
          <ac:spMkLst>
            <pc:docMk/>
            <pc:sldMk cId="25516780" sldId="304"/>
            <ac:spMk id="24" creationId="{C50DF4D4-1FA1-400A-9D81-45E117EAD1BC}"/>
          </ac:spMkLst>
        </pc:spChg>
        <pc:spChg chg="del">
          <ac:chgData name="Leigh-Ann Pringle" userId="90c27759-dcb2-4cfd-84bf-93ebcdd77db7" providerId="ADAL" clId="{D7023F5C-66B6-4B76-B597-C4F5F03AF23C}" dt="2022-01-25T21:04:17.392" v="1498" actId="478"/>
          <ac:spMkLst>
            <pc:docMk/>
            <pc:sldMk cId="25516780" sldId="304"/>
            <ac:spMk id="25" creationId="{00434191-F210-40CE-9D07-E18F41E48315}"/>
          </ac:spMkLst>
        </pc:spChg>
        <pc:spChg chg="del mod">
          <ac:chgData name="Leigh-Ann Pringle" userId="90c27759-dcb2-4cfd-84bf-93ebcdd77db7" providerId="ADAL" clId="{D7023F5C-66B6-4B76-B597-C4F5F03AF23C}" dt="2022-01-25T21:08:17.588" v="1904" actId="478"/>
          <ac:spMkLst>
            <pc:docMk/>
            <pc:sldMk cId="25516780" sldId="304"/>
            <ac:spMk id="32" creationId="{62EF0D9F-2601-46F3-872B-40137FFEEC45}"/>
          </ac:spMkLst>
        </pc:spChg>
        <pc:grpChg chg="mod">
          <ac:chgData name="Leigh-Ann Pringle" userId="90c27759-dcb2-4cfd-84bf-93ebcdd77db7" providerId="ADAL" clId="{D7023F5C-66B6-4B76-B597-C4F5F03AF23C}" dt="2022-01-25T21:08:13.974" v="1903" actId="1076"/>
          <ac:grpSpMkLst>
            <pc:docMk/>
            <pc:sldMk cId="25516780" sldId="304"/>
            <ac:grpSpMk id="5" creationId="{E3E584F4-8D1F-43AD-85B4-A1258D2FF706}"/>
          </ac:grpSpMkLst>
        </pc:grpChg>
        <pc:grpChg chg="mod">
          <ac:chgData name="Leigh-Ann Pringle" userId="90c27759-dcb2-4cfd-84bf-93ebcdd77db7" providerId="ADAL" clId="{D7023F5C-66B6-4B76-B597-C4F5F03AF23C}" dt="2022-01-25T21:08:39.192" v="1909" actId="1076"/>
          <ac:grpSpMkLst>
            <pc:docMk/>
            <pc:sldMk cId="25516780" sldId="304"/>
            <ac:grpSpMk id="19" creationId="{0961AB4A-36B1-476B-A767-6EA3E467EC80}"/>
          </ac:grpSpMkLst>
        </pc:grpChg>
        <pc:grpChg chg="del">
          <ac:chgData name="Leigh-Ann Pringle" userId="90c27759-dcb2-4cfd-84bf-93ebcdd77db7" providerId="ADAL" clId="{D7023F5C-66B6-4B76-B597-C4F5F03AF23C}" dt="2022-01-25T21:08:30.747" v="1906" actId="478"/>
          <ac:grpSpMkLst>
            <pc:docMk/>
            <pc:sldMk cId="25516780" sldId="304"/>
            <ac:grpSpMk id="20" creationId="{DB98EF72-3B90-420D-A8DC-5DF99D03609C}"/>
          </ac:grpSpMkLst>
        </pc:grpChg>
        <pc:grpChg chg="del">
          <ac:chgData name="Leigh-Ann Pringle" userId="90c27759-dcb2-4cfd-84bf-93ebcdd77db7" providerId="ADAL" clId="{D7023F5C-66B6-4B76-B597-C4F5F03AF23C}" dt="2022-01-25T21:08:33.054" v="1907" actId="478"/>
          <ac:grpSpMkLst>
            <pc:docMk/>
            <pc:sldMk cId="25516780" sldId="304"/>
            <ac:grpSpMk id="21" creationId="{E4C669C6-E905-4CAF-91FE-8DC9C78E7324}"/>
          </ac:grpSpMkLst>
        </pc:grpChg>
        <pc:grpChg chg="del">
          <ac:chgData name="Leigh-Ann Pringle" userId="90c27759-dcb2-4cfd-84bf-93ebcdd77db7" providerId="ADAL" clId="{D7023F5C-66B6-4B76-B597-C4F5F03AF23C}" dt="2022-01-25T21:08:35.445" v="1908" actId="478"/>
          <ac:grpSpMkLst>
            <pc:docMk/>
            <pc:sldMk cId="25516780" sldId="304"/>
            <ac:grpSpMk id="29" creationId="{022413BB-F1D4-42AA-B611-6D8FA0796B3D}"/>
          </ac:grpSpMkLst>
        </pc:grpChg>
        <pc:picChg chg="add mod ord">
          <ac:chgData name="Leigh-Ann Pringle" userId="90c27759-dcb2-4cfd-84bf-93ebcdd77db7" providerId="ADAL" clId="{D7023F5C-66B6-4B76-B597-C4F5F03AF23C}" dt="2022-01-25T21:08:11.647" v="1902" actId="1076"/>
          <ac:picMkLst>
            <pc:docMk/>
            <pc:sldMk cId="25516780" sldId="304"/>
            <ac:picMk id="3" creationId="{82BF7361-21C5-46A5-9D71-DB30CDBE9DFA}"/>
          </ac:picMkLst>
        </pc:picChg>
        <pc:picChg chg="add mod ord">
          <ac:chgData name="Leigh-Ann Pringle" userId="90c27759-dcb2-4cfd-84bf-93ebcdd77db7" providerId="ADAL" clId="{D7023F5C-66B6-4B76-B597-C4F5F03AF23C}" dt="2022-01-25T21:10:07.956" v="1916" actId="167"/>
          <ac:picMkLst>
            <pc:docMk/>
            <pc:sldMk cId="25516780" sldId="304"/>
            <ac:picMk id="4" creationId="{A9C5E55D-77CD-4506-A302-57AD0598DB7B}"/>
          </ac:picMkLst>
        </pc:picChg>
        <pc:picChg chg="add del">
          <ac:chgData name="Leigh-Ann Pringle" userId="90c27759-dcb2-4cfd-84bf-93ebcdd77db7" providerId="ADAL" clId="{D7023F5C-66B6-4B76-B597-C4F5F03AF23C}" dt="2022-01-25T21:10:04.197" v="1915" actId="478"/>
          <ac:picMkLst>
            <pc:docMk/>
            <pc:sldMk cId="25516780" sldId="304"/>
            <ac:picMk id="12" creationId="{741DA10C-75CA-4307-A247-86E0A0CDD0D9}"/>
          </ac:picMkLst>
        </pc:picChg>
      </pc:sldChg>
      <pc:sldChg chg="addSp delSp modSp mod modNotesTx">
        <pc:chgData name="Leigh-Ann Pringle" userId="90c27759-dcb2-4cfd-84bf-93ebcdd77db7" providerId="ADAL" clId="{D7023F5C-66B6-4B76-B597-C4F5F03AF23C}" dt="2022-01-27T03:02:52.302" v="6361"/>
        <pc:sldMkLst>
          <pc:docMk/>
          <pc:sldMk cId="2375857797" sldId="305"/>
        </pc:sldMkLst>
        <pc:spChg chg="add del mod">
          <ac:chgData name="Leigh-Ann Pringle" userId="90c27759-dcb2-4cfd-84bf-93ebcdd77db7" providerId="ADAL" clId="{D7023F5C-66B6-4B76-B597-C4F5F03AF23C}" dt="2022-01-27T02:35:58.783" v="6072" actId="1076"/>
          <ac:spMkLst>
            <pc:docMk/>
            <pc:sldMk cId="2375857797" sldId="305"/>
            <ac:spMk id="2" creationId="{B3907C55-CCE6-4E43-BDB7-0918BACB46C0}"/>
          </ac:spMkLst>
        </pc:spChg>
        <pc:spChg chg="add del mod">
          <ac:chgData name="Leigh-Ann Pringle" userId="90c27759-dcb2-4cfd-84bf-93ebcdd77db7" providerId="ADAL" clId="{D7023F5C-66B6-4B76-B597-C4F5F03AF23C}" dt="2022-01-27T02:35:50.719" v="6069" actId="478"/>
          <ac:spMkLst>
            <pc:docMk/>
            <pc:sldMk cId="2375857797" sldId="305"/>
            <ac:spMk id="4" creationId="{23B42CA4-96F7-4149-9275-1BAA1A5F29D3}"/>
          </ac:spMkLst>
        </pc:spChg>
      </pc:sldChg>
      <pc:sldChg chg="modSp add mod ord modNotesTx">
        <pc:chgData name="Leigh-Ann Pringle" userId="90c27759-dcb2-4cfd-84bf-93ebcdd77db7" providerId="ADAL" clId="{D7023F5C-66B6-4B76-B597-C4F5F03AF23C}" dt="2022-01-25T21:38:22.699" v="3637" actId="20577"/>
        <pc:sldMkLst>
          <pc:docMk/>
          <pc:sldMk cId="4033701540" sldId="306"/>
        </pc:sldMkLst>
        <pc:spChg chg="mod">
          <ac:chgData name="Leigh-Ann Pringle" userId="90c27759-dcb2-4cfd-84bf-93ebcdd77db7" providerId="ADAL" clId="{D7023F5C-66B6-4B76-B597-C4F5F03AF23C}" dt="2022-01-25T21:29:54.363" v="3214" actId="5793"/>
          <ac:spMkLst>
            <pc:docMk/>
            <pc:sldMk cId="4033701540" sldId="306"/>
            <ac:spMk id="3" creationId="{1795168B-77B1-A847-B1E3-2433BEBFD31A}"/>
          </ac:spMkLst>
        </pc:spChg>
        <pc:spChg chg="mod">
          <ac:chgData name="Leigh-Ann Pringle" userId="90c27759-dcb2-4cfd-84bf-93ebcdd77db7" providerId="ADAL" clId="{D7023F5C-66B6-4B76-B597-C4F5F03AF23C}" dt="2022-01-25T21:28:48.149" v="3035" actId="20577"/>
          <ac:spMkLst>
            <pc:docMk/>
            <pc:sldMk cId="4033701540" sldId="306"/>
            <ac:spMk id="4" creationId="{31489C1B-E610-4A9C-9D28-118BB1DC57A9}"/>
          </ac:spMkLst>
        </pc:spChg>
      </pc:sldChg>
      <pc:sldChg chg="del">
        <pc:chgData name="Leigh-Ann Pringle" userId="90c27759-dcb2-4cfd-84bf-93ebcdd77db7" providerId="ADAL" clId="{D7023F5C-66B6-4B76-B597-C4F5F03AF23C}" dt="2022-01-25T21:38:05.101" v="3632" actId="47"/>
        <pc:sldMkLst>
          <pc:docMk/>
          <pc:sldMk cId="830296039" sldId="316"/>
        </pc:sldMkLst>
      </pc:sldChg>
      <pc:sldChg chg="del">
        <pc:chgData name="Leigh-Ann Pringle" userId="90c27759-dcb2-4cfd-84bf-93ebcdd77db7" providerId="ADAL" clId="{D7023F5C-66B6-4B76-B597-C4F5F03AF23C}" dt="2022-01-25T21:38:05.101" v="3632" actId="47"/>
        <pc:sldMkLst>
          <pc:docMk/>
          <pc:sldMk cId="1917578876" sldId="317"/>
        </pc:sldMkLst>
      </pc:sldChg>
      <pc:sldChg chg="del">
        <pc:chgData name="Leigh-Ann Pringle" userId="90c27759-dcb2-4cfd-84bf-93ebcdd77db7" providerId="ADAL" clId="{D7023F5C-66B6-4B76-B597-C4F5F03AF23C}" dt="2022-01-25T21:31:48.547" v="3536" actId="47"/>
        <pc:sldMkLst>
          <pc:docMk/>
          <pc:sldMk cId="414878007" sldId="318"/>
        </pc:sldMkLst>
      </pc:sldChg>
      <pc:sldChg chg="del">
        <pc:chgData name="Leigh-Ann Pringle" userId="90c27759-dcb2-4cfd-84bf-93ebcdd77db7" providerId="ADAL" clId="{D7023F5C-66B6-4B76-B597-C4F5F03AF23C}" dt="2022-01-25T21:38:05.101" v="3632" actId="47"/>
        <pc:sldMkLst>
          <pc:docMk/>
          <pc:sldMk cId="1873478705" sldId="319"/>
        </pc:sldMkLst>
      </pc:sldChg>
      <pc:sldChg chg="del">
        <pc:chgData name="Leigh-Ann Pringle" userId="90c27759-dcb2-4cfd-84bf-93ebcdd77db7" providerId="ADAL" clId="{D7023F5C-66B6-4B76-B597-C4F5F03AF23C}" dt="2022-01-25T21:31:47.168" v="3535" actId="47"/>
        <pc:sldMkLst>
          <pc:docMk/>
          <pc:sldMk cId="1423916066" sldId="320"/>
        </pc:sldMkLst>
      </pc:sldChg>
      <pc:sldChg chg="del">
        <pc:chgData name="Leigh-Ann Pringle" userId="90c27759-dcb2-4cfd-84bf-93ebcdd77db7" providerId="ADAL" clId="{D7023F5C-66B6-4B76-B597-C4F5F03AF23C}" dt="2022-01-25T21:38:05.101" v="3632" actId="47"/>
        <pc:sldMkLst>
          <pc:docMk/>
          <pc:sldMk cId="2503419649" sldId="321"/>
        </pc:sldMkLst>
      </pc:sldChg>
      <pc:sldChg chg="del">
        <pc:chgData name="Leigh-Ann Pringle" userId="90c27759-dcb2-4cfd-84bf-93ebcdd77db7" providerId="ADAL" clId="{D7023F5C-66B6-4B76-B597-C4F5F03AF23C}" dt="2022-01-25T21:38:12.658" v="3633" actId="47"/>
        <pc:sldMkLst>
          <pc:docMk/>
          <pc:sldMk cId="3600605495" sldId="322"/>
        </pc:sldMkLst>
      </pc:sldChg>
      <pc:sldChg chg="addSp delSp modSp add mod modNotesTx">
        <pc:chgData name="Leigh-Ann Pringle" userId="90c27759-dcb2-4cfd-84bf-93ebcdd77db7" providerId="ADAL" clId="{D7023F5C-66B6-4B76-B597-C4F5F03AF23C}" dt="2022-01-26T19:13:49.445" v="3679" actId="5793"/>
        <pc:sldMkLst>
          <pc:docMk/>
          <pc:sldMk cId="3332757410" sldId="323"/>
        </pc:sldMkLst>
        <pc:grpChg chg="mod ord">
          <ac:chgData name="Leigh-Ann Pringle" userId="90c27759-dcb2-4cfd-84bf-93ebcdd77db7" providerId="ADAL" clId="{D7023F5C-66B6-4B76-B597-C4F5F03AF23C}" dt="2022-01-25T21:13:24.759" v="2021" actId="1076"/>
          <ac:grpSpMkLst>
            <pc:docMk/>
            <pc:sldMk cId="3332757410" sldId="323"/>
            <ac:grpSpMk id="5" creationId="{E3E584F4-8D1F-43AD-85B4-A1258D2FF706}"/>
          </ac:grpSpMkLst>
        </pc:grpChg>
        <pc:grpChg chg="del mod">
          <ac:chgData name="Leigh-Ann Pringle" userId="90c27759-dcb2-4cfd-84bf-93ebcdd77db7" providerId="ADAL" clId="{D7023F5C-66B6-4B76-B597-C4F5F03AF23C}" dt="2022-01-25T21:12:12.961" v="2010" actId="478"/>
          <ac:grpSpMkLst>
            <pc:docMk/>
            <pc:sldMk cId="3332757410" sldId="323"/>
            <ac:grpSpMk id="19" creationId="{0961AB4A-36B1-476B-A767-6EA3E467EC80}"/>
          </ac:grpSpMkLst>
        </pc:grpChg>
        <pc:grpChg chg="mod ord">
          <ac:chgData name="Leigh-Ann Pringle" userId="90c27759-dcb2-4cfd-84bf-93ebcdd77db7" providerId="ADAL" clId="{D7023F5C-66B6-4B76-B597-C4F5F03AF23C}" dt="2022-01-25T21:12:09.842" v="2008" actId="166"/>
          <ac:grpSpMkLst>
            <pc:docMk/>
            <pc:sldMk cId="3332757410" sldId="323"/>
            <ac:grpSpMk id="29" creationId="{022413BB-F1D4-42AA-B611-6D8FA0796B3D}"/>
          </ac:grpSpMkLst>
        </pc:grpChg>
        <pc:picChg chg="del">
          <ac:chgData name="Leigh-Ann Pringle" userId="90c27759-dcb2-4cfd-84bf-93ebcdd77db7" providerId="ADAL" clId="{D7023F5C-66B6-4B76-B597-C4F5F03AF23C}" dt="2022-01-25T21:12:03.176" v="2006" actId="478"/>
          <ac:picMkLst>
            <pc:docMk/>
            <pc:sldMk cId="3332757410" sldId="323"/>
            <ac:picMk id="3" creationId="{82BF7361-21C5-46A5-9D71-DB30CDBE9DFA}"/>
          </ac:picMkLst>
        </pc:picChg>
        <pc:picChg chg="add mod">
          <ac:chgData name="Leigh-Ann Pringle" userId="90c27759-dcb2-4cfd-84bf-93ebcdd77db7" providerId="ADAL" clId="{D7023F5C-66B6-4B76-B597-C4F5F03AF23C}" dt="2022-01-25T21:13:06.569" v="2017" actId="1076"/>
          <ac:picMkLst>
            <pc:docMk/>
            <pc:sldMk cId="3332757410" sldId="323"/>
            <ac:picMk id="4" creationId="{07B6D24A-8F62-461E-AEF6-04BAA20CF298}"/>
          </ac:picMkLst>
        </pc:picChg>
        <pc:picChg chg="add mod">
          <ac:chgData name="Leigh-Ann Pringle" userId="90c27759-dcb2-4cfd-84bf-93ebcdd77db7" providerId="ADAL" clId="{D7023F5C-66B6-4B76-B597-C4F5F03AF23C}" dt="2022-01-25T21:13:16.595" v="2019" actId="14100"/>
          <ac:picMkLst>
            <pc:docMk/>
            <pc:sldMk cId="3332757410" sldId="323"/>
            <ac:picMk id="12" creationId="{03151574-904F-4759-971D-1E1B18420B8E}"/>
          </ac:picMkLst>
        </pc:picChg>
      </pc:sldChg>
      <pc:sldChg chg="addSp delSp modSp add mod modNotesTx">
        <pc:chgData name="Leigh-Ann Pringle" userId="90c27759-dcb2-4cfd-84bf-93ebcdd77db7" providerId="ADAL" clId="{D7023F5C-66B6-4B76-B597-C4F5F03AF23C}" dt="2022-01-26T19:14:19.051" v="3706" actId="20577"/>
        <pc:sldMkLst>
          <pc:docMk/>
          <pc:sldMk cId="2130481678" sldId="324"/>
        </pc:sldMkLst>
        <pc:grpChg chg="del">
          <ac:chgData name="Leigh-Ann Pringle" userId="90c27759-dcb2-4cfd-84bf-93ebcdd77db7" providerId="ADAL" clId="{D7023F5C-66B6-4B76-B597-C4F5F03AF23C}" dt="2022-01-25T21:17:22.234" v="2037" actId="478"/>
          <ac:grpSpMkLst>
            <pc:docMk/>
            <pc:sldMk cId="2130481678" sldId="324"/>
            <ac:grpSpMk id="5" creationId="{E3E584F4-8D1F-43AD-85B4-A1258D2FF706}"/>
          </ac:grpSpMkLst>
        </pc:grpChg>
        <pc:grpChg chg="mod ord">
          <ac:chgData name="Leigh-Ann Pringle" userId="90c27759-dcb2-4cfd-84bf-93ebcdd77db7" providerId="ADAL" clId="{D7023F5C-66B6-4B76-B597-C4F5F03AF23C}" dt="2022-01-25T21:17:33.844" v="2041" actId="166"/>
          <ac:grpSpMkLst>
            <pc:docMk/>
            <pc:sldMk cId="2130481678" sldId="324"/>
            <ac:grpSpMk id="20" creationId="{DB98EF72-3B90-420D-A8DC-5DF99D03609C}"/>
          </ac:grpSpMkLst>
        </pc:grpChg>
        <pc:grpChg chg="mod ord">
          <ac:chgData name="Leigh-Ann Pringle" userId="90c27759-dcb2-4cfd-84bf-93ebcdd77db7" providerId="ADAL" clId="{D7023F5C-66B6-4B76-B597-C4F5F03AF23C}" dt="2022-01-25T21:15:25.952" v="2029" actId="166"/>
          <ac:grpSpMkLst>
            <pc:docMk/>
            <pc:sldMk cId="2130481678" sldId="324"/>
            <ac:grpSpMk id="21" creationId="{E4C669C6-E905-4CAF-91FE-8DC9C78E7324}"/>
          </ac:grpSpMkLst>
        </pc:grpChg>
        <pc:grpChg chg="del">
          <ac:chgData name="Leigh-Ann Pringle" userId="90c27759-dcb2-4cfd-84bf-93ebcdd77db7" providerId="ADAL" clId="{D7023F5C-66B6-4B76-B597-C4F5F03AF23C}" dt="2022-01-25T21:15:18.857" v="2027" actId="478"/>
          <ac:grpSpMkLst>
            <pc:docMk/>
            <pc:sldMk cId="2130481678" sldId="324"/>
            <ac:grpSpMk id="29" creationId="{022413BB-F1D4-42AA-B611-6D8FA0796B3D}"/>
          </ac:grpSpMkLst>
        </pc:grpChg>
        <pc:picChg chg="add mod">
          <ac:chgData name="Leigh-Ann Pringle" userId="90c27759-dcb2-4cfd-84bf-93ebcdd77db7" providerId="ADAL" clId="{D7023F5C-66B6-4B76-B597-C4F5F03AF23C}" dt="2022-01-25T21:17:28.055" v="2039" actId="1076"/>
          <ac:picMkLst>
            <pc:docMk/>
            <pc:sldMk cId="2130481678" sldId="324"/>
            <ac:picMk id="3" creationId="{6325F920-6ECA-484B-A053-EDA99ECA2412}"/>
          </ac:picMkLst>
        </pc:picChg>
        <pc:picChg chg="del">
          <ac:chgData name="Leigh-Ann Pringle" userId="90c27759-dcb2-4cfd-84bf-93ebcdd77db7" providerId="ADAL" clId="{D7023F5C-66B6-4B76-B597-C4F5F03AF23C}" dt="2022-01-25T21:15:07.300" v="2023" actId="478"/>
          <ac:picMkLst>
            <pc:docMk/>
            <pc:sldMk cId="2130481678" sldId="324"/>
            <ac:picMk id="4" creationId="{07B6D24A-8F62-461E-AEF6-04BAA20CF298}"/>
          </ac:picMkLst>
        </pc:picChg>
        <pc:picChg chg="del">
          <ac:chgData name="Leigh-Ann Pringle" userId="90c27759-dcb2-4cfd-84bf-93ebcdd77db7" providerId="ADAL" clId="{D7023F5C-66B6-4B76-B597-C4F5F03AF23C}" dt="2022-01-25T21:15:39.779" v="2033" actId="478"/>
          <ac:picMkLst>
            <pc:docMk/>
            <pc:sldMk cId="2130481678" sldId="324"/>
            <ac:picMk id="12" creationId="{03151574-904F-4759-971D-1E1B18420B8E}"/>
          </ac:picMkLst>
        </pc:picChg>
        <pc:picChg chg="add mod">
          <ac:chgData name="Leigh-Ann Pringle" userId="90c27759-dcb2-4cfd-84bf-93ebcdd77db7" providerId="ADAL" clId="{D7023F5C-66B6-4B76-B597-C4F5F03AF23C}" dt="2022-01-25T21:15:37.105" v="2032" actId="1076"/>
          <ac:picMkLst>
            <pc:docMk/>
            <pc:sldMk cId="2130481678" sldId="324"/>
            <ac:picMk id="1026" creationId="{06B3019F-8A7C-497C-96AC-A571CB6A88FA}"/>
          </ac:picMkLst>
        </pc:picChg>
      </pc:sldChg>
      <pc:sldChg chg="addSp delSp modSp new mod modNotesTx">
        <pc:chgData name="Leigh-Ann Pringle" userId="90c27759-dcb2-4cfd-84bf-93ebcdd77db7" providerId="ADAL" clId="{D7023F5C-66B6-4B76-B597-C4F5F03AF23C}" dt="2022-01-26T19:26:55.445" v="5529" actId="313"/>
        <pc:sldMkLst>
          <pc:docMk/>
          <pc:sldMk cId="2756696176" sldId="325"/>
        </pc:sldMkLst>
        <pc:spChg chg="del mod">
          <ac:chgData name="Leigh-Ann Pringle" userId="90c27759-dcb2-4cfd-84bf-93ebcdd77db7" providerId="ADAL" clId="{D7023F5C-66B6-4B76-B597-C4F5F03AF23C}" dt="2022-01-25T21:34:07.990" v="3587" actId="478"/>
          <ac:spMkLst>
            <pc:docMk/>
            <pc:sldMk cId="2756696176" sldId="325"/>
            <ac:spMk id="2" creationId="{5E15E777-A8FA-426D-A427-FBFE111F3C46}"/>
          </ac:spMkLst>
        </pc:spChg>
        <pc:spChg chg="del">
          <ac:chgData name="Leigh-Ann Pringle" userId="90c27759-dcb2-4cfd-84bf-93ebcdd77db7" providerId="ADAL" clId="{D7023F5C-66B6-4B76-B597-C4F5F03AF23C}" dt="2022-01-25T21:34:45.444" v="3588" actId="478"/>
          <ac:spMkLst>
            <pc:docMk/>
            <pc:sldMk cId="2756696176" sldId="325"/>
            <ac:spMk id="3" creationId="{3B34A3F6-D720-4FED-8D1B-611D6B2D841E}"/>
          </ac:spMkLst>
        </pc:spChg>
        <pc:spChg chg="add mod ord">
          <ac:chgData name="Leigh-Ann Pringle" userId="90c27759-dcb2-4cfd-84bf-93ebcdd77db7" providerId="ADAL" clId="{D7023F5C-66B6-4B76-B597-C4F5F03AF23C}" dt="2022-01-25T21:33:31.576" v="3551" actId="14100"/>
          <ac:spMkLst>
            <pc:docMk/>
            <pc:sldMk cId="2756696176" sldId="325"/>
            <ac:spMk id="5" creationId="{B2BEF8A8-2F7E-4BC4-B329-918F7D0B7E95}"/>
          </ac:spMkLst>
        </pc:spChg>
        <pc:spChg chg="mod">
          <ac:chgData name="Leigh-Ann Pringle" userId="90c27759-dcb2-4cfd-84bf-93ebcdd77db7" providerId="ADAL" clId="{D7023F5C-66B6-4B76-B597-C4F5F03AF23C}" dt="2022-01-25T21:33:18.613" v="3548"/>
          <ac:spMkLst>
            <pc:docMk/>
            <pc:sldMk cId="2756696176" sldId="325"/>
            <ac:spMk id="7" creationId="{6AF66430-1DA3-4B00-B7DE-5B2F5C6AE5AC}"/>
          </ac:spMkLst>
        </pc:spChg>
        <pc:spChg chg="add mod">
          <ac:chgData name="Leigh-Ann Pringle" userId="90c27759-dcb2-4cfd-84bf-93ebcdd77db7" providerId="ADAL" clId="{D7023F5C-66B6-4B76-B597-C4F5F03AF23C}" dt="2022-01-25T21:34:02.919" v="3586" actId="20577"/>
          <ac:spMkLst>
            <pc:docMk/>
            <pc:sldMk cId="2756696176" sldId="325"/>
            <ac:spMk id="9" creationId="{2C329725-FEC9-4C7B-8B47-6C87B3DA1791}"/>
          </ac:spMkLst>
        </pc:spChg>
        <pc:spChg chg="add del mod">
          <ac:chgData name="Leigh-Ann Pringle" userId="90c27759-dcb2-4cfd-84bf-93ebcdd77db7" providerId="ADAL" clId="{D7023F5C-66B6-4B76-B597-C4F5F03AF23C}" dt="2022-01-25T21:34:46.750" v="3589" actId="478"/>
          <ac:spMkLst>
            <pc:docMk/>
            <pc:sldMk cId="2756696176" sldId="325"/>
            <ac:spMk id="11" creationId="{3A08910E-263F-4300-AC0D-128B15636088}"/>
          </ac:spMkLst>
        </pc:spChg>
        <pc:grpChg chg="add mod">
          <ac:chgData name="Leigh-Ann Pringle" userId="90c27759-dcb2-4cfd-84bf-93ebcdd77db7" providerId="ADAL" clId="{D7023F5C-66B6-4B76-B597-C4F5F03AF23C}" dt="2022-01-25T21:33:26.205" v="3549" actId="1076"/>
          <ac:grpSpMkLst>
            <pc:docMk/>
            <pc:sldMk cId="2756696176" sldId="325"/>
            <ac:grpSpMk id="6" creationId="{A42A2421-E0E4-49C0-893D-AA1C6F9214E0}"/>
          </ac:grpSpMkLst>
        </pc:grpChg>
        <pc:picChg chg="add mod">
          <ac:chgData name="Leigh-Ann Pringle" userId="90c27759-dcb2-4cfd-84bf-93ebcdd77db7" providerId="ADAL" clId="{D7023F5C-66B6-4B76-B597-C4F5F03AF23C}" dt="2022-01-25T21:33:37.188" v="3554" actId="1076"/>
          <ac:picMkLst>
            <pc:docMk/>
            <pc:sldMk cId="2756696176" sldId="325"/>
            <ac:picMk id="4" creationId="{60705E45-5E20-453D-94CF-53AC9F53DF19}"/>
          </ac:picMkLst>
        </pc:picChg>
        <pc:picChg chg="mod">
          <ac:chgData name="Leigh-Ann Pringle" userId="90c27759-dcb2-4cfd-84bf-93ebcdd77db7" providerId="ADAL" clId="{D7023F5C-66B6-4B76-B597-C4F5F03AF23C}" dt="2022-01-25T21:33:18.613" v="3548"/>
          <ac:picMkLst>
            <pc:docMk/>
            <pc:sldMk cId="2756696176" sldId="325"/>
            <ac:picMk id="8" creationId="{EE393265-98BB-491E-A2AA-0CFA60868FDE}"/>
          </ac:picMkLst>
        </pc:picChg>
        <pc:picChg chg="add mod">
          <ac:chgData name="Leigh-Ann Pringle" userId="90c27759-dcb2-4cfd-84bf-93ebcdd77db7" providerId="ADAL" clId="{D7023F5C-66B6-4B76-B597-C4F5F03AF23C}" dt="2022-01-25T21:34:52.271" v="3591" actId="1076"/>
          <ac:picMkLst>
            <pc:docMk/>
            <pc:sldMk cId="2756696176" sldId="325"/>
            <ac:picMk id="2050" creationId="{78E439E4-2053-483C-898A-9FFD44AF6C41}"/>
          </ac:picMkLst>
        </pc:picChg>
      </pc:sldChg>
      <pc:sldChg chg="addSp delSp modSp add mod modNotesTx">
        <pc:chgData name="Leigh-Ann Pringle" userId="90c27759-dcb2-4cfd-84bf-93ebcdd77db7" providerId="ADAL" clId="{D7023F5C-66B6-4B76-B597-C4F5F03AF23C}" dt="2022-01-26T19:30:18.554" v="6052" actId="20577"/>
        <pc:sldMkLst>
          <pc:docMk/>
          <pc:sldMk cId="833198043" sldId="326"/>
        </pc:sldMkLst>
        <pc:spChg chg="mod">
          <ac:chgData name="Leigh-Ann Pringle" userId="90c27759-dcb2-4cfd-84bf-93ebcdd77db7" providerId="ADAL" clId="{D7023F5C-66B6-4B76-B597-C4F5F03AF23C}" dt="2022-01-25T21:35:42.029" v="3622" actId="20577"/>
          <ac:spMkLst>
            <pc:docMk/>
            <pc:sldMk cId="833198043" sldId="326"/>
            <ac:spMk id="9" creationId="{2C329725-FEC9-4C7B-8B47-6C87B3DA1791}"/>
          </ac:spMkLst>
        </pc:spChg>
        <pc:picChg chg="del">
          <ac:chgData name="Leigh-Ann Pringle" userId="90c27759-dcb2-4cfd-84bf-93ebcdd77db7" providerId="ADAL" clId="{D7023F5C-66B6-4B76-B597-C4F5F03AF23C}" dt="2022-01-25T21:36:43.728" v="3623" actId="478"/>
          <ac:picMkLst>
            <pc:docMk/>
            <pc:sldMk cId="833198043" sldId="326"/>
            <ac:picMk id="2050" creationId="{78E439E4-2053-483C-898A-9FFD44AF6C41}"/>
          </ac:picMkLst>
        </pc:picChg>
        <pc:picChg chg="add mod">
          <ac:chgData name="Leigh-Ann Pringle" userId="90c27759-dcb2-4cfd-84bf-93ebcdd77db7" providerId="ADAL" clId="{D7023F5C-66B6-4B76-B597-C4F5F03AF23C}" dt="2022-01-25T21:36:53.941" v="3626" actId="14100"/>
          <ac:picMkLst>
            <pc:docMk/>
            <pc:sldMk cId="833198043" sldId="326"/>
            <ac:picMk id="3074" creationId="{232A66B9-1205-402D-8E3F-06C168F98064}"/>
          </ac:picMkLst>
        </pc:picChg>
      </pc:sldChg>
      <pc:sldChg chg="new del">
        <pc:chgData name="Leigh-Ann Pringle" userId="90c27759-dcb2-4cfd-84bf-93ebcdd77db7" providerId="ADAL" clId="{D7023F5C-66B6-4B76-B597-C4F5F03AF23C}" dt="2022-01-25T21:21:08.552" v="2075" actId="47"/>
        <pc:sldMkLst>
          <pc:docMk/>
          <pc:sldMk cId="961400850" sldId="326"/>
        </pc:sldMkLst>
      </pc:sldChg>
      <pc:sldChg chg="delSp add del modNotesTx">
        <pc:chgData name="Leigh-Ann Pringle" userId="90c27759-dcb2-4cfd-84bf-93ebcdd77db7" providerId="ADAL" clId="{D7023F5C-66B6-4B76-B597-C4F5F03AF23C}" dt="2022-01-25T21:37:13.216" v="3628" actId="47"/>
        <pc:sldMkLst>
          <pc:docMk/>
          <pc:sldMk cId="4056273020" sldId="327"/>
        </pc:sldMkLst>
        <pc:picChg chg="del">
          <ac:chgData name="Leigh-Ann Pringle" userId="90c27759-dcb2-4cfd-84bf-93ebcdd77db7" providerId="ADAL" clId="{D7023F5C-66B6-4B76-B597-C4F5F03AF23C}" dt="2022-01-25T21:36:56.745" v="3627" actId="478"/>
          <ac:picMkLst>
            <pc:docMk/>
            <pc:sldMk cId="4056273020" sldId="327"/>
            <ac:picMk id="2050" creationId="{78E439E4-2053-483C-898A-9FFD44AF6C41}"/>
          </ac:picMkLst>
        </pc:picChg>
      </pc:sldChg>
    </pc:docChg>
  </pc:docChgLst>
  <pc:docChgLst>
    <pc:chgData name="Hp Unit" userId="86ec350514542ee1" providerId="LiveId" clId="{B8D21584-F702-4945-8BDE-D5EA46145420}"/>
    <pc:docChg chg="custSel modSld">
      <pc:chgData name="Hp Unit" userId="86ec350514542ee1" providerId="LiveId" clId="{B8D21584-F702-4945-8BDE-D5EA46145420}" dt="2022-02-03T14:59:12.905" v="258" actId="20577"/>
      <pc:docMkLst>
        <pc:docMk/>
      </pc:docMkLst>
      <pc:sldChg chg="addSp delSp modSp mod setBg addAnim modNotesTx">
        <pc:chgData name="Hp Unit" userId="86ec350514542ee1" providerId="LiveId" clId="{B8D21584-F702-4945-8BDE-D5EA46145420}" dt="2022-02-03T14:59:12.905" v="258" actId="20577"/>
        <pc:sldMkLst>
          <pc:docMk/>
          <pc:sldMk cId="2375857797" sldId="305"/>
        </pc:sldMkLst>
        <pc:spChg chg="mod">
          <ac:chgData name="Hp Unit" userId="86ec350514542ee1" providerId="LiveId" clId="{B8D21584-F702-4945-8BDE-D5EA46145420}" dt="2022-02-03T14:54:36.147" v="173" actId="26606"/>
          <ac:spMkLst>
            <pc:docMk/>
            <pc:sldMk cId="2375857797" sldId="305"/>
            <ac:spMk id="2" creationId="{B3907C55-CCE6-4E43-BDB7-0918BACB46C0}"/>
          </ac:spMkLst>
        </pc:spChg>
        <pc:spChg chg="del">
          <ac:chgData name="Hp Unit" userId="86ec350514542ee1" providerId="LiveId" clId="{B8D21584-F702-4945-8BDE-D5EA46145420}" dt="2022-02-03T14:54:36.147" v="173" actId="26606"/>
          <ac:spMkLst>
            <pc:docMk/>
            <pc:sldMk cId="2375857797" sldId="305"/>
            <ac:spMk id="10" creationId="{8537B233-9CDD-4A90-AABB-A8963DEE4FBC}"/>
          </ac:spMkLst>
        </pc:spChg>
        <pc:spChg chg="add">
          <ac:chgData name="Hp Unit" userId="86ec350514542ee1" providerId="LiveId" clId="{B8D21584-F702-4945-8BDE-D5EA46145420}" dt="2022-02-03T14:54:36.147" v="173" actId="26606"/>
          <ac:spMkLst>
            <pc:docMk/>
            <pc:sldMk cId="2375857797" sldId="305"/>
            <ac:spMk id="17" creationId="{0671A8AE-40A1-4631-A6B8-581AFF065482}"/>
          </ac:spMkLst>
        </pc:spChg>
        <pc:spChg chg="add">
          <ac:chgData name="Hp Unit" userId="86ec350514542ee1" providerId="LiveId" clId="{B8D21584-F702-4945-8BDE-D5EA46145420}" dt="2022-02-03T14:54:36.147" v="173" actId="26606"/>
          <ac:spMkLst>
            <pc:docMk/>
            <pc:sldMk cId="2375857797" sldId="305"/>
            <ac:spMk id="19" creationId="{AB58EF07-17C2-48CF-ABB0-EEF1F17CB8F0}"/>
          </ac:spMkLst>
        </pc:spChg>
        <pc:spChg chg="add">
          <ac:chgData name="Hp Unit" userId="86ec350514542ee1" providerId="LiveId" clId="{B8D21584-F702-4945-8BDE-D5EA46145420}" dt="2022-02-03T14:54:36.147" v="173" actId="26606"/>
          <ac:spMkLst>
            <pc:docMk/>
            <pc:sldMk cId="2375857797" sldId="305"/>
            <ac:spMk id="21" creationId="{AF2F604E-43BE-4DC3-B983-E071523364F8}"/>
          </ac:spMkLst>
        </pc:spChg>
        <pc:spChg chg="add">
          <ac:chgData name="Hp Unit" userId="86ec350514542ee1" providerId="LiveId" clId="{B8D21584-F702-4945-8BDE-D5EA46145420}" dt="2022-02-03T14:54:36.147" v="173" actId="26606"/>
          <ac:spMkLst>
            <pc:docMk/>
            <pc:sldMk cId="2375857797" sldId="305"/>
            <ac:spMk id="23" creationId="{08C9B587-E65E-4B52-B37C-ABEBB6E87928}"/>
          </ac:spMkLst>
        </pc:spChg>
        <pc:picChg chg="del">
          <ac:chgData name="Hp Unit" userId="86ec350514542ee1" providerId="LiveId" clId="{B8D21584-F702-4945-8BDE-D5EA46145420}" dt="2022-02-03T14:54:16.404" v="171" actId="478"/>
          <ac:picMkLst>
            <pc:docMk/>
            <pc:sldMk cId="2375857797" sldId="305"/>
            <ac:picMk id="5" creationId="{C4F654AD-DCDE-4740-BD2B-CDD8223402D2}"/>
          </ac:picMkLst>
        </pc:picChg>
        <pc:picChg chg="add mod ord">
          <ac:chgData name="Hp Unit" userId="86ec350514542ee1" providerId="LiveId" clId="{B8D21584-F702-4945-8BDE-D5EA46145420}" dt="2022-02-03T14:54:36.147" v="173" actId="26606"/>
          <ac:picMkLst>
            <pc:docMk/>
            <pc:sldMk cId="2375857797" sldId="305"/>
            <ac:picMk id="7" creationId="{3D033874-E8AB-4F20-9277-D250ACA172BB}"/>
          </ac:picMkLst>
        </pc:picChg>
        <pc:cxnChg chg="del">
          <ac:chgData name="Hp Unit" userId="86ec350514542ee1" providerId="LiveId" clId="{B8D21584-F702-4945-8BDE-D5EA46145420}" dt="2022-02-03T14:54:36.147" v="173" actId="26606"/>
          <ac:cxnSpMkLst>
            <pc:docMk/>
            <pc:sldMk cId="2375857797" sldId="305"/>
            <ac:cxnSpMk id="12" creationId="{040575EE-C594-4566-BC00-663004E52AB5}"/>
          </ac:cxnSpMkLst>
        </pc:cxnChg>
      </pc:sldChg>
      <pc:sldChg chg="modNotesTx">
        <pc:chgData name="Hp Unit" userId="86ec350514542ee1" providerId="LiveId" clId="{B8D21584-F702-4945-8BDE-D5EA46145420}" dt="2022-02-03T14:52:13.254" v="92" actId="6549"/>
        <pc:sldMkLst>
          <pc:docMk/>
          <pc:sldMk cId="2756696176" sldId="325"/>
        </pc:sldMkLst>
      </pc:sldChg>
      <pc:sldChg chg="modNotesTx">
        <pc:chgData name="Hp Unit" userId="86ec350514542ee1" providerId="LiveId" clId="{B8D21584-F702-4945-8BDE-D5EA46145420}" dt="2022-02-03T14:53:44.715" v="161" actId="20577"/>
        <pc:sldMkLst>
          <pc:docMk/>
          <pc:sldMk cId="833198043" sldId="326"/>
        </pc:sldMkLst>
      </pc:sldChg>
    </pc:docChg>
  </pc:docChgLst>
  <pc:docChgLst>
    <pc:chgData name="Hp Unit" userId="86ec350514542ee1" providerId="LiveId" clId="{F438344A-4CCC-4F40-A68C-D227774E8A5E}"/>
    <pc:docChg chg="modSld">
      <pc:chgData name="Hp Unit" userId="86ec350514542ee1" providerId="LiveId" clId="{F438344A-4CCC-4F40-A68C-D227774E8A5E}" dt="2022-02-03T15:51:58.137" v="0" actId="115"/>
      <pc:docMkLst>
        <pc:docMk/>
      </pc:docMkLst>
      <pc:sldChg chg="modNotesTx">
        <pc:chgData name="Hp Unit" userId="86ec350514542ee1" providerId="LiveId" clId="{F438344A-4CCC-4F40-A68C-D227774E8A5E}" dt="2022-02-03T15:51:58.137" v="0" actId="115"/>
        <pc:sldMkLst>
          <pc:docMk/>
          <pc:sldMk cId="2375857797" sldId="30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5DC31D-6BBA-1E40-9A7E-1FE0A421F3A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609E10C-1649-9148-9887-C4B5DF38CEE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465657-3F36-724B-A332-D448C4527D30}" type="datetimeFigureOut">
              <a:t>11/2/2022</a:t>
            </a:fld>
            <a:endParaRPr lang="en-US"/>
          </a:p>
        </p:txBody>
      </p:sp>
      <p:sp>
        <p:nvSpPr>
          <p:cNvPr id="4" name="Footer Placeholder 3">
            <a:extLst>
              <a:ext uri="{FF2B5EF4-FFF2-40B4-BE49-F238E27FC236}">
                <a16:creationId xmlns:a16="http://schemas.microsoft.com/office/drawing/2014/main" id="{FE09E7DC-2FE3-FA48-929A-C3D3179E1EA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1F40692-4B9B-A444-A85B-911AF05DE37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F0D8CC-6079-CB40-AF25-90B118481BE2}" type="slidenum">
              <a:t>‹#›</a:t>
            </a:fld>
            <a:endParaRPr lang="en-US"/>
          </a:p>
        </p:txBody>
      </p:sp>
    </p:spTree>
    <p:extLst>
      <p:ext uri="{BB962C8B-B14F-4D97-AF65-F5344CB8AC3E}">
        <p14:creationId xmlns:p14="http://schemas.microsoft.com/office/powerpoint/2010/main" val="39336163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38DA1-DF34-4ED0-854F-3F93A765EB3A}" type="datetimeFigureOut">
              <a:rPr lang="en-ZA" smtClean="0"/>
              <a:t>2022/11/02</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77A0E3-36F8-4273-88F6-E3B6FC38C7C9}" type="slidenum">
              <a:rPr lang="en-ZA" smtClean="0"/>
              <a:t>‹#›</a:t>
            </a:fld>
            <a:endParaRPr lang="en-ZA"/>
          </a:p>
        </p:txBody>
      </p:sp>
    </p:spTree>
    <p:extLst>
      <p:ext uri="{BB962C8B-B14F-4D97-AF65-F5344CB8AC3E}">
        <p14:creationId xmlns:p14="http://schemas.microsoft.com/office/powerpoint/2010/main" val="4005912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Skyfie 1 - Inleiding 5min </a:t>
            </a:r>
          </a:p>
          <a:p>
            <a:endParaRPr lang="af-ZA" dirty="0"/>
          </a:p>
          <a:p>
            <a:r>
              <a:rPr lang="af-ZA" dirty="0"/>
              <a:t>Verdeel leerders in groepe van VIER. </a:t>
            </a:r>
          </a:p>
          <a:p>
            <a:endParaRPr lang="af-ZA" dirty="0"/>
          </a:p>
          <a:p>
            <a:r>
              <a:rPr lang="af-ZA" b="1" dirty="0"/>
              <a:t>Skyfie 1</a:t>
            </a:r>
            <a:r>
              <a:rPr lang="af-ZA" dirty="0"/>
              <a:t>: Welkom terug Gr. 9's. In ons laaste les het ons 'n groot hoeveelheid inhoud gedek. Om seker te maak ons ​​is almal op dieselfde bladsy voor ons begin, blaai terug na jou notas van die vorige les, dink aan een vraag wat jy sou vra om die inhoudskennis van die laaste les te toets. </a:t>
            </a:r>
          </a:p>
          <a:p>
            <a:endParaRPr lang="af-ZA" dirty="0"/>
          </a:p>
          <a:p>
            <a:r>
              <a:rPr lang="af-ZA" dirty="0"/>
              <a:t>In julle groepe moet elke persoon 'n ander persoon kies om 'n vraag oor die inhoud wat ons in die vorige les behandel het te vra. Elke persoon in die groep moet die geleentheid kry om die vraag te beantwoord. Dink aan 'n eenvoudige vraag d.w.s. 'n een sin tipe vraag, bv. Noem een ​​SOI. (Onthou om te hou by die inhoud wat jy in Les 1 bestudeer en behandel het! Die antwoorde moet in die aantekeninge wees.) </a:t>
            </a:r>
          </a:p>
          <a:p>
            <a:endParaRPr lang="af-ZA" dirty="0"/>
          </a:p>
          <a:p>
            <a:r>
              <a:rPr lang="af-ZA" b="1" u="sng" dirty="0"/>
              <a:t>Nota aan Onderwyser</a:t>
            </a:r>
            <a:r>
              <a:rPr lang="af-ZA" dirty="0"/>
              <a:t>: Leerders sal dalk 'n bietjie ongemaklik voel om oor sulke sensitiewe kwessies te praat. Lees die klasomgewing en moedig oop gesprekke aan - asof ons oor enige ander inhoud wat in LO behandel word, praat. Dit is belangrik vir leerders om te sien dat dit natuurlik is om oor seks te praat en dat dit nie nodig is om skaam of skuldig te voel nie. </a:t>
            </a:r>
          </a:p>
          <a:p>
            <a:endParaRPr lang="af-ZA" dirty="0"/>
          </a:p>
          <a:p>
            <a:r>
              <a:rPr lang="af-ZA" dirty="0"/>
              <a:t>Laat die groepe 4 minute toe om te bespreek voordat jy voortgaan. </a:t>
            </a:r>
          </a:p>
          <a:p>
            <a:endParaRPr lang="af-ZA" dirty="0"/>
          </a:p>
          <a:p>
            <a:r>
              <a:rPr lang="af-ZA" dirty="0"/>
              <a:t>Reg, noudat ons almal ons geheue oor die vorige les verfris het, gaan ons begin met ons inhoud vir vandag.</a:t>
            </a:r>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1</a:t>
            </a:fld>
            <a:endParaRPr lang="en-ZA"/>
          </a:p>
        </p:txBody>
      </p:sp>
    </p:spTree>
    <p:extLst>
      <p:ext uri="{BB962C8B-B14F-4D97-AF65-F5344CB8AC3E}">
        <p14:creationId xmlns:p14="http://schemas.microsoft.com/office/powerpoint/2010/main" val="3536070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Skyfie 2-4: 5 min - Groepaktiwiteit </a:t>
            </a:r>
          </a:p>
          <a:p>
            <a:endParaRPr lang="af-ZA" dirty="0"/>
          </a:p>
          <a:p>
            <a:r>
              <a:rPr lang="af-ZA" dirty="0"/>
              <a:t>Ons persoonlike gedrag word grootliks beïnvloed deur die mense saam met wie ons tyd bestee. Hierdie invloed kan negatief of positief wees. Kyk na die beelde op die volgende drie skyfies (skyfies 2, 3 en 4). </a:t>
            </a:r>
          </a:p>
          <a:p>
            <a:endParaRPr lang="af-ZA" dirty="0"/>
          </a:p>
          <a:p>
            <a:r>
              <a:rPr lang="af-ZA" dirty="0"/>
              <a:t>Bepaal as 'n groep vir elke beeld: </a:t>
            </a:r>
          </a:p>
          <a:p>
            <a:pPr marL="628650" lvl="1" indent="-171450">
              <a:buFontTx/>
              <a:buChar char="-"/>
            </a:pPr>
            <a:r>
              <a:rPr lang="af-ZA" dirty="0"/>
              <a:t>Is die invloed positief of negatief? </a:t>
            </a:r>
          </a:p>
          <a:p>
            <a:pPr marL="628650" lvl="1" indent="-171450">
              <a:buFontTx/>
              <a:buChar char="-"/>
            </a:pPr>
            <a:r>
              <a:rPr lang="af-ZA" dirty="0"/>
              <a:t>Wie veroorsaak die invloed? </a:t>
            </a:r>
          </a:p>
          <a:p>
            <a:pPr marL="628650" lvl="1" indent="-171450">
              <a:buFontTx/>
              <a:buChar char="-"/>
            </a:pPr>
            <a:r>
              <a:rPr lang="af-ZA" dirty="0"/>
              <a:t>Wat is die invloed? </a:t>
            </a:r>
          </a:p>
          <a:p>
            <a:pPr marL="171450" indent="-171450">
              <a:buFontTx/>
              <a:buChar char="-"/>
            </a:pPr>
            <a:endParaRPr lang="af-ZA" dirty="0"/>
          </a:p>
          <a:p>
            <a:pPr marL="0" indent="0">
              <a:buFontTx/>
              <a:buNone/>
            </a:pPr>
            <a:r>
              <a:rPr lang="af-ZA" dirty="0"/>
              <a:t>Neem 'n paar minute om hierdie keuses/risikofaktore in </a:t>
            </a:r>
            <a:r>
              <a:rPr lang="af-ZA" b="1" i="1" dirty="0"/>
              <a:t>Aktiwiteit 1 </a:t>
            </a:r>
            <a:r>
              <a:rPr lang="af-ZA" dirty="0"/>
              <a:t>op jou </a:t>
            </a:r>
            <a:r>
              <a:rPr lang="af-ZA" b="1" i="1" u="sng" dirty="0"/>
              <a:t>Les 2 - Werkkaart </a:t>
            </a:r>
            <a:r>
              <a:rPr lang="af-ZA" dirty="0"/>
              <a:t>te skryf.</a:t>
            </a:r>
            <a:endParaRPr lang="en-US"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2</a:t>
            </a:fld>
            <a:endParaRPr lang="en-ZA"/>
          </a:p>
        </p:txBody>
      </p:sp>
    </p:spTree>
    <p:extLst>
      <p:ext uri="{BB962C8B-B14F-4D97-AF65-F5344CB8AC3E}">
        <p14:creationId xmlns:p14="http://schemas.microsoft.com/office/powerpoint/2010/main" val="1749610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3: </a:t>
            </a:r>
          </a:p>
          <a:p>
            <a:endParaRPr lang="en-ZA" dirty="0"/>
          </a:p>
          <a:p>
            <a:r>
              <a:rPr lang="en-ZA" dirty="0" err="1"/>
              <a:t>Vervolg</a:t>
            </a:r>
            <a:r>
              <a:rPr lang="en-ZA"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3</a:t>
            </a:fld>
            <a:endParaRPr lang="en-ZA"/>
          </a:p>
        </p:txBody>
      </p:sp>
    </p:spTree>
    <p:extLst>
      <p:ext uri="{BB962C8B-B14F-4D97-AF65-F5344CB8AC3E}">
        <p14:creationId xmlns:p14="http://schemas.microsoft.com/office/powerpoint/2010/main" val="2301753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4:</a:t>
            </a:r>
          </a:p>
          <a:p>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olidFill>
                  <a:srgbClr val="FFFF00"/>
                </a:solidFill>
              </a:rPr>
              <a:t>Vervolg</a:t>
            </a:r>
            <a:r>
              <a:rPr lang="en-US" dirty="0">
                <a:solidFill>
                  <a:srgbClr val="FFFF00"/>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FF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4</a:t>
            </a:fld>
            <a:endParaRPr lang="en-ZA"/>
          </a:p>
        </p:txBody>
      </p:sp>
    </p:spTree>
    <p:extLst>
      <p:ext uri="{BB962C8B-B14F-4D97-AF65-F5344CB8AC3E}">
        <p14:creationId xmlns:p14="http://schemas.microsoft.com/office/powerpoint/2010/main" val="3120087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af-ZA" sz="2800" dirty="0"/>
              <a:t>Skyfie 5: 17 min Individuele Aktiwiteit</a:t>
            </a:r>
          </a:p>
          <a:p>
            <a:pPr marL="0" lvl="0" indent="0">
              <a:buFont typeface="Symbol" panose="05050102010706020507" pitchFamily="18" charset="2"/>
              <a:buNone/>
            </a:pPr>
            <a:endParaRPr lang="af-ZA" sz="2800" dirty="0"/>
          </a:p>
          <a:p>
            <a:pPr marL="0" lvl="0" indent="0">
              <a:buFont typeface="Symbol" panose="05050102010706020507" pitchFamily="18" charset="2"/>
              <a:buNone/>
            </a:pPr>
            <a:r>
              <a:rPr lang="af-ZA" sz="2800" dirty="0"/>
              <a:t>Verwys na </a:t>
            </a:r>
            <a:r>
              <a:rPr lang="af-ZA" sz="2800" b="1" i="1" dirty="0"/>
              <a:t>Aktiwiteit 2 </a:t>
            </a:r>
            <a:r>
              <a:rPr lang="af-ZA" sz="2800" dirty="0"/>
              <a:t>op jou </a:t>
            </a:r>
            <a:r>
              <a:rPr lang="af-ZA" sz="2800" b="1" i="1" u="sng" dirty="0"/>
              <a:t>Les 2 - Werkkaart </a:t>
            </a:r>
            <a:r>
              <a:rPr lang="af-ZA" sz="2800" dirty="0"/>
              <a:t>genaamd die ONERKENDE HELD. </a:t>
            </a:r>
          </a:p>
          <a:p>
            <a:pPr marL="0" lvl="0" indent="0">
              <a:buFont typeface="Symbol" panose="05050102010706020507" pitchFamily="18" charset="2"/>
              <a:buNone/>
            </a:pPr>
            <a:endParaRPr lang="af-ZA" sz="2800" dirty="0"/>
          </a:p>
          <a:p>
            <a:pPr marL="0" lvl="0" indent="0">
              <a:buFont typeface="Symbol" panose="05050102010706020507" pitchFamily="18" charset="2"/>
              <a:buNone/>
            </a:pPr>
            <a:r>
              <a:rPr lang="af-ZA" sz="2800" dirty="0"/>
              <a:t>Dit is soms so maklik om oorweldig te word deur die negatiewe invloede rondom ons, maar wanneer ons begin soek, is ek seker ons kan ten minste EEN persoon identifiseer wat 'n positiewe invloed op ons lewens gehad het. </a:t>
            </a:r>
          </a:p>
          <a:p>
            <a:pPr marL="0" lvl="0" indent="0">
              <a:buFont typeface="Symbol" panose="05050102010706020507" pitchFamily="18" charset="2"/>
              <a:buNone/>
            </a:pPr>
            <a:endParaRPr lang="af-ZA" sz="2800" dirty="0"/>
          </a:p>
          <a:p>
            <a:pPr marL="0" lvl="0" indent="0">
              <a:buFont typeface="Symbol" panose="05050102010706020507" pitchFamily="18" charset="2"/>
              <a:buNone/>
            </a:pPr>
            <a:r>
              <a:rPr lang="af-ZA" sz="2800" dirty="0"/>
              <a:t>Vir hierdie aktiwiteit - begin deur 'n dinkskrum oor VYF moontlike mense wat 'n positiewe invloed op jou lewe gehad het, te maak. Skryf ten minste VYF redes vir elke persoon neer - hoekom jy hulle gekies het. Onthou dit moet iemand wees wat jy eintlik ken, nie 'n bekende persoon op TV of musikant nie. </a:t>
            </a:r>
          </a:p>
          <a:p>
            <a:pPr marL="0" lvl="0" indent="0">
              <a:buFont typeface="Symbol" panose="05050102010706020507" pitchFamily="18" charset="2"/>
              <a:buNone/>
            </a:pPr>
            <a:endParaRPr lang="af-ZA" sz="2800" dirty="0"/>
          </a:p>
          <a:p>
            <a:pPr marL="0" lvl="0" indent="0">
              <a:buFont typeface="Symbol" panose="05050102010706020507" pitchFamily="18" charset="2"/>
              <a:buNone/>
            </a:pPr>
            <a:r>
              <a:rPr lang="af-ZA" sz="2800" dirty="0"/>
              <a:t>Sodra jy klaar gedink het, skryf 'n brief aan jou ONERKENDE held (d.w.s. EEN van die vyf mense wat jy gekies het). Verduidelik in hierdie brief die impak wat hierdie persoon op jou gehad het. Wees spesifiek en beskryf verskillende dinge wat hierdie persoon gedoen het om jou aan te moedig om 'n beter mens te wees. </a:t>
            </a:r>
          </a:p>
          <a:p>
            <a:pPr marL="0" lvl="0" indent="0">
              <a:buFont typeface="Symbol" panose="05050102010706020507" pitchFamily="18" charset="2"/>
              <a:buNone/>
            </a:pPr>
            <a:endParaRPr lang="af-ZA" sz="2800" dirty="0"/>
          </a:p>
          <a:p>
            <a:pPr marL="0" lvl="0" indent="0">
              <a:buFont typeface="Symbol" panose="05050102010706020507" pitchFamily="18" charset="2"/>
              <a:buNone/>
            </a:pPr>
            <a:r>
              <a:rPr lang="af-ZA" sz="2800" b="1" u="sng" dirty="0"/>
              <a:t>Nota aan Onderwyser</a:t>
            </a:r>
            <a:r>
              <a:rPr lang="af-ZA" sz="2800" dirty="0"/>
              <a:t>: Jy kan leerders ook uitdaag om hierdie aktiwiteit 'n stap verder te neem en eintlik hierdie brief te kopieer en dit aan die persoon te gee waaroor dit geskryf is. Gesonde bevestiging en die eer van 'n gerespekteerde lid van die gemeenskap is 'n goeie waarde om te ontwikkel.</a:t>
            </a: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77A0E3-36F8-4273-88F6-E3B6FC38C7C9}" type="slidenum">
              <a:rPr lang="en-ZA" smtClean="0"/>
              <a:t>5</a:t>
            </a:fld>
            <a:endParaRPr lang="en-ZA"/>
          </a:p>
        </p:txBody>
      </p:sp>
    </p:spTree>
    <p:extLst>
      <p:ext uri="{BB962C8B-B14F-4D97-AF65-F5344CB8AC3E}">
        <p14:creationId xmlns:p14="http://schemas.microsoft.com/office/powerpoint/2010/main" val="2848293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fontAlgn="base">
              <a:buFont typeface="Symbol" panose="05050102010706020507" pitchFamily="18" charset="2"/>
              <a:buNone/>
            </a:pPr>
            <a:r>
              <a:rPr lang="af-ZA" sz="2800" dirty="0"/>
              <a:t>Skyfie 6-7- Onderrig 10min </a:t>
            </a:r>
          </a:p>
          <a:p>
            <a:pPr marL="0" lvl="0" indent="0" fontAlgn="base">
              <a:buFont typeface="Symbol" panose="05050102010706020507" pitchFamily="18" charset="2"/>
              <a:buNone/>
            </a:pPr>
            <a:endParaRPr lang="af-ZA" sz="2800" dirty="0"/>
          </a:p>
          <a:p>
            <a:pPr marL="0" lvl="0" indent="0" fontAlgn="base">
              <a:buFont typeface="Symbol" panose="05050102010706020507" pitchFamily="18" charset="2"/>
              <a:buNone/>
            </a:pPr>
            <a:r>
              <a:rPr lang="af-ZA" sz="2800" u="sng" dirty="0"/>
              <a:t>Familie- en gemeenskapsnorme</a:t>
            </a:r>
            <a:r>
              <a:rPr lang="af-ZA" sz="2800" dirty="0"/>
              <a:t>: </a:t>
            </a:r>
          </a:p>
          <a:p>
            <a:pPr marL="0" lvl="0" indent="0" fontAlgn="base">
              <a:buFont typeface="Symbol" panose="05050102010706020507" pitchFamily="18" charset="2"/>
              <a:buNone/>
            </a:pPr>
            <a:r>
              <a:rPr lang="af-ZA" sz="2800" dirty="0"/>
              <a:t>'n </a:t>
            </a:r>
            <a:r>
              <a:rPr lang="af-ZA" sz="2800" b="1" dirty="0"/>
              <a:t>Norm</a:t>
            </a:r>
            <a:r>
              <a:rPr lang="af-ZA" sz="2800" dirty="0"/>
              <a:t> - is 'n standaard wat vir ’n spesifieke groep mense aanvaarbaar is </a:t>
            </a:r>
          </a:p>
          <a:p>
            <a:pPr marL="0" lvl="0" indent="0" fontAlgn="base">
              <a:buFont typeface="Symbol" panose="05050102010706020507" pitchFamily="18" charset="2"/>
              <a:buNone/>
            </a:pPr>
            <a:endParaRPr lang="af-ZA" sz="2800" dirty="0"/>
          </a:p>
          <a:p>
            <a:pPr marL="0" lvl="0" indent="0" fontAlgn="base">
              <a:buFont typeface="Symbol" panose="05050102010706020507" pitchFamily="18" charset="2"/>
              <a:buNone/>
            </a:pPr>
            <a:r>
              <a:rPr lang="af-ZA" sz="2800" dirty="0"/>
              <a:t>Soos ons in die beelde op die vorige skyfies gesien het, het die mense in ons lewens 'n impak op ons persoonlike gedrag. </a:t>
            </a:r>
          </a:p>
          <a:p>
            <a:pPr marL="0" lvl="0" indent="0" fontAlgn="base">
              <a:buFont typeface="Symbol" panose="05050102010706020507" pitchFamily="18" charset="2"/>
              <a:buNone/>
            </a:pPr>
            <a:endParaRPr lang="af-ZA" sz="2800" dirty="0"/>
          </a:p>
          <a:p>
            <a:pPr marL="0" lvl="0" indent="0" fontAlgn="base">
              <a:buFont typeface="Symbol" panose="05050102010706020507" pitchFamily="18" charset="2"/>
              <a:buNone/>
            </a:pPr>
            <a:r>
              <a:rPr lang="af-ZA" sz="2800" dirty="0"/>
              <a:t>Kom ons begin deur te kyk na die invloed van die </a:t>
            </a:r>
            <a:r>
              <a:rPr lang="af-ZA" sz="2800" b="1" dirty="0"/>
              <a:t>familie en gemeenskap</a:t>
            </a:r>
            <a:r>
              <a:rPr lang="af-ZA" sz="2800" dirty="0"/>
              <a:t>: </a:t>
            </a:r>
          </a:p>
          <a:p>
            <a:pPr marL="0" lvl="0" indent="0" fontAlgn="base">
              <a:buFont typeface="Symbol" panose="05050102010706020507" pitchFamily="18" charset="2"/>
              <a:buNone/>
            </a:pPr>
            <a:endParaRPr lang="af-ZA" sz="2800" dirty="0"/>
          </a:p>
          <a:p>
            <a:pPr marL="0" lvl="0" indent="0" fontAlgn="base">
              <a:buFont typeface="Symbol" panose="05050102010706020507" pitchFamily="18" charset="2"/>
              <a:buNone/>
            </a:pPr>
            <a:r>
              <a:rPr lang="af-ZA" sz="2800" dirty="0"/>
              <a:t>Wanneer jou ouers sekere reëls op jou afdwing in jou vroeë tienerjare ter wille van gesondheid bv. Geen rook nie - dis ongesond en lei tot longkanker. In baie gevalle sal jy dan heeltemal rook vermy. Dit is 'n voorbeeld van 'n positiewe invloed. </a:t>
            </a:r>
          </a:p>
          <a:p>
            <a:pPr marL="0" lvl="0" indent="0" fontAlgn="base">
              <a:buFont typeface="Symbol" panose="05050102010706020507" pitchFamily="18" charset="2"/>
              <a:buNone/>
            </a:pPr>
            <a:endParaRPr lang="af-ZA" sz="2800" dirty="0"/>
          </a:p>
          <a:p>
            <a:pPr marL="0" lvl="0" indent="0" fontAlgn="base">
              <a:buFont typeface="Symbol" panose="05050102010706020507" pitchFamily="18" charset="2"/>
              <a:buNone/>
            </a:pPr>
            <a:r>
              <a:rPr lang="af-ZA" sz="2800" dirty="0"/>
              <a:t>'n Familie kan egter ook 'n negatiewe invloed hê bv. ’n Pa wat ’n mishandelaar en alkoholis is, bestee geld aan alkohol eerder as om kos vir die gesin te koop. Dit lei tot 'n huis met 'n afwesige pa wat 'n negatiewe beeld uitbeeld van hoe 'n pa behoort te wees. </a:t>
            </a:r>
          </a:p>
          <a:p>
            <a:pPr marL="0" lvl="0" indent="0" fontAlgn="base">
              <a:buFont typeface="Symbol" panose="05050102010706020507" pitchFamily="18" charset="2"/>
              <a:buNone/>
            </a:pPr>
            <a:endParaRPr lang="af-ZA" sz="2800" dirty="0"/>
          </a:p>
          <a:p>
            <a:pPr marL="0" lvl="0" indent="0" fontAlgn="base">
              <a:buFont typeface="Symbol" panose="05050102010706020507" pitchFamily="18" charset="2"/>
              <a:buNone/>
            </a:pPr>
            <a:r>
              <a:rPr lang="af-ZA" sz="2800" dirty="0"/>
              <a:t>Om in 'n gemeenskap te woon waar leerders afwesige ouers het en baie op straat is eerder as op skool, vind ons 'n toename in misdaad en bendegeweld. Die rol wat gemeenskapslede speel, beïnvloed die rol wat jy in 'n gemeenskap speel. In hierdie gemeenskappe sien ons toenemende tienerprostitusie, dwelms en alkohol en meer mense loop 'n risiko om SOI's en MIV en vigs te kry. Hierdie is voorbeelde van 'n negatiewe invloed. </a:t>
            </a:r>
          </a:p>
          <a:p>
            <a:pPr marL="0" lvl="0" indent="0" fontAlgn="base">
              <a:buFont typeface="Symbol" panose="05050102010706020507" pitchFamily="18" charset="2"/>
              <a:buNone/>
            </a:pPr>
            <a:endParaRPr lang="af-ZA" sz="2800" dirty="0"/>
          </a:p>
          <a:p>
            <a:pPr marL="0" lvl="0" indent="0" fontAlgn="base">
              <a:buFont typeface="Symbol" panose="05050102010706020507" pitchFamily="18" charset="2"/>
              <a:buNone/>
            </a:pPr>
            <a:r>
              <a:rPr lang="af-ZA" sz="2800" dirty="0"/>
              <a:t>MAAR 'n gemeenskap kan ook 'n positiewe invloed hê. In sommige gemeenskappe trek die bure saam om leerders te ondersteun en uit te daag om skool toe te gaan en opleiding te kry omdat hulle glo dat onderwys die toekoms verander. In hierdie gemeenskap is dit die </a:t>
            </a:r>
            <a:r>
              <a:rPr lang="af-ZA" sz="2800" b="1" i="1" dirty="0"/>
              <a:t>norm</a:t>
            </a:r>
            <a:r>
              <a:rPr lang="af-ZA" sz="2800" dirty="0"/>
              <a:t> om bejaardes met respek te behandel, ongeag of hulle familie is of nie. Jy moet hierdie invloede rondom jou in ag neem en soos jy grootword, keuses maak wat ooreenstem met jou eie visie vir jou toekoms.</a:t>
            </a:r>
            <a:endParaRPr lang="en-ZA" sz="18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6</a:t>
            </a:fld>
            <a:endParaRPr lang="en-ZA"/>
          </a:p>
        </p:txBody>
      </p:sp>
    </p:spTree>
    <p:extLst>
      <p:ext uri="{BB962C8B-B14F-4D97-AF65-F5344CB8AC3E}">
        <p14:creationId xmlns:p14="http://schemas.microsoft.com/office/powerpoint/2010/main" val="1026831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fontAlgn="base">
              <a:buFont typeface="Symbol" panose="05050102010706020507" pitchFamily="18" charset="2"/>
              <a:buNone/>
            </a:pPr>
            <a:r>
              <a:rPr lang="af-ZA" sz="2800" dirty="0"/>
              <a:t>Skyfie 7- </a:t>
            </a:r>
          </a:p>
          <a:p>
            <a:pPr marL="0" lvl="0" indent="0" fontAlgn="base">
              <a:buFont typeface="Symbol" panose="05050102010706020507" pitchFamily="18" charset="2"/>
              <a:buNone/>
            </a:pPr>
            <a:endParaRPr lang="af-ZA" sz="2800" dirty="0"/>
          </a:p>
          <a:p>
            <a:pPr marL="0" lvl="0" indent="0" fontAlgn="base">
              <a:buFont typeface="Symbol" panose="05050102010706020507" pitchFamily="18" charset="2"/>
              <a:buNone/>
            </a:pPr>
            <a:r>
              <a:rPr lang="af-ZA" sz="2800" u="sng" dirty="0"/>
              <a:t>Vriende en eweknieë</a:t>
            </a:r>
            <a:r>
              <a:rPr lang="af-ZA" sz="2800" dirty="0"/>
              <a:t>: </a:t>
            </a:r>
          </a:p>
          <a:p>
            <a:pPr marL="0" lvl="0" indent="0" fontAlgn="base">
              <a:buFont typeface="Symbol" panose="05050102010706020507" pitchFamily="18" charset="2"/>
              <a:buNone/>
            </a:pPr>
            <a:r>
              <a:rPr lang="af-ZA" sz="2800" dirty="0"/>
              <a:t>Een van die grootste invloede gedurende jou tienerjare is jou </a:t>
            </a:r>
            <a:r>
              <a:rPr lang="af-ZA" sz="2800" b="1" i="1" dirty="0"/>
              <a:t>eweknieë en vriende</a:t>
            </a:r>
            <a:r>
              <a:rPr lang="af-ZA" sz="2800" dirty="0"/>
              <a:t>. Tieners is baie beskermend teenoor hierdie vriendskappe en waardeer hul verhoudings meer as dié met volwassenes. Vriende en eweknieë kan jou beïnvloed om gefokus te wees en skoolwerk te voltooi of om van seks te onthou totdat jy getroud is. Maar aan die ander kant kan hulle 'n geweldige impak hê as die invloed negatief is met dwelms, drinkery en roekelose seksuele gedrag.</a:t>
            </a:r>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7</a:t>
            </a:fld>
            <a:endParaRPr lang="en-ZA"/>
          </a:p>
        </p:txBody>
      </p:sp>
    </p:spTree>
    <p:extLst>
      <p:ext uri="{BB962C8B-B14F-4D97-AF65-F5344CB8AC3E}">
        <p14:creationId xmlns:p14="http://schemas.microsoft.com/office/powerpoint/2010/main" val="1596395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lnSpc>
                <a:spcPct val="115000"/>
              </a:lnSpc>
              <a:spcAft>
                <a:spcPts val="1000"/>
              </a:spcAft>
              <a:buFont typeface="+mj-lt"/>
              <a:buNone/>
            </a:pPr>
            <a:r>
              <a:rPr lang="af-ZA" sz="2800" dirty="0"/>
              <a:t>Skyfie 8: 3 min Besinning</a:t>
            </a:r>
          </a:p>
          <a:p>
            <a:pPr marL="0" lvl="0" indent="0" algn="l">
              <a:lnSpc>
                <a:spcPct val="115000"/>
              </a:lnSpc>
              <a:spcAft>
                <a:spcPts val="1000"/>
              </a:spcAft>
              <a:buFont typeface="+mj-lt"/>
              <a:buNone/>
            </a:pPr>
            <a:endParaRPr lang="af-ZA" sz="2800" dirty="0"/>
          </a:p>
          <a:p>
            <a:pPr marL="0" lvl="0" indent="0" algn="l">
              <a:lnSpc>
                <a:spcPct val="115000"/>
              </a:lnSpc>
              <a:spcAft>
                <a:spcPts val="1000"/>
              </a:spcAft>
              <a:buFont typeface="+mj-lt"/>
              <a:buNone/>
            </a:pPr>
            <a:r>
              <a:rPr lang="af-ZA" sz="2800" dirty="0"/>
              <a:t>Laat leerders 3 min toe om 'n oomblik te neem om na te dink oor wat hulle vandag oor hulself geleer het. Beantwoord die vrae in </a:t>
            </a:r>
            <a:r>
              <a:rPr lang="af-ZA" sz="2800" b="1" i="1" dirty="0"/>
              <a:t>Aktiwiteit</a:t>
            </a:r>
            <a:r>
              <a:rPr lang="af-ZA" sz="2800" dirty="0"/>
              <a:t> 3 ​​oor </a:t>
            </a:r>
            <a:r>
              <a:rPr lang="af-ZA" sz="2800" b="1" i="1" u="sng" dirty="0"/>
              <a:t>Les 2 – Werkkaart </a:t>
            </a:r>
          </a:p>
          <a:p>
            <a:pPr marL="0" lvl="0" indent="0" algn="l">
              <a:lnSpc>
                <a:spcPct val="115000"/>
              </a:lnSpc>
              <a:spcAft>
                <a:spcPts val="1000"/>
              </a:spcAft>
              <a:buFont typeface="+mj-lt"/>
              <a:buNone/>
            </a:pPr>
            <a:endParaRPr lang="af-ZA" sz="2800" dirty="0"/>
          </a:p>
          <a:p>
            <a:pPr marL="0" lvl="0" indent="0" algn="l">
              <a:lnSpc>
                <a:spcPct val="115000"/>
              </a:lnSpc>
              <a:spcAft>
                <a:spcPts val="1000"/>
              </a:spcAft>
              <a:buFont typeface="+mj-lt"/>
              <a:buNone/>
            </a:pPr>
            <a:r>
              <a:rPr lang="af-ZA" sz="2800" b="1" u="sng" dirty="0"/>
              <a:t>Nota aan Onderwyser</a:t>
            </a:r>
            <a:r>
              <a:rPr lang="af-ZA" sz="2800" dirty="0"/>
              <a:t>: Moedig die klas aan om stil te wees in hierdie tyd. Dit kan selfs help om musiek te speel. Sê vir die klas om rustig te bly totdat jy sê hulle kan praat. Dit is 'n geleentheid vir jou as onderwyser om ook jou leerders waar te neem en te kyk of hulle oukei is. As sommige 'n bietjie ontsteld lyk, oorweeg dit om hulle in die geheim te nader of na die skoolberader te verwys. Moenie hulle in die verleentheid stel deur hul emosionele reaksie in die openbaar aan te spreek nie! </a:t>
            </a:r>
          </a:p>
          <a:p>
            <a:pPr marL="0" lvl="0" indent="0" algn="l">
              <a:lnSpc>
                <a:spcPct val="115000"/>
              </a:lnSpc>
              <a:spcAft>
                <a:spcPts val="1000"/>
              </a:spcAft>
              <a:buFont typeface="+mj-lt"/>
              <a:buNone/>
            </a:pPr>
            <a:endParaRPr lang="af-ZA" sz="2800" dirty="0"/>
          </a:p>
          <a:p>
            <a:pPr marL="0" lvl="0" indent="0" algn="l">
              <a:lnSpc>
                <a:spcPct val="115000"/>
              </a:lnSpc>
              <a:spcAft>
                <a:spcPts val="1000"/>
              </a:spcAft>
              <a:buFont typeface="+mj-lt"/>
              <a:buNone/>
            </a:pPr>
            <a:r>
              <a:rPr lang="af-ZA" sz="2800" dirty="0"/>
              <a:t>Ons het aan die einde van hierdie les gekom. In hierdie les het ons gefokus op die faktore wat persoonlike gedrag beïnvloed. Neem 'n oomblik om na te dink oor hoe jy voel oor die werk wat jy in hierdie les behandel het en beantwoord 'n paar refleksievrae. Voltooi </a:t>
            </a:r>
            <a:r>
              <a:rPr lang="af-ZA" sz="2800" b="1" i="1" dirty="0"/>
              <a:t>Aktiwiteit 3 </a:t>
            </a:r>
            <a:r>
              <a:rPr lang="af-ZA" sz="2800" dirty="0"/>
              <a:t>​​op </a:t>
            </a:r>
            <a:r>
              <a:rPr lang="af-ZA" sz="2800" b="1" i="1" u="sng" dirty="0"/>
              <a:t>Les 2 – Werkkaart</a:t>
            </a:r>
            <a:r>
              <a:rPr lang="af-ZA" sz="2800" dirty="0"/>
              <a:t>. </a:t>
            </a:r>
          </a:p>
          <a:p>
            <a:pPr marL="0" lvl="0" indent="0" algn="l">
              <a:lnSpc>
                <a:spcPct val="115000"/>
              </a:lnSpc>
              <a:spcAft>
                <a:spcPts val="1000"/>
              </a:spcAft>
              <a:buFont typeface="+mj-lt"/>
              <a:buNone/>
            </a:pPr>
            <a:endParaRPr lang="af-ZA" sz="2800" dirty="0"/>
          </a:p>
          <a:p>
            <a:pPr marL="457200" lvl="0" indent="-457200" algn="l">
              <a:lnSpc>
                <a:spcPct val="115000"/>
              </a:lnSpc>
              <a:spcAft>
                <a:spcPts val="1000"/>
              </a:spcAft>
              <a:buFont typeface="Arial" panose="020B0604020202020204" pitchFamily="34" charset="0"/>
              <a:buChar char="•"/>
            </a:pPr>
            <a:r>
              <a:rPr lang="af-ZA" sz="2800" dirty="0"/>
              <a:t>Omkring DRIE emosies wat jy tydens hierdie les ervaar het. </a:t>
            </a:r>
          </a:p>
          <a:p>
            <a:pPr marL="457200" lvl="0" indent="-457200" algn="l">
              <a:lnSpc>
                <a:spcPct val="115000"/>
              </a:lnSpc>
              <a:spcAft>
                <a:spcPts val="1000"/>
              </a:spcAft>
              <a:buFont typeface="Arial" panose="020B0604020202020204" pitchFamily="34" charset="0"/>
              <a:buChar char="•"/>
            </a:pPr>
            <a:r>
              <a:rPr lang="af-ZA" sz="2800" dirty="0"/>
              <a:t>Noem DRIE reëls wat jy vir jouself kan instel om jou seksuele gesondheid te beskerm ongeag die invloed van jou vriende se oortuigings of optrede.</a:t>
            </a:r>
          </a:p>
          <a:p>
            <a:pPr marL="457200" lvl="0" indent="-457200" algn="l">
              <a:lnSpc>
                <a:spcPct val="115000"/>
              </a:lnSpc>
              <a:spcAft>
                <a:spcPts val="1000"/>
              </a:spcAft>
              <a:buFont typeface="Arial" panose="020B0604020202020204" pitchFamily="34" charset="0"/>
              <a:buChar char="•"/>
            </a:pPr>
            <a:r>
              <a:rPr lang="af-ZA" sz="2800" dirty="0"/>
              <a:t>Beskryf die gemeenskap waarin jy graag jou toekomstige tienerseun of -dogter een dag wil grootmaak. </a:t>
            </a:r>
          </a:p>
          <a:p>
            <a:pPr marL="457200" lvl="0" indent="-457200" algn="l">
              <a:lnSpc>
                <a:spcPct val="115000"/>
              </a:lnSpc>
              <a:spcAft>
                <a:spcPts val="1000"/>
              </a:spcAft>
              <a:buFont typeface="Arial" panose="020B0604020202020204" pitchFamily="34" charset="0"/>
              <a:buChar char="•"/>
            </a:pPr>
            <a:r>
              <a:rPr lang="af-ZA" sz="2800" dirty="0"/>
              <a:t>Is daar enige vrae wat jy beantwoord wil hê en wil e-pos/pos vir die volgende les? </a:t>
            </a:r>
          </a:p>
          <a:p>
            <a:pPr marL="0" lvl="0" indent="0" algn="l">
              <a:lnSpc>
                <a:spcPct val="115000"/>
              </a:lnSpc>
              <a:spcAft>
                <a:spcPts val="1000"/>
              </a:spcAft>
              <a:buFont typeface="+mj-lt"/>
              <a:buNone/>
            </a:pPr>
            <a:endParaRPr lang="af-ZA" sz="2800" dirty="0"/>
          </a:p>
          <a:p>
            <a:pPr marL="0" lvl="0" indent="0" algn="l">
              <a:lnSpc>
                <a:spcPct val="115000"/>
              </a:lnSpc>
              <a:spcAft>
                <a:spcPts val="1000"/>
              </a:spcAft>
              <a:buFont typeface="+mj-lt"/>
              <a:buNone/>
            </a:pPr>
            <a:r>
              <a:rPr lang="af-ZA" sz="2800" dirty="0"/>
              <a:t>Daar is geen memo-antwoorde op hierdie vrae nie.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Aft>
                <a:spcPts val="1000"/>
              </a:spcAft>
              <a:buFont typeface="+mj-lt"/>
              <a:buAutoNum type="arabicParenR"/>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endParaRPr lang="en-ZA" dirty="0"/>
          </a:p>
        </p:txBody>
      </p:sp>
      <p:sp>
        <p:nvSpPr>
          <p:cNvPr id="4" name="Slide Number Placeholder 3"/>
          <p:cNvSpPr>
            <a:spLocks noGrp="1"/>
          </p:cNvSpPr>
          <p:nvPr>
            <p:ph type="sldNum" sz="quarter" idx="5"/>
          </p:nvPr>
        </p:nvSpPr>
        <p:spPr/>
        <p:txBody>
          <a:bodyPr/>
          <a:lstStyle/>
          <a:p>
            <a:fld id="{6777A0E3-36F8-4273-88F6-E3B6FC38C7C9}" type="slidenum">
              <a:rPr lang="en-ZA" smtClean="0"/>
              <a:t>8</a:t>
            </a:fld>
            <a:endParaRPr lang="en-ZA"/>
          </a:p>
        </p:txBody>
      </p:sp>
    </p:spTree>
    <p:extLst>
      <p:ext uri="{BB962C8B-B14F-4D97-AF65-F5344CB8AC3E}">
        <p14:creationId xmlns:p14="http://schemas.microsoft.com/office/powerpoint/2010/main" val="3313136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ADDF-D82C-4780-9143-87E5F529D813}"/>
              </a:ext>
            </a:extLst>
          </p:cNvPr>
          <p:cNvSpPr>
            <a:spLocks noGrp="1"/>
          </p:cNvSpPr>
          <p:nvPr>
            <p:ph type="title" hasCustomPrompt="1"/>
          </p:nvPr>
        </p:nvSpPr>
        <p:spPr>
          <a:xfrm>
            <a:off x="2898648" y="813816"/>
            <a:ext cx="6400800" cy="640080"/>
          </a:xfrm>
        </p:spPr>
        <p:txBody>
          <a:bodyPr/>
          <a:lstStyle>
            <a:lvl1pPr algn="ctr">
              <a:defRPr sz="2400">
                <a:solidFill>
                  <a:schemeClr val="bg1"/>
                </a:solidFill>
              </a:defRPr>
            </a:lvl1pPr>
          </a:lstStyle>
          <a:p>
            <a:r>
              <a:rPr lang="en-US" dirty="0"/>
              <a:t>Add text</a:t>
            </a:r>
          </a:p>
        </p:txBody>
      </p:sp>
      <p:sp>
        <p:nvSpPr>
          <p:cNvPr id="6" name="Text Placeholder 5">
            <a:extLst>
              <a:ext uri="{FF2B5EF4-FFF2-40B4-BE49-F238E27FC236}">
                <a16:creationId xmlns:a16="http://schemas.microsoft.com/office/drawing/2014/main" id="{D12B550A-AB53-4D15-A89E-6EEBB5151B92}"/>
              </a:ext>
            </a:extLst>
          </p:cNvPr>
          <p:cNvSpPr>
            <a:spLocks noGrp="1"/>
          </p:cNvSpPr>
          <p:nvPr>
            <p:ph type="body" sz="quarter" idx="10" hasCustomPrompt="1"/>
          </p:nvPr>
        </p:nvSpPr>
        <p:spPr>
          <a:xfrm>
            <a:off x="2441448" y="1655064"/>
            <a:ext cx="7315200" cy="1143000"/>
          </a:xfrm>
        </p:spPr>
        <p:txBody>
          <a:bodyPr/>
          <a:lstStyle>
            <a:lvl1pPr algn="ctr">
              <a:defRPr sz="8000">
                <a:solidFill>
                  <a:schemeClr val="bg1"/>
                </a:solidFill>
                <a:latin typeface="+mj-lt"/>
              </a:defRPr>
            </a:lvl1pPr>
          </a:lstStyle>
          <a:p>
            <a:pPr lvl="0"/>
            <a:r>
              <a:rPr lang="en-US" dirty="0"/>
              <a:t>Add text</a:t>
            </a:r>
          </a:p>
        </p:txBody>
      </p:sp>
      <p:sp>
        <p:nvSpPr>
          <p:cNvPr id="8" name="Text Placeholder 7">
            <a:extLst>
              <a:ext uri="{FF2B5EF4-FFF2-40B4-BE49-F238E27FC236}">
                <a16:creationId xmlns:a16="http://schemas.microsoft.com/office/drawing/2014/main" id="{7CDE1EB1-91FE-4CB8-81BD-5BBBFC22C672}"/>
              </a:ext>
            </a:extLst>
          </p:cNvPr>
          <p:cNvSpPr>
            <a:spLocks noGrp="1"/>
          </p:cNvSpPr>
          <p:nvPr>
            <p:ph type="body" sz="quarter" idx="11" hasCustomPrompt="1"/>
          </p:nvPr>
        </p:nvSpPr>
        <p:spPr>
          <a:xfrm>
            <a:off x="2898648" y="3027707"/>
            <a:ext cx="6858000" cy="640080"/>
          </a:xfrm>
        </p:spPr>
        <p:txBody>
          <a:bodyPr/>
          <a:lstStyle>
            <a:lvl1pPr algn="ctr">
              <a:defRPr sz="2400">
                <a:solidFill>
                  <a:schemeClr val="bg1"/>
                </a:solidFill>
                <a:latin typeface="+mj-lt"/>
              </a:defRPr>
            </a:lvl1pPr>
          </a:lstStyle>
          <a:p>
            <a:pPr lvl="0"/>
            <a:r>
              <a:rPr lang="en-US" dirty="0"/>
              <a:t>Add text</a:t>
            </a:r>
          </a:p>
        </p:txBody>
      </p:sp>
    </p:spTree>
    <p:extLst>
      <p:ext uri="{BB962C8B-B14F-4D97-AF65-F5344CB8AC3E}">
        <p14:creationId xmlns:p14="http://schemas.microsoft.com/office/powerpoint/2010/main" val="1860281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E11DAB-71A2-44C9-B830-25E19DC5833C}"/>
              </a:ext>
            </a:extLst>
          </p:cNvPr>
          <p:cNvSpPr>
            <a:spLocks noGrp="1"/>
          </p:cNvSpPr>
          <p:nvPr>
            <p:ph type="title" hasCustomPrompt="1"/>
          </p:nvPr>
        </p:nvSpPr>
        <p:spPr>
          <a:xfrm>
            <a:off x="914400" y="914401"/>
            <a:ext cx="6400800" cy="685800"/>
          </a:xfrm>
        </p:spPr>
        <p:txBody>
          <a:bodyPr>
            <a:noAutofit/>
          </a:bodyPr>
          <a:lstStyle>
            <a:lvl1pPr>
              <a:defRPr sz="4000">
                <a:solidFill>
                  <a:schemeClr val="tx1">
                    <a:lumMod val="75000"/>
                    <a:lumOff val="25000"/>
                  </a:schemeClr>
                </a:solidFill>
              </a:defRPr>
            </a:lvl1pPr>
          </a:lstStyle>
          <a:p>
            <a:r>
              <a:rPr lang="en-US" dirty="0"/>
              <a:t>Add title</a:t>
            </a:r>
          </a:p>
        </p:txBody>
      </p:sp>
      <p:sp>
        <p:nvSpPr>
          <p:cNvPr id="10" name="Text Placeholder 9">
            <a:extLst>
              <a:ext uri="{FF2B5EF4-FFF2-40B4-BE49-F238E27FC236}">
                <a16:creationId xmlns:a16="http://schemas.microsoft.com/office/drawing/2014/main" id="{5F9B5FD0-EA88-4EA1-89FF-A0346C36D9C6}"/>
              </a:ext>
            </a:extLst>
          </p:cNvPr>
          <p:cNvSpPr>
            <a:spLocks noGrp="1"/>
          </p:cNvSpPr>
          <p:nvPr>
            <p:ph type="body" sz="quarter" idx="11"/>
          </p:nvPr>
        </p:nvSpPr>
        <p:spPr>
          <a:xfrm>
            <a:off x="914400" y="2203704"/>
            <a:ext cx="6400800" cy="4206240"/>
          </a:xfrm>
        </p:spPr>
        <p:txBody>
          <a:bodyPr>
            <a:normAutofit/>
          </a:bodyPr>
          <a:lstStyle>
            <a:lvl1pPr>
              <a:defRPr sz="1800">
                <a:solidFill>
                  <a:schemeClr val="tx1">
                    <a:lumMod val="75000"/>
                    <a:lumOff val="25000"/>
                  </a:schemeClr>
                </a:solidFill>
              </a:defRPr>
            </a:lvl1pPr>
          </a:lstStyle>
          <a:p>
            <a:pPr lvl="0"/>
            <a:r>
              <a:rPr lang="en-US"/>
              <a:t>Click to edit Master text styles</a:t>
            </a:r>
          </a:p>
        </p:txBody>
      </p:sp>
    </p:spTree>
    <p:extLst>
      <p:ext uri="{BB962C8B-B14F-4D97-AF65-F5344CB8AC3E}">
        <p14:creationId xmlns:p14="http://schemas.microsoft.com/office/powerpoint/2010/main" val="285711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EE24C-B229-452F-B387-BA3429761CA7}"/>
              </a:ext>
            </a:extLst>
          </p:cNvPr>
          <p:cNvSpPr>
            <a:spLocks noGrp="1"/>
          </p:cNvSpPr>
          <p:nvPr>
            <p:ph type="title" hasCustomPrompt="1"/>
          </p:nvPr>
        </p:nvSpPr>
        <p:spPr>
          <a:xfrm>
            <a:off x="4389119" y="946653"/>
            <a:ext cx="6857999" cy="653547"/>
          </a:xfrm>
        </p:spPr>
        <p:txBody>
          <a:bodyPr>
            <a:normAutofit/>
          </a:bodyPr>
          <a:lstStyle>
            <a:lvl1pPr>
              <a:defRPr sz="4000">
                <a:solidFill>
                  <a:schemeClr val="tx1">
                    <a:lumMod val="75000"/>
                    <a:lumOff val="25000"/>
                  </a:schemeClr>
                </a:solidFill>
              </a:defRPr>
            </a:lvl1pPr>
          </a:lstStyle>
          <a:p>
            <a:r>
              <a:rPr lang="en-US" dirty="0"/>
              <a:t>Add title</a:t>
            </a:r>
          </a:p>
        </p:txBody>
      </p:sp>
      <p:sp>
        <p:nvSpPr>
          <p:cNvPr id="7" name="Text Placeholder 6">
            <a:extLst>
              <a:ext uri="{FF2B5EF4-FFF2-40B4-BE49-F238E27FC236}">
                <a16:creationId xmlns:a16="http://schemas.microsoft.com/office/drawing/2014/main" id="{DFCEFA7B-7934-4EAA-8C20-7D9B03B9E5A3}"/>
              </a:ext>
            </a:extLst>
          </p:cNvPr>
          <p:cNvSpPr>
            <a:spLocks noGrp="1"/>
          </p:cNvSpPr>
          <p:nvPr>
            <p:ph type="body" sz="quarter" idx="11" hasCustomPrompt="1"/>
          </p:nvPr>
        </p:nvSpPr>
        <p:spPr>
          <a:xfrm>
            <a:off x="4389120" y="1981933"/>
            <a:ext cx="6858000" cy="4233672"/>
          </a:xfrm>
        </p:spPr>
        <p:txBody>
          <a:bodyPr>
            <a:normAutofit/>
          </a:bodyPr>
          <a:lstStyle>
            <a:lvl1pPr>
              <a:defRPr sz="1800">
                <a:solidFill>
                  <a:schemeClr val="tx1">
                    <a:lumMod val="75000"/>
                    <a:lumOff val="25000"/>
                  </a:schemeClr>
                </a:solidFill>
              </a:defRPr>
            </a:lvl1pPr>
          </a:lstStyle>
          <a:p>
            <a:pPr lvl="0"/>
            <a:r>
              <a:rPr lang="en-US" dirty="0"/>
              <a:t>Add text</a:t>
            </a:r>
          </a:p>
        </p:txBody>
      </p:sp>
    </p:spTree>
    <p:extLst>
      <p:ext uri="{BB962C8B-B14F-4D97-AF65-F5344CB8AC3E}">
        <p14:creationId xmlns:p14="http://schemas.microsoft.com/office/powerpoint/2010/main" val="2930501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accent4"/>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3E35BBCA-FB90-42AF-995A-AA6CE87BD6E8}"/>
              </a:ext>
            </a:extLst>
          </p:cNvPr>
          <p:cNvPicPr>
            <a:picLocks noChangeAspect="1"/>
          </p:cNvPicPr>
          <p:nvPr userDrawn="1"/>
        </p:nvPicPr>
        <p:blipFill>
          <a:blip r:embed="rId2">
            <a:extLst>
              <a:ext uri="{96DAC541-7B7A-43D3-8B79-37D633B846F1}">
                <asvg:svgBlip xmlns:asvg="http://schemas.microsoft.com/office/drawing/2016/SVG/main" r:embed="rId3"/>
              </a:ext>
            </a:extLst>
          </a:blip>
          <a:srcRect b="13643"/>
          <a:stretch>
            <a:fillRect/>
          </a:stretch>
        </p:blipFill>
        <p:spPr>
          <a:xfrm>
            <a:off x="914400" y="466647"/>
            <a:ext cx="10563726" cy="6391353"/>
          </a:xfrm>
          <a:custGeom>
            <a:avLst/>
            <a:gdLst>
              <a:gd name="connsiteX0" fmla="*/ 0 w 10563726"/>
              <a:gd name="connsiteY0" fmla="*/ 0 h 6391353"/>
              <a:gd name="connsiteX1" fmla="*/ 10563726 w 10563726"/>
              <a:gd name="connsiteY1" fmla="*/ 0 h 6391353"/>
              <a:gd name="connsiteX2" fmla="*/ 10563726 w 10563726"/>
              <a:gd name="connsiteY2" fmla="*/ 6391353 h 6391353"/>
              <a:gd name="connsiteX3" fmla="*/ 0 w 10563726"/>
              <a:gd name="connsiteY3" fmla="*/ 6391353 h 6391353"/>
            </a:gdLst>
            <a:ahLst/>
            <a:cxnLst>
              <a:cxn ang="0">
                <a:pos x="connsiteX0" y="connsiteY0"/>
              </a:cxn>
              <a:cxn ang="0">
                <a:pos x="connsiteX1" y="connsiteY1"/>
              </a:cxn>
              <a:cxn ang="0">
                <a:pos x="connsiteX2" y="connsiteY2"/>
              </a:cxn>
              <a:cxn ang="0">
                <a:pos x="connsiteX3" y="connsiteY3"/>
              </a:cxn>
            </a:cxnLst>
            <a:rect l="l" t="t" r="r" b="b"/>
            <a:pathLst>
              <a:path w="10563726" h="6391353">
                <a:moveTo>
                  <a:pt x="0" y="0"/>
                </a:moveTo>
                <a:lnTo>
                  <a:pt x="10563726" y="0"/>
                </a:lnTo>
                <a:lnTo>
                  <a:pt x="10563726" y="6391353"/>
                </a:lnTo>
                <a:lnTo>
                  <a:pt x="0" y="6391353"/>
                </a:lnTo>
                <a:close/>
              </a:path>
            </a:pathLst>
          </a:custGeom>
        </p:spPr>
      </p:pic>
      <p:sp>
        <p:nvSpPr>
          <p:cNvPr id="2" name="Title 1">
            <a:extLst>
              <a:ext uri="{FF2B5EF4-FFF2-40B4-BE49-F238E27FC236}">
                <a16:creationId xmlns:a16="http://schemas.microsoft.com/office/drawing/2014/main" id="{8DF399BE-6A96-4D58-AF62-861F9AE20C7E}"/>
              </a:ext>
            </a:extLst>
          </p:cNvPr>
          <p:cNvSpPr>
            <a:spLocks noGrp="1"/>
          </p:cNvSpPr>
          <p:nvPr>
            <p:ph type="title" hasCustomPrompt="1"/>
          </p:nvPr>
        </p:nvSpPr>
        <p:spPr>
          <a:xfrm>
            <a:off x="2331718" y="1460692"/>
            <a:ext cx="7772402" cy="685800"/>
          </a:xfrm>
        </p:spPr>
        <p:txBody>
          <a:bodyPr>
            <a:normAutofit/>
          </a:bodyPr>
          <a:lstStyle>
            <a:lvl1pPr>
              <a:defRPr sz="4000">
                <a:solidFill>
                  <a:schemeClr val="tx1">
                    <a:lumMod val="75000"/>
                    <a:lumOff val="25000"/>
                  </a:schemeClr>
                </a:solidFill>
              </a:defRPr>
            </a:lvl1pPr>
          </a:lstStyle>
          <a:p>
            <a:r>
              <a:rPr lang="en-US" dirty="0"/>
              <a:t>Add title</a:t>
            </a:r>
          </a:p>
        </p:txBody>
      </p:sp>
      <p:sp>
        <p:nvSpPr>
          <p:cNvPr id="11" name="Text Placeholder 10">
            <a:extLst>
              <a:ext uri="{FF2B5EF4-FFF2-40B4-BE49-F238E27FC236}">
                <a16:creationId xmlns:a16="http://schemas.microsoft.com/office/drawing/2014/main" id="{0AE12991-70DA-442D-98F3-673914646355}"/>
              </a:ext>
            </a:extLst>
          </p:cNvPr>
          <p:cNvSpPr>
            <a:spLocks noGrp="1"/>
          </p:cNvSpPr>
          <p:nvPr>
            <p:ph type="body" sz="quarter" idx="11" hasCustomPrompt="1"/>
          </p:nvPr>
        </p:nvSpPr>
        <p:spPr>
          <a:xfrm>
            <a:off x="2331720" y="2724912"/>
            <a:ext cx="7772401" cy="3657600"/>
          </a:xfrm>
        </p:spPr>
        <p:txBody>
          <a:bodyPr>
            <a:normAutofit/>
          </a:bodyPr>
          <a:lstStyle>
            <a:lvl1pPr>
              <a:defRPr sz="1800">
                <a:solidFill>
                  <a:schemeClr val="tx1">
                    <a:lumMod val="75000"/>
                    <a:lumOff val="25000"/>
                  </a:schemeClr>
                </a:solidFill>
              </a:defRPr>
            </a:lvl1pPr>
          </a:lstStyle>
          <a:p>
            <a:pPr lvl="0"/>
            <a:r>
              <a:rPr lang="en-US" dirty="0"/>
              <a:t>Add text</a:t>
            </a:r>
          </a:p>
        </p:txBody>
      </p:sp>
      <p:pic>
        <p:nvPicPr>
          <p:cNvPr id="3" name="Graphic 2">
            <a:extLst>
              <a:ext uri="{FF2B5EF4-FFF2-40B4-BE49-F238E27FC236}">
                <a16:creationId xmlns:a16="http://schemas.microsoft.com/office/drawing/2014/main" id="{1F778D16-894A-4379-8B5B-DC2423451519}"/>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021930" y="2240374"/>
            <a:ext cx="6148139" cy="195327"/>
          </a:xfrm>
          <a:prstGeom prst="rect">
            <a:avLst/>
          </a:prstGeom>
        </p:spPr>
      </p:pic>
    </p:spTree>
    <p:extLst>
      <p:ext uri="{BB962C8B-B14F-4D97-AF65-F5344CB8AC3E}">
        <p14:creationId xmlns:p14="http://schemas.microsoft.com/office/powerpoint/2010/main" val="122029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accent1">
            <a:lumMod val="75000"/>
          </a:schemeClr>
        </a:solidFill>
        <a:effectLst/>
      </p:bgPr>
    </p:bg>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5106A418-68CC-4D3D-9032-696498842FBD}"/>
              </a:ext>
            </a:extLst>
          </p:cNvPr>
          <p:cNvSpPr>
            <a:spLocks noGrp="1"/>
          </p:cNvSpPr>
          <p:nvPr>
            <p:ph type="title" hasCustomPrompt="1"/>
          </p:nvPr>
        </p:nvSpPr>
        <p:spPr>
          <a:xfrm>
            <a:off x="914400" y="914401"/>
            <a:ext cx="6400800" cy="685800"/>
          </a:xfrm>
        </p:spPr>
        <p:txBody>
          <a:bodyPr>
            <a:noAutofit/>
          </a:bodyPr>
          <a:lstStyle>
            <a:lvl1pPr>
              <a:defRPr sz="4000">
                <a:solidFill>
                  <a:schemeClr val="bg1"/>
                </a:solidFill>
              </a:defRPr>
            </a:lvl1pPr>
          </a:lstStyle>
          <a:p>
            <a:r>
              <a:rPr lang="en-US" dirty="0"/>
              <a:t>Add title</a:t>
            </a:r>
          </a:p>
        </p:txBody>
      </p:sp>
      <p:sp>
        <p:nvSpPr>
          <p:cNvPr id="7" name="Text Placeholder 6">
            <a:extLst>
              <a:ext uri="{FF2B5EF4-FFF2-40B4-BE49-F238E27FC236}">
                <a16:creationId xmlns:a16="http://schemas.microsoft.com/office/drawing/2014/main" id="{9E93C440-01C8-4E08-A98E-D76F10D08BF4}"/>
              </a:ext>
            </a:extLst>
          </p:cNvPr>
          <p:cNvSpPr>
            <a:spLocks noGrp="1"/>
          </p:cNvSpPr>
          <p:nvPr>
            <p:ph type="body" sz="quarter" idx="11" hasCustomPrompt="1"/>
          </p:nvPr>
        </p:nvSpPr>
        <p:spPr>
          <a:xfrm>
            <a:off x="914400" y="1913064"/>
            <a:ext cx="6858001" cy="4279392"/>
          </a:xfrm>
        </p:spPr>
        <p:txBody>
          <a:bodyPr>
            <a:normAutofit/>
          </a:bodyPr>
          <a:lstStyle>
            <a:lvl1pPr>
              <a:defRPr sz="1800">
                <a:solidFill>
                  <a:schemeClr val="bg1"/>
                </a:solidFill>
              </a:defRPr>
            </a:lvl1pPr>
          </a:lstStyle>
          <a:p>
            <a:pPr lvl="0"/>
            <a:r>
              <a:rPr lang="en-US" dirty="0"/>
              <a:t>Add text</a:t>
            </a:r>
          </a:p>
        </p:txBody>
      </p:sp>
    </p:spTree>
    <p:extLst>
      <p:ext uri="{BB962C8B-B14F-4D97-AF65-F5344CB8AC3E}">
        <p14:creationId xmlns:p14="http://schemas.microsoft.com/office/powerpoint/2010/main" val="560476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accent4"/>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7AA20A23-A33B-4A1B-9162-707282E53592}"/>
              </a:ext>
            </a:extLst>
          </p:cNvPr>
          <p:cNvPicPr>
            <a:picLocks noChangeAspect="1"/>
          </p:cNvPicPr>
          <p:nvPr userDrawn="1"/>
        </p:nvPicPr>
        <p:blipFill>
          <a:blip r:embed="rId2">
            <a:extLst>
              <a:ext uri="{96DAC541-7B7A-43D3-8B79-37D633B846F1}">
                <asvg:svgBlip xmlns:asvg="http://schemas.microsoft.com/office/drawing/2016/SVG/main" r:embed="rId3"/>
              </a:ext>
            </a:extLst>
          </a:blip>
          <a:srcRect b="15602"/>
          <a:stretch>
            <a:fillRect/>
          </a:stretch>
        </p:blipFill>
        <p:spPr>
          <a:xfrm>
            <a:off x="1066800" y="523183"/>
            <a:ext cx="10058400" cy="6334817"/>
          </a:xfrm>
          <a:custGeom>
            <a:avLst/>
            <a:gdLst>
              <a:gd name="connsiteX0" fmla="*/ 0 w 10058400"/>
              <a:gd name="connsiteY0" fmla="*/ 0 h 6334817"/>
              <a:gd name="connsiteX1" fmla="*/ 10058400 w 10058400"/>
              <a:gd name="connsiteY1" fmla="*/ 0 h 6334817"/>
              <a:gd name="connsiteX2" fmla="*/ 10058400 w 10058400"/>
              <a:gd name="connsiteY2" fmla="*/ 6334817 h 6334817"/>
              <a:gd name="connsiteX3" fmla="*/ 0 w 10058400"/>
              <a:gd name="connsiteY3" fmla="*/ 6334817 h 6334817"/>
            </a:gdLst>
            <a:ahLst/>
            <a:cxnLst>
              <a:cxn ang="0">
                <a:pos x="connsiteX0" y="connsiteY0"/>
              </a:cxn>
              <a:cxn ang="0">
                <a:pos x="connsiteX1" y="connsiteY1"/>
              </a:cxn>
              <a:cxn ang="0">
                <a:pos x="connsiteX2" y="connsiteY2"/>
              </a:cxn>
              <a:cxn ang="0">
                <a:pos x="connsiteX3" y="connsiteY3"/>
              </a:cxn>
            </a:cxnLst>
            <a:rect l="l" t="t" r="r" b="b"/>
            <a:pathLst>
              <a:path w="10058400" h="6334817">
                <a:moveTo>
                  <a:pt x="0" y="0"/>
                </a:moveTo>
                <a:lnTo>
                  <a:pt x="10058400" y="0"/>
                </a:lnTo>
                <a:lnTo>
                  <a:pt x="10058400" y="6334817"/>
                </a:lnTo>
                <a:lnTo>
                  <a:pt x="0" y="6334817"/>
                </a:lnTo>
                <a:close/>
              </a:path>
            </a:pathLst>
          </a:custGeom>
        </p:spPr>
      </p:pic>
      <p:sp>
        <p:nvSpPr>
          <p:cNvPr id="5" name="Title 1">
            <a:extLst>
              <a:ext uri="{FF2B5EF4-FFF2-40B4-BE49-F238E27FC236}">
                <a16:creationId xmlns:a16="http://schemas.microsoft.com/office/drawing/2014/main" id="{B136F446-5EA3-48C4-AA8D-AB9850B03B61}"/>
              </a:ext>
            </a:extLst>
          </p:cNvPr>
          <p:cNvSpPr>
            <a:spLocks noGrp="1"/>
          </p:cNvSpPr>
          <p:nvPr>
            <p:ph type="title" hasCustomPrompt="1"/>
          </p:nvPr>
        </p:nvSpPr>
        <p:spPr>
          <a:xfrm>
            <a:off x="2331718" y="1460692"/>
            <a:ext cx="7772402" cy="685800"/>
          </a:xfrm>
        </p:spPr>
        <p:txBody>
          <a:bodyPr>
            <a:normAutofit/>
          </a:bodyPr>
          <a:lstStyle>
            <a:lvl1pPr marL="0" indent="0" algn="ctr">
              <a:buFont typeface="Arial" panose="020B0604020202020204" pitchFamily="34" charset="0"/>
              <a:buNone/>
              <a:defRPr sz="4000">
                <a:solidFill>
                  <a:schemeClr val="tx1">
                    <a:lumMod val="75000"/>
                    <a:lumOff val="25000"/>
                  </a:schemeClr>
                </a:solidFill>
              </a:defRPr>
            </a:lvl1pPr>
          </a:lstStyle>
          <a:p>
            <a:r>
              <a:rPr lang="en-US" dirty="0"/>
              <a:t>Add title</a:t>
            </a:r>
          </a:p>
        </p:txBody>
      </p:sp>
      <p:sp>
        <p:nvSpPr>
          <p:cNvPr id="11" name="Text Placeholder 10">
            <a:extLst>
              <a:ext uri="{FF2B5EF4-FFF2-40B4-BE49-F238E27FC236}">
                <a16:creationId xmlns:a16="http://schemas.microsoft.com/office/drawing/2014/main" id="{66B70600-CFB5-4805-BC68-5AE22166B568}"/>
              </a:ext>
            </a:extLst>
          </p:cNvPr>
          <p:cNvSpPr>
            <a:spLocks noGrp="1"/>
          </p:cNvSpPr>
          <p:nvPr>
            <p:ph type="body" sz="quarter" idx="11" hasCustomPrompt="1"/>
          </p:nvPr>
        </p:nvSpPr>
        <p:spPr>
          <a:xfrm>
            <a:off x="2331720" y="2951305"/>
            <a:ext cx="7772400" cy="3456432"/>
          </a:xfrm>
        </p:spPr>
        <p:txBody>
          <a:bodyPr/>
          <a:lstStyle>
            <a:lvl1pPr algn="l">
              <a:defRPr sz="1800">
                <a:solidFill>
                  <a:schemeClr val="tx1">
                    <a:lumMod val="75000"/>
                    <a:lumOff val="25000"/>
                  </a:schemeClr>
                </a:solidFill>
              </a:defRPr>
            </a:lvl1pPr>
          </a:lstStyle>
          <a:p>
            <a:pPr lvl="0"/>
            <a:r>
              <a:rPr lang="en-US" dirty="0"/>
              <a:t>Add text</a:t>
            </a:r>
          </a:p>
        </p:txBody>
      </p:sp>
      <p:pic>
        <p:nvPicPr>
          <p:cNvPr id="2" name="Graphic 1">
            <a:extLst>
              <a:ext uri="{FF2B5EF4-FFF2-40B4-BE49-F238E27FC236}">
                <a16:creationId xmlns:a16="http://schemas.microsoft.com/office/drawing/2014/main" id="{09C8060D-32CA-4A3C-9EAF-A2D3801AB86B}"/>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021930" y="2240374"/>
            <a:ext cx="6148139" cy="195327"/>
          </a:xfrm>
          <a:prstGeom prst="rect">
            <a:avLst/>
          </a:prstGeom>
        </p:spPr>
      </p:pic>
    </p:spTree>
    <p:extLst>
      <p:ext uri="{BB962C8B-B14F-4D97-AF65-F5344CB8AC3E}">
        <p14:creationId xmlns:p14="http://schemas.microsoft.com/office/powerpoint/2010/main" val="3688022504"/>
      </p:ext>
    </p:extLst>
  </p:cSld>
  <p:clrMapOvr>
    <a:masterClrMapping/>
  </p:clrMapOvr>
  <p:extLst>
    <p:ext uri="{DCECCB84-F9BA-43D5-87BE-67443E8EF086}">
      <p15:sldGuideLst xmlns:p15="http://schemas.microsoft.com/office/powerpoint/2012/main">
        <p15:guide id="1" orient="horz" pos="172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CC92641-A8C8-41F9-8E1C-7C929693C69C}"/>
              </a:ext>
            </a:extLst>
          </p:cNvPr>
          <p:cNvSpPr>
            <a:spLocks noGrp="1"/>
          </p:cNvSpPr>
          <p:nvPr>
            <p:ph type="title" hasCustomPrompt="1"/>
          </p:nvPr>
        </p:nvSpPr>
        <p:spPr>
          <a:xfrm>
            <a:off x="4389119" y="946653"/>
            <a:ext cx="6857999" cy="653547"/>
          </a:xfrm>
        </p:spPr>
        <p:txBody>
          <a:bodyPr>
            <a:normAutofit/>
          </a:bodyPr>
          <a:lstStyle>
            <a:lvl1pPr>
              <a:defRPr sz="4000">
                <a:solidFill>
                  <a:schemeClr val="bg1"/>
                </a:solidFill>
              </a:defRPr>
            </a:lvl1pPr>
          </a:lstStyle>
          <a:p>
            <a:r>
              <a:rPr lang="en-US" dirty="0"/>
              <a:t>Add title</a:t>
            </a:r>
          </a:p>
        </p:txBody>
      </p:sp>
      <p:sp>
        <p:nvSpPr>
          <p:cNvPr id="7" name="Text Placeholder 6">
            <a:extLst>
              <a:ext uri="{FF2B5EF4-FFF2-40B4-BE49-F238E27FC236}">
                <a16:creationId xmlns:a16="http://schemas.microsoft.com/office/drawing/2014/main" id="{97CC55B6-E9DA-4B68-A0D8-957F46B46517}"/>
              </a:ext>
            </a:extLst>
          </p:cNvPr>
          <p:cNvSpPr>
            <a:spLocks noGrp="1"/>
          </p:cNvSpPr>
          <p:nvPr>
            <p:ph type="body" sz="quarter" idx="11" hasCustomPrompt="1"/>
          </p:nvPr>
        </p:nvSpPr>
        <p:spPr>
          <a:xfrm>
            <a:off x="4389120" y="2062956"/>
            <a:ext cx="6858000" cy="4233672"/>
          </a:xfrm>
        </p:spPr>
        <p:txBody>
          <a:bodyPr>
            <a:normAutofit/>
          </a:bodyPr>
          <a:lstStyle>
            <a:lvl1pPr>
              <a:defRPr sz="1800">
                <a:solidFill>
                  <a:schemeClr val="bg1"/>
                </a:solidFill>
              </a:defRPr>
            </a:lvl1pPr>
          </a:lstStyle>
          <a:p>
            <a:pPr lvl="0"/>
            <a:r>
              <a:rPr lang="en-US" dirty="0"/>
              <a:t>Add text</a:t>
            </a:r>
          </a:p>
        </p:txBody>
      </p:sp>
    </p:spTree>
    <p:extLst>
      <p:ext uri="{BB962C8B-B14F-4D97-AF65-F5344CB8AC3E}">
        <p14:creationId xmlns:p14="http://schemas.microsoft.com/office/powerpoint/2010/main" val="2630451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bg>
      <p:bgPr>
        <a:solidFill>
          <a:schemeClr val="accent4"/>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C6103AFC-AC4C-4756-AEEE-B0D669AC8C89}"/>
              </a:ext>
            </a:extLst>
          </p:cNvPr>
          <p:cNvPicPr>
            <a:picLocks noChangeAspect="1"/>
          </p:cNvPicPr>
          <p:nvPr userDrawn="1"/>
        </p:nvPicPr>
        <p:blipFill>
          <a:blip r:embed="rId2">
            <a:extLst>
              <a:ext uri="{96DAC541-7B7A-43D3-8B79-37D633B846F1}">
                <asvg:svgBlip xmlns:asvg="http://schemas.microsoft.com/office/drawing/2016/SVG/main" r:embed="rId3"/>
              </a:ext>
            </a:extLst>
          </a:blip>
          <a:srcRect b="44880"/>
          <a:stretch>
            <a:fillRect/>
          </a:stretch>
        </p:blipFill>
        <p:spPr>
          <a:xfrm>
            <a:off x="878302" y="469222"/>
            <a:ext cx="10424160" cy="6388778"/>
          </a:xfrm>
          <a:custGeom>
            <a:avLst/>
            <a:gdLst>
              <a:gd name="connsiteX0" fmla="*/ 0 w 10424160"/>
              <a:gd name="connsiteY0" fmla="*/ 0 h 6388778"/>
              <a:gd name="connsiteX1" fmla="*/ 10424160 w 10424160"/>
              <a:gd name="connsiteY1" fmla="*/ 0 h 6388778"/>
              <a:gd name="connsiteX2" fmla="*/ 10424160 w 10424160"/>
              <a:gd name="connsiteY2" fmla="*/ 6388778 h 6388778"/>
              <a:gd name="connsiteX3" fmla="*/ 0 w 10424160"/>
              <a:gd name="connsiteY3" fmla="*/ 6388778 h 6388778"/>
            </a:gdLst>
            <a:ahLst/>
            <a:cxnLst>
              <a:cxn ang="0">
                <a:pos x="connsiteX0" y="connsiteY0"/>
              </a:cxn>
              <a:cxn ang="0">
                <a:pos x="connsiteX1" y="connsiteY1"/>
              </a:cxn>
              <a:cxn ang="0">
                <a:pos x="connsiteX2" y="connsiteY2"/>
              </a:cxn>
              <a:cxn ang="0">
                <a:pos x="connsiteX3" y="connsiteY3"/>
              </a:cxn>
            </a:cxnLst>
            <a:rect l="l" t="t" r="r" b="b"/>
            <a:pathLst>
              <a:path w="10424160" h="6388778">
                <a:moveTo>
                  <a:pt x="0" y="0"/>
                </a:moveTo>
                <a:lnTo>
                  <a:pt x="10424160" y="0"/>
                </a:lnTo>
                <a:lnTo>
                  <a:pt x="10424160" y="6388778"/>
                </a:lnTo>
                <a:lnTo>
                  <a:pt x="0" y="6388778"/>
                </a:lnTo>
                <a:close/>
              </a:path>
            </a:pathLst>
          </a:custGeom>
        </p:spPr>
      </p:pic>
      <p:sp>
        <p:nvSpPr>
          <p:cNvPr id="5" name="Title 1">
            <a:extLst>
              <a:ext uri="{FF2B5EF4-FFF2-40B4-BE49-F238E27FC236}">
                <a16:creationId xmlns:a16="http://schemas.microsoft.com/office/drawing/2014/main" id="{A4604EF9-570E-48F5-BA06-DEB9EB7F7D59}"/>
              </a:ext>
            </a:extLst>
          </p:cNvPr>
          <p:cNvSpPr>
            <a:spLocks noGrp="1"/>
          </p:cNvSpPr>
          <p:nvPr>
            <p:ph type="title" hasCustomPrompt="1"/>
          </p:nvPr>
        </p:nvSpPr>
        <p:spPr>
          <a:xfrm>
            <a:off x="3657599" y="1460692"/>
            <a:ext cx="6857999" cy="685800"/>
          </a:xfrm>
        </p:spPr>
        <p:txBody>
          <a:bodyPr>
            <a:normAutofit/>
          </a:bodyPr>
          <a:lstStyle>
            <a:lvl1pPr>
              <a:defRPr sz="4000">
                <a:solidFill>
                  <a:schemeClr val="tx1">
                    <a:lumMod val="75000"/>
                    <a:lumOff val="25000"/>
                  </a:schemeClr>
                </a:solidFill>
              </a:defRPr>
            </a:lvl1pPr>
          </a:lstStyle>
          <a:p>
            <a:r>
              <a:rPr lang="en-US" dirty="0"/>
              <a:t>Add title</a:t>
            </a:r>
          </a:p>
        </p:txBody>
      </p:sp>
      <p:sp>
        <p:nvSpPr>
          <p:cNvPr id="12" name="Text Placeholder 11">
            <a:extLst>
              <a:ext uri="{FF2B5EF4-FFF2-40B4-BE49-F238E27FC236}">
                <a16:creationId xmlns:a16="http://schemas.microsoft.com/office/drawing/2014/main" id="{F0B30880-FB83-4FD8-B7A4-675D68A47928}"/>
              </a:ext>
            </a:extLst>
          </p:cNvPr>
          <p:cNvSpPr>
            <a:spLocks noGrp="1"/>
          </p:cNvSpPr>
          <p:nvPr>
            <p:ph type="body" sz="quarter" idx="11" hasCustomPrompt="1"/>
          </p:nvPr>
        </p:nvSpPr>
        <p:spPr>
          <a:xfrm>
            <a:off x="3657600" y="2438570"/>
            <a:ext cx="6858000" cy="3950208"/>
          </a:xfrm>
        </p:spPr>
        <p:txBody>
          <a:bodyPr>
            <a:normAutofit/>
          </a:bodyPr>
          <a:lstStyle>
            <a:lvl1pPr>
              <a:defRPr sz="1800">
                <a:solidFill>
                  <a:schemeClr val="tx1">
                    <a:lumMod val="75000"/>
                    <a:lumOff val="25000"/>
                  </a:schemeClr>
                </a:solidFill>
              </a:defRPr>
            </a:lvl1pPr>
          </a:lstStyle>
          <a:p>
            <a:pPr lvl="0"/>
            <a:r>
              <a:rPr lang="en-US" dirty="0"/>
              <a:t>Add text</a:t>
            </a:r>
          </a:p>
        </p:txBody>
      </p:sp>
    </p:spTree>
    <p:extLst>
      <p:ext uri="{BB962C8B-B14F-4D97-AF65-F5344CB8AC3E}">
        <p14:creationId xmlns:p14="http://schemas.microsoft.com/office/powerpoint/2010/main" val="838183944"/>
      </p:ext>
    </p:extLst>
  </p:cSld>
  <p:clrMapOvr>
    <a:masterClrMapping/>
  </p:clrMapOvr>
  <p:extLst>
    <p:ext uri="{DCECCB84-F9BA-43D5-87BE-67443E8EF086}">
      <p15:sldGuideLst xmlns:p15="http://schemas.microsoft.com/office/powerpoint/2012/main">
        <p15:guide id="1" orient="horz" pos="129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9775E2-26ED-4CEF-94F6-7C85D113D53B}"/>
              </a:ext>
            </a:extLst>
          </p:cNvPr>
          <p:cNvSpPr>
            <a:spLocks noGrp="1"/>
          </p:cNvSpPr>
          <p:nvPr>
            <p:ph type="title"/>
          </p:nvPr>
        </p:nvSpPr>
        <p:spPr>
          <a:xfrm>
            <a:off x="914400" y="946653"/>
            <a:ext cx="100584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BF32AB5-76E2-49F4-96EE-B419AF1F03C2}"/>
              </a:ext>
            </a:extLst>
          </p:cNvPr>
          <p:cNvSpPr>
            <a:spLocks noGrp="1"/>
          </p:cNvSpPr>
          <p:nvPr>
            <p:ph type="body" idx="1"/>
          </p:nvPr>
        </p:nvSpPr>
        <p:spPr>
          <a:xfrm>
            <a:off x="914400" y="2294859"/>
            <a:ext cx="10058400" cy="372093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660577"/>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7" r:id="rId3"/>
    <p:sldLayoutId id="2147483662" r:id="rId4"/>
    <p:sldLayoutId id="2147483663" r:id="rId5"/>
    <p:sldLayoutId id="2147483664" r:id="rId6"/>
    <p:sldLayoutId id="2147483665" r:id="rId7"/>
    <p:sldLayoutId id="214748366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6" userDrawn="1">
          <p15:clr>
            <a:srgbClr val="F26B43"/>
          </p15:clr>
        </p15:guide>
        <p15:guide id="2" pos="576" userDrawn="1">
          <p15:clr>
            <a:srgbClr val="F26B43"/>
          </p15:clr>
        </p15:guide>
        <p15:guide id="3" pos="7104" userDrawn="1">
          <p15:clr>
            <a:srgbClr val="F26B43"/>
          </p15:clr>
        </p15:guide>
        <p15:guide id="4" orient="horz" pos="3744" userDrawn="1">
          <p15:clr>
            <a:srgbClr val="F26B43"/>
          </p15:clr>
        </p15:guide>
        <p15:guide id="5" pos="2760" userDrawn="1">
          <p15:clr>
            <a:srgbClr val="F26B43"/>
          </p15:clr>
        </p15:guide>
        <p15:guide id="6" pos="4944" userDrawn="1">
          <p15:clr>
            <a:srgbClr val="F26B43"/>
          </p15:clr>
        </p15:guide>
        <p15:guide id="7" orient="horz" pos="4032"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svg"/><Relationship Id="rId11" Type="http://schemas.openxmlformats.org/officeDocument/2006/relationships/image" Target="../media/image17.jpe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8.png"/><Relationship Id="rId4" Type="http://schemas.openxmlformats.org/officeDocument/2006/relationships/image" Target="../media/image12.svg"/></Relationships>
</file>

<file path=ppt/slides/_rels/slide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9.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jpeg"/><Relationship Id="rId5" Type="http://schemas.openxmlformats.org/officeDocument/2006/relationships/image" Target="../media/image11.png"/><Relationship Id="rId10" Type="http://schemas.openxmlformats.org/officeDocument/2006/relationships/image" Target="../media/image22.png"/><Relationship Id="rId4" Type="http://schemas.openxmlformats.org/officeDocument/2006/relationships/image" Target="../media/image10.sv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23.png"/><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5.png"/><Relationship Id="rId7"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6.svg"/></Relationships>
</file>

<file path=ppt/slides/_rels/slide7.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5.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7E3D5-B129-455A-8D61-5DE355CFB91F}"/>
              </a:ext>
            </a:extLst>
          </p:cNvPr>
          <p:cNvSpPr>
            <a:spLocks noGrp="1"/>
          </p:cNvSpPr>
          <p:nvPr>
            <p:ph type="title"/>
          </p:nvPr>
        </p:nvSpPr>
        <p:spPr>
          <a:xfrm>
            <a:off x="2895600" y="450217"/>
            <a:ext cx="6400800" cy="640080"/>
          </a:xfrm>
        </p:spPr>
        <p:txBody>
          <a:bodyPr>
            <a:noAutofit/>
          </a:bodyPr>
          <a:lstStyle/>
          <a:p>
            <a:r>
              <a:rPr lang="en-US" dirty="0" err="1"/>
              <a:t>Kwartaal</a:t>
            </a:r>
            <a:r>
              <a:rPr lang="en-US" dirty="0"/>
              <a:t> 1</a:t>
            </a:r>
            <a:br>
              <a:rPr lang="en-US" dirty="0">
                <a:latin typeface="+mj-lt"/>
              </a:rPr>
            </a:br>
            <a:endParaRPr lang="en-US" dirty="0"/>
          </a:p>
        </p:txBody>
      </p:sp>
      <p:sp>
        <p:nvSpPr>
          <p:cNvPr id="3" name="Text Placeholder 2">
            <a:extLst>
              <a:ext uri="{FF2B5EF4-FFF2-40B4-BE49-F238E27FC236}">
                <a16:creationId xmlns:a16="http://schemas.microsoft.com/office/drawing/2014/main" id="{EDE512D6-1B42-4E1C-AEE3-478A340AC162}"/>
              </a:ext>
            </a:extLst>
          </p:cNvPr>
          <p:cNvSpPr>
            <a:spLocks noGrp="1"/>
          </p:cNvSpPr>
          <p:nvPr>
            <p:ph type="body" sz="quarter" idx="10"/>
          </p:nvPr>
        </p:nvSpPr>
        <p:spPr>
          <a:xfrm>
            <a:off x="1397340" y="1387259"/>
            <a:ext cx="8796047" cy="1773936"/>
          </a:xfrm>
        </p:spPr>
        <p:txBody>
          <a:bodyPr>
            <a:normAutofit fontScale="77500" lnSpcReduction="20000"/>
          </a:bodyPr>
          <a:lstStyle/>
          <a:p>
            <a:r>
              <a:rPr lang="en-US" dirty="0"/>
              <a:t>Gr 9: </a:t>
            </a:r>
            <a:r>
              <a:rPr lang="en-US" dirty="0" err="1"/>
              <a:t>Selfontwikkeling</a:t>
            </a:r>
            <a:r>
              <a:rPr lang="en-US" dirty="0"/>
              <a:t> in die </a:t>
            </a:r>
            <a:r>
              <a:rPr lang="en-US" dirty="0" err="1"/>
              <a:t>Samelewing</a:t>
            </a:r>
            <a:endParaRPr lang="en-US" dirty="0"/>
          </a:p>
        </p:txBody>
      </p:sp>
      <p:sp>
        <p:nvSpPr>
          <p:cNvPr id="4" name="Text Placeholder 3">
            <a:extLst>
              <a:ext uri="{FF2B5EF4-FFF2-40B4-BE49-F238E27FC236}">
                <a16:creationId xmlns:a16="http://schemas.microsoft.com/office/drawing/2014/main" id="{88B348B4-1179-40C0-B903-717D79F0A399}"/>
              </a:ext>
            </a:extLst>
          </p:cNvPr>
          <p:cNvSpPr>
            <a:spLocks noGrp="1"/>
          </p:cNvSpPr>
          <p:nvPr>
            <p:ph type="body" sz="quarter" idx="11"/>
          </p:nvPr>
        </p:nvSpPr>
        <p:spPr>
          <a:xfrm>
            <a:off x="1286415" y="3212347"/>
            <a:ext cx="9017896" cy="640080"/>
          </a:xfrm>
        </p:spPr>
        <p:txBody>
          <a:bodyPr>
            <a:normAutofit/>
          </a:bodyPr>
          <a:lstStyle/>
          <a:p>
            <a:r>
              <a:rPr lang="en-US" dirty="0"/>
              <a:t>Les 2 - </a:t>
            </a:r>
            <a:r>
              <a:rPr lang="en-GB" dirty="0" err="1"/>
              <a:t>Faktore</a:t>
            </a:r>
            <a:r>
              <a:rPr lang="en-GB" dirty="0"/>
              <a:t> wat </a:t>
            </a:r>
            <a:r>
              <a:rPr lang="en-GB" dirty="0" err="1"/>
              <a:t>persoonlike</a:t>
            </a:r>
            <a:r>
              <a:rPr lang="en-GB" dirty="0"/>
              <a:t> </a:t>
            </a:r>
            <a:r>
              <a:rPr lang="en-GB" dirty="0" err="1"/>
              <a:t>gedrag</a:t>
            </a:r>
            <a:r>
              <a:rPr lang="en-GB" dirty="0"/>
              <a:t> </a:t>
            </a:r>
            <a:r>
              <a:rPr lang="en-GB" dirty="0" err="1"/>
              <a:t>be</a:t>
            </a:r>
            <a:r>
              <a:rPr lang="en-GB" dirty="0" err="1">
                <a:cs typeface="Calibri" panose="020F0502020204030204" pitchFamily="34" charset="0"/>
              </a:rPr>
              <a:t>ïnvloed</a:t>
            </a:r>
            <a:endParaRPr lang="en-US" dirty="0"/>
          </a:p>
        </p:txBody>
      </p:sp>
      <p:pic>
        <p:nvPicPr>
          <p:cNvPr id="12" name="Graphic 11" descr="Illustration of a pencil character ">
            <a:extLst>
              <a:ext uri="{FF2B5EF4-FFF2-40B4-BE49-F238E27FC236}">
                <a16:creationId xmlns:a16="http://schemas.microsoft.com/office/drawing/2014/main" id="{937FAC84-23F1-401F-A313-68AD63D601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077964">
            <a:off x="992208" y="4331576"/>
            <a:ext cx="1155789" cy="1971643"/>
          </a:xfrm>
          <a:prstGeom prst="rect">
            <a:avLst/>
          </a:prstGeom>
        </p:spPr>
      </p:pic>
      <p:pic>
        <p:nvPicPr>
          <p:cNvPr id="8" name="Graphic 7" descr="Illustration of a blue bag of school supplies character ">
            <a:extLst>
              <a:ext uri="{FF2B5EF4-FFF2-40B4-BE49-F238E27FC236}">
                <a16:creationId xmlns:a16="http://schemas.microsoft.com/office/drawing/2014/main" id="{F3A63EAE-D921-4D74-B1C8-6D0E847DFD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98648" y="4541006"/>
            <a:ext cx="2483858" cy="1709233"/>
          </a:xfrm>
          <a:prstGeom prst="rect">
            <a:avLst/>
          </a:prstGeom>
        </p:spPr>
      </p:pic>
      <p:pic>
        <p:nvPicPr>
          <p:cNvPr id="10" name="Graphic 9" descr="Illustration of a purple book character ">
            <a:extLst>
              <a:ext uri="{FF2B5EF4-FFF2-40B4-BE49-F238E27FC236}">
                <a16:creationId xmlns:a16="http://schemas.microsoft.com/office/drawing/2014/main" id="{8A4FC9B1-AAE5-49E7-9209-B1CD7DC8CD9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6291377" y="4294761"/>
            <a:ext cx="1775352" cy="2059055"/>
          </a:xfrm>
          <a:prstGeom prst="rect">
            <a:avLst/>
          </a:prstGeom>
        </p:spPr>
      </p:pic>
      <p:pic>
        <p:nvPicPr>
          <p:cNvPr id="6" name="Graphic 5" descr="Illustration of a globe character ">
            <a:extLst>
              <a:ext uri="{FF2B5EF4-FFF2-40B4-BE49-F238E27FC236}">
                <a16:creationId xmlns:a16="http://schemas.microsoft.com/office/drawing/2014/main" id="{A1CF0450-3738-4D52-BF18-A90C1F16AC6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75601" y="4685944"/>
            <a:ext cx="2213723" cy="1748841"/>
          </a:xfrm>
          <a:prstGeom prst="rect">
            <a:avLst/>
          </a:prstGeom>
        </p:spPr>
      </p:pic>
      <p:pic>
        <p:nvPicPr>
          <p:cNvPr id="5" name="Picture 4">
            <a:extLst>
              <a:ext uri="{FF2B5EF4-FFF2-40B4-BE49-F238E27FC236}">
                <a16:creationId xmlns:a16="http://schemas.microsoft.com/office/drawing/2014/main" id="{1ED7A34E-B8F3-9994-A8FA-574CB46EC35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7550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3972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E16C4-8E88-4788-939C-687DC13FBBAF}"/>
              </a:ext>
            </a:extLst>
          </p:cNvPr>
          <p:cNvSpPr>
            <a:spLocks noGrp="1"/>
          </p:cNvSpPr>
          <p:nvPr>
            <p:ph type="title"/>
          </p:nvPr>
        </p:nvSpPr>
        <p:spPr>
          <a:xfrm>
            <a:off x="293234" y="683580"/>
            <a:ext cx="11605532" cy="653547"/>
          </a:xfrm>
        </p:spPr>
        <p:txBody>
          <a:bodyPr>
            <a:normAutofit/>
          </a:bodyPr>
          <a:lstStyle/>
          <a:p>
            <a:pPr algn="ctr"/>
            <a:r>
              <a:rPr lang="en-ZA" dirty="0" err="1"/>
              <a:t>Faktore</a:t>
            </a:r>
            <a:r>
              <a:rPr lang="en-ZA" dirty="0"/>
              <a:t> wat </a:t>
            </a:r>
            <a:r>
              <a:rPr lang="en-ZA" dirty="0" err="1"/>
              <a:t>persoonlike</a:t>
            </a:r>
            <a:r>
              <a:rPr lang="en-ZA" dirty="0"/>
              <a:t> </a:t>
            </a:r>
            <a:r>
              <a:rPr lang="en-ZA" dirty="0" err="1"/>
              <a:t>gedrag</a:t>
            </a:r>
            <a:r>
              <a:rPr lang="en-ZA" dirty="0"/>
              <a:t> </a:t>
            </a:r>
            <a:r>
              <a:rPr lang="en-ZA" dirty="0" err="1"/>
              <a:t>be</a:t>
            </a:r>
            <a:r>
              <a:rPr lang="en-ZA" dirty="0" err="1">
                <a:cs typeface="Calibri" panose="020F0502020204030204" pitchFamily="34" charset="0"/>
              </a:rPr>
              <a:t>ïnvloed</a:t>
            </a:r>
            <a:endParaRPr lang="en-US" dirty="0"/>
          </a:p>
        </p:txBody>
      </p:sp>
      <p:grpSp>
        <p:nvGrpSpPr>
          <p:cNvPr id="19" name="Group 18">
            <a:extLst>
              <a:ext uri="{FF2B5EF4-FFF2-40B4-BE49-F238E27FC236}">
                <a16:creationId xmlns:a16="http://schemas.microsoft.com/office/drawing/2014/main" id="{0961AB4A-36B1-476B-A767-6EA3E467EC80}"/>
              </a:ext>
            </a:extLst>
          </p:cNvPr>
          <p:cNvGrpSpPr/>
          <p:nvPr/>
        </p:nvGrpSpPr>
        <p:grpSpPr>
          <a:xfrm>
            <a:off x="293234" y="5694529"/>
            <a:ext cx="959781" cy="959781"/>
            <a:chOff x="9851261" y="2392710"/>
            <a:chExt cx="1871819" cy="1871819"/>
          </a:xfrm>
        </p:grpSpPr>
        <p:sp>
          <p:nvSpPr>
            <p:cNvPr id="9" name="Oval 8">
              <a:extLst>
                <a:ext uri="{FF2B5EF4-FFF2-40B4-BE49-F238E27FC236}">
                  <a16:creationId xmlns:a16="http://schemas.microsoft.com/office/drawing/2014/main" id="{5468FE83-48E7-47DD-AD54-0B081DFC6153}"/>
                </a:ext>
                <a:ext uri="{C183D7F6-B498-43B3-948B-1728B52AA6E4}">
                  <adec:decorative xmlns:adec="http://schemas.microsoft.com/office/drawing/2017/decorative" val="1"/>
                </a:ext>
              </a:extLst>
            </p:cNvPr>
            <p:cNvSpPr/>
            <p:nvPr/>
          </p:nvSpPr>
          <p:spPr>
            <a:xfrm>
              <a:off x="9851261" y="2392710"/>
              <a:ext cx="1871819" cy="187181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descr="Illustration of a blue bag of school supplies character ">
              <a:extLst>
                <a:ext uri="{FF2B5EF4-FFF2-40B4-BE49-F238E27FC236}">
                  <a16:creationId xmlns:a16="http://schemas.microsoft.com/office/drawing/2014/main" id="{3439F3EA-3441-4FC6-A458-4D5CA033D3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95095" y="2814517"/>
              <a:ext cx="1601360" cy="1101954"/>
            </a:xfrm>
            <a:prstGeom prst="rect">
              <a:avLst/>
            </a:prstGeom>
          </p:spPr>
        </p:pic>
      </p:grpSp>
      <p:pic>
        <p:nvPicPr>
          <p:cNvPr id="15" name="Picture 14">
            <a:extLst>
              <a:ext uri="{FF2B5EF4-FFF2-40B4-BE49-F238E27FC236}">
                <a16:creationId xmlns:a16="http://schemas.microsoft.com/office/drawing/2014/main" id="{B9730E17-1436-4191-9279-55EB2A13984C}"/>
              </a:ext>
            </a:extLst>
          </p:cNvPr>
          <p:cNvPicPr>
            <a:picLocks noChangeAspect="1"/>
          </p:cNvPicPr>
          <p:nvPr/>
        </p:nvPicPr>
        <p:blipFill>
          <a:blip r:embed="rId5"/>
          <a:stretch>
            <a:fillRect/>
          </a:stretch>
        </p:blipFill>
        <p:spPr>
          <a:xfrm>
            <a:off x="2729505" y="1713665"/>
            <a:ext cx="6732990" cy="4460755"/>
          </a:xfrm>
          <a:prstGeom prst="rect">
            <a:avLst/>
          </a:prstGeom>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16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3972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E16C4-8E88-4788-939C-687DC13FBBAF}"/>
              </a:ext>
            </a:extLst>
          </p:cNvPr>
          <p:cNvSpPr>
            <a:spLocks noGrp="1"/>
          </p:cNvSpPr>
          <p:nvPr>
            <p:ph type="title"/>
          </p:nvPr>
        </p:nvSpPr>
        <p:spPr>
          <a:xfrm>
            <a:off x="188569" y="772455"/>
            <a:ext cx="11605532" cy="653547"/>
          </a:xfrm>
        </p:spPr>
        <p:txBody>
          <a:bodyPr>
            <a:normAutofit/>
          </a:bodyPr>
          <a:lstStyle/>
          <a:p>
            <a:pPr algn="ctr"/>
            <a:r>
              <a:rPr lang="en-ZA" dirty="0" err="1"/>
              <a:t>Faktore</a:t>
            </a:r>
            <a:r>
              <a:rPr lang="en-ZA" dirty="0"/>
              <a:t> wat </a:t>
            </a:r>
            <a:r>
              <a:rPr lang="en-ZA" dirty="0" err="1"/>
              <a:t>persoonlike</a:t>
            </a:r>
            <a:r>
              <a:rPr lang="en-ZA" dirty="0"/>
              <a:t> </a:t>
            </a:r>
            <a:r>
              <a:rPr lang="en-ZA" dirty="0" err="1"/>
              <a:t>gedrag</a:t>
            </a:r>
            <a:r>
              <a:rPr lang="en-ZA" dirty="0"/>
              <a:t> </a:t>
            </a:r>
            <a:r>
              <a:rPr lang="en-ZA" dirty="0" err="1"/>
              <a:t>be</a:t>
            </a:r>
            <a:r>
              <a:rPr lang="en-ZA" dirty="0" err="1">
                <a:cs typeface="Calibri" panose="020F0502020204030204" pitchFamily="34" charset="0"/>
              </a:rPr>
              <a:t>ïnvloed</a:t>
            </a:r>
            <a:endParaRPr lang="en-US" dirty="0"/>
          </a:p>
        </p:txBody>
      </p:sp>
      <p:grpSp>
        <p:nvGrpSpPr>
          <p:cNvPr id="20" name="Group 19">
            <a:extLst>
              <a:ext uri="{FF2B5EF4-FFF2-40B4-BE49-F238E27FC236}">
                <a16:creationId xmlns:a16="http://schemas.microsoft.com/office/drawing/2014/main" id="{DB98EF72-3B90-420D-A8DC-5DF99D03609C}"/>
              </a:ext>
            </a:extLst>
          </p:cNvPr>
          <p:cNvGrpSpPr/>
          <p:nvPr/>
        </p:nvGrpSpPr>
        <p:grpSpPr>
          <a:xfrm>
            <a:off x="842997" y="3477055"/>
            <a:ext cx="959781" cy="959781"/>
            <a:chOff x="9859867" y="4685995"/>
            <a:chExt cx="1871819" cy="1871819"/>
          </a:xfrm>
        </p:grpSpPr>
        <p:sp>
          <p:nvSpPr>
            <p:cNvPr id="8" name="Oval 7">
              <a:extLst>
                <a:ext uri="{FF2B5EF4-FFF2-40B4-BE49-F238E27FC236}">
                  <a16:creationId xmlns:a16="http://schemas.microsoft.com/office/drawing/2014/main" id="{3FFB2B9B-1297-4B87-A518-65BAFBF8180C}"/>
                </a:ext>
                <a:ext uri="{C183D7F6-B498-43B3-948B-1728B52AA6E4}">
                  <adec:decorative xmlns:adec="http://schemas.microsoft.com/office/drawing/2017/decorative" val="1"/>
                </a:ext>
              </a:extLst>
            </p:cNvPr>
            <p:cNvSpPr/>
            <p:nvPr/>
          </p:nvSpPr>
          <p:spPr>
            <a:xfrm>
              <a:off x="9859867" y="4685995"/>
              <a:ext cx="1871819" cy="187181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Illustration of a pencil character ">
              <a:extLst>
                <a:ext uri="{FF2B5EF4-FFF2-40B4-BE49-F238E27FC236}">
                  <a16:creationId xmlns:a16="http://schemas.microsoft.com/office/drawing/2014/main" id="{60B0B067-97BF-436E-BC61-4BEA528ECB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077964">
              <a:off x="10334201" y="4746757"/>
              <a:ext cx="923149" cy="1574786"/>
            </a:xfrm>
            <a:prstGeom prst="rect">
              <a:avLst/>
            </a:prstGeom>
          </p:spPr>
        </p:pic>
      </p:grpSp>
      <p:grpSp>
        <p:nvGrpSpPr>
          <p:cNvPr id="29" name="Group 28">
            <a:extLst>
              <a:ext uri="{FF2B5EF4-FFF2-40B4-BE49-F238E27FC236}">
                <a16:creationId xmlns:a16="http://schemas.microsoft.com/office/drawing/2014/main" id="{022413BB-F1D4-42AA-B611-6D8FA0796B3D}"/>
              </a:ext>
            </a:extLst>
          </p:cNvPr>
          <p:cNvGrpSpPr/>
          <p:nvPr/>
        </p:nvGrpSpPr>
        <p:grpSpPr>
          <a:xfrm>
            <a:off x="676385" y="5634016"/>
            <a:ext cx="959781" cy="959781"/>
            <a:chOff x="9851261" y="2392710"/>
            <a:chExt cx="1871819" cy="1871819"/>
          </a:xfrm>
        </p:grpSpPr>
        <p:sp>
          <p:nvSpPr>
            <p:cNvPr id="30" name="Oval 29">
              <a:extLst>
                <a:ext uri="{FF2B5EF4-FFF2-40B4-BE49-F238E27FC236}">
                  <a16:creationId xmlns:a16="http://schemas.microsoft.com/office/drawing/2014/main" id="{3C7FBF51-CD20-476D-9F31-9772D2083BAB}"/>
                </a:ext>
                <a:ext uri="{C183D7F6-B498-43B3-948B-1728B52AA6E4}">
                  <adec:decorative xmlns:adec="http://schemas.microsoft.com/office/drawing/2017/decorative" val="1"/>
                </a:ext>
              </a:extLst>
            </p:cNvPr>
            <p:cNvSpPr/>
            <p:nvPr/>
          </p:nvSpPr>
          <p:spPr>
            <a:xfrm>
              <a:off x="9851261" y="2392710"/>
              <a:ext cx="1871819" cy="187181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Graphic 30" descr="Illustration of a blue bag of school supplies character ">
              <a:extLst>
                <a:ext uri="{FF2B5EF4-FFF2-40B4-BE49-F238E27FC236}">
                  <a16:creationId xmlns:a16="http://schemas.microsoft.com/office/drawing/2014/main" id="{A51F5E86-3BF0-468D-ADB8-3C7DE763FC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95095" y="2814517"/>
              <a:ext cx="1601360" cy="1101954"/>
            </a:xfrm>
            <a:prstGeom prst="rect">
              <a:avLst/>
            </a:prstGeom>
          </p:spPr>
        </p:pic>
      </p:grpSp>
      <p:grpSp>
        <p:nvGrpSpPr>
          <p:cNvPr id="5" name="Group 4">
            <a:extLst>
              <a:ext uri="{FF2B5EF4-FFF2-40B4-BE49-F238E27FC236}">
                <a16:creationId xmlns:a16="http://schemas.microsoft.com/office/drawing/2014/main" id="{E3E584F4-8D1F-43AD-85B4-A1258D2FF706}"/>
              </a:ext>
            </a:extLst>
          </p:cNvPr>
          <p:cNvGrpSpPr/>
          <p:nvPr/>
        </p:nvGrpSpPr>
        <p:grpSpPr>
          <a:xfrm>
            <a:off x="6479151" y="5605654"/>
            <a:ext cx="959781" cy="959781"/>
            <a:chOff x="9766720" y="1067543"/>
            <a:chExt cx="1108804" cy="1108804"/>
          </a:xfrm>
        </p:grpSpPr>
        <p:sp>
          <p:nvSpPr>
            <p:cNvPr id="6" name="Oval 5">
              <a:extLst>
                <a:ext uri="{FF2B5EF4-FFF2-40B4-BE49-F238E27FC236}">
                  <a16:creationId xmlns:a16="http://schemas.microsoft.com/office/drawing/2014/main" id="{1B916BCB-384D-4A08-BEE7-8E8B4C216B7D}"/>
                </a:ext>
                <a:ext uri="{C183D7F6-B498-43B3-948B-1728B52AA6E4}">
                  <adec:decorative xmlns:adec="http://schemas.microsoft.com/office/drawing/2017/decorative" val="1"/>
                </a:ext>
              </a:extLst>
            </p:cNvPr>
            <p:cNvSpPr/>
            <p:nvPr/>
          </p:nvSpPr>
          <p:spPr>
            <a:xfrm>
              <a:off x="9766720" y="1067543"/>
              <a:ext cx="1108804" cy="110880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descr="Illustration of a green pencil sharpener character ">
              <a:extLst>
                <a:ext uri="{FF2B5EF4-FFF2-40B4-BE49-F238E27FC236}">
                  <a16:creationId xmlns:a16="http://schemas.microsoft.com/office/drawing/2014/main" id="{A5A4FC33-D142-4E28-8346-35D781135E3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0030811" y="1240437"/>
              <a:ext cx="580622" cy="828549"/>
            </a:xfrm>
            <a:prstGeom prst="rect">
              <a:avLst/>
            </a:prstGeom>
          </p:spPr>
        </p:pic>
      </p:grpSp>
      <p:pic>
        <p:nvPicPr>
          <p:cNvPr id="9" name="Picture 8">
            <a:extLst>
              <a:ext uri="{FF2B5EF4-FFF2-40B4-BE49-F238E27FC236}">
                <a16:creationId xmlns:a16="http://schemas.microsoft.com/office/drawing/2014/main" id="{0FD974B3-0429-4E02-8132-4AAA158DFC24}"/>
              </a:ext>
            </a:extLst>
          </p:cNvPr>
          <p:cNvPicPr>
            <a:picLocks noChangeAspect="1"/>
          </p:cNvPicPr>
          <p:nvPr/>
        </p:nvPicPr>
        <p:blipFill>
          <a:blip r:embed="rId9"/>
          <a:stretch>
            <a:fillRect/>
          </a:stretch>
        </p:blipFill>
        <p:spPr>
          <a:xfrm>
            <a:off x="676385" y="1880585"/>
            <a:ext cx="5314950" cy="3514725"/>
          </a:xfrm>
          <a:prstGeom prst="rect">
            <a:avLst/>
          </a:prstGeom>
        </p:spPr>
      </p:pic>
      <p:pic>
        <p:nvPicPr>
          <p:cNvPr id="13" name="Picture 12">
            <a:extLst>
              <a:ext uri="{FF2B5EF4-FFF2-40B4-BE49-F238E27FC236}">
                <a16:creationId xmlns:a16="http://schemas.microsoft.com/office/drawing/2014/main" id="{43DF1D8F-E82D-4CE3-BED5-CAE9AAC688B0}"/>
              </a:ext>
            </a:extLst>
          </p:cNvPr>
          <p:cNvPicPr>
            <a:picLocks noChangeAspect="1"/>
          </p:cNvPicPr>
          <p:nvPr/>
        </p:nvPicPr>
        <p:blipFill>
          <a:blip r:embed="rId10"/>
          <a:stretch>
            <a:fillRect/>
          </a:stretch>
        </p:blipFill>
        <p:spPr>
          <a:xfrm>
            <a:off x="6479151" y="1857987"/>
            <a:ext cx="5314950" cy="3559920"/>
          </a:xfrm>
          <a:prstGeom prst="rect">
            <a:avLst/>
          </a:prstGeom>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2757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39729"/>
        </a:solidFill>
        <a:effectLst/>
      </p:bgPr>
    </p:bg>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DB98EF72-3B90-420D-A8DC-5DF99D03609C}"/>
              </a:ext>
            </a:extLst>
          </p:cNvPr>
          <p:cNvGrpSpPr/>
          <p:nvPr/>
        </p:nvGrpSpPr>
        <p:grpSpPr>
          <a:xfrm>
            <a:off x="1915885" y="4994190"/>
            <a:ext cx="959781" cy="959781"/>
            <a:chOff x="9859867" y="4685995"/>
            <a:chExt cx="1871819" cy="1871819"/>
          </a:xfrm>
        </p:grpSpPr>
        <p:sp>
          <p:nvSpPr>
            <p:cNvPr id="8" name="Oval 7">
              <a:extLst>
                <a:ext uri="{FF2B5EF4-FFF2-40B4-BE49-F238E27FC236}">
                  <a16:creationId xmlns:a16="http://schemas.microsoft.com/office/drawing/2014/main" id="{3FFB2B9B-1297-4B87-A518-65BAFBF8180C}"/>
                </a:ext>
                <a:ext uri="{C183D7F6-B498-43B3-948B-1728B52AA6E4}">
                  <adec:decorative xmlns:adec="http://schemas.microsoft.com/office/drawing/2017/decorative" val="1"/>
                </a:ext>
              </a:extLst>
            </p:cNvPr>
            <p:cNvSpPr/>
            <p:nvPr/>
          </p:nvSpPr>
          <p:spPr>
            <a:xfrm>
              <a:off x="9859867" y="4685995"/>
              <a:ext cx="1871819" cy="187181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Illustration of a pencil character ">
              <a:extLst>
                <a:ext uri="{FF2B5EF4-FFF2-40B4-BE49-F238E27FC236}">
                  <a16:creationId xmlns:a16="http://schemas.microsoft.com/office/drawing/2014/main" id="{60B0B067-97BF-436E-BC61-4BEA528ECB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077964">
              <a:off x="10334201" y="4746757"/>
              <a:ext cx="923149" cy="1574786"/>
            </a:xfrm>
            <a:prstGeom prst="rect">
              <a:avLst/>
            </a:prstGeom>
          </p:spPr>
        </p:pic>
      </p:grpSp>
      <p:pic>
        <p:nvPicPr>
          <p:cNvPr id="5" name="Picture 4">
            <a:extLst>
              <a:ext uri="{FF2B5EF4-FFF2-40B4-BE49-F238E27FC236}">
                <a16:creationId xmlns:a16="http://schemas.microsoft.com/office/drawing/2014/main" id="{7F465EAD-D776-4040-9A54-992587CC0934}"/>
              </a:ext>
            </a:extLst>
          </p:cNvPr>
          <p:cNvPicPr>
            <a:picLocks noChangeAspect="1"/>
          </p:cNvPicPr>
          <p:nvPr/>
        </p:nvPicPr>
        <p:blipFill>
          <a:blip r:embed="rId5"/>
          <a:stretch>
            <a:fillRect/>
          </a:stretch>
        </p:blipFill>
        <p:spPr>
          <a:xfrm>
            <a:off x="3026903" y="1511794"/>
            <a:ext cx="6832360" cy="4458506"/>
          </a:xfrm>
          <a:prstGeom prst="rect">
            <a:avLst/>
          </a:prstGeom>
        </p:spPr>
      </p:pic>
      <p:sp>
        <p:nvSpPr>
          <p:cNvPr id="11" name="Title 1">
            <a:extLst>
              <a:ext uri="{FF2B5EF4-FFF2-40B4-BE49-F238E27FC236}">
                <a16:creationId xmlns:a16="http://schemas.microsoft.com/office/drawing/2014/main" id="{43B98BCF-8E0C-4222-AEEC-3D6621B4D899}"/>
              </a:ext>
            </a:extLst>
          </p:cNvPr>
          <p:cNvSpPr txBox="1">
            <a:spLocks/>
          </p:cNvSpPr>
          <p:nvPr/>
        </p:nvSpPr>
        <p:spPr>
          <a:xfrm>
            <a:off x="188569" y="772455"/>
            <a:ext cx="11605532" cy="65354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a:solidFill>
                  <a:schemeClr val="bg1"/>
                </a:solidFill>
                <a:latin typeface="+mj-lt"/>
                <a:ea typeface="+mj-ea"/>
                <a:cs typeface="+mj-cs"/>
              </a:defRPr>
            </a:lvl1pPr>
          </a:lstStyle>
          <a:p>
            <a:pPr algn="ctr"/>
            <a:r>
              <a:rPr lang="en-ZA"/>
              <a:t>Faktore wat persoonlike gedrag be</a:t>
            </a:r>
            <a:r>
              <a:rPr lang="en-ZA">
                <a:cs typeface="Calibri" panose="020F0502020204030204" pitchFamily="34" charset="0"/>
              </a:rPr>
              <a:t>ïnvloed</a:t>
            </a:r>
            <a:endParaRPr lang="en-US" dirty="0"/>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0481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489C1B-E610-4A9C-9D28-118BB1DC57A9}"/>
              </a:ext>
            </a:extLst>
          </p:cNvPr>
          <p:cNvSpPr>
            <a:spLocks noGrp="1"/>
          </p:cNvSpPr>
          <p:nvPr>
            <p:ph type="title"/>
          </p:nvPr>
        </p:nvSpPr>
        <p:spPr/>
        <p:txBody>
          <a:bodyPr/>
          <a:lstStyle/>
          <a:p>
            <a:r>
              <a:rPr lang="en-US" dirty="0"/>
              <a:t>My </a:t>
            </a:r>
            <a:r>
              <a:rPr lang="en-US" dirty="0" err="1"/>
              <a:t>Onerkende</a:t>
            </a:r>
            <a:r>
              <a:rPr lang="en-US" dirty="0"/>
              <a:t> Held</a:t>
            </a:r>
          </a:p>
          <a:p>
            <a:endParaRPr lang="en-US" dirty="0"/>
          </a:p>
        </p:txBody>
      </p:sp>
      <p:sp>
        <p:nvSpPr>
          <p:cNvPr id="3" name="Text Placeholder 2">
            <a:extLst>
              <a:ext uri="{FF2B5EF4-FFF2-40B4-BE49-F238E27FC236}">
                <a16:creationId xmlns:a16="http://schemas.microsoft.com/office/drawing/2014/main" id="{1795168B-77B1-A847-B1E3-2433BEBFD31A}"/>
              </a:ext>
            </a:extLst>
          </p:cNvPr>
          <p:cNvSpPr>
            <a:spLocks noGrp="1"/>
          </p:cNvSpPr>
          <p:nvPr>
            <p:ph type="body" sz="quarter" idx="11"/>
          </p:nvPr>
        </p:nvSpPr>
        <p:spPr>
          <a:xfrm>
            <a:off x="2331718" y="3429000"/>
            <a:ext cx="7772400" cy="3474895"/>
          </a:xfrm>
        </p:spPr>
        <p:txBody>
          <a:bodyPr>
            <a:normAutofit/>
          </a:bodyPr>
          <a:lstStyle/>
          <a:p>
            <a:r>
              <a:rPr lang="en-US" sz="2500" dirty="0" err="1"/>
              <a:t>Liewe</a:t>
            </a:r>
            <a:r>
              <a:rPr lang="en-US" sz="2500" dirty="0"/>
              <a:t> ...</a:t>
            </a:r>
          </a:p>
          <a:p>
            <a:endParaRPr lang="en-US" sz="2500" dirty="0"/>
          </a:p>
          <a:p>
            <a:r>
              <a:rPr lang="nl-NL" sz="2500" dirty="0"/>
              <a:t>Ek weet jy verwag waarskynlik nie 'n brief soos hierdie van my af nie, maar ek wou vir jou skryf en vertel van die positiewe impak wat jy op my lewe gehad het.</a:t>
            </a:r>
            <a:endParaRPr lang="en-US" sz="2500" dirty="0"/>
          </a:p>
          <a:p>
            <a:r>
              <a:rPr lang="en-US" sz="2500" dirty="0"/>
              <a:t>…</a:t>
            </a:r>
          </a:p>
          <a:p>
            <a:endParaRPr lang="en-US" dirty="0"/>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3701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Delay 4">
            <a:extLst>
              <a:ext uri="{FF2B5EF4-FFF2-40B4-BE49-F238E27FC236}">
                <a16:creationId xmlns:a16="http://schemas.microsoft.com/office/drawing/2014/main" id="{B2BEF8A8-2F7E-4BC4-B329-918F7D0B7E95}"/>
              </a:ext>
            </a:extLst>
          </p:cNvPr>
          <p:cNvSpPr/>
          <p:nvPr/>
        </p:nvSpPr>
        <p:spPr>
          <a:xfrm>
            <a:off x="-14901" y="-46042"/>
            <a:ext cx="2899954" cy="6904042"/>
          </a:xfrm>
          <a:prstGeom prst="flowChartDelay">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4" name="Graphic 3" descr="Illustration of a globe character ">
            <a:extLst>
              <a:ext uri="{FF2B5EF4-FFF2-40B4-BE49-F238E27FC236}">
                <a16:creationId xmlns:a16="http://schemas.microsoft.com/office/drawing/2014/main" id="{60705E45-5E20-453D-94CF-53AC9F53DF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3060" y="2605491"/>
            <a:ext cx="1571814" cy="1241733"/>
          </a:xfrm>
          <a:prstGeom prst="rect">
            <a:avLst/>
          </a:prstGeom>
        </p:spPr>
      </p:pic>
      <p:grpSp>
        <p:nvGrpSpPr>
          <p:cNvPr id="6" name="Group 5">
            <a:extLst>
              <a:ext uri="{FF2B5EF4-FFF2-40B4-BE49-F238E27FC236}">
                <a16:creationId xmlns:a16="http://schemas.microsoft.com/office/drawing/2014/main" id="{A42A2421-E0E4-49C0-893D-AA1C6F9214E0}"/>
              </a:ext>
            </a:extLst>
          </p:cNvPr>
          <p:cNvGrpSpPr/>
          <p:nvPr/>
        </p:nvGrpSpPr>
        <p:grpSpPr>
          <a:xfrm rot="16200000">
            <a:off x="-14901" y="5740025"/>
            <a:ext cx="959781" cy="959781"/>
            <a:chOff x="9766720" y="1067543"/>
            <a:chExt cx="1108804" cy="1108804"/>
          </a:xfrm>
        </p:grpSpPr>
        <p:sp>
          <p:nvSpPr>
            <p:cNvPr id="7" name="Oval 6">
              <a:extLst>
                <a:ext uri="{FF2B5EF4-FFF2-40B4-BE49-F238E27FC236}">
                  <a16:creationId xmlns:a16="http://schemas.microsoft.com/office/drawing/2014/main" id="{6AF66430-1DA3-4B00-B7DE-5B2F5C6AE5AC}"/>
                </a:ext>
                <a:ext uri="{C183D7F6-B498-43B3-948B-1728B52AA6E4}">
                  <adec:decorative xmlns:adec="http://schemas.microsoft.com/office/drawing/2017/decorative" val="1"/>
                </a:ext>
              </a:extLst>
            </p:cNvPr>
            <p:cNvSpPr/>
            <p:nvPr/>
          </p:nvSpPr>
          <p:spPr>
            <a:xfrm>
              <a:off x="9766720" y="1067543"/>
              <a:ext cx="1108804" cy="110880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Illustration of a green pencil sharpener character ">
              <a:extLst>
                <a:ext uri="{FF2B5EF4-FFF2-40B4-BE49-F238E27FC236}">
                  <a16:creationId xmlns:a16="http://schemas.microsoft.com/office/drawing/2014/main" id="{EE393265-98BB-491E-A2AA-0CFA60868F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030811" y="1240437"/>
              <a:ext cx="580622" cy="828549"/>
            </a:xfrm>
            <a:prstGeom prst="rect">
              <a:avLst/>
            </a:prstGeom>
          </p:spPr>
        </p:pic>
      </p:grpSp>
      <p:sp>
        <p:nvSpPr>
          <p:cNvPr id="9" name="TextBox 8">
            <a:extLst>
              <a:ext uri="{FF2B5EF4-FFF2-40B4-BE49-F238E27FC236}">
                <a16:creationId xmlns:a16="http://schemas.microsoft.com/office/drawing/2014/main" id="{2C329725-FEC9-4C7B-8B47-6C87B3DA1791}"/>
              </a:ext>
            </a:extLst>
          </p:cNvPr>
          <p:cNvSpPr txBox="1"/>
          <p:nvPr/>
        </p:nvSpPr>
        <p:spPr>
          <a:xfrm rot="16200000">
            <a:off x="-2235684" y="2571048"/>
            <a:ext cx="5511428" cy="369332"/>
          </a:xfrm>
          <a:prstGeom prst="rect">
            <a:avLst/>
          </a:prstGeom>
          <a:solidFill>
            <a:schemeClr val="accent2">
              <a:lumMod val="40000"/>
              <a:lumOff val="60000"/>
            </a:schemeClr>
          </a:solidFill>
        </p:spPr>
        <p:txBody>
          <a:bodyPr wrap="square" rtlCol="0">
            <a:spAutoFit/>
          </a:bodyPr>
          <a:lstStyle/>
          <a:p>
            <a:r>
              <a:rPr lang="en-ZA" dirty="0" err="1">
                <a:solidFill>
                  <a:schemeClr val="accent2">
                    <a:lumMod val="75000"/>
                  </a:schemeClr>
                </a:solidFill>
              </a:rPr>
              <a:t>FAKTOR</a:t>
            </a:r>
            <a:r>
              <a:rPr lang="en-ZA" dirty="0">
                <a:solidFill>
                  <a:schemeClr val="accent2">
                    <a:lumMod val="75000"/>
                  </a:schemeClr>
                </a:solidFill>
              </a:rPr>
              <a:t>: </a:t>
            </a:r>
            <a:r>
              <a:rPr lang="en-ZA" dirty="0" err="1">
                <a:solidFill>
                  <a:schemeClr val="accent2">
                    <a:lumMod val="75000"/>
                  </a:schemeClr>
                </a:solidFill>
              </a:rPr>
              <a:t>FAMILIE</a:t>
            </a:r>
            <a:r>
              <a:rPr lang="en-ZA" dirty="0">
                <a:solidFill>
                  <a:schemeClr val="accent2">
                    <a:lumMod val="75000"/>
                  </a:schemeClr>
                </a:solidFill>
              </a:rPr>
              <a:t>- </a:t>
            </a:r>
            <a:r>
              <a:rPr lang="en-ZA" dirty="0" err="1">
                <a:solidFill>
                  <a:schemeClr val="accent2">
                    <a:lumMod val="75000"/>
                  </a:schemeClr>
                </a:solidFill>
              </a:rPr>
              <a:t>EN</a:t>
            </a:r>
            <a:r>
              <a:rPr lang="en-ZA" dirty="0">
                <a:solidFill>
                  <a:schemeClr val="accent2">
                    <a:lumMod val="75000"/>
                  </a:schemeClr>
                </a:solidFill>
              </a:rPr>
              <a:t> </a:t>
            </a:r>
            <a:r>
              <a:rPr lang="en-ZA" dirty="0" err="1">
                <a:solidFill>
                  <a:schemeClr val="accent2">
                    <a:lumMod val="75000"/>
                  </a:schemeClr>
                </a:solidFill>
              </a:rPr>
              <a:t>GEMEENSKAPSNORME</a:t>
            </a:r>
            <a:endParaRPr lang="en-ZA" dirty="0">
              <a:solidFill>
                <a:schemeClr val="accent2">
                  <a:lumMod val="75000"/>
                </a:schemeClr>
              </a:solidFill>
            </a:endParaRPr>
          </a:p>
        </p:txBody>
      </p:sp>
      <p:pic>
        <p:nvPicPr>
          <p:cNvPr id="2050" name="Picture 2" descr="What separates group counseling from individual counseling?">
            <a:extLst>
              <a:ext uri="{FF2B5EF4-FFF2-40B4-BE49-F238E27FC236}">
                <a16:creationId xmlns:a16="http://schemas.microsoft.com/office/drawing/2014/main" id="{78E439E4-2053-483C-898A-9FFD44AF6C4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69440" y="952500"/>
            <a:ext cx="7429500" cy="4953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6696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Delay 4">
            <a:extLst>
              <a:ext uri="{FF2B5EF4-FFF2-40B4-BE49-F238E27FC236}">
                <a16:creationId xmlns:a16="http://schemas.microsoft.com/office/drawing/2014/main" id="{B2BEF8A8-2F7E-4BC4-B329-918F7D0B7E95}"/>
              </a:ext>
            </a:extLst>
          </p:cNvPr>
          <p:cNvSpPr/>
          <p:nvPr/>
        </p:nvSpPr>
        <p:spPr>
          <a:xfrm>
            <a:off x="-14901" y="-46042"/>
            <a:ext cx="2899954" cy="6904042"/>
          </a:xfrm>
          <a:prstGeom prst="flowChartDelay">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4" name="Graphic 3" descr="Illustration of a globe character ">
            <a:extLst>
              <a:ext uri="{FF2B5EF4-FFF2-40B4-BE49-F238E27FC236}">
                <a16:creationId xmlns:a16="http://schemas.microsoft.com/office/drawing/2014/main" id="{60705E45-5E20-453D-94CF-53AC9F53DF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3060" y="2605491"/>
            <a:ext cx="1571814" cy="1241733"/>
          </a:xfrm>
          <a:prstGeom prst="rect">
            <a:avLst/>
          </a:prstGeom>
        </p:spPr>
      </p:pic>
      <p:grpSp>
        <p:nvGrpSpPr>
          <p:cNvPr id="6" name="Group 5">
            <a:extLst>
              <a:ext uri="{FF2B5EF4-FFF2-40B4-BE49-F238E27FC236}">
                <a16:creationId xmlns:a16="http://schemas.microsoft.com/office/drawing/2014/main" id="{A42A2421-E0E4-49C0-893D-AA1C6F9214E0}"/>
              </a:ext>
            </a:extLst>
          </p:cNvPr>
          <p:cNvGrpSpPr/>
          <p:nvPr/>
        </p:nvGrpSpPr>
        <p:grpSpPr>
          <a:xfrm rot="16200000">
            <a:off x="-14901" y="5740025"/>
            <a:ext cx="959781" cy="959781"/>
            <a:chOff x="9766720" y="1067543"/>
            <a:chExt cx="1108804" cy="1108804"/>
          </a:xfrm>
        </p:grpSpPr>
        <p:sp>
          <p:nvSpPr>
            <p:cNvPr id="7" name="Oval 6">
              <a:extLst>
                <a:ext uri="{FF2B5EF4-FFF2-40B4-BE49-F238E27FC236}">
                  <a16:creationId xmlns:a16="http://schemas.microsoft.com/office/drawing/2014/main" id="{6AF66430-1DA3-4B00-B7DE-5B2F5C6AE5AC}"/>
                </a:ext>
                <a:ext uri="{C183D7F6-B498-43B3-948B-1728B52AA6E4}">
                  <adec:decorative xmlns:adec="http://schemas.microsoft.com/office/drawing/2017/decorative" val="1"/>
                </a:ext>
              </a:extLst>
            </p:cNvPr>
            <p:cNvSpPr/>
            <p:nvPr/>
          </p:nvSpPr>
          <p:spPr>
            <a:xfrm>
              <a:off x="9766720" y="1067543"/>
              <a:ext cx="1108804" cy="110880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Illustration of a green pencil sharpener character ">
              <a:extLst>
                <a:ext uri="{FF2B5EF4-FFF2-40B4-BE49-F238E27FC236}">
                  <a16:creationId xmlns:a16="http://schemas.microsoft.com/office/drawing/2014/main" id="{EE393265-98BB-491E-A2AA-0CFA60868F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0030811" y="1240437"/>
              <a:ext cx="580622" cy="828549"/>
            </a:xfrm>
            <a:prstGeom prst="rect">
              <a:avLst/>
            </a:prstGeom>
          </p:spPr>
        </p:pic>
      </p:grpSp>
      <p:sp>
        <p:nvSpPr>
          <p:cNvPr id="9" name="TextBox 8">
            <a:extLst>
              <a:ext uri="{FF2B5EF4-FFF2-40B4-BE49-F238E27FC236}">
                <a16:creationId xmlns:a16="http://schemas.microsoft.com/office/drawing/2014/main" id="{2C329725-FEC9-4C7B-8B47-6C87B3DA1791}"/>
              </a:ext>
            </a:extLst>
          </p:cNvPr>
          <p:cNvSpPr txBox="1"/>
          <p:nvPr/>
        </p:nvSpPr>
        <p:spPr>
          <a:xfrm rot="16200000">
            <a:off x="-2235684" y="2571048"/>
            <a:ext cx="5511428" cy="369332"/>
          </a:xfrm>
          <a:prstGeom prst="rect">
            <a:avLst/>
          </a:prstGeom>
          <a:solidFill>
            <a:schemeClr val="accent2">
              <a:lumMod val="40000"/>
              <a:lumOff val="60000"/>
            </a:schemeClr>
          </a:solidFill>
        </p:spPr>
        <p:txBody>
          <a:bodyPr wrap="square" rtlCol="0">
            <a:spAutoFit/>
          </a:bodyPr>
          <a:lstStyle/>
          <a:p>
            <a:r>
              <a:rPr lang="en-ZA" dirty="0" err="1">
                <a:solidFill>
                  <a:schemeClr val="accent2">
                    <a:lumMod val="75000"/>
                  </a:schemeClr>
                </a:solidFill>
              </a:rPr>
              <a:t>FAKTOR</a:t>
            </a:r>
            <a:r>
              <a:rPr lang="en-ZA" dirty="0">
                <a:solidFill>
                  <a:schemeClr val="accent2">
                    <a:lumMod val="75000"/>
                  </a:schemeClr>
                </a:solidFill>
              </a:rPr>
              <a:t>: </a:t>
            </a:r>
            <a:r>
              <a:rPr lang="en-ZA" dirty="0" err="1">
                <a:solidFill>
                  <a:schemeClr val="accent2">
                    <a:lumMod val="75000"/>
                  </a:schemeClr>
                </a:solidFill>
              </a:rPr>
              <a:t>VRIENDE</a:t>
            </a:r>
            <a:r>
              <a:rPr lang="en-ZA" dirty="0">
                <a:solidFill>
                  <a:schemeClr val="accent2">
                    <a:lumMod val="75000"/>
                  </a:schemeClr>
                </a:solidFill>
              </a:rPr>
              <a:t> </a:t>
            </a:r>
            <a:r>
              <a:rPr lang="en-ZA" dirty="0" err="1">
                <a:solidFill>
                  <a:schemeClr val="accent2">
                    <a:lumMod val="75000"/>
                  </a:schemeClr>
                </a:solidFill>
              </a:rPr>
              <a:t>EN</a:t>
            </a:r>
            <a:r>
              <a:rPr lang="en-ZA" dirty="0">
                <a:solidFill>
                  <a:schemeClr val="accent2">
                    <a:lumMod val="75000"/>
                  </a:schemeClr>
                </a:solidFill>
              </a:rPr>
              <a:t> </a:t>
            </a:r>
            <a:r>
              <a:rPr lang="en-ZA" dirty="0" err="1">
                <a:solidFill>
                  <a:schemeClr val="accent2">
                    <a:lumMod val="75000"/>
                  </a:schemeClr>
                </a:solidFill>
              </a:rPr>
              <a:t>EWEKNIEË</a:t>
            </a:r>
            <a:endParaRPr lang="en-ZA" dirty="0">
              <a:solidFill>
                <a:schemeClr val="accent2">
                  <a:lumMod val="75000"/>
                </a:schemeClr>
              </a:solidFill>
            </a:endParaRPr>
          </a:p>
        </p:txBody>
      </p:sp>
      <p:pic>
        <p:nvPicPr>
          <p:cNvPr id="11" name="Picture 10">
            <a:extLst>
              <a:ext uri="{FF2B5EF4-FFF2-40B4-BE49-F238E27FC236}">
                <a16:creationId xmlns:a16="http://schemas.microsoft.com/office/drawing/2014/main" id="{2ABA77E6-CE0D-48C3-8086-332FE0F163F6}"/>
              </a:ext>
            </a:extLst>
          </p:cNvPr>
          <p:cNvPicPr>
            <a:picLocks noChangeAspect="1"/>
          </p:cNvPicPr>
          <p:nvPr/>
        </p:nvPicPr>
        <p:blipFill>
          <a:blip r:embed="rId7"/>
          <a:stretch>
            <a:fillRect/>
          </a:stretch>
        </p:blipFill>
        <p:spPr>
          <a:xfrm>
            <a:off x="4254952" y="328703"/>
            <a:ext cx="5574847" cy="6200594"/>
          </a:xfrm>
          <a:prstGeom prst="rect">
            <a:avLst/>
          </a:prstGeom>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3198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4" descr="Measuring Emotions in the Digital Age">
            <a:extLst>
              <a:ext uri="{FF2B5EF4-FFF2-40B4-BE49-F238E27FC236}">
                <a16:creationId xmlns:a16="http://schemas.microsoft.com/office/drawing/2014/main" id="{3D033874-E8AB-4F20-9277-D250ACA172B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5" t="9091" r="23043"/>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3907C55-CCE6-4E43-BDB7-0918BACB46C0}"/>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dirty="0">
                <a:solidFill>
                  <a:schemeClr val="tx1"/>
                </a:solidFill>
              </a:rPr>
              <a:t>BESINNING</a:t>
            </a:r>
            <a:br>
              <a:rPr lang="en-US" sz="4800" dirty="0">
                <a:solidFill>
                  <a:schemeClr val="tx1"/>
                </a:solidFill>
              </a:rPr>
            </a:br>
            <a:br>
              <a:rPr lang="en-US" sz="4800" dirty="0">
                <a:solidFill>
                  <a:schemeClr val="tx1"/>
                </a:solidFill>
              </a:rPr>
            </a:br>
            <a:endParaRPr lang="en-US" sz="4800" dirty="0">
              <a:solidFill>
                <a:schemeClr val="tx1"/>
              </a:solidFill>
            </a:endParaRPr>
          </a:p>
        </p:txBody>
      </p:sp>
      <p:sp>
        <p:nvSpPr>
          <p:cNvPr id="21" name="Rectangle 2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585779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back to school">
      <a:dk1>
        <a:sysClr val="windowText" lastClr="000000"/>
      </a:dk1>
      <a:lt1>
        <a:sysClr val="window" lastClr="FFFFFF"/>
      </a:lt1>
      <a:dk2>
        <a:srgbClr val="445EA2"/>
      </a:dk2>
      <a:lt2>
        <a:srgbClr val="EBEBEB"/>
      </a:lt2>
      <a:accent1>
        <a:srgbClr val="4495A2"/>
      </a:accent1>
      <a:accent2>
        <a:srgbClr val="7CA655"/>
      </a:accent2>
      <a:accent3>
        <a:srgbClr val="DFB240"/>
      </a:accent3>
      <a:accent4>
        <a:srgbClr val="DF8C40"/>
      </a:accent4>
      <a:accent5>
        <a:srgbClr val="DF5D40"/>
      </a:accent5>
      <a:accent6>
        <a:srgbClr val="8760AD"/>
      </a:accent6>
      <a:hlink>
        <a:srgbClr val="DF5D40"/>
      </a:hlink>
      <a:folHlink>
        <a:srgbClr val="8760AD"/>
      </a:folHlink>
    </a:clrScheme>
    <a:fontScheme name="Custom 30">
      <a:majorFont>
        <a:latin typeface="Kristen ITC"/>
        <a:ea typeface=""/>
        <a:cs typeface=""/>
      </a:majorFont>
      <a:minorFont>
        <a:latin typeface="Quir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enHousePresentation_Elementary_Win32_JB_v2" id="{76CC1F8F-1616-4FD5-B5D9-5288357CAB76}" vid="{CCFA5B03-57D1-4BF3-98DD-85D1A7F0AA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70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04EE7CA-01E4-4C36-A155-A254FEC02701}">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431A9B-4B87-4F2F-AB9E-CAE6A6729B86}">
  <ds:schemaRefs>
    <ds:schemaRef ds:uri="http://schemas.microsoft.com/sharepoint/v3/contenttype/forms"/>
  </ds:schemaRefs>
</ds:datastoreItem>
</file>

<file path=customXml/itemProps2.xml><?xml version="1.0" encoding="utf-8"?>
<ds:datastoreItem xmlns:ds="http://schemas.openxmlformats.org/officeDocument/2006/customXml" ds:itemID="{984EED2D-C894-47C4-9CDD-55EC03B2713B}">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60F07EB6-DDE3-49D2-9047-A171C0D29C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Open house presentation</Template>
  <TotalTime>10985</TotalTime>
  <Words>1435</Words>
  <Application>Microsoft Office PowerPoint</Application>
  <PresentationFormat>Widescreen</PresentationFormat>
  <Paragraphs>105</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Kristen ITC</vt:lpstr>
      <vt:lpstr>Quire Sans</vt:lpstr>
      <vt:lpstr>Symbol</vt:lpstr>
      <vt:lpstr>Times New Roman</vt:lpstr>
      <vt:lpstr>Office Theme</vt:lpstr>
      <vt:lpstr>Kwartaal 1 </vt:lpstr>
      <vt:lpstr>Faktore wat persoonlike gedrag beïnvloed</vt:lpstr>
      <vt:lpstr>Faktore wat persoonlike gedrag beïnvloed</vt:lpstr>
      <vt:lpstr>PowerPoint Presentation</vt:lpstr>
      <vt:lpstr>My Onerkende Held </vt:lpstr>
      <vt:lpstr>PowerPoint Presentation</vt:lpstr>
      <vt:lpstr>PowerPoint Presentation</vt:lpstr>
      <vt:lpstr>BESINNING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Term 1</dc:title>
  <dc:creator>Leigh-Ann Pringle</dc:creator>
  <cp:lastModifiedBy>Carsten Gertz</cp:lastModifiedBy>
  <cp:revision>13</cp:revision>
  <dcterms:created xsi:type="dcterms:W3CDTF">2022-01-16T19:31:42Z</dcterms:created>
  <dcterms:modified xsi:type="dcterms:W3CDTF">2022-11-02T13:02:31Z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