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19"/>
  </p:notesMasterIdLst>
  <p:sldIdLst>
    <p:sldId id="1867" r:id="rId5"/>
    <p:sldId id="1846" r:id="rId6"/>
    <p:sldId id="1845" r:id="rId7"/>
    <p:sldId id="1869" r:id="rId8"/>
    <p:sldId id="1848" r:id="rId9"/>
    <p:sldId id="1849" r:id="rId10"/>
    <p:sldId id="1865" r:id="rId11"/>
    <p:sldId id="1852" r:id="rId12"/>
    <p:sldId id="1862" r:id="rId13"/>
    <p:sldId id="1858" r:id="rId14"/>
    <p:sldId id="1868" r:id="rId15"/>
    <p:sldId id="1864" r:id="rId16"/>
    <p:sldId id="1859" r:id="rId17"/>
    <p:sldId id="1860" r:id="rId18"/>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E6DC"/>
    <a:srgbClr val="ECE0D4"/>
    <a:srgbClr val="D1B497"/>
    <a:srgbClr val="E3D1BF"/>
    <a:srgbClr val="AA673C"/>
    <a:srgbClr val="6A6967"/>
    <a:srgbClr val="C19C84"/>
    <a:srgbClr val="F8EBE0"/>
    <a:srgbClr val="FF2625"/>
    <a:srgbClr val="0077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0B6279-AB01-4340-AFF6-4B12DE7C90EB}" v="1" dt="2022-02-19T11:48:08.129"/>
    <p1510:client id="{ACD5F0D7-B81B-4974-8457-8F616B8DD064}" v="102" dt="2022-02-19T11:23:33.9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8697" autoAdjust="0"/>
  </p:normalViewPr>
  <p:slideViewPr>
    <p:cSldViewPr snapToGrid="0">
      <p:cViewPr varScale="1">
        <p:scale>
          <a:sx n="101" d="100"/>
          <a:sy n="101" d="100"/>
        </p:scale>
        <p:origin x="990" y="108"/>
      </p:cViewPr>
      <p:guideLst>
        <p:guide orient="horz" pos="2160"/>
        <p:guide pos="480"/>
        <p:guide pos="7200"/>
        <p:guide pos="4368"/>
      </p:guideLst>
    </p:cSldViewPr>
  </p:slideViewPr>
  <p:outlineViewPr>
    <p:cViewPr>
      <p:scale>
        <a:sx n="33" d="100"/>
        <a:sy n="33" d="100"/>
      </p:scale>
      <p:origin x="0" y="-691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5ca8a513-eaf1-4adc-9d18-6db7e5361089" providerId="ADAL" clId="{800B6279-AB01-4340-AFF6-4B12DE7C90EB}"/>
    <pc:docChg chg="custSel modSld">
      <pc:chgData name="Kerri Cunningham" userId="5ca8a513-eaf1-4adc-9d18-6db7e5361089" providerId="ADAL" clId="{800B6279-AB01-4340-AFF6-4B12DE7C90EB}" dt="2022-02-19T11:49:03.340" v="67" actId="113"/>
      <pc:docMkLst>
        <pc:docMk/>
      </pc:docMkLst>
      <pc:sldChg chg="modSp mod modNotesTx">
        <pc:chgData name="Kerri Cunningham" userId="5ca8a513-eaf1-4adc-9d18-6db7e5361089" providerId="ADAL" clId="{800B6279-AB01-4340-AFF6-4B12DE7C90EB}" dt="2022-02-19T11:49:03.340" v="67" actId="113"/>
        <pc:sldMkLst>
          <pc:docMk/>
          <pc:sldMk cId="4244761525" sldId="1858"/>
        </pc:sldMkLst>
        <pc:spChg chg="mod">
          <ac:chgData name="Kerri Cunningham" userId="5ca8a513-eaf1-4adc-9d18-6db7e5361089" providerId="ADAL" clId="{800B6279-AB01-4340-AFF6-4B12DE7C90EB}" dt="2022-02-19T11:49:03.340" v="67" actId="113"/>
          <ac:spMkLst>
            <pc:docMk/>
            <pc:sldMk cId="4244761525" sldId="1858"/>
            <ac:spMk id="5" creationId="{84842BC2-43BB-4423-BC0A-FE90605D1B14}"/>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3A051D-8016-4831-B23D-E35A71A5465F}" type="doc">
      <dgm:prSet loTypeId="urn:microsoft.com/office/officeart/2005/8/layout/hierarchy3" loCatId="list" qsTypeId="urn:microsoft.com/office/officeart/2005/8/quickstyle/simple3" qsCatId="simple" csTypeId="urn:microsoft.com/office/officeart/2005/8/colors/accent1_2" csCatId="accent1" phldr="1"/>
      <dgm:spPr/>
      <dgm:t>
        <a:bodyPr/>
        <a:lstStyle/>
        <a:p>
          <a:endParaRPr lang="en-ZA"/>
        </a:p>
      </dgm:t>
    </dgm:pt>
    <dgm:pt modelId="{9EE69F1C-C4CE-4D24-8A56-1C362662AB13}">
      <dgm:prSet phldrT="[Text]" custT="1"/>
      <dgm:spPr/>
      <dgm:t>
        <a:bodyPr/>
        <a:lstStyle/>
        <a:p>
          <a:pPr algn="l"/>
          <a:r>
            <a:rPr lang="en-ZA" sz="1600" b="1" dirty="0">
              <a:latin typeface="Arial" panose="020B0604020202020204" pitchFamily="34" charset="0"/>
              <a:cs typeface="Arial" panose="020B0604020202020204" pitchFamily="34" charset="0"/>
            </a:rPr>
            <a:t>SKRYF</a:t>
          </a:r>
        </a:p>
      </dgm:t>
    </dgm:pt>
    <dgm:pt modelId="{7CEB58CC-C8A2-410D-BC85-6741B5796C27}" type="parTrans" cxnId="{5962C3EF-1534-4575-A81A-7FE96AE1D45D}">
      <dgm:prSet/>
      <dgm:spPr/>
      <dgm:t>
        <a:bodyPr/>
        <a:lstStyle/>
        <a:p>
          <a:pPr algn="l"/>
          <a:endParaRPr lang="en-ZA" sz="2800"/>
        </a:p>
      </dgm:t>
    </dgm:pt>
    <dgm:pt modelId="{57C1F094-FE06-4B0C-97E5-54A7F597A1EB}" type="sibTrans" cxnId="{5962C3EF-1534-4575-A81A-7FE96AE1D45D}">
      <dgm:prSet/>
      <dgm:spPr/>
      <dgm:t>
        <a:bodyPr/>
        <a:lstStyle/>
        <a:p>
          <a:pPr algn="l"/>
          <a:endParaRPr lang="en-ZA" sz="2800"/>
        </a:p>
      </dgm:t>
    </dgm:pt>
    <dgm:pt modelId="{6AA9B990-1372-4596-AB7E-65A4273235C2}">
      <dgm:prSet phldrT="[Text]" custT="1"/>
      <dgm:spPr/>
      <dgm:t>
        <a:bodyPr/>
        <a:lstStyle/>
        <a:p>
          <a:pPr algn="l"/>
          <a:r>
            <a:rPr lang="en-ZA" sz="1600" b="1" dirty="0" err="1">
              <a:latin typeface="Arial" panose="020B0604020202020204" pitchFamily="34" charset="0"/>
              <a:cs typeface="Arial" panose="020B0604020202020204" pitchFamily="34" charset="0"/>
            </a:rPr>
            <a:t>Joernale</a:t>
          </a:r>
          <a:endParaRPr lang="en-ZA" sz="1600" b="1" dirty="0">
            <a:latin typeface="Arial" panose="020B0604020202020204" pitchFamily="34" charset="0"/>
            <a:cs typeface="Arial" panose="020B0604020202020204" pitchFamily="34" charset="0"/>
          </a:endParaRPr>
        </a:p>
      </dgm:t>
    </dgm:pt>
    <dgm:pt modelId="{7DB2F7C9-C146-40AC-8CB6-AF489D720498}" type="parTrans" cxnId="{68BF77F8-7AA5-4DA9-8C9B-9477FC7959C3}">
      <dgm:prSet/>
      <dgm:spPr/>
      <dgm:t>
        <a:bodyPr/>
        <a:lstStyle/>
        <a:p>
          <a:pPr algn="l"/>
          <a:endParaRPr lang="en-ZA" sz="2800"/>
        </a:p>
      </dgm:t>
    </dgm:pt>
    <dgm:pt modelId="{DF42629B-039C-44C1-BF4B-D6346B78FD92}" type="sibTrans" cxnId="{68BF77F8-7AA5-4DA9-8C9B-9477FC7959C3}">
      <dgm:prSet/>
      <dgm:spPr/>
      <dgm:t>
        <a:bodyPr/>
        <a:lstStyle/>
        <a:p>
          <a:pPr algn="l"/>
          <a:endParaRPr lang="en-ZA" sz="2800"/>
        </a:p>
      </dgm:t>
    </dgm:pt>
    <dgm:pt modelId="{37A11962-4A39-4F7A-AF8C-273B320CA224}">
      <dgm:prSet phldrT="[Text]" custT="1"/>
      <dgm:spPr/>
      <dgm:t>
        <a:bodyPr/>
        <a:lstStyle/>
        <a:p>
          <a:pPr algn="l"/>
          <a:r>
            <a:rPr lang="en-ZA" sz="1600" b="1" dirty="0" err="1">
              <a:latin typeface="Arial" panose="020B0604020202020204" pitchFamily="34" charset="0"/>
              <a:cs typeface="Arial" panose="020B0604020202020204" pitchFamily="34" charset="0"/>
            </a:rPr>
            <a:t>Boodskappe</a:t>
          </a:r>
          <a:endParaRPr lang="en-ZA" sz="1600" b="1" dirty="0">
            <a:latin typeface="Arial" panose="020B0604020202020204" pitchFamily="34" charset="0"/>
            <a:cs typeface="Arial" panose="020B0604020202020204" pitchFamily="34" charset="0"/>
          </a:endParaRPr>
        </a:p>
      </dgm:t>
    </dgm:pt>
    <dgm:pt modelId="{C0364AF5-7EE1-4960-AD61-DD19DFB3FB40}" type="parTrans" cxnId="{71724064-7F0B-489C-AFA8-7D831DD324F4}">
      <dgm:prSet/>
      <dgm:spPr/>
      <dgm:t>
        <a:bodyPr/>
        <a:lstStyle/>
        <a:p>
          <a:pPr algn="l"/>
          <a:endParaRPr lang="en-ZA" sz="2800"/>
        </a:p>
      </dgm:t>
    </dgm:pt>
    <dgm:pt modelId="{98B23BDC-F612-415F-9FE1-60A578660814}" type="sibTrans" cxnId="{71724064-7F0B-489C-AFA8-7D831DD324F4}">
      <dgm:prSet/>
      <dgm:spPr/>
      <dgm:t>
        <a:bodyPr/>
        <a:lstStyle/>
        <a:p>
          <a:pPr algn="l"/>
          <a:endParaRPr lang="en-ZA" sz="2800"/>
        </a:p>
      </dgm:t>
    </dgm:pt>
    <dgm:pt modelId="{543863B3-E20B-450A-BACE-BB6AAD7468E1}">
      <dgm:prSet phldrT="[Text]" custT="1"/>
      <dgm:spPr/>
      <dgm:t>
        <a:bodyPr/>
        <a:lstStyle/>
        <a:p>
          <a:pPr algn="l"/>
          <a:r>
            <a:rPr lang="en-ZA" sz="1600" b="1" dirty="0">
              <a:latin typeface="Arial" panose="020B0604020202020204" pitchFamily="34" charset="0"/>
              <a:cs typeface="Arial" panose="020B0604020202020204" pitchFamily="34" charset="0"/>
            </a:rPr>
            <a:t>LEES</a:t>
          </a:r>
        </a:p>
      </dgm:t>
    </dgm:pt>
    <dgm:pt modelId="{BF456D05-6427-4626-981B-65306350DBE4}" type="parTrans" cxnId="{379E8A84-BBAB-4260-BE20-69E975799551}">
      <dgm:prSet/>
      <dgm:spPr/>
      <dgm:t>
        <a:bodyPr/>
        <a:lstStyle/>
        <a:p>
          <a:pPr algn="l"/>
          <a:endParaRPr lang="en-ZA" sz="2800"/>
        </a:p>
      </dgm:t>
    </dgm:pt>
    <dgm:pt modelId="{53E6F13C-BD12-482C-9538-C89D508D7C85}" type="sibTrans" cxnId="{379E8A84-BBAB-4260-BE20-69E975799551}">
      <dgm:prSet/>
      <dgm:spPr/>
      <dgm:t>
        <a:bodyPr/>
        <a:lstStyle/>
        <a:p>
          <a:pPr algn="l"/>
          <a:endParaRPr lang="en-ZA" sz="2800"/>
        </a:p>
      </dgm:t>
    </dgm:pt>
    <dgm:pt modelId="{02DD8ADF-F81F-47CB-9B26-07516075258E}">
      <dgm:prSet phldrT="[Text]" custT="1"/>
      <dgm:spPr/>
      <dgm:t>
        <a:bodyPr/>
        <a:lstStyle/>
        <a:p>
          <a:pPr algn="l"/>
          <a:r>
            <a:rPr lang="en-ZA" sz="1600" b="1" dirty="0" err="1">
              <a:latin typeface="Arial" panose="020B0604020202020204" pitchFamily="34" charset="0"/>
              <a:cs typeface="Arial" panose="020B0604020202020204" pitchFamily="34" charset="0"/>
            </a:rPr>
            <a:t>Vir</a:t>
          </a:r>
          <a:r>
            <a:rPr lang="en-ZA" sz="1600" b="1" dirty="0">
              <a:latin typeface="Arial" panose="020B0604020202020204" pitchFamily="34" charset="0"/>
              <a:cs typeface="Arial" panose="020B0604020202020204" pitchFamily="34" charset="0"/>
            </a:rPr>
            <a:t> INLIGTING</a:t>
          </a:r>
        </a:p>
        <a:p>
          <a:pPr algn="l"/>
          <a:r>
            <a:rPr lang="en-ZA" sz="1600" dirty="0" err="1">
              <a:latin typeface="Arial" panose="020B0604020202020204" pitchFamily="34" charset="0"/>
              <a:cs typeface="Arial" panose="020B0604020202020204" pitchFamily="34" charset="0"/>
            </a:rPr>
            <a:t>Betekenis</a:t>
          </a:r>
          <a:r>
            <a:rPr lang="en-ZA" sz="1600" dirty="0">
              <a:latin typeface="Arial" panose="020B0604020202020204" pitchFamily="34" charset="0"/>
              <a:cs typeface="Arial" panose="020B0604020202020204" pitchFamily="34" charset="0"/>
            </a:rPr>
            <a:t> van </a:t>
          </a:r>
          <a:r>
            <a:rPr lang="en-ZA" sz="1600" dirty="0" err="1">
              <a:latin typeface="Arial" panose="020B0604020202020204" pitchFamily="34" charset="0"/>
              <a:cs typeface="Arial" panose="020B0604020202020204" pitchFamily="34" charset="0"/>
            </a:rPr>
            <a:t>woorde</a:t>
          </a:r>
          <a:endParaRPr lang="en-ZA" sz="1600" dirty="0">
            <a:latin typeface="Arial" panose="020B0604020202020204" pitchFamily="34" charset="0"/>
            <a:cs typeface="Arial" panose="020B0604020202020204" pitchFamily="34" charset="0"/>
          </a:endParaRPr>
        </a:p>
        <a:p>
          <a:pPr algn="l"/>
          <a:r>
            <a:rPr lang="en-ZA" sz="1600" dirty="0" err="1">
              <a:latin typeface="Arial" panose="020B0604020202020204" pitchFamily="34" charset="0"/>
              <a:cs typeface="Arial" panose="020B0604020202020204" pitchFamily="34" charset="0"/>
            </a:rPr>
            <a:t>Publieke</a:t>
          </a:r>
          <a:r>
            <a:rPr lang="en-ZA" sz="1600" dirty="0">
              <a:latin typeface="Arial" panose="020B0604020202020204" pitchFamily="34" charset="0"/>
              <a:cs typeface="Arial" panose="020B0604020202020204" pitchFamily="34" charset="0"/>
            </a:rPr>
            <a:t> </a:t>
          </a:r>
          <a:r>
            <a:rPr lang="en-ZA" sz="1600" dirty="0" err="1">
              <a:latin typeface="Arial" panose="020B0604020202020204" pitchFamily="34" charset="0"/>
              <a:cs typeface="Arial" panose="020B0604020202020204" pitchFamily="34" charset="0"/>
            </a:rPr>
            <a:t>inligting</a:t>
          </a:r>
          <a:endParaRPr lang="en-ZA" sz="1600" dirty="0">
            <a:latin typeface="Arial" panose="020B0604020202020204" pitchFamily="34" charset="0"/>
            <a:cs typeface="Arial" panose="020B0604020202020204" pitchFamily="34" charset="0"/>
          </a:endParaRPr>
        </a:p>
        <a:p>
          <a:pPr algn="l"/>
          <a:r>
            <a:rPr lang="en-ZA" sz="1600" dirty="0" err="1">
              <a:latin typeface="Arial" panose="020B0604020202020204" pitchFamily="34" charset="0"/>
              <a:cs typeface="Arial" panose="020B0604020202020204" pitchFamily="34" charset="0"/>
            </a:rPr>
            <a:t>Etikette</a:t>
          </a:r>
          <a:endParaRPr lang="en-ZA" sz="1600" dirty="0">
            <a:latin typeface="Arial" panose="020B0604020202020204" pitchFamily="34" charset="0"/>
            <a:cs typeface="Arial" panose="020B0604020202020204" pitchFamily="34" charset="0"/>
          </a:endParaRPr>
        </a:p>
      </dgm:t>
    </dgm:pt>
    <dgm:pt modelId="{784BC5CD-92C3-4FAA-BEFA-284C0DE905D6}" type="parTrans" cxnId="{CF167D3D-26FA-49C9-A17B-5A7A985B034C}">
      <dgm:prSet/>
      <dgm:spPr/>
      <dgm:t>
        <a:bodyPr/>
        <a:lstStyle/>
        <a:p>
          <a:pPr algn="l"/>
          <a:endParaRPr lang="en-ZA" sz="2800"/>
        </a:p>
      </dgm:t>
    </dgm:pt>
    <dgm:pt modelId="{E635507C-B524-43D7-85AF-8D9D201EAE61}" type="sibTrans" cxnId="{CF167D3D-26FA-49C9-A17B-5A7A985B034C}">
      <dgm:prSet/>
      <dgm:spPr/>
      <dgm:t>
        <a:bodyPr/>
        <a:lstStyle/>
        <a:p>
          <a:pPr algn="l"/>
          <a:endParaRPr lang="en-ZA" sz="2800"/>
        </a:p>
      </dgm:t>
    </dgm:pt>
    <dgm:pt modelId="{CB2111FA-9467-4ECC-BE88-782E5D69AE13}">
      <dgm:prSet phldrT="[Text]" custT="1"/>
      <dgm:spPr/>
      <dgm:t>
        <a:bodyPr/>
        <a:lstStyle/>
        <a:p>
          <a:pPr algn="l"/>
          <a:r>
            <a:rPr lang="en-ZA" sz="1600" b="1" dirty="0" err="1">
              <a:latin typeface="Arial" panose="020B0604020202020204" pitchFamily="34" charset="0"/>
              <a:cs typeface="Arial" panose="020B0604020202020204" pitchFamily="34" charset="0"/>
            </a:rPr>
            <a:t>Vir</a:t>
          </a:r>
          <a:r>
            <a:rPr lang="en-ZA" sz="1600" b="1" dirty="0">
              <a:latin typeface="Arial" panose="020B0604020202020204" pitchFamily="34" charset="0"/>
              <a:cs typeface="Arial" panose="020B0604020202020204" pitchFamily="34" charset="0"/>
            </a:rPr>
            <a:t> ONTSPANNING</a:t>
          </a:r>
        </a:p>
        <a:p>
          <a:pPr algn="l"/>
          <a:r>
            <a:rPr lang="en-ZA" sz="1600" dirty="0" err="1">
              <a:latin typeface="Arial" panose="020B0604020202020204" pitchFamily="34" charset="0"/>
              <a:cs typeface="Arial" panose="020B0604020202020204" pitchFamily="34" charset="0"/>
            </a:rPr>
            <a:t>Tydskrifte</a:t>
          </a:r>
          <a:r>
            <a:rPr lang="en-ZA" sz="1600" dirty="0">
              <a:latin typeface="Arial" panose="020B0604020202020204" pitchFamily="34" charset="0"/>
              <a:cs typeface="Arial" panose="020B0604020202020204" pitchFamily="34" charset="0"/>
            </a:rPr>
            <a:t> </a:t>
          </a:r>
          <a:r>
            <a:rPr lang="en-ZA" sz="1600" dirty="0" err="1">
              <a:latin typeface="Arial" panose="020B0604020202020204" pitchFamily="34" charset="0"/>
              <a:cs typeface="Arial" panose="020B0604020202020204" pitchFamily="34" charset="0"/>
            </a:rPr>
            <a:t>en</a:t>
          </a:r>
          <a:r>
            <a:rPr lang="en-ZA" sz="1600" dirty="0">
              <a:latin typeface="Arial" panose="020B0604020202020204" pitchFamily="34" charset="0"/>
              <a:cs typeface="Arial" panose="020B0604020202020204" pitchFamily="34" charset="0"/>
            </a:rPr>
            <a:t> romans </a:t>
          </a:r>
          <a:r>
            <a:rPr lang="en-ZA" sz="1600" dirty="0" err="1">
              <a:latin typeface="Arial" panose="020B0604020202020204" pitchFamily="34" charset="0"/>
              <a:cs typeface="Arial" panose="020B0604020202020204" pitchFamily="34" charset="0"/>
            </a:rPr>
            <a:t>vir</a:t>
          </a:r>
          <a:r>
            <a:rPr lang="en-ZA" sz="1600" dirty="0">
              <a:latin typeface="Arial" panose="020B0604020202020204" pitchFamily="34" charset="0"/>
              <a:cs typeface="Arial" panose="020B0604020202020204" pitchFamily="34" charset="0"/>
            </a:rPr>
            <a:t> </a:t>
          </a:r>
          <a:r>
            <a:rPr lang="en-ZA" sz="1600" dirty="0" err="1">
              <a:latin typeface="Arial" panose="020B0604020202020204" pitchFamily="34" charset="0"/>
              <a:cs typeface="Arial" panose="020B0604020202020204" pitchFamily="34" charset="0"/>
            </a:rPr>
            <a:t>genot</a:t>
          </a:r>
          <a:endParaRPr lang="en-ZA" sz="1600" dirty="0">
            <a:latin typeface="Arial" panose="020B0604020202020204" pitchFamily="34" charset="0"/>
            <a:cs typeface="Arial" panose="020B0604020202020204" pitchFamily="34" charset="0"/>
          </a:endParaRPr>
        </a:p>
        <a:p>
          <a:pPr algn="l"/>
          <a:r>
            <a:rPr lang="en-ZA" sz="1600" dirty="0" err="1">
              <a:latin typeface="Arial" panose="020B0604020202020204" pitchFamily="34" charset="0"/>
              <a:cs typeface="Arial" panose="020B0604020202020204" pitchFamily="34" charset="0"/>
            </a:rPr>
            <a:t>Grafiese</a:t>
          </a:r>
          <a:r>
            <a:rPr lang="en-ZA" sz="1600" dirty="0">
              <a:latin typeface="Arial" panose="020B0604020202020204" pitchFamily="34" charset="0"/>
              <a:cs typeface="Arial" panose="020B0604020202020204" pitchFamily="34" charset="0"/>
            </a:rPr>
            <a:t> romans</a:t>
          </a:r>
        </a:p>
        <a:p>
          <a:pPr algn="l"/>
          <a:r>
            <a:rPr lang="en-ZA" sz="1600" dirty="0" err="1">
              <a:latin typeface="Arial" panose="020B0604020202020204" pitchFamily="34" charset="0"/>
              <a:cs typeface="Arial" panose="020B0604020202020204" pitchFamily="34" charset="0"/>
            </a:rPr>
            <a:t>Stokperdjies</a:t>
          </a:r>
          <a:endParaRPr lang="en-ZA" sz="1600" dirty="0">
            <a:latin typeface="Arial" panose="020B0604020202020204" pitchFamily="34" charset="0"/>
            <a:cs typeface="Arial" panose="020B0604020202020204" pitchFamily="34" charset="0"/>
          </a:endParaRPr>
        </a:p>
      </dgm:t>
    </dgm:pt>
    <dgm:pt modelId="{182E090F-785D-4897-9742-029401C54D7A}" type="parTrans" cxnId="{0260C7C5-2641-4E4D-8776-245AD71DD0F4}">
      <dgm:prSet/>
      <dgm:spPr/>
      <dgm:t>
        <a:bodyPr/>
        <a:lstStyle/>
        <a:p>
          <a:pPr algn="l"/>
          <a:endParaRPr lang="en-ZA" sz="2800"/>
        </a:p>
      </dgm:t>
    </dgm:pt>
    <dgm:pt modelId="{35EC9725-79AA-4CC4-9F84-35E23830EEC8}" type="sibTrans" cxnId="{0260C7C5-2641-4E4D-8776-245AD71DD0F4}">
      <dgm:prSet/>
      <dgm:spPr/>
      <dgm:t>
        <a:bodyPr/>
        <a:lstStyle/>
        <a:p>
          <a:pPr algn="l"/>
          <a:endParaRPr lang="en-ZA" sz="2800"/>
        </a:p>
      </dgm:t>
    </dgm:pt>
    <dgm:pt modelId="{B457B03F-C8CB-4755-B533-CED3CC546D8C}">
      <dgm:prSet phldrT="[Text]" custT="1"/>
      <dgm:spPr/>
      <dgm:t>
        <a:bodyPr/>
        <a:lstStyle/>
        <a:p>
          <a:pPr algn="l"/>
          <a:r>
            <a:rPr lang="en-ZA" sz="1600" b="1" dirty="0" err="1">
              <a:latin typeface="Arial" panose="020B0604020202020204" pitchFamily="34" charset="0"/>
              <a:cs typeface="Arial" panose="020B0604020202020204" pitchFamily="34" charset="0"/>
            </a:rPr>
            <a:t>Studienotas</a:t>
          </a:r>
          <a:endParaRPr lang="en-ZA" sz="1600" b="1" dirty="0">
            <a:latin typeface="Arial" panose="020B0604020202020204" pitchFamily="34" charset="0"/>
            <a:cs typeface="Arial" panose="020B0604020202020204" pitchFamily="34" charset="0"/>
          </a:endParaRPr>
        </a:p>
      </dgm:t>
    </dgm:pt>
    <dgm:pt modelId="{26F78425-60F9-491F-BA9F-EBBE05C08B69}" type="parTrans" cxnId="{F555AB78-18C2-46C5-9127-5332F1F432C8}">
      <dgm:prSet/>
      <dgm:spPr/>
      <dgm:t>
        <a:bodyPr/>
        <a:lstStyle/>
        <a:p>
          <a:pPr algn="l"/>
          <a:endParaRPr lang="en-ZA" sz="2800"/>
        </a:p>
      </dgm:t>
    </dgm:pt>
    <dgm:pt modelId="{634846E6-FDB9-4902-84E6-573180749A4F}" type="sibTrans" cxnId="{F555AB78-18C2-46C5-9127-5332F1F432C8}">
      <dgm:prSet/>
      <dgm:spPr/>
      <dgm:t>
        <a:bodyPr/>
        <a:lstStyle/>
        <a:p>
          <a:pPr algn="l"/>
          <a:endParaRPr lang="en-ZA" sz="2800"/>
        </a:p>
      </dgm:t>
    </dgm:pt>
    <dgm:pt modelId="{D2C921D8-0542-4D31-B28F-C9450F27CF88}">
      <dgm:prSet phldrT="[Text]" custT="1"/>
      <dgm:spPr/>
      <dgm:t>
        <a:bodyPr/>
        <a:lstStyle/>
        <a:p>
          <a:pPr algn="l"/>
          <a:r>
            <a:rPr lang="en-ZA" sz="1600" b="1" dirty="0" err="1">
              <a:latin typeface="Arial" panose="020B0604020202020204" pitchFamily="34" charset="0"/>
              <a:cs typeface="Arial" panose="020B0604020202020204" pitchFamily="34" charset="0"/>
            </a:rPr>
            <a:t>Instruksies</a:t>
          </a:r>
          <a:endParaRPr lang="en-ZA" sz="1600" b="1" dirty="0">
            <a:latin typeface="Arial" panose="020B0604020202020204" pitchFamily="34" charset="0"/>
            <a:cs typeface="Arial" panose="020B0604020202020204" pitchFamily="34" charset="0"/>
          </a:endParaRPr>
        </a:p>
      </dgm:t>
    </dgm:pt>
    <dgm:pt modelId="{304AF222-7DB9-4337-8186-CAB98DC1D09C}" type="parTrans" cxnId="{B545E172-A607-46E5-9BBD-882D5F45C21B}">
      <dgm:prSet/>
      <dgm:spPr/>
      <dgm:t>
        <a:bodyPr/>
        <a:lstStyle/>
        <a:p>
          <a:pPr algn="l"/>
          <a:endParaRPr lang="en-ZA" sz="2800"/>
        </a:p>
      </dgm:t>
    </dgm:pt>
    <dgm:pt modelId="{019F5FA5-5E24-4F98-A9A2-826E227C4FCD}" type="sibTrans" cxnId="{B545E172-A607-46E5-9BBD-882D5F45C21B}">
      <dgm:prSet/>
      <dgm:spPr/>
      <dgm:t>
        <a:bodyPr/>
        <a:lstStyle/>
        <a:p>
          <a:pPr algn="l"/>
          <a:endParaRPr lang="en-ZA" sz="2800"/>
        </a:p>
      </dgm:t>
    </dgm:pt>
    <dgm:pt modelId="{3A10D137-EC0A-4316-B1F2-F67A5FF4B889}">
      <dgm:prSet phldrT="[Text]" custT="1"/>
      <dgm:spPr/>
      <dgm:t>
        <a:bodyPr/>
        <a:lstStyle/>
        <a:p>
          <a:pPr algn="l"/>
          <a:r>
            <a:rPr lang="en-ZA" sz="1600" b="1" dirty="0" err="1">
              <a:latin typeface="Arial" panose="020B0604020202020204" pitchFamily="34" charset="0"/>
              <a:cs typeface="Arial" panose="020B0604020202020204" pitchFamily="34" charset="0"/>
            </a:rPr>
            <a:t>Opsommings</a:t>
          </a:r>
          <a:r>
            <a:rPr lang="en-ZA" sz="1600" b="1" dirty="0">
              <a:latin typeface="Arial" panose="020B0604020202020204" pitchFamily="34" charset="0"/>
              <a:cs typeface="Arial" panose="020B0604020202020204" pitchFamily="34" charset="0"/>
            </a:rPr>
            <a:t>:</a:t>
          </a:r>
        </a:p>
        <a:p>
          <a:pPr algn="l"/>
          <a:r>
            <a:rPr lang="en-ZA" sz="1600" dirty="0" err="1">
              <a:latin typeface="Arial" panose="020B0604020202020204" pitchFamily="34" charset="0"/>
              <a:cs typeface="Arial" panose="020B0604020202020204" pitchFamily="34" charset="0"/>
            </a:rPr>
            <a:t>Kolpunte</a:t>
          </a:r>
          <a:endParaRPr lang="en-ZA" sz="1600" dirty="0">
            <a:latin typeface="Arial" panose="020B0604020202020204" pitchFamily="34" charset="0"/>
            <a:cs typeface="Arial" panose="020B0604020202020204" pitchFamily="34" charset="0"/>
          </a:endParaRPr>
        </a:p>
        <a:p>
          <a:pPr algn="l"/>
          <a:r>
            <a:rPr lang="en-ZA" sz="1600" dirty="0" err="1">
              <a:latin typeface="Arial" panose="020B0604020202020204" pitchFamily="34" charset="0"/>
              <a:cs typeface="Arial" panose="020B0604020202020204" pitchFamily="34" charset="0"/>
            </a:rPr>
            <a:t>Herinneringe</a:t>
          </a:r>
          <a:endParaRPr lang="en-ZA" sz="1600" dirty="0">
            <a:latin typeface="Arial" panose="020B0604020202020204" pitchFamily="34" charset="0"/>
            <a:cs typeface="Arial" panose="020B0604020202020204" pitchFamily="34" charset="0"/>
          </a:endParaRPr>
        </a:p>
        <a:p>
          <a:pPr algn="l"/>
          <a:r>
            <a:rPr lang="en-ZA" sz="1600" dirty="0" err="1">
              <a:latin typeface="Arial" panose="020B0604020202020204" pitchFamily="34" charset="0"/>
              <a:cs typeface="Arial" panose="020B0604020202020204" pitchFamily="34" charset="0"/>
            </a:rPr>
            <a:t>Tabelle</a:t>
          </a:r>
          <a:r>
            <a:rPr lang="en-ZA" sz="1600" dirty="0">
              <a:latin typeface="Arial" panose="020B0604020202020204" pitchFamily="34" charset="0"/>
              <a:cs typeface="Arial" panose="020B0604020202020204" pitchFamily="34" charset="0"/>
            </a:rPr>
            <a:t> </a:t>
          </a:r>
          <a:r>
            <a:rPr lang="en-ZA" sz="1600" dirty="0" err="1">
              <a:latin typeface="Arial" panose="020B0604020202020204" pitchFamily="34" charset="0"/>
              <a:cs typeface="Arial" panose="020B0604020202020204" pitchFamily="34" charset="0"/>
            </a:rPr>
            <a:t>en</a:t>
          </a:r>
          <a:r>
            <a:rPr lang="en-ZA" sz="1600" dirty="0">
              <a:latin typeface="Arial" panose="020B0604020202020204" pitchFamily="34" charset="0"/>
              <a:cs typeface="Arial" panose="020B0604020202020204" pitchFamily="34" charset="0"/>
            </a:rPr>
            <a:t> </a:t>
          </a:r>
          <a:r>
            <a:rPr lang="en-ZA" sz="1600" dirty="0" err="1">
              <a:latin typeface="Arial" panose="020B0604020202020204" pitchFamily="34" charset="0"/>
              <a:cs typeface="Arial" panose="020B0604020202020204" pitchFamily="34" charset="0"/>
            </a:rPr>
            <a:t>piktograwe</a:t>
          </a:r>
          <a:endParaRPr lang="en-ZA" sz="1600" dirty="0">
            <a:latin typeface="Arial" panose="020B0604020202020204" pitchFamily="34" charset="0"/>
            <a:cs typeface="Arial" panose="020B0604020202020204" pitchFamily="34" charset="0"/>
          </a:endParaRPr>
        </a:p>
        <a:p>
          <a:pPr algn="l"/>
          <a:r>
            <a:rPr lang="en-ZA" sz="1600" dirty="0" err="1">
              <a:latin typeface="Arial" panose="020B0604020202020204" pitchFamily="34" charset="0"/>
              <a:cs typeface="Arial" panose="020B0604020202020204" pitchFamily="34" charset="0"/>
            </a:rPr>
            <a:t>Breinkaarte</a:t>
          </a:r>
          <a:endParaRPr lang="en-ZA" sz="1600" dirty="0">
            <a:latin typeface="Arial" panose="020B0604020202020204" pitchFamily="34" charset="0"/>
            <a:cs typeface="Arial" panose="020B0604020202020204" pitchFamily="34" charset="0"/>
          </a:endParaRPr>
        </a:p>
        <a:p>
          <a:pPr algn="l"/>
          <a:r>
            <a:rPr lang="en-ZA" sz="1600" dirty="0" err="1">
              <a:latin typeface="Arial" panose="020B0604020202020204" pitchFamily="34" charset="0"/>
              <a:cs typeface="Arial" panose="020B0604020202020204" pitchFamily="34" charset="0"/>
            </a:rPr>
            <a:t>Sleutelwoorde</a:t>
          </a:r>
          <a:r>
            <a:rPr lang="en-ZA" sz="1600" dirty="0">
              <a:latin typeface="Arial" panose="020B0604020202020204" pitchFamily="34" charset="0"/>
              <a:cs typeface="Arial" panose="020B0604020202020204" pitchFamily="34" charset="0"/>
            </a:rPr>
            <a:t>  </a:t>
          </a:r>
        </a:p>
      </dgm:t>
    </dgm:pt>
    <dgm:pt modelId="{ACFA4898-57AB-4FDC-89B2-28B7C4B02FF3}" type="parTrans" cxnId="{5DBA8DD6-176D-47CB-BF20-D47D02C707C6}">
      <dgm:prSet/>
      <dgm:spPr/>
      <dgm:t>
        <a:bodyPr/>
        <a:lstStyle/>
        <a:p>
          <a:pPr algn="l"/>
          <a:endParaRPr lang="en-ZA" sz="2800"/>
        </a:p>
      </dgm:t>
    </dgm:pt>
    <dgm:pt modelId="{DE45B0B3-7475-4A6C-8B3C-3215E6AB2D67}" type="sibTrans" cxnId="{5DBA8DD6-176D-47CB-BF20-D47D02C707C6}">
      <dgm:prSet/>
      <dgm:spPr/>
      <dgm:t>
        <a:bodyPr/>
        <a:lstStyle/>
        <a:p>
          <a:pPr algn="l"/>
          <a:endParaRPr lang="en-ZA" sz="2800"/>
        </a:p>
      </dgm:t>
    </dgm:pt>
    <dgm:pt modelId="{64EA7F87-4D0D-4631-976D-E73F7DBF03CE}">
      <dgm:prSet phldrT="[Text]" custT="1"/>
      <dgm:spPr/>
      <dgm:t>
        <a:bodyPr/>
        <a:lstStyle/>
        <a:p>
          <a:pPr algn="l"/>
          <a:r>
            <a:rPr lang="en-ZA" sz="1600" b="1" dirty="0">
              <a:latin typeface="Arial" panose="020B0604020202020204" pitchFamily="34" charset="0"/>
              <a:cs typeface="Arial" panose="020B0604020202020204" pitchFamily="34" charset="0"/>
            </a:rPr>
            <a:t>Om </a:t>
          </a:r>
          <a:r>
            <a:rPr lang="en-ZA" sz="1600" b="1" dirty="0" err="1">
              <a:latin typeface="Arial" panose="020B0604020202020204" pitchFamily="34" charset="0"/>
              <a:cs typeface="Arial" panose="020B0604020202020204" pitchFamily="34" charset="0"/>
            </a:rPr>
            <a:t>te</a:t>
          </a:r>
          <a:r>
            <a:rPr lang="en-ZA" sz="1600" b="1" dirty="0">
              <a:latin typeface="Arial" panose="020B0604020202020204" pitchFamily="34" charset="0"/>
              <a:cs typeface="Arial" panose="020B0604020202020204" pitchFamily="34" charset="0"/>
            </a:rPr>
            <a:t> LEER</a:t>
          </a:r>
        </a:p>
        <a:p>
          <a:pPr algn="l"/>
          <a:r>
            <a:rPr lang="en-ZA" sz="1600" dirty="0" err="1">
              <a:latin typeface="Arial" panose="020B0604020202020204" pitchFamily="34" charset="0"/>
              <a:cs typeface="Arial" panose="020B0604020202020204" pitchFamily="34" charset="0"/>
            </a:rPr>
            <a:t>Instruksies</a:t>
          </a:r>
          <a:endParaRPr lang="en-ZA" sz="1600" dirty="0">
            <a:latin typeface="Arial" panose="020B0604020202020204" pitchFamily="34" charset="0"/>
            <a:cs typeface="Arial" panose="020B0604020202020204" pitchFamily="34" charset="0"/>
          </a:endParaRPr>
        </a:p>
        <a:p>
          <a:pPr algn="l"/>
          <a:r>
            <a:rPr lang="en-ZA" sz="1600" dirty="0" err="1">
              <a:latin typeface="Arial" panose="020B0604020202020204" pitchFamily="34" charset="0"/>
              <a:cs typeface="Arial" panose="020B0604020202020204" pitchFamily="34" charset="0"/>
            </a:rPr>
            <a:t>Wêreldnuus</a:t>
          </a:r>
          <a:endParaRPr lang="en-ZA" sz="1600" dirty="0">
            <a:latin typeface="Arial" panose="020B0604020202020204" pitchFamily="34" charset="0"/>
            <a:cs typeface="Arial" panose="020B0604020202020204" pitchFamily="34" charset="0"/>
          </a:endParaRPr>
        </a:p>
        <a:p>
          <a:pPr algn="l"/>
          <a:r>
            <a:rPr lang="en-ZA" sz="1600" dirty="0">
              <a:latin typeface="Arial" panose="020B0604020202020204" pitchFamily="34" charset="0"/>
              <a:cs typeface="Arial" panose="020B0604020202020204" pitchFamily="34" charset="0"/>
            </a:rPr>
            <a:t>Studies</a:t>
          </a:r>
        </a:p>
      </dgm:t>
    </dgm:pt>
    <dgm:pt modelId="{D4D26553-3699-4C0F-824A-5DE99EEDB9A2}" type="parTrans" cxnId="{DEBC5762-56D1-4222-86AD-2DA6F01982C5}">
      <dgm:prSet/>
      <dgm:spPr/>
      <dgm:t>
        <a:bodyPr/>
        <a:lstStyle/>
        <a:p>
          <a:pPr algn="l"/>
          <a:endParaRPr lang="en-ZA" sz="2800"/>
        </a:p>
      </dgm:t>
    </dgm:pt>
    <dgm:pt modelId="{35B5A389-4E9B-4FEB-B690-35EAA9BE2901}" type="sibTrans" cxnId="{DEBC5762-56D1-4222-86AD-2DA6F01982C5}">
      <dgm:prSet/>
      <dgm:spPr/>
      <dgm:t>
        <a:bodyPr/>
        <a:lstStyle/>
        <a:p>
          <a:pPr algn="l"/>
          <a:endParaRPr lang="en-ZA" sz="2800"/>
        </a:p>
      </dgm:t>
    </dgm:pt>
    <dgm:pt modelId="{38A154BC-8E0A-4027-943B-4F61D1CC64FF}" type="pres">
      <dgm:prSet presAssocID="{F13A051D-8016-4831-B23D-E35A71A5465F}" presName="diagram" presStyleCnt="0">
        <dgm:presLayoutVars>
          <dgm:chPref val="1"/>
          <dgm:dir/>
          <dgm:animOne val="branch"/>
          <dgm:animLvl val="lvl"/>
          <dgm:resizeHandles/>
        </dgm:presLayoutVars>
      </dgm:prSet>
      <dgm:spPr/>
    </dgm:pt>
    <dgm:pt modelId="{07CAC0BC-7E58-4889-85BD-84DC178A97E1}" type="pres">
      <dgm:prSet presAssocID="{9EE69F1C-C4CE-4D24-8A56-1C362662AB13}" presName="root" presStyleCnt="0"/>
      <dgm:spPr/>
    </dgm:pt>
    <dgm:pt modelId="{D8AA9101-FE47-4214-81CD-C3BF23361155}" type="pres">
      <dgm:prSet presAssocID="{9EE69F1C-C4CE-4D24-8A56-1C362662AB13}" presName="rootComposite" presStyleCnt="0"/>
      <dgm:spPr/>
    </dgm:pt>
    <dgm:pt modelId="{56A4B22A-0E15-4902-95D1-E92CC79852FB}" type="pres">
      <dgm:prSet presAssocID="{9EE69F1C-C4CE-4D24-8A56-1C362662AB13}" presName="rootText" presStyleLbl="node1" presStyleIdx="0" presStyleCnt="2" custScaleX="435857"/>
      <dgm:spPr/>
    </dgm:pt>
    <dgm:pt modelId="{1ECC8F0A-8B4F-4EBD-B764-9CFDCA6EBEF1}" type="pres">
      <dgm:prSet presAssocID="{9EE69F1C-C4CE-4D24-8A56-1C362662AB13}" presName="rootConnector" presStyleLbl="node1" presStyleIdx="0" presStyleCnt="2"/>
      <dgm:spPr/>
    </dgm:pt>
    <dgm:pt modelId="{07420193-2B50-48BE-BA23-D5884142715F}" type="pres">
      <dgm:prSet presAssocID="{9EE69F1C-C4CE-4D24-8A56-1C362662AB13}" presName="childShape" presStyleCnt="0"/>
      <dgm:spPr/>
    </dgm:pt>
    <dgm:pt modelId="{DB4F199A-399D-4A3F-91B5-C68C4F815804}" type="pres">
      <dgm:prSet presAssocID="{7DB2F7C9-C146-40AC-8CB6-AF489D720498}" presName="Name13" presStyleLbl="parChTrans1D2" presStyleIdx="0" presStyleCnt="8" custSzX="317170"/>
      <dgm:spPr/>
    </dgm:pt>
    <dgm:pt modelId="{B82C070E-99A6-483B-A305-FE241687315E}" type="pres">
      <dgm:prSet presAssocID="{6AA9B990-1372-4596-AB7E-65A4273235C2}" presName="childText" presStyleLbl="bgAcc1" presStyleIdx="0" presStyleCnt="8" custScaleX="435857">
        <dgm:presLayoutVars>
          <dgm:bulletEnabled val="1"/>
        </dgm:presLayoutVars>
      </dgm:prSet>
      <dgm:spPr/>
    </dgm:pt>
    <dgm:pt modelId="{C8CEE68F-8CB5-4C5B-B489-2BBB6DC036AD}" type="pres">
      <dgm:prSet presAssocID="{C0364AF5-7EE1-4960-AD61-DD19DFB3FB40}" presName="Name13" presStyleLbl="parChTrans1D2" presStyleIdx="1" presStyleCnt="8" custSzX="317170"/>
      <dgm:spPr/>
    </dgm:pt>
    <dgm:pt modelId="{6ED82D7C-FD31-4396-964B-E9A32B5CE7C0}" type="pres">
      <dgm:prSet presAssocID="{37A11962-4A39-4F7A-AF8C-273B320CA224}" presName="childText" presStyleLbl="bgAcc1" presStyleIdx="1" presStyleCnt="8" custScaleX="435857">
        <dgm:presLayoutVars>
          <dgm:bulletEnabled val="1"/>
        </dgm:presLayoutVars>
      </dgm:prSet>
      <dgm:spPr/>
    </dgm:pt>
    <dgm:pt modelId="{E101CD87-EEF7-4BD7-93F5-652D17FA9FB0}" type="pres">
      <dgm:prSet presAssocID="{26F78425-60F9-491F-BA9F-EBBE05C08B69}" presName="Name13" presStyleLbl="parChTrans1D2" presStyleIdx="2" presStyleCnt="8" custSzX="317170"/>
      <dgm:spPr/>
    </dgm:pt>
    <dgm:pt modelId="{7028B4C6-F324-4EF1-9843-4E9A1CCD3D11}" type="pres">
      <dgm:prSet presAssocID="{B457B03F-C8CB-4755-B533-CED3CC546D8C}" presName="childText" presStyleLbl="bgAcc1" presStyleIdx="2" presStyleCnt="8" custScaleX="435857">
        <dgm:presLayoutVars>
          <dgm:bulletEnabled val="1"/>
        </dgm:presLayoutVars>
      </dgm:prSet>
      <dgm:spPr/>
    </dgm:pt>
    <dgm:pt modelId="{1BC806E1-0F66-4B9A-B436-4C1EA3CA66D7}" type="pres">
      <dgm:prSet presAssocID="{304AF222-7DB9-4337-8186-CAB98DC1D09C}" presName="Name13" presStyleLbl="parChTrans1D2" presStyleIdx="3" presStyleCnt="8" custSzX="317170"/>
      <dgm:spPr/>
    </dgm:pt>
    <dgm:pt modelId="{6DB88FB4-0D6D-45B5-807F-A7BF17441A1E}" type="pres">
      <dgm:prSet presAssocID="{D2C921D8-0542-4D31-B28F-C9450F27CF88}" presName="childText" presStyleLbl="bgAcc1" presStyleIdx="3" presStyleCnt="8" custScaleX="435857">
        <dgm:presLayoutVars>
          <dgm:bulletEnabled val="1"/>
        </dgm:presLayoutVars>
      </dgm:prSet>
      <dgm:spPr/>
    </dgm:pt>
    <dgm:pt modelId="{D3797A2A-3EFC-45D4-9147-0A3B1A3DBE23}" type="pres">
      <dgm:prSet presAssocID="{ACFA4898-57AB-4FDC-89B2-28B7C4B02FF3}" presName="Name13" presStyleLbl="parChTrans1D2" presStyleIdx="4" presStyleCnt="8" custSzX="317170"/>
      <dgm:spPr/>
    </dgm:pt>
    <dgm:pt modelId="{77988634-4B6D-4334-9348-03DCC576FB6C}" type="pres">
      <dgm:prSet presAssocID="{3A10D137-EC0A-4316-B1F2-F67A5FF4B889}" presName="childText" presStyleLbl="bgAcc1" presStyleIdx="4" presStyleCnt="8" custScaleX="435857" custScaleY="488103">
        <dgm:presLayoutVars>
          <dgm:bulletEnabled val="1"/>
        </dgm:presLayoutVars>
      </dgm:prSet>
      <dgm:spPr/>
    </dgm:pt>
    <dgm:pt modelId="{47885E52-4C3F-46C1-9D0C-608E5CB85FA1}" type="pres">
      <dgm:prSet presAssocID="{543863B3-E20B-450A-BACE-BB6AAD7468E1}" presName="root" presStyleCnt="0"/>
      <dgm:spPr/>
    </dgm:pt>
    <dgm:pt modelId="{027B29BE-8B38-41FA-AFBD-AEC6E8C88A10}" type="pres">
      <dgm:prSet presAssocID="{543863B3-E20B-450A-BACE-BB6AAD7468E1}" presName="rootComposite" presStyleCnt="0"/>
      <dgm:spPr/>
    </dgm:pt>
    <dgm:pt modelId="{F6570FE2-DBE0-49BA-BD13-0538697D09C4}" type="pres">
      <dgm:prSet presAssocID="{543863B3-E20B-450A-BACE-BB6AAD7468E1}" presName="rootText" presStyleLbl="node1" presStyleIdx="1" presStyleCnt="2" custScaleX="435857"/>
      <dgm:spPr/>
    </dgm:pt>
    <dgm:pt modelId="{03DD35A5-64BA-43EA-BE3C-7AC73C923CD2}" type="pres">
      <dgm:prSet presAssocID="{543863B3-E20B-450A-BACE-BB6AAD7468E1}" presName="rootConnector" presStyleLbl="node1" presStyleIdx="1" presStyleCnt="2"/>
      <dgm:spPr/>
    </dgm:pt>
    <dgm:pt modelId="{DAA6AC75-3534-4E0F-B009-8B8188FDF3CF}" type="pres">
      <dgm:prSet presAssocID="{543863B3-E20B-450A-BACE-BB6AAD7468E1}" presName="childShape" presStyleCnt="0"/>
      <dgm:spPr/>
    </dgm:pt>
    <dgm:pt modelId="{18B6C1DA-6922-4694-9B2D-A4F62D54C867}" type="pres">
      <dgm:prSet presAssocID="{784BC5CD-92C3-4FAA-BEFA-284C0DE905D6}" presName="Name13" presStyleLbl="parChTrans1D2" presStyleIdx="5" presStyleCnt="8" custSzX="317170"/>
      <dgm:spPr/>
    </dgm:pt>
    <dgm:pt modelId="{420647D1-CD7D-4375-8346-9F7251C68782}" type="pres">
      <dgm:prSet presAssocID="{02DD8ADF-F81F-47CB-9B26-07516075258E}" presName="childText" presStyleLbl="bgAcc1" presStyleIdx="5" presStyleCnt="8" custScaleX="463240" custScaleY="289524">
        <dgm:presLayoutVars>
          <dgm:bulletEnabled val="1"/>
        </dgm:presLayoutVars>
      </dgm:prSet>
      <dgm:spPr/>
    </dgm:pt>
    <dgm:pt modelId="{287956A7-22C0-483D-A939-577CEEEFA8B3}" type="pres">
      <dgm:prSet presAssocID="{182E090F-785D-4897-9742-029401C54D7A}" presName="Name13" presStyleLbl="parChTrans1D2" presStyleIdx="6" presStyleCnt="8" custSzX="317170"/>
      <dgm:spPr/>
    </dgm:pt>
    <dgm:pt modelId="{A409DF78-C658-4C91-825A-814935F63545}" type="pres">
      <dgm:prSet presAssocID="{CB2111FA-9467-4ECC-BE88-782E5D69AE13}" presName="childText" presStyleLbl="bgAcc1" presStyleIdx="6" presStyleCnt="8" custScaleX="467385" custScaleY="332210">
        <dgm:presLayoutVars>
          <dgm:bulletEnabled val="1"/>
        </dgm:presLayoutVars>
      </dgm:prSet>
      <dgm:spPr/>
    </dgm:pt>
    <dgm:pt modelId="{8C28EA32-7A27-4A40-A460-5C6593B968C1}" type="pres">
      <dgm:prSet presAssocID="{D4D26553-3699-4C0F-824A-5DE99EEDB9A2}" presName="Name13" presStyleLbl="parChTrans1D2" presStyleIdx="7" presStyleCnt="8" custSzX="317170"/>
      <dgm:spPr/>
    </dgm:pt>
    <dgm:pt modelId="{4C8EAB99-B619-4657-BA0B-BC9BEF01CCE5}" type="pres">
      <dgm:prSet presAssocID="{64EA7F87-4D0D-4631-976D-E73F7DBF03CE}" presName="childText" presStyleLbl="bgAcc1" presStyleIdx="7" presStyleCnt="8" custScaleX="463240" custScaleY="302719">
        <dgm:presLayoutVars>
          <dgm:bulletEnabled val="1"/>
        </dgm:presLayoutVars>
      </dgm:prSet>
      <dgm:spPr/>
    </dgm:pt>
  </dgm:ptLst>
  <dgm:cxnLst>
    <dgm:cxn modelId="{08D79107-457F-4FD3-AFCB-56F0B49D907B}" type="presOf" srcId="{64EA7F87-4D0D-4631-976D-E73F7DBF03CE}" destId="{4C8EAB99-B619-4657-BA0B-BC9BEF01CCE5}" srcOrd="0" destOrd="0" presId="urn:microsoft.com/office/officeart/2005/8/layout/hierarchy3"/>
    <dgm:cxn modelId="{659EA00A-E3F7-4AC2-A5A2-F857CD99E6D0}" type="presOf" srcId="{CB2111FA-9467-4ECC-BE88-782E5D69AE13}" destId="{A409DF78-C658-4C91-825A-814935F63545}" srcOrd="0" destOrd="0" presId="urn:microsoft.com/office/officeart/2005/8/layout/hierarchy3"/>
    <dgm:cxn modelId="{A5166329-AE9A-4117-BBF1-0B884ADA8602}" type="presOf" srcId="{7DB2F7C9-C146-40AC-8CB6-AF489D720498}" destId="{DB4F199A-399D-4A3F-91B5-C68C4F815804}" srcOrd="0" destOrd="0" presId="urn:microsoft.com/office/officeart/2005/8/layout/hierarchy3"/>
    <dgm:cxn modelId="{ED9D152B-2A79-49D8-B320-69068EB5FBD7}" type="presOf" srcId="{6AA9B990-1372-4596-AB7E-65A4273235C2}" destId="{B82C070E-99A6-483B-A305-FE241687315E}" srcOrd="0" destOrd="0" presId="urn:microsoft.com/office/officeart/2005/8/layout/hierarchy3"/>
    <dgm:cxn modelId="{9216292F-6504-4236-BDE8-8748EB47CEF1}" type="presOf" srcId="{B457B03F-C8CB-4755-B533-CED3CC546D8C}" destId="{7028B4C6-F324-4EF1-9843-4E9A1CCD3D11}" srcOrd="0" destOrd="0" presId="urn:microsoft.com/office/officeart/2005/8/layout/hierarchy3"/>
    <dgm:cxn modelId="{2BFBD434-DA7A-422D-BA60-9A5E06D47048}" type="presOf" srcId="{543863B3-E20B-450A-BACE-BB6AAD7468E1}" destId="{03DD35A5-64BA-43EA-BE3C-7AC73C923CD2}" srcOrd="1" destOrd="0" presId="urn:microsoft.com/office/officeart/2005/8/layout/hierarchy3"/>
    <dgm:cxn modelId="{CF167D3D-26FA-49C9-A17B-5A7A985B034C}" srcId="{543863B3-E20B-450A-BACE-BB6AAD7468E1}" destId="{02DD8ADF-F81F-47CB-9B26-07516075258E}" srcOrd="0" destOrd="0" parTransId="{784BC5CD-92C3-4FAA-BEFA-284C0DE905D6}" sibTransId="{E635507C-B524-43D7-85AF-8D9D201EAE61}"/>
    <dgm:cxn modelId="{A8DED23F-F9B5-4400-AD8E-3FBD11830EF6}" type="presOf" srcId="{543863B3-E20B-450A-BACE-BB6AAD7468E1}" destId="{F6570FE2-DBE0-49BA-BD13-0538697D09C4}" srcOrd="0" destOrd="0" presId="urn:microsoft.com/office/officeart/2005/8/layout/hierarchy3"/>
    <dgm:cxn modelId="{DEBC5762-56D1-4222-86AD-2DA6F01982C5}" srcId="{543863B3-E20B-450A-BACE-BB6AAD7468E1}" destId="{64EA7F87-4D0D-4631-976D-E73F7DBF03CE}" srcOrd="2" destOrd="0" parTransId="{D4D26553-3699-4C0F-824A-5DE99EEDB9A2}" sibTransId="{35B5A389-4E9B-4FEB-B690-35EAA9BE2901}"/>
    <dgm:cxn modelId="{3C5A4063-24A5-484C-845F-D2D4D1A5FC07}" type="presOf" srcId="{9EE69F1C-C4CE-4D24-8A56-1C362662AB13}" destId="{56A4B22A-0E15-4902-95D1-E92CC79852FB}" srcOrd="0" destOrd="0" presId="urn:microsoft.com/office/officeart/2005/8/layout/hierarchy3"/>
    <dgm:cxn modelId="{71724064-7F0B-489C-AFA8-7D831DD324F4}" srcId="{9EE69F1C-C4CE-4D24-8A56-1C362662AB13}" destId="{37A11962-4A39-4F7A-AF8C-273B320CA224}" srcOrd="1" destOrd="0" parTransId="{C0364AF5-7EE1-4960-AD61-DD19DFB3FB40}" sibTransId="{98B23BDC-F612-415F-9FE1-60A578660814}"/>
    <dgm:cxn modelId="{5F8CA64C-9460-4932-AC20-E33D4AD12953}" type="presOf" srcId="{26F78425-60F9-491F-BA9F-EBBE05C08B69}" destId="{E101CD87-EEF7-4BD7-93F5-652D17FA9FB0}" srcOrd="0" destOrd="0" presId="urn:microsoft.com/office/officeart/2005/8/layout/hierarchy3"/>
    <dgm:cxn modelId="{71D1AC71-AC62-40E2-996C-8B0DEB766089}" type="presOf" srcId="{F13A051D-8016-4831-B23D-E35A71A5465F}" destId="{38A154BC-8E0A-4027-943B-4F61D1CC64FF}" srcOrd="0" destOrd="0" presId="urn:microsoft.com/office/officeart/2005/8/layout/hierarchy3"/>
    <dgm:cxn modelId="{B545E172-A607-46E5-9BBD-882D5F45C21B}" srcId="{9EE69F1C-C4CE-4D24-8A56-1C362662AB13}" destId="{D2C921D8-0542-4D31-B28F-C9450F27CF88}" srcOrd="3" destOrd="0" parTransId="{304AF222-7DB9-4337-8186-CAB98DC1D09C}" sibTransId="{019F5FA5-5E24-4F98-A9A2-826E227C4FCD}"/>
    <dgm:cxn modelId="{CF7F0376-1E5C-4622-B15E-574005088179}" type="presOf" srcId="{02DD8ADF-F81F-47CB-9B26-07516075258E}" destId="{420647D1-CD7D-4375-8346-9F7251C68782}" srcOrd="0" destOrd="0" presId="urn:microsoft.com/office/officeart/2005/8/layout/hierarchy3"/>
    <dgm:cxn modelId="{2D803E56-D6FF-4EA9-905A-60B9EFDAE0ED}" type="presOf" srcId="{9EE69F1C-C4CE-4D24-8A56-1C362662AB13}" destId="{1ECC8F0A-8B4F-4EBD-B764-9CFDCA6EBEF1}" srcOrd="1" destOrd="0" presId="urn:microsoft.com/office/officeart/2005/8/layout/hierarchy3"/>
    <dgm:cxn modelId="{F555AB78-18C2-46C5-9127-5332F1F432C8}" srcId="{9EE69F1C-C4CE-4D24-8A56-1C362662AB13}" destId="{B457B03F-C8CB-4755-B533-CED3CC546D8C}" srcOrd="2" destOrd="0" parTransId="{26F78425-60F9-491F-BA9F-EBBE05C08B69}" sibTransId="{634846E6-FDB9-4902-84E6-573180749A4F}"/>
    <dgm:cxn modelId="{4E1CD47C-C1DC-4AF5-A3C5-8BD7D1314F15}" type="presOf" srcId="{784BC5CD-92C3-4FAA-BEFA-284C0DE905D6}" destId="{18B6C1DA-6922-4694-9B2D-A4F62D54C867}" srcOrd="0" destOrd="0" presId="urn:microsoft.com/office/officeart/2005/8/layout/hierarchy3"/>
    <dgm:cxn modelId="{BAC07382-0F5D-48B9-92A5-F2BE9115033F}" type="presOf" srcId="{ACFA4898-57AB-4FDC-89B2-28B7C4B02FF3}" destId="{D3797A2A-3EFC-45D4-9147-0A3B1A3DBE23}" srcOrd="0" destOrd="0" presId="urn:microsoft.com/office/officeart/2005/8/layout/hierarchy3"/>
    <dgm:cxn modelId="{379E8A84-BBAB-4260-BE20-69E975799551}" srcId="{F13A051D-8016-4831-B23D-E35A71A5465F}" destId="{543863B3-E20B-450A-BACE-BB6AAD7468E1}" srcOrd="1" destOrd="0" parTransId="{BF456D05-6427-4626-981B-65306350DBE4}" sibTransId="{53E6F13C-BD12-482C-9538-C89D508D7C85}"/>
    <dgm:cxn modelId="{B2871692-7E79-46F1-A4E5-CE5A4C2B9EB6}" type="presOf" srcId="{C0364AF5-7EE1-4960-AD61-DD19DFB3FB40}" destId="{C8CEE68F-8CB5-4C5B-B489-2BBB6DC036AD}" srcOrd="0" destOrd="0" presId="urn:microsoft.com/office/officeart/2005/8/layout/hierarchy3"/>
    <dgm:cxn modelId="{5BED6092-A743-4C64-8C6C-AA568A396F77}" type="presOf" srcId="{D2C921D8-0542-4D31-B28F-C9450F27CF88}" destId="{6DB88FB4-0D6D-45B5-807F-A7BF17441A1E}" srcOrd="0" destOrd="0" presId="urn:microsoft.com/office/officeart/2005/8/layout/hierarchy3"/>
    <dgm:cxn modelId="{E0981E99-3140-47D3-A584-349BB6A1EBC4}" type="presOf" srcId="{3A10D137-EC0A-4316-B1F2-F67A5FF4B889}" destId="{77988634-4B6D-4334-9348-03DCC576FB6C}" srcOrd="0" destOrd="0" presId="urn:microsoft.com/office/officeart/2005/8/layout/hierarchy3"/>
    <dgm:cxn modelId="{5E0866A7-330B-4403-8071-85CF5425533D}" type="presOf" srcId="{D4D26553-3699-4C0F-824A-5DE99EEDB9A2}" destId="{8C28EA32-7A27-4A40-A460-5C6593B968C1}" srcOrd="0" destOrd="0" presId="urn:microsoft.com/office/officeart/2005/8/layout/hierarchy3"/>
    <dgm:cxn modelId="{0260C7C5-2641-4E4D-8776-245AD71DD0F4}" srcId="{543863B3-E20B-450A-BACE-BB6AAD7468E1}" destId="{CB2111FA-9467-4ECC-BE88-782E5D69AE13}" srcOrd="1" destOrd="0" parTransId="{182E090F-785D-4897-9742-029401C54D7A}" sibTransId="{35EC9725-79AA-4CC4-9F84-35E23830EEC8}"/>
    <dgm:cxn modelId="{5DBA8DD6-176D-47CB-BF20-D47D02C707C6}" srcId="{9EE69F1C-C4CE-4D24-8A56-1C362662AB13}" destId="{3A10D137-EC0A-4316-B1F2-F67A5FF4B889}" srcOrd="4" destOrd="0" parTransId="{ACFA4898-57AB-4FDC-89B2-28B7C4B02FF3}" sibTransId="{DE45B0B3-7475-4A6C-8B3C-3215E6AB2D67}"/>
    <dgm:cxn modelId="{7E3ED1E4-D21B-4FC7-A9C7-D358BE51C7BA}" type="presOf" srcId="{304AF222-7DB9-4337-8186-CAB98DC1D09C}" destId="{1BC806E1-0F66-4B9A-B436-4C1EA3CA66D7}" srcOrd="0" destOrd="0" presId="urn:microsoft.com/office/officeart/2005/8/layout/hierarchy3"/>
    <dgm:cxn modelId="{BD9586E9-7993-4E94-8A00-30CD6BDF1DE5}" type="presOf" srcId="{37A11962-4A39-4F7A-AF8C-273B320CA224}" destId="{6ED82D7C-FD31-4396-964B-E9A32B5CE7C0}" srcOrd="0" destOrd="0" presId="urn:microsoft.com/office/officeart/2005/8/layout/hierarchy3"/>
    <dgm:cxn modelId="{5962C3EF-1534-4575-A81A-7FE96AE1D45D}" srcId="{F13A051D-8016-4831-B23D-E35A71A5465F}" destId="{9EE69F1C-C4CE-4D24-8A56-1C362662AB13}" srcOrd="0" destOrd="0" parTransId="{7CEB58CC-C8A2-410D-BC85-6741B5796C27}" sibTransId="{57C1F094-FE06-4B0C-97E5-54A7F597A1EB}"/>
    <dgm:cxn modelId="{68BF77F8-7AA5-4DA9-8C9B-9477FC7959C3}" srcId="{9EE69F1C-C4CE-4D24-8A56-1C362662AB13}" destId="{6AA9B990-1372-4596-AB7E-65A4273235C2}" srcOrd="0" destOrd="0" parTransId="{7DB2F7C9-C146-40AC-8CB6-AF489D720498}" sibTransId="{DF42629B-039C-44C1-BF4B-D6346B78FD92}"/>
    <dgm:cxn modelId="{EFB2E9FB-05F8-4C91-9BE2-C967E3079622}" type="presOf" srcId="{182E090F-785D-4897-9742-029401C54D7A}" destId="{287956A7-22C0-483D-A939-577CEEEFA8B3}" srcOrd="0" destOrd="0" presId="urn:microsoft.com/office/officeart/2005/8/layout/hierarchy3"/>
    <dgm:cxn modelId="{42259274-D234-4927-8D56-6A3757CE99C8}" type="presParOf" srcId="{38A154BC-8E0A-4027-943B-4F61D1CC64FF}" destId="{07CAC0BC-7E58-4889-85BD-84DC178A97E1}" srcOrd="0" destOrd="0" presId="urn:microsoft.com/office/officeart/2005/8/layout/hierarchy3"/>
    <dgm:cxn modelId="{2124D898-2CB6-434E-93C1-0642ED8E905C}" type="presParOf" srcId="{07CAC0BC-7E58-4889-85BD-84DC178A97E1}" destId="{D8AA9101-FE47-4214-81CD-C3BF23361155}" srcOrd="0" destOrd="0" presId="urn:microsoft.com/office/officeart/2005/8/layout/hierarchy3"/>
    <dgm:cxn modelId="{CB449A25-7B6C-42C2-A2D8-C41132D8B519}" type="presParOf" srcId="{D8AA9101-FE47-4214-81CD-C3BF23361155}" destId="{56A4B22A-0E15-4902-95D1-E92CC79852FB}" srcOrd="0" destOrd="0" presId="urn:microsoft.com/office/officeart/2005/8/layout/hierarchy3"/>
    <dgm:cxn modelId="{36DD07BC-CA85-4E72-8DE0-82484889F1C5}" type="presParOf" srcId="{D8AA9101-FE47-4214-81CD-C3BF23361155}" destId="{1ECC8F0A-8B4F-4EBD-B764-9CFDCA6EBEF1}" srcOrd="1" destOrd="0" presId="urn:microsoft.com/office/officeart/2005/8/layout/hierarchy3"/>
    <dgm:cxn modelId="{EAA259E3-0641-4310-9FB1-064DF3AEFBFF}" type="presParOf" srcId="{07CAC0BC-7E58-4889-85BD-84DC178A97E1}" destId="{07420193-2B50-48BE-BA23-D5884142715F}" srcOrd="1" destOrd="0" presId="urn:microsoft.com/office/officeart/2005/8/layout/hierarchy3"/>
    <dgm:cxn modelId="{05FC349E-43EF-4674-B321-6F0AEC48808D}" type="presParOf" srcId="{07420193-2B50-48BE-BA23-D5884142715F}" destId="{DB4F199A-399D-4A3F-91B5-C68C4F815804}" srcOrd="0" destOrd="0" presId="urn:microsoft.com/office/officeart/2005/8/layout/hierarchy3"/>
    <dgm:cxn modelId="{1FEB8A0A-4C2A-4D8B-983B-E59AAA50DD97}" type="presParOf" srcId="{07420193-2B50-48BE-BA23-D5884142715F}" destId="{B82C070E-99A6-483B-A305-FE241687315E}" srcOrd="1" destOrd="0" presId="urn:microsoft.com/office/officeart/2005/8/layout/hierarchy3"/>
    <dgm:cxn modelId="{0BD27153-81EB-4E67-BDD4-48CEC6C0D623}" type="presParOf" srcId="{07420193-2B50-48BE-BA23-D5884142715F}" destId="{C8CEE68F-8CB5-4C5B-B489-2BBB6DC036AD}" srcOrd="2" destOrd="0" presId="urn:microsoft.com/office/officeart/2005/8/layout/hierarchy3"/>
    <dgm:cxn modelId="{212C18B0-9DE4-4249-8AA1-86ECDB8DDA5E}" type="presParOf" srcId="{07420193-2B50-48BE-BA23-D5884142715F}" destId="{6ED82D7C-FD31-4396-964B-E9A32B5CE7C0}" srcOrd="3" destOrd="0" presId="urn:microsoft.com/office/officeart/2005/8/layout/hierarchy3"/>
    <dgm:cxn modelId="{F1045D8A-8894-479F-95A0-8446F5E2CD01}" type="presParOf" srcId="{07420193-2B50-48BE-BA23-D5884142715F}" destId="{E101CD87-EEF7-4BD7-93F5-652D17FA9FB0}" srcOrd="4" destOrd="0" presId="urn:microsoft.com/office/officeart/2005/8/layout/hierarchy3"/>
    <dgm:cxn modelId="{57633E90-1ABC-44EA-A996-B0AD8D405699}" type="presParOf" srcId="{07420193-2B50-48BE-BA23-D5884142715F}" destId="{7028B4C6-F324-4EF1-9843-4E9A1CCD3D11}" srcOrd="5" destOrd="0" presId="urn:microsoft.com/office/officeart/2005/8/layout/hierarchy3"/>
    <dgm:cxn modelId="{CF82F593-9072-46AA-9342-943102CB9682}" type="presParOf" srcId="{07420193-2B50-48BE-BA23-D5884142715F}" destId="{1BC806E1-0F66-4B9A-B436-4C1EA3CA66D7}" srcOrd="6" destOrd="0" presId="urn:microsoft.com/office/officeart/2005/8/layout/hierarchy3"/>
    <dgm:cxn modelId="{832660A4-D7C8-428C-88BE-01C7F08B73DE}" type="presParOf" srcId="{07420193-2B50-48BE-BA23-D5884142715F}" destId="{6DB88FB4-0D6D-45B5-807F-A7BF17441A1E}" srcOrd="7" destOrd="0" presId="urn:microsoft.com/office/officeart/2005/8/layout/hierarchy3"/>
    <dgm:cxn modelId="{0CC5251D-E610-4D06-B0C7-33D7EBC05F49}" type="presParOf" srcId="{07420193-2B50-48BE-BA23-D5884142715F}" destId="{D3797A2A-3EFC-45D4-9147-0A3B1A3DBE23}" srcOrd="8" destOrd="0" presId="urn:microsoft.com/office/officeart/2005/8/layout/hierarchy3"/>
    <dgm:cxn modelId="{CAE46E36-0647-4B7F-BC20-99CD990E56C6}" type="presParOf" srcId="{07420193-2B50-48BE-BA23-D5884142715F}" destId="{77988634-4B6D-4334-9348-03DCC576FB6C}" srcOrd="9" destOrd="0" presId="urn:microsoft.com/office/officeart/2005/8/layout/hierarchy3"/>
    <dgm:cxn modelId="{E0B8B745-F7E2-4959-B052-B830D307DCD2}" type="presParOf" srcId="{38A154BC-8E0A-4027-943B-4F61D1CC64FF}" destId="{47885E52-4C3F-46C1-9D0C-608E5CB85FA1}" srcOrd="1" destOrd="0" presId="urn:microsoft.com/office/officeart/2005/8/layout/hierarchy3"/>
    <dgm:cxn modelId="{0796626D-E2FD-45FA-8567-3D457EB4B21F}" type="presParOf" srcId="{47885E52-4C3F-46C1-9D0C-608E5CB85FA1}" destId="{027B29BE-8B38-41FA-AFBD-AEC6E8C88A10}" srcOrd="0" destOrd="0" presId="urn:microsoft.com/office/officeart/2005/8/layout/hierarchy3"/>
    <dgm:cxn modelId="{EA8FFA72-D042-49AF-95EE-426FED040A46}" type="presParOf" srcId="{027B29BE-8B38-41FA-AFBD-AEC6E8C88A10}" destId="{F6570FE2-DBE0-49BA-BD13-0538697D09C4}" srcOrd="0" destOrd="0" presId="urn:microsoft.com/office/officeart/2005/8/layout/hierarchy3"/>
    <dgm:cxn modelId="{A38F7193-FA54-45A5-BA3E-711EDFD3F5E8}" type="presParOf" srcId="{027B29BE-8B38-41FA-AFBD-AEC6E8C88A10}" destId="{03DD35A5-64BA-43EA-BE3C-7AC73C923CD2}" srcOrd="1" destOrd="0" presId="urn:microsoft.com/office/officeart/2005/8/layout/hierarchy3"/>
    <dgm:cxn modelId="{ACC4DF0A-40A4-413F-BC36-516A1B247C3D}" type="presParOf" srcId="{47885E52-4C3F-46C1-9D0C-608E5CB85FA1}" destId="{DAA6AC75-3534-4E0F-B009-8B8188FDF3CF}" srcOrd="1" destOrd="0" presId="urn:microsoft.com/office/officeart/2005/8/layout/hierarchy3"/>
    <dgm:cxn modelId="{95204F40-3C59-4DAF-AB79-FE9FB18FB3B1}" type="presParOf" srcId="{DAA6AC75-3534-4E0F-B009-8B8188FDF3CF}" destId="{18B6C1DA-6922-4694-9B2D-A4F62D54C867}" srcOrd="0" destOrd="0" presId="urn:microsoft.com/office/officeart/2005/8/layout/hierarchy3"/>
    <dgm:cxn modelId="{85F2A8B5-B578-4962-A05E-BD0FE71F304E}" type="presParOf" srcId="{DAA6AC75-3534-4E0F-B009-8B8188FDF3CF}" destId="{420647D1-CD7D-4375-8346-9F7251C68782}" srcOrd="1" destOrd="0" presId="urn:microsoft.com/office/officeart/2005/8/layout/hierarchy3"/>
    <dgm:cxn modelId="{97BDA8D9-6BAC-4DB2-88F5-E3B32072934B}" type="presParOf" srcId="{DAA6AC75-3534-4E0F-B009-8B8188FDF3CF}" destId="{287956A7-22C0-483D-A939-577CEEEFA8B3}" srcOrd="2" destOrd="0" presId="urn:microsoft.com/office/officeart/2005/8/layout/hierarchy3"/>
    <dgm:cxn modelId="{667AC10C-F51E-4D36-BE39-883F8DC5DB24}" type="presParOf" srcId="{DAA6AC75-3534-4E0F-B009-8B8188FDF3CF}" destId="{A409DF78-C658-4C91-825A-814935F63545}" srcOrd="3" destOrd="0" presId="urn:microsoft.com/office/officeart/2005/8/layout/hierarchy3"/>
    <dgm:cxn modelId="{738A0AE9-3250-4560-BD2B-9ECD545D5FAF}" type="presParOf" srcId="{DAA6AC75-3534-4E0F-B009-8B8188FDF3CF}" destId="{8C28EA32-7A27-4A40-A460-5C6593B968C1}" srcOrd="4" destOrd="0" presId="urn:microsoft.com/office/officeart/2005/8/layout/hierarchy3"/>
    <dgm:cxn modelId="{67D12C57-87BE-4383-B569-2A943C89B73D}" type="presParOf" srcId="{DAA6AC75-3534-4E0F-B009-8B8188FDF3CF}" destId="{4C8EAB99-B619-4657-BA0B-BC9BEF01CCE5}" srcOrd="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A4B22A-0E15-4902-95D1-E92CC79852FB}">
      <dsp:nvSpPr>
        <dsp:cNvPr id="0" name=""/>
        <dsp:cNvSpPr/>
      </dsp:nvSpPr>
      <dsp:spPr>
        <a:xfrm>
          <a:off x="2393" y="286481"/>
          <a:ext cx="3559324" cy="408313"/>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en-ZA" sz="1600" b="1" kern="1200" dirty="0">
              <a:latin typeface="Arial" panose="020B0604020202020204" pitchFamily="34" charset="0"/>
              <a:cs typeface="Arial" panose="020B0604020202020204" pitchFamily="34" charset="0"/>
            </a:rPr>
            <a:t>SKRYF</a:t>
          </a:r>
        </a:p>
      </dsp:txBody>
      <dsp:txXfrm>
        <a:off x="14352" y="298440"/>
        <a:ext cx="3535406" cy="384395"/>
      </dsp:txXfrm>
    </dsp:sp>
    <dsp:sp modelId="{DB4F199A-399D-4A3F-91B5-C68C4F815804}">
      <dsp:nvSpPr>
        <dsp:cNvPr id="0" name=""/>
        <dsp:cNvSpPr/>
      </dsp:nvSpPr>
      <dsp:spPr>
        <a:xfrm>
          <a:off x="358325" y="694795"/>
          <a:ext cx="355932" cy="306234"/>
        </a:xfrm>
        <a:custGeom>
          <a:avLst/>
          <a:gdLst/>
          <a:ahLst/>
          <a:cxnLst/>
          <a:rect l="0" t="0" r="0" b="0"/>
          <a:pathLst>
            <a:path>
              <a:moveTo>
                <a:pt x="0" y="0"/>
              </a:moveTo>
              <a:lnTo>
                <a:pt x="0" y="306234"/>
              </a:lnTo>
              <a:lnTo>
                <a:pt x="355932" y="30623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2C070E-99A6-483B-A305-FE241687315E}">
      <dsp:nvSpPr>
        <dsp:cNvPr id="0" name=""/>
        <dsp:cNvSpPr/>
      </dsp:nvSpPr>
      <dsp:spPr>
        <a:xfrm>
          <a:off x="714258" y="796873"/>
          <a:ext cx="2847459" cy="408313"/>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en-ZA" sz="1600" b="1" kern="1200" dirty="0" err="1">
              <a:latin typeface="Arial" panose="020B0604020202020204" pitchFamily="34" charset="0"/>
              <a:cs typeface="Arial" panose="020B0604020202020204" pitchFamily="34" charset="0"/>
            </a:rPr>
            <a:t>Joernale</a:t>
          </a:r>
          <a:endParaRPr lang="en-ZA" sz="1600" b="1" kern="1200" dirty="0">
            <a:latin typeface="Arial" panose="020B0604020202020204" pitchFamily="34" charset="0"/>
            <a:cs typeface="Arial" panose="020B0604020202020204" pitchFamily="34" charset="0"/>
          </a:endParaRPr>
        </a:p>
      </dsp:txBody>
      <dsp:txXfrm>
        <a:off x="726217" y="808832"/>
        <a:ext cx="2823541" cy="384395"/>
      </dsp:txXfrm>
    </dsp:sp>
    <dsp:sp modelId="{C8CEE68F-8CB5-4C5B-B489-2BBB6DC036AD}">
      <dsp:nvSpPr>
        <dsp:cNvPr id="0" name=""/>
        <dsp:cNvSpPr/>
      </dsp:nvSpPr>
      <dsp:spPr>
        <a:xfrm>
          <a:off x="358325" y="694795"/>
          <a:ext cx="355932" cy="816626"/>
        </a:xfrm>
        <a:custGeom>
          <a:avLst/>
          <a:gdLst/>
          <a:ahLst/>
          <a:cxnLst/>
          <a:rect l="0" t="0" r="0" b="0"/>
          <a:pathLst>
            <a:path>
              <a:moveTo>
                <a:pt x="0" y="0"/>
              </a:moveTo>
              <a:lnTo>
                <a:pt x="0" y="816626"/>
              </a:lnTo>
              <a:lnTo>
                <a:pt x="355932" y="81662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D82D7C-FD31-4396-964B-E9A32B5CE7C0}">
      <dsp:nvSpPr>
        <dsp:cNvPr id="0" name=""/>
        <dsp:cNvSpPr/>
      </dsp:nvSpPr>
      <dsp:spPr>
        <a:xfrm>
          <a:off x="714258" y="1307265"/>
          <a:ext cx="2847459" cy="408313"/>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en-ZA" sz="1600" b="1" kern="1200" dirty="0" err="1">
              <a:latin typeface="Arial" panose="020B0604020202020204" pitchFamily="34" charset="0"/>
              <a:cs typeface="Arial" panose="020B0604020202020204" pitchFamily="34" charset="0"/>
            </a:rPr>
            <a:t>Boodskappe</a:t>
          </a:r>
          <a:endParaRPr lang="en-ZA" sz="1600" b="1" kern="1200" dirty="0">
            <a:latin typeface="Arial" panose="020B0604020202020204" pitchFamily="34" charset="0"/>
            <a:cs typeface="Arial" panose="020B0604020202020204" pitchFamily="34" charset="0"/>
          </a:endParaRPr>
        </a:p>
      </dsp:txBody>
      <dsp:txXfrm>
        <a:off x="726217" y="1319224"/>
        <a:ext cx="2823541" cy="384395"/>
      </dsp:txXfrm>
    </dsp:sp>
    <dsp:sp modelId="{E101CD87-EEF7-4BD7-93F5-652D17FA9FB0}">
      <dsp:nvSpPr>
        <dsp:cNvPr id="0" name=""/>
        <dsp:cNvSpPr/>
      </dsp:nvSpPr>
      <dsp:spPr>
        <a:xfrm>
          <a:off x="358325" y="694795"/>
          <a:ext cx="355932" cy="1327018"/>
        </a:xfrm>
        <a:custGeom>
          <a:avLst/>
          <a:gdLst/>
          <a:ahLst/>
          <a:cxnLst/>
          <a:rect l="0" t="0" r="0" b="0"/>
          <a:pathLst>
            <a:path>
              <a:moveTo>
                <a:pt x="0" y="0"/>
              </a:moveTo>
              <a:lnTo>
                <a:pt x="0" y="1327018"/>
              </a:lnTo>
              <a:lnTo>
                <a:pt x="355932" y="132701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28B4C6-F324-4EF1-9843-4E9A1CCD3D11}">
      <dsp:nvSpPr>
        <dsp:cNvPr id="0" name=""/>
        <dsp:cNvSpPr/>
      </dsp:nvSpPr>
      <dsp:spPr>
        <a:xfrm>
          <a:off x="714258" y="1817656"/>
          <a:ext cx="2847459" cy="408313"/>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en-ZA" sz="1600" b="1" kern="1200" dirty="0" err="1">
              <a:latin typeface="Arial" panose="020B0604020202020204" pitchFamily="34" charset="0"/>
              <a:cs typeface="Arial" panose="020B0604020202020204" pitchFamily="34" charset="0"/>
            </a:rPr>
            <a:t>Studienotas</a:t>
          </a:r>
          <a:endParaRPr lang="en-ZA" sz="1600" b="1" kern="1200" dirty="0">
            <a:latin typeface="Arial" panose="020B0604020202020204" pitchFamily="34" charset="0"/>
            <a:cs typeface="Arial" panose="020B0604020202020204" pitchFamily="34" charset="0"/>
          </a:endParaRPr>
        </a:p>
      </dsp:txBody>
      <dsp:txXfrm>
        <a:off x="726217" y="1829615"/>
        <a:ext cx="2823541" cy="384395"/>
      </dsp:txXfrm>
    </dsp:sp>
    <dsp:sp modelId="{1BC806E1-0F66-4B9A-B436-4C1EA3CA66D7}">
      <dsp:nvSpPr>
        <dsp:cNvPr id="0" name=""/>
        <dsp:cNvSpPr/>
      </dsp:nvSpPr>
      <dsp:spPr>
        <a:xfrm>
          <a:off x="358325" y="694795"/>
          <a:ext cx="355932" cy="1837409"/>
        </a:xfrm>
        <a:custGeom>
          <a:avLst/>
          <a:gdLst/>
          <a:ahLst/>
          <a:cxnLst/>
          <a:rect l="0" t="0" r="0" b="0"/>
          <a:pathLst>
            <a:path>
              <a:moveTo>
                <a:pt x="0" y="0"/>
              </a:moveTo>
              <a:lnTo>
                <a:pt x="0" y="1837409"/>
              </a:lnTo>
              <a:lnTo>
                <a:pt x="355932" y="183740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B88FB4-0D6D-45B5-807F-A7BF17441A1E}">
      <dsp:nvSpPr>
        <dsp:cNvPr id="0" name=""/>
        <dsp:cNvSpPr/>
      </dsp:nvSpPr>
      <dsp:spPr>
        <a:xfrm>
          <a:off x="714258" y="2328048"/>
          <a:ext cx="2847459" cy="408313"/>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en-ZA" sz="1600" b="1" kern="1200" dirty="0" err="1">
              <a:latin typeface="Arial" panose="020B0604020202020204" pitchFamily="34" charset="0"/>
              <a:cs typeface="Arial" panose="020B0604020202020204" pitchFamily="34" charset="0"/>
            </a:rPr>
            <a:t>Instruksies</a:t>
          </a:r>
          <a:endParaRPr lang="en-ZA" sz="1600" b="1" kern="1200" dirty="0">
            <a:latin typeface="Arial" panose="020B0604020202020204" pitchFamily="34" charset="0"/>
            <a:cs typeface="Arial" panose="020B0604020202020204" pitchFamily="34" charset="0"/>
          </a:endParaRPr>
        </a:p>
      </dsp:txBody>
      <dsp:txXfrm>
        <a:off x="726217" y="2340007"/>
        <a:ext cx="2823541" cy="384395"/>
      </dsp:txXfrm>
    </dsp:sp>
    <dsp:sp modelId="{D3797A2A-3EFC-45D4-9147-0A3B1A3DBE23}">
      <dsp:nvSpPr>
        <dsp:cNvPr id="0" name=""/>
        <dsp:cNvSpPr/>
      </dsp:nvSpPr>
      <dsp:spPr>
        <a:xfrm>
          <a:off x="358325" y="694795"/>
          <a:ext cx="355932" cy="3140139"/>
        </a:xfrm>
        <a:custGeom>
          <a:avLst/>
          <a:gdLst/>
          <a:ahLst/>
          <a:cxnLst/>
          <a:rect l="0" t="0" r="0" b="0"/>
          <a:pathLst>
            <a:path>
              <a:moveTo>
                <a:pt x="0" y="0"/>
              </a:moveTo>
              <a:lnTo>
                <a:pt x="0" y="3140139"/>
              </a:lnTo>
              <a:lnTo>
                <a:pt x="355932" y="314013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988634-4B6D-4334-9348-03DCC576FB6C}">
      <dsp:nvSpPr>
        <dsp:cNvPr id="0" name=""/>
        <dsp:cNvSpPr/>
      </dsp:nvSpPr>
      <dsp:spPr>
        <a:xfrm>
          <a:off x="714258" y="2838439"/>
          <a:ext cx="2847459" cy="1992989"/>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en-ZA" sz="1600" b="1" kern="1200" dirty="0" err="1">
              <a:latin typeface="Arial" panose="020B0604020202020204" pitchFamily="34" charset="0"/>
              <a:cs typeface="Arial" panose="020B0604020202020204" pitchFamily="34" charset="0"/>
            </a:rPr>
            <a:t>Opsommings</a:t>
          </a:r>
          <a:r>
            <a:rPr lang="en-ZA" sz="1600" b="1" kern="1200" dirty="0">
              <a:latin typeface="Arial" panose="020B0604020202020204" pitchFamily="34" charset="0"/>
              <a:cs typeface="Arial" panose="020B0604020202020204" pitchFamily="34" charset="0"/>
            </a:rPr>
            <a:t>:</a:t>
          </a:r>
        </a:p>
        <a:p>
          <a:pPr marL="0" lvl="0" indent="0" algn="l" defTabSz="711200">
            <a:lnSpc>
              <a:spcPct val="90000"/>
            </a:lnSpc>
            <a:spcBef>
              <a:spcPct val="0"/>
            </a:spcBef>
            <a:spcAft>
              <a:spcPct val="35000"/>
            </a:spcAft>
            <a:buNone/>
          </a:pPr>
          <a:r>
            <a:rPr lang="en-ZA" sz="1600" kern="1200" dirty="0" err="1">
              <a:latin typeface="Arial" panose="020B0604020202020204" pitchFamily="34" charset="0"/>
              <a:cs typeface="Arial" panose="020B0604020202020204" pitchFamily="34" charset="0"/>
            </a:rPr>
            <a:t>Kolpunte</a:t>
          </a:r>
          <a:endParaRPr lang="en-ZA" sz="1600"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ZA" sz="1600" kern="1200" dirty="0" err="1">
              <a:latin typeface="Arial" panose="020B0604020202020204" pitchFamily="34" charset="0"/>
              <a:cs typeface="Arial" panose="020B0604020202020204" pitchFamily="34" charset="0"/>
            </a:rPr>
            <a:t>Herinneringe</a:t>
          </a:r>
          <a:endParaRPr lang="en-ZA" sz="1600"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ZA" sz="1600" kern="1200" dirty="0" err="1">
              <a:latin typeface="Arial" panose="020B0604020202020204" pitchFamily="34" charset="0"/>
              <a:cs typeface="Arial" panose="020B0604020202020204" pitchFamily="34" charset="0"/>
            </a:rPr>
            <a:t>Tabelle</a:t>
          </a:r>
          <a:r>
            <a:rPr lang="en-ZA" sz="1600" kern="1200" dirty="0">
              <a:latin typeface="Arial" panose="020B0604020202020204" pitchFamily="34" charset="0"/>
              <a:cs typeface="Arial" panose="020B0604020202020204" pitchFamily="34" charset="0"/>
            </a:rPr>
            <a:t> </a:t>
          </a:r>
          <a:r>
            <a:rPr lang="en-ZA" sz="1600" kern="1200" dirty="0" err="1">
              <a:latin typeface="Arial" panose="020B0604020202020204" pitchFamily="34" charset="0"/>
              <a:cs typeface="Arial" panose="020B0604020202020204" pitchFamily="34" charset="0"/>
            </a:rPr>
            <a:t>en</a:t>
          </a:r>
          <a:r>
            <a:rPr lang="en-ZA" sz="1600" kern="1200" dirty="0">
              <a:latin typeface="Arial" panose="020B0604020202020204" pitchFamily="34" charset="0"/>
              <a:cs typeface="Arial" panose="020B0604020202020204" pitchFamily="34" charset="0"/>
            </a:rPr>
            <a:t> </a:t>
          </a:r>
          <a:r>
            <a:rPr lang="en-ZA" sz="1600" kern="1200" dirty="0" err="1">
              <a:latin typeface="Arial" panose="020B0604020202020204" pitchFamily="34" charset="0"/>
              <a:cs typeface="Arial" panose="020B0604020202020204" pitchFamily="34" charset="0"/>
            </a:rPr>
            <a:t>piktograwe</a:t>
          </a:r>
          <a:endParaRPr lang="en-ZA" sz="1600"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ZA" sz="1600" kern="1200" dirty="0" err="1">
              <a:latin typeface="Arial" panose="020B0604020202020204" pitchFamily="34" charset="0"/>
              <a:cs typeface="Arial" panose="020B0604020202020204" pitchFamily="34" charset="0"/>
            </a:rPr>
            <a:t>Breinkaarte</a:t>
          </a:r>
          <a:endParaRPr lang="en-ZA" sz="1600"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ZA" sz="1600" kern="1200" dirty="0" err="1">
              <a:latin typeface="Arial" panose="020B0604020202020204" pitchFamily="34" charset="0"/>
              <a:cs typeface="Arial" panose="020B0604020202020204" pitchFamily="34" charset="0"/>
            </a:rPr>
            <a:t>Sleutelwoorde</a:t>
          </a:r>
          <a:r>
            <a:rPr lang="en-ZA" sz="1600" kern="1200" dirty="0">
              <a:latin typeface="Arial" panose="020B0604020202020204" pitchFamily="34" charset="0"/>
              <a:cs typeface="Arial" panose="020B0604020202020204" pitchFamily="34" charset="0"/>
            </a:rPr>
            <a:t>  </a:t>
          </a:r>
        </a:p>
      </dsp:txBody>
      <dsp:txXfrm>
        <a:off x="772631" y="2896812"/>
        <a:ext cx="2730713" cy="1876243"/>
      </dsp:txXfrm>
    </dsp:sp>
    <dsp:sp modelId="{F6570FE2-DBE0-49BA-BD13-0538697D09C4}">
      <dsp:nvSpPr>
        <dsp:cNvPr id="0" name=""/>
        <dsp:cNvSpPr/>
      </dsp:nvSpPr>
      <dsp:spPr>
        <a:xfrm>
          <a:off x="3765873" y="286481"/>
          <a:ext cx="3559324" cy="408313"/>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en-ZA" sz="1600" b="1" kern="1200" dirty="0">
              <a:latin typeface="Arial" panose="020B0604020202020204" pitchFamily="34" charset="0"/>
              <a:cs typeface="Arial" panose="020B0604020202020204" pitchFamily="34" charset="0"/>
            </a:rPr>
            <a:t>LEES</a:t>
          </a:r>
        </a:p>
      </dsp:txBody>
      <dsp:txXfrm>
        <a:off x="3777832" y="298440"/>
        <a:ext cx="3535406" cy="384395"/>
      </dsp:txXfrm>
    </dsp:sp>
    <dsp:sp modelId="{18B6C1DA-6922-4694-9B2D-A4F62D54C867}">
      <dsp:nvSpPr>
        <dsp:cNvPr id="0" name=""/>
        <dsp:cNvSpPr/>
      </dsp:nvSpPr>
      <dsp:spPr>
        <a:xfrm>
          <a:off x="4121806" y="694795"/>
          <a:ext cx="355932" cy="693160"/>
        </a:xfrm>
        <a:custGeom>
          <a:avLst/>
          <a:gdLst/>
          <a:ahLst/>
          <a:cxnLst/>
          <a:rect l="0" t="0" r="0" b="0"/>
          <a:pathLst>
            <a:path>
              <a:moveTo>
                <a:pt x="0" y="0"/>
              </a:moveTo>
              <a:lnTo>
                <a:pt x="0" y="693160"/>
              </a:lnTo>
              <a:lnTo>
                <a:pt x="355932" y="69316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0647D1-CD7D-4375-8346-9F7251C68782}">
      <dsp:nvSpPr>
        <dsp:cNvPr id="0" name=""/>
        <dsp:cNvSpPr/>
      </dsp:nvSpPr>
      <dsp:spPr>
        <a:xfrm>
          <a:off x="4477738" y="796873"/>
          <a:ext cx="3026352" cy="118216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en-ZA" sz="1600" b="1" kern="1200" dirty="0" err="1">
              <a:latin typeface="Arial" panose="020B0604020202020204" pitchFamily="34" charset="0"/>
              <a:cs typeface="Arial" panose="020B0604020202020204" pitchFamily="34" charset="0"/>
            </a:rPr>
            <a:t>Vir</a:t>
          </a:r>
          <a:r>
            <a:rPr lang="en-ZA" sz="1600" b="1" kern="1200" dirty="0">
              <a:latin typeface="Arial" panose="020B0604020202020204" pitchFamily="34" charset="0"/>
              <a:cs typeface="Arial" panose="020B0604020202020204" pitchFamily="34" charset="0"/>
            </a:rPr>
            <a:t> INLIGTING</a:t>
          </a:r>
        </a:p>
        <a:p>
          <a:pPr marL="0" lvl="0" indent="0" algn="l" defTabSz="711200">
            <a:lnSpc>
              <a:spcPct val="90000"/>
            </a:lnSpc>
            <a:spcBef>
              <a:spcPct val="0"/>
            </a:spcBef>
            <a:spcAft>
              <a:spcPct val="35000"/>
            </a:spcAft>
            <a:buNone/>
          </a:pPr>
          <a:r>
            <a:rPr lang="en-ZA" sz="1600" kern="1200" dirty="0" err="1">
              <a:latin typeface="Arial" panose="020B0604020202020204" pitchFamily="34" charset="0"/>
              <a:cs typeface="Arial" panose="020B0604020202020204" pitchFamily="34" charset="0"/>
            </a:rPr>
            <a:t>Betekenis</a:t>
          </a:r>
          <a:r>
            <a:rPr lang="en-ZA" sz="1600" kern="1200" dirty="0">
              <a:latin typeface="Arial" panose="020B0604020202020204" pitchFamily="34" charset="0"/>
              <a:cs typeface="Arial" panose="020B0604020202020204" pitchFamily="34" charset="0"/>
            </a:rPr>
            <a:t> van </a:t>
          </a:r>
          <a:r>
            <a:rPr lang="en-ZA" sz="1600" kern="1200" dirty="0" err="1">
              <a:latin typeface="Arial" panose="020B0604020202020204" pitchFamily="34" charset="0"/>
              <a:cs typeface="Arial" panose="020B0604020202020204" pitchFamily="34" charset="0"/>
            </a:rPr>
            <a:t>woorde</a:t>
          </a:r>
          <a:endParaRPr lang="en-ZA" sz="1600"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ZA" sz="1600" kern="1200" dirty="0" err="1">
              <a:latin typeface="Arial" panose="020B0604020202020204" pitchFamily="34" charset="0"/>
              <a:cs typeface="Arial" panose="020B0604020202020204" pitchFamily="34" charset="0"/>
            </a:rPr>
            <a:t>Publieke</a:t>
          </a:r>
          <a:r>
            <a:rPr lang="en-ZA" sz="1600" kern="1200" dirty="0">
              <a:latin typeface="Arial" panose="020B0604020202020204" pitchFamily="34" charset="0"/>
              <a:cs typeface="Arial" panose="020B0604020202020204" pitchFamily="34" charset="0"/>
            </a:rPr>
            <a:t> </a:t>
          </a:r>
          <a:r>
            <a:rPr lang="en-ZA" sz="1600" kern="1200" dirty="0" err="1">
              <a:latin typeface="Arial" panose="020B0604020202020204" pitchFamily="34" charset="0"/>
              <a:cs typeface="Arial" panose="020B0604020202020204" pitchFamily="34" charset="0"/>
            </a:rPr>
            <a:t>inligting</a:t>
          </a:r>
          <a:endParaRPr lang="en-ZA" sz="1600"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ZA" sz="1600" kern="1200" dirty="0" err="1">
              <a:latin typeface="Arial" panose="020B0604020202020204" pitchFamily="34" charset="0"/>
              <a:cs typeface="Arial" panose="020B0604020202020204" pitchFamily="34" charset="0"/>
            </a:rPr>
            <a:t>Etikette</a:t>
          </a:r>
          <a:endParaRPr lang="en-ZA" sz="1600" kern="1200" dirty="0">
            <a:latin typeface="Arial" panose="020B0604020202020204" pitchFamily="34" charset="0"/>
            <a:cs typeface="Arial" panose="020B0604020202020204" pitchFamily="34" charset="0"/>
          </a:endParaRPr>
        </a:p>
      </dsp:txBody>
      <dsp:txXfrm>
        <a:off x="4512362" y="831497"/>
        <a:ext cx="2957104" cy="1112916"/>
      </dsp:txXfrm>
    </dsp:sp>
    <dsp:sp modelId="{287956A7-22C0-483D-A939-577CEEEFA8B3}">
      <dsp:nvSpPr>
        <dsp:cNvPr id="0" name=""/>
        <dsp:cNvSpPr/>
      </dsp:nvSpPr>
      <dsp:spPr>
        <a:xfrm>
          <a:off x="4121806" y="694795"/>
          <a:ext cx="355932" cy="2064550"/>
        </a:xfrm>
        <a:custGeom>
          <a:avLst/>
          <a:gdLst/>
          <a:ahLst/>
          <a:cxnLst/>
          <a:rect l="0" t="0" r="0" b="0"/>
          <a:pathLst>
            <a:path>
              <a:moveTo>
                <a:pt x="0" y="0"/>
              </a:moveTo>
              <a:lnTo>
                <a:pt x="0" y="2064550"/>
              </a:lnTo>
              <a:lnTo>
                <a:pt x="355932" y="206455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09DF78-C658-4C91-825A-814935F63545}">
      <dsp:nvSpPr>
        <dsp:cNvPr id="0" name=""/>
        <dsp:cNvSpPr/>
      </dsp:nvSpPr>
      <dsp:spPr>
        <a:xfrm>
          <a:off x="4477738" y="2081116"/>
          <a:ext cx="3053432" cy="1356457"/>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en-ZA" sz="1600" b="1" kern="1200" dirty="0" err="1">
              <a:latin typeface="Arial" panose="020B0604020202020204" pitchFamily="34" charset="0"/>
              <a:cs typeface="Arial" panose="020B0604020202020204" pitchFamily="34" charset="0"/>
            </a:rPr>
            <a:t>Vir</a:t>
          </a:r>
          <a:r>
            <a:rPr lang="en-ZA" sz="1600" b="1" kern="1200" dirty="0">
              <a:latin typeface="Arial" panose="020B0604020202020204" pitchFamily="34" charset="0"/>
              <a:cs typeface="Arial" panose="020B0604020202020204" pitchFamily="34" charset="0"/>
            </a:rPr>
            <a:t> ONTSPANNING</a:t>
          </a:r>
        </a:p>
        <a:p>
          <a:pPr marL="0" lvl="0" indent="0" algn="l" defTabSz="711200">
            <a:lnSpc>
              <a:spcPct val="90000"/>
            </a:lnSpc>
            <a:spcBef>
              <a:spcPct val="0"/>
            </a:spcBef>
            <a:spcAft>
              <a:spcPct val="35000"/>
            </a:spcAft>
            <a:buNone/>
          </a:pPr>
          <a:r>
            <a:rPr lang="en-ZA" sz="1600" kern="1200" dirty="0" err="1">
              <a:latin typeface="Arial" panose="020B0604020202020204" pitchFamily="34" charset="0"/>
              <a:cs typeface="Arial" panose="020B0604020202020204" pitchFamily="34" charset="0"/>
            </a:rPr>
            <a:t>Tydskrifte</a:t>
          </a:r>
          <a:r>
            <a:rPr lang="en-ZA" sz="1600" kern="1200" dirty="0">
              <a:latin typeface="Arial" panose="020B0604020202020204" pitchFamily="34" charset="0"/>
              <a:cs typeface="Arial" panose="020B0604020202020204" pitchFamily="34" charset="0"/>
            </a:rPr>
            <a:t> </a:t>
          </a:r>
          <a:r>
            <a:rPr lang="en-ZA" sz="1600" kern="1200" dirty="0" err="1">
              <a:latin typeface="Arial" panose="020B0604020202020204" pitchFamily="34" charset="0"/>
              <a:cs typeface="Arial" panose="020B0604020202020204" pitchFamily="34" charset="0"/>
            </a:rPr>
            <a:t>en</a:t>
          </a:r>
          <a:r>
            <a:rPr lang="en-ZA" sz="1600" kern="1200" dirty="0">
              <a:latin typeface="Arial" panose="020B0604020202020204" pitchFamily="34" charset="0"/>
              <a:cs typeface="Arial" panose="020B0604020202020204" pitchFamily="34" charset="0"/>
            </a:rPr>
            <a:t> romans </a:t>
          </a:r>
          <a:r>
            <a:rPr lang="en-ZA" sz="1600" kern="1200" dirty="0" err="1">
              <a:latin typeface="Arial" panose="020B0604020202020204" pitchFamily="34" charset="0"/>
              <a:cs typeface="Arial" panose="020B0604020202020204" pitchFamily="34" charset="0"/>
            </a:rPr>
            <a:t>vir</a:t>
          </a:r>
          <a:r>
            <a:rPr lang="en-ZA" sz="1600" kern="1200" dirty="0">
              <a:latin typeface="Arial" panose="020B0604020202020204" pitchFamily="34" charset="0"/>
              <a:cs typeface="Arial" panose="020B0604020202020204" pitchFamily="34" charset="0"/>
            </a:rPr>
            <a:t> </a:t>
          </a:r>
          <a:r>
            <a:rPr lang="en-ZA" sz="1600" kern="1200" dirty="0" err="1">
              <a:latin typeface="Arial" panose="020B0604020202020204" pitchFamily="34" charset="0"/>
              <a:cs typeface="Arial" panose="020B0604020202020204" pitchFamily="34" charset="0"/>
            </a:rPr>
            <a:t>genot</a:t>
          </a:r>
          <a:endParaRPr lang="en-ZA" sz="1600"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ZA" sz="1600" kern="1200" dirty="0" err="1">
              <a:latin typeface="Arial" panose="020B0604020202020204" pitchFamily="34" charset="0"/>
              <a:cs typeface="Arial" panose="020B0604020202020204" pitchFamily="34" charset="0"/>
            </a:rPr>
            <a:t>Grafiese</a:t>
          </a:r>
          <a:r>
            <a:rPr lang="en-ZA" sz="1600" kern="1200" dirty="0">
              <a:latin typeface="Arial" panose="020B0604020202020204" pitchFamily="34" charset="0"/>
              <a:cs typeface="Arial" panose="020B0604020202020204" pitchFamily="34" charset="0"/>
            </a:rPr>
            <a:t> romans</a:t>
          </a:r>
        </a:p>
        <a:p>
          <a:pPr marL="0" lvl="0" indent="0" algn="l" defTabSz="711200">
            <a:lnSpc>
              <a:spcPct val="90000"/>
            </a:lnSpc>
            <a:spcBef>
              <a:spcPct val="0"/>
            </a:spcBef>
            <a:spcAft>
              <a:spcPct val="35000"/>
            </a:spcAft>
            <a:buNone/>
          </a:pPr>
          <a:r>
            <a:rPr lang="en-ZA" sz="1600" kern="1200" dirty="0" err="1">
              <a:latin typeface="Arial" panose="020B0604020202020204" pitchFamily="34" charset="0"/>
              <a:cs typeface="Arial" panose="020B0604020202020204" pitchFamily="34" charset="0"/>
            </a:rPr>
            <a:t>Stokperdjies</a:t>
          </a:r>
          <a:endParaRPr lang="en-ZA" sz="1600" kern="1200" dirty="0">
            <a:latin typeface="Arial" panose="020B0604020202020204" pitchFamily="34" charset="0"/>
            <a:cs typeface="Arial" panose="020B0604020202020204" pitchFamily="34" charset="0"/>
          </a:endParaRPr>
        </a:p>
      </dsp:txBody>
      <dsp:txXfrm>
        <a:off x="4517467" y="2120845"/>
        <a:ext cx="2973974" cy="1276999"/>
      </dsp:txXfrm>
    </dsp:sp>
    <dsp:sp modelId="{8C28EA32-7A27-4A40-A460-5C6593B968C1}">
      <dsp:nvSpPr>
        <dsp:cNvPr id="0" name=""/>
        <dsp:cNvSpPr/>
      </dsp:nvSpPr>
      <dsp:spPr>
        <a:xfrm>
          <a:off x="4121806" y="694795"/>
          <a:ext cx="355932" cy="3462878"/>
        </a:xfrm>
        <a:custGeom>
          <a:avLst/>
          <a:gdLst/>
          <a:ahLst/>
          <a:cxnLst/>
          <a:rect l="0" t="0" r="0" b="0"/>
          <a:pathLst>
            <a:path>
              <a:moveTo>
                <a:pt x="0" y="0"/>
              </a:moveTo>
              <a:lnTo>
                <a:pt x="0" y="3462878"/>
              </a:lnTo>
              <a:lnTo>
                <a:pt x="355932" y="346287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C8EAB99-B619-4657-BA0B-BC9BEF01CCE5}">
      <dsp:nvSpPr>
        <dsp:cNvPr id="0" name=""/>
        <dsp:cNvSpPr/>
      </dsp:nvSpPr>
      <dsp:spPr>
        <a:xfrm>
          <a:off x="4477738" y="3539652"/>
          <a:ext cx="3026352" cy="123604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en-ZA" sz="1600" b="1" kern="1200" dirty="0">
              <a:latin typeface="Arial" panose="020B0604020202020204" pitchFamily="34" charset="0"/>
              <a:cs typeface="Arial" panose="020B0604020202020204" pitchFamily="34" charset="0"/>
            </a:rPr>
            <a:t>Om </a:t>
          </a:r>
          <a:r>
            <a:rPr lang="en-ZA" sz="1600" b="1" kern="1200" dirty="0" err="1">
              <a:latin typeface="Arial" panose="020B0604020202020204" pitchFamily="34" charset="0"/>
              <a:cs typeface="Arial" panose="020B0604020202020204" pitchFamily="34" charset="0"/>
            </a:rPr>
            <a:t>te</a:t>
          </a:r>
          <a:r>
            <a:rPr lang="en-ZA" sz="1600" b="1" kern="1200" dirty="0">
              <a:latin typeface="Arial" panose="020B0604020202020204" pitchFamily="34" charset="0"/>
              <a:cs typeface="Arial" panose="020B0604020202020204" pitchFamily="34" charset="0"/>
            </a:rPr>
            <a:t> LEER</a:t>
          </a:r>
        </a:p>
        <a:p>
          <a:pPr marL="0" lvl="0" indent="0" algn="l" defTabSz="711200">
            <a:lnSpc>
              <a:spcPct val="90000"/>
            </a:lnSpc>
            <a:spcBef>
              <a:spcPct val="0"/>
            </a:spcBef>
            <a:spcAft>
              <a:spcPct val="35000"/>
            </a:spcAft>
            <a:buNone/>
          </a:pPr>
          <a:r>
            <a:rPr lang="en-ZA" sz="1600" kern="1200" dirty="0" err="1">
              <a:latin typeface="Arial" panose="020B0604020202020204" pitchFamily="34" charset="0"/>
              <a:cs typeface="Arial" panose="020B0604020202020204" pitchFamily="34" charset="0"/>
            </a:rPr>
            <a:t>Instruksies</a:t>
          </a:r>
          <a:endParaRPr lang="en-ZA" sz="1600"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ZA" sz="1600" kern="1200" dirty="0" err="1">
              <a:latin typeface="Arial" panose="020B0604020202020204" pitchFamily="34" charset="0"/>
              <a:cs typeface="Arial" panose="020B0604020202020204" pitchFamily="34" charset="0"/>
            </a:rPr>
            <a:t>Wêreldnuus</a:t>
          </a:r>
          <a:endParaRPr lang="en-ZA" sz="1600"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ZA" sz="1600" kern="1200" dirty="0">
              <a:latin typeface="Arial" panose="020B0604020202020204" pitchFamily="34" charset="0"/>
              <a:cs typeface="Arial" panose="020B0604020202020204" pitchFamily="34" charset="0"/>
            </a:rPr>
            <a:t>Studies</a:t>
          </a:r>
        </a:p>
      </dsp:txBody>
      <dsp:txXfrm>
        <a:off x="4513940" y="3575854"/>
        <a:ext cx="2953948" cy="116363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Segoe UI" panose="020B0502040204020203" pitchFamily="34"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Segoe UI" panose="020B0502040204020203" pitchFamily="34"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Segoe UI" panose="020B0502040204020203" pitchFamily="34"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Segoe UI" panose="020B0502040204020203" pitchFamily="34" charset="0"/>
              </a:defRPr>
            </a:lvl1pPr>
          </a:lstStyle>
          <a:p>
            <a:fld id="{6DEB7EE2-04A2-4FB2-9625-C9C73AC4D32F}" type="slidenum">
              <a:rPr lang="en-US" altLang="en-US" smtClean="0"/>
              <a:pPr/>
              <a:t>‹#›</a:t>
            </a:fld>
            <a:endParaRPr lang="en-US" altLang="en-US" dirty="0"/>
          </a:p>
        </p:txBody>
      </p:sp>
    </p:spTree>
    <p:extLst>
      <p:ext uri="{BB962C8B-B14F-4D97-AF65-F5344CB8AC3E}">
        <p14:creationId xmlns:p14="http://schemas.microsoft.com/office/powerpoint/2010/main" val="24972463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Segoe UI" panose="020B0502040204020203"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FA4671F7-4D2C-4B1E-AED7-24676BE8B4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7842D7-C728-4EBD-982B-B8BE79E4DBBE}" type="slidenum">
              <a:rPr lang="en-US" altLang="en-US">
                <a:latin typeface="Segoe UI" panose="020B0502040204020203" pitchFamily="34" charset="0"/>
              </a:rPr>
              <a:pPr eaLnBrk="1" hangingPunct="1"/>
              <a:t>1</a:t>
            </a:fld>
            <a:endParaRPr lang="en-US" altLang="en-US" dirty="0">
              <a:latin typeface="Segoe UI" panose="020B0502040204020203" pitchFamily="34" charset="0"/>
            </a:endParaRPr>
          </a:p>
        </p:txBody>
      </p:sp>
      <p:sp>
        <p:nvSpPr>
          <p:cNvPr id="15363" name="Rectangle 2">
            <a:extLst>
              <a:ext uri="{FF2B5EF4-FFF2-40B4-BE49-F238E27FC236}">
                <a16:creationId xmlns:a16="http://schemas.microsoft.com/office/drawing/2014/main" id="{D8E83BD0-7AE4-4323-9047-FC368929C520}"/>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FDECF5EC-C5EC-4723-8F4F-A75A20018F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nl-NL" altLang="en-US" dirty="0">
                <a:latin typeface="Arial" panose="020B0604020202020204" pitchFamily="34" charset="0"/>
              </a:rPr>
              <a:t>ONDERWYSERSNOTA: Gebruik asseblief </a:t>
            </a:r>
            <a:r>
              <a:rPr lang="nl-NL" altLang="en-US" b="1" i="1" u="sng" dirty="0">
                <a:latin typeface="Arial" panose="020B0604020202020204" pitchFamily="34" charset="0"/>
              </a:rPr>
              <a:t>Les 1-3 Werkboek en Inhoudsopsomming </a:t>
            </a:r>
            <a:r>
              <a:rPr lang="nl-NL" altLang="en-US" dirty="0">
                <a:latin typeface="Arial" panose="020B0604020202020204" pitchFamily="34" charset="0"/>
              </a:rPr>
              <a:t>saam met hierdie PowerPoint-skyfies om te help met klasbesprekingS en -take. Die skyfies bevat die hoofonderwerpe en die grootste deel van die inligting is in die werkboek saam met klasaktiwiteite.</a:t>
            </a:r>
            <a:endParaRPr lang="en-US" altLang="en-US" dirty="0"/>
          </a:p>
        </p:txBody>
      </p:sp>
    </p:spTree>
    <p:extLst>
      <p:ext uri="{BB962C8B-B14F-4D97-AF65-F5344CB8AC3E}">
        <p14:creationId xmlns:p14="http://schemas.microsoft.com/office/powerpoint/2010/main" val="31406674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https://www.youtube.com/watch?v=9L4J-u7Vi24</a:t>
            </a:r>
          </a:p>
          <a:p>
            <a:r>
              <a:rPr lang="en-ZA" dirty="0"/>
              <a:t>‘n </a:t>
            </a:r>
            <a:r>
              <a:rPr lang="en-ZA" dirty="0" err="1"/>
              <a:t>Joernaalinskrywingsvideo</a:t>
            </a:r>
            <a:r>
              <a:rPr lang="en-ZA" dirty="0"/>
              <a:t> van ‘n </a:t>
            </a:r>
            <a:r>
              <a:rPr lang="en-ZA" dirty="0" err="1"/>
              <a:t>jong</a:t>
            </a:r>
            <a:r>
              <a:rPr lang="en-ZA" dirty="0"/>
              <a:t> </a:t>
            </a:r>
            <a:r>
              <a:rPr lang="en-ZA" dirty="0" err="1"/>
              <a:t>meisie</a:t>
            </a:r>
            <a:endParaRPr lang="en-ZA"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10</a:t>
            </a:fld>
            <a:endParaRPr lang="en-US" altLang="en-US" dirty="0"/>
          </a:p>
        </p:txBody>
      </p:sp>
    </p:spTree>
    <p:extLst>
      <p:ext uri="{BB962C8B-B14F-4D97-AF65-F5344CB8AC3E}">
        <p14:creationId xmlns:p14="http://schemas.microsoft.com/office/powerpoint/2010/main" val="19409405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Vra leerders waaroor hulle in ‘n joernaal kan skryf en hoe hulle dit self kan gebruik.</a:t>
            </a:r>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11</a:t>
            </a:fld>
            <a:endParaRPr lang="en-US" altLang="en-US" dirty="0"/>
          </a:p>
        </p:txBody>
      </p:sp>
    </p:spTree>
    <p:extLst>
      <p:ext uri="{BB962C8B-B14F-4D97-AF65-F5344CB8AC3E}">
        <p14:creationId xmlns:p14="http://schemas.microsoft.com/office/powerpoint/2010/main" val="436363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FA4671F7-4D2C-4B1E-AED7-24676BE8B4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7842D7-C728-4EBD-982B-B8BE79E4DBBE}" type="slidenum">
              <a:rPr lang="en-US" altLang="en-US">
                <a:latin typeface="Segoe UI" panose="020B0502040204020203" pitchFamily="34" charset="0"/>
              </a:rPr>
              <a:pPr eaLnBrk="1" hangingPunct="1"/>
              <a:t>12</a:t>
            </a:fld>
            <a:endParaRPr lang="en-US" altLang="en-US" dirty="0">
              <a:latin typeface="Segoe UI" panose="020B0502040204020203" pitchFamily="34" charset="0"/>
            </a:endParaRPr>
          </a:p>
        </p:txBody>
      </p:sp>
      <p:sp>
        <p:nvSpPr>
          <p:cNvPr id="15363" name="Rectangle 2">
            <a:extLst>
              <a:ext uri="{FF2B5EF4-FFF2-40B4-BE49-F238E27FC236}">
                <a16:creationId xmlns:a16="http://schemas.microsoft.com/office/drawing/2014/main" id="{D8E83BD0-7AE4-4323-9047-FC368929C520}"/>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FDECF5EC-C5EC-4723-8F4F-A75A20018F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err="1"/>
              <a:t>Hier</a:t>
            </a:r>
            <a:r>
              <a:rPr lang="en-US" dirty="0"/>
              <a:t> is ‘n </a:t>
            </a:r>
            <a:r>
              <a:rPr lang="en-US" dirty="0" err="1"/>
              <a:t>paar</a:t>
            </a:r>
            <a:r>
              <a:rPr lang="en-US" dirty="0"/>
              <a:t> </a:t>
            </a:r>
            <a:r>
              <a:rPr lang="en-US" dirty="0" err="1"/>
              <a:t>voorbeelde</a:t>
            </a:r>
            <a:r>
              <a:rPr lang="en-US" dirty="0"/>
              <a:t>:</a:t>
            </a:r>
          </a:p>
          <a:p>
            <a:pPr eaLnBrk="1" hangingPunct="1"/>
            <a:endParaRPr lang="en-US" altLang="en-US" dirty="0"/>
          </a:p>
        </p:txBody>
      </p:sp>
    </p:spTree>
    <p:extLst>
      <p:ext uri="{BB962C8B-B14F-4D97-AF65-F5344CB8AC3E}">
        <p14:creationId xmlns:p14="http://schemas.microsoft.com/office/powerpoint/2010/main" val="19508148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nl-NL" dirty="0"/>
              <a:t>Ten slotte: Vra vir die leerders of hulle vrae of opmerkings het – onthou dat leerders in LO aangemoedig</a:t>
            </a:r>
            <a:r>
              <a:rPr lang="nl-NL" baseline="0" dirty="0"/>
              <a:t> word om </a:t>
            </a:r>
            <a:r>
              <a:rPr lang="nl-NL" dirty="0"/>
              <a:t>vrae moet vra, al</a:t>
            </a:r>
            <a:r>
              <a:rPr lang="nl-NL" baseline="0" dirty="0"/>
              <a:t> mag sommige</a:t>
            </a:r>
            <a:r>
              <a:rPr lang="nl-NL" dirty="0"/>
              <a:t> konsepte vir hulle 'n bietjie abstrak lyk. Laat hulle assimileer wat jy gedek het en beweeg na die klasaktiwiteit (bladsy 20 en 21 in die werkboek) aan die einde van Les 3.</a:t>
            </a:r>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13</a:t>
            </a:fld>
            <a:endParaRPr lang="en-US" altLang="en-US" dirty="0"/>
          </a:p>
        </p:txBody>
      </p:sp>
    </p:spTree>
    <p:extLst>
      <p:ext uri="{BB962C8B-B14F-4D97-AF65-F5344CB8AC3E}">
        <p14:creationId xmlns:p14="http://schemas.microsoft.com/office/powerpoint/2010/main" val="40952882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Gee leerders 'n kans om die finale refleksie te voltooi</a:t>
            </a:r>
            <a:r>
              <a:rPr lang="nl-NL" baseline="0" dirty="0"/>
              <a:t>. G</a:t>
            </a:r>
            <a:r>
              <a:rPr lang="nl-NL" dirty="0"/>
              <a:t>ebruik</a:t>
            </a:r>
            <a:r>
              <a:rPr lang="nl-NL" baseline="0" dirty="0"/>
              <a:t> hierdie geleentheid</a:t>
            </a:r>
            <a:r>
              <a:rPr lang="nl-NL" dirty="0"/>
              <a:t> om te kyk na wat hulle geleer het, waar hulle dalk hulp nodig het en hoe hulle voel oor die</a:t>
            </a:r>
            <a:r>
              <a:rPr lang="nl-NL" baseline="0" dirty="0"/>
              <a:t> lesinhoud</a:t>
            </a:r>
            <a:r>
              <a:rPr lang="nl-NL" dirty="0"/>
              <a:t>. Dit sal jou help om enigiets te identifiseer wat dalk herhaal/vasgelê/verduidelik</a:t>
            </a:r>
            <a:r>
              <a:rPr lang="nl-NL" baseline="0" dirty="0"/>
              <a:t> </a:t>
            </a:r>
            <a:r>
              <a:rPr lang="nl-NL" dirty="0"/>
              <a:t>moet word.</a:t>
            </a:r>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14</a:t>
            </a:fld>
            <a:endParaRPr lang="en-US" altLang="en-US" dirty="0"/>
          </a:p>
        </p:txBody>
      </p:sp>
    </p:spTree>
    <p:extLst>
      <p:ext uri="{BB962C8B-B14F-4D97-AF65-F5344CB8AC3E}">
        <p14:creationId xmlns:p14="http://schemas.microsoft.com/office/powerpoint/2010/main" val="379685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t>Dit is belangrik om te onderskei tussen lees en skryf en om die belangrikheid daarvan te beklemtoon - dat dit vir meer as net skoolwerk of huiswerk gebruik</a:t>
            </a:r>
            <a:r>
              <a:rPr lang="af-ZA" baseline="0" dirty="0"/>
              <a:t> kan word</a:t>
            </a:r>
            <a:r>
              <a:rPr lang="af-ZA" dirty="0"/>
              <a:t>. </a:t>
            </a:r>
          </a:p>
          <a:p>
            <a:r>
              <a:rPr lang="af-ZA" dirty="0"/>
              <a:t>Gee leerders die geleentheid om daardie gloeilamp-oomblik te hê waar hulle besef dat lees en skryf baie</a:t>
            </a:r>
            <a:r>
              <a:rPr lang="af-ZA" baseline="0" dirty="0"/>
              <a:t> meer werd is as wat hul mag dink</a:t>
            </a:r>
            <a:r>
              <a:rPr lang="af-ZA" dirty="0"/>
              <a:t>.</a:t>
            </a:r>
            <a:endParaRPr lang="en-ZA"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2</a:t>
            </a:fld>
            <a:endParaRPr lang="en-US" altLang="en-US" dirty="0"/>
          </a:p>
        </p:txBody>
      </p:sp>
    </p:spTree>
    <p:extLst>
      <p:ext uri="{BB962C8B-B14F-4D97-AF65-F5344CB8AC3E}">
        <p14:creationId xmlns:p14="http://schemas.microsoft.com/office/powerpoint/2010/main" val="1313447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0" i="0" kern="1200" dirty="0">
                <a:solidFill>
                  <a:schemeClr val="tx1"/>
                </a:solidFill>
                <a:effectLst/>
                <a:latin typeface="Segoe UI" panose="020B0502040204020203" pitchFamily="34" charset="0"/>
                <a:ea typeface="+mn-ea"/>
                <a:cs typeface="+mn-cs"/>
              </a:rPr>
              <a:t>Hierdie definisies verduidelik lees en skryf in hul kern</a:t>
            </a:r>
            <a:r>
              <a:rPr lang="nl-NL" sz="1200" b="0" i="0" kern="1200" baseline="0" dirty="0">
                <a:solidFill>
                  <a:schemeClr val="tx1"/>
                </a:solidFill>
                <a:effectLst/>
                <a:latin typeface="Segoe UI" panose="020B0502040204020203" pitchFamily="34" charset="0"/>
                <a:ea typeface="+mn-ea"/>
                <a:cs typeface="+mn-cs"/>
              </a:rPr>
              <a:t> en</a:t>
            </a:r>
            <a:r>
              <a:rPr lang="nl-NL" sz="1200" b="0" i="0" kern="1200" dirty="0">
                <a:solidFill>
                  <a:schemeClr val="tx1"/>
                </a:solidFill>
                <a:effectLst/>
                <a:latin typeface="Segoe UI" panose="020B0502040204020203" pitchFamily="34" charset="0"/>
                <a:ea typeface="+mn-ea"/>
                <a:cs typeface="+mn-cs"/>
              </a:rPr>
              <a:t> dit is belangrik dat leerders weet wat hierdie terme beteken.</a:t>
            </a:r>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3</a:t>
            </a:fld>
            <a:endParaRPr lang="en-US" altLang="en-US" dirty="0"/>
          </a:p>
        </p:txBody>
      </p:sp>
    </p:spTree>
    <p:extLst>
      <p:ext uri="{BB962C8B-B14F-4D97-AF65-F5344CB8AC3E}">
        <p14:creationId xmlns:p14="http://schemas.microsoft.com/office/powerpoint/2010/main" val="1632278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Gee leerders 'n paar minute om hierdie refleksievraag op bladsy 16 in hul werkboek te beantwoord.</a:t>
            </a:r>
          </a:p>
          <a:p>
            <a:r>
              <a:rPr lang="nl-NL" dirty="0"/>
              <a:t>Vra leerders waarvoor hulle lees of wat is dinge waarin hulle moontlik belang kan stel; dit kan iets wees wat gebruik word om hulle in lees te laat belangstel.</a:t>
            </a:r>
            <a:endParaRPr lang="en-ZA"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4</a:t>
            </a:fld>
            <a:endParaRPr lang="en-US" altLang="en-US" dirty="0"/>
          </a:p>
        </p:txBody>
      </p:sp>
    </p:spTree>
    <p:extLst>
      <p:ext uri="{BB962C8B-B14F-4D97-AF65-F5344CB8AC3E}">
        <p14:creationId xmlns:p14="http://schemas.microsoft.com/office/powerpoint/2010/main" val="449390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Gebaseer op bladsy 17 in die werkboek - hier is 'n kort uittreksel oor die verskil tussen joernaalinskrywings en opsommings.</a:t>
            </a:r>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5</a:t>
            </a:fld>
            <a:endParaRPr lang="en-US" altLang="en-US" dirty="0"/>
          </a:p>
        </p:txBody>
      </p:sp>
    </p:spTree>
    <p:extLst>
      <p:ext uri="{BB962C8B-B14F-4D97-AF65-F5344CB8AC3E}">
        <p14:creationId xmlns:p14="http://schemas.microsoft.com/office/powerpoint/2010/main" val="1383417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Leerders mag dalk lees geniet, maar is onbewus van hoe om hul leesvaardighede te verbeter. Dit is belangrik om die bruikbaarheid van hierdie vaardighede te verstaan ​​en waarom dit tot hul voordeel sal wees om dit te verbeter. Die volgende twee skyfies gaan in meer detail daarop in.</a:t>
            </a:r>
            <a:endParaRPr lang="en-ZA"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6</a:t>
            </a:fld>
            <a:endParaRPr lang="en-US" altLang="en-US" dirty="0"/>
          </a:p>
        </p:txBody>
      </p:sp>
    </p:spTree>
    <p:extLst>
      <p:ext uri="{BB962C8B-B14F-4D97-AF65-F5344CB8AC3E}">
        <p14:creationId xmlns:p14="http://schemas.microsoft.com/office/powerpoint/2010/main" val="3573591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91017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69356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Opsomming van redes vir lees en skryf. Sien bladsy 19 van</a:t>
            </a:r>
            <a:r>
              <a:rPr lang="nl-NL" baseline="0" dirty="0"/>
              <a:t> die </a:t>
            </a:r>
            <a:r>
              <a:rPr lang="nl-NL" dirty="0"/>
              <a:t>werkboek.</a:t>
            </a:r>
            <a:endParaRPr lang="en-ZA"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9</a:t>
            </a:fld>
            <a:endParaRPr lang="en-US" altLang="en-US" dirty="0"/>
          </a:p>
        </p:txBody>
      </p:sp>
    </p:spTree>
    <p:extLst>
      <p:ext uri="{BB962C8B-B14F-4D97-AF65-F5344CB8AC3E}">
        <p14:creationId xmlns:p14="http://schemas.microsoft.com/office/powerpoint/2010/main" val="36210186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bg>
      <p:bgPr>
        <a:solidFill>
          <a:schemeClr val="accent2"/>
        </a:solidFill>
        <a:effectLst/>
      </p:bgPr>
    </p:bg>
    <p:spTree>
      <p:nvGrpSpPr>
        <p:cNvPr id="1" name=""/>
        <p:cNvGrpSpPr/>
        <p:nvPr/>
      </p:nvGrpSpPr>
      <p:grpSpPr>
        <a:xfrm>
          <a:off x="0" y="0"/>
          <a:ext cx="0" cy="0"/>
          <a:chOff x="0" y="0"/>
          <a:chExt cx="0" cy="0"/>
        </a:xfrm>
      </p:grpSpPr>
      <p:pic>
        <p:nvPicPr>
          <p:cNvPr id="2" name="Picture 1" descr="Chart, background pattern&#10;&#10;Description automatically generated">
            <a:extLst>
              <a:ext uri="{FF2B5EF4-FFF2-40B4-BE49-F238E27FC236}">
                <a16:creationId xmlns:a16="http://schemas.microsoft.com/office/drawing/2014/main" id="{F3386FAC-ADFA-41EF-9C49-66952E35CA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3516198" cy="6858000"/>
          </a:xfrm>
          <a:prstGeom prst="rect">
            <a:avLst/>
          </a:prstGeom>
        </p:spPr>
      </p:pic>
      <p:sp>
        <p:nvSpPr>
          <p:cNvPr id="19" name="Text Placeholder 18">
            <a:extLst>
              <a:ext uri="{FF2B5EF4-FFF2-40B4-BE49-F238E27FC236}">
                <a16:creationId xmlns:a16="http://schemas.microsoft.com/office/drawing/2014/main" id="{69BE3FD0-1382-4F0E-A01F-F6C205E7DCDC}"/>
              </a:ext>
            </a:extLst>
          </p:cNvPr>
          <p:cNvSpPr>
            <a:spLocks noGrp="1"/>
          </p:cNvSpPr>
          <p:nvPr>
            <p:ph type="body" sz="quarter" idx="10"/>
          </p:nvPr>
        </p:nvSpPr>
        <p:spPr>
          <a:xfrm>
            <a:off x="4612641" y="3554917"/>
            <a:ext cx="6438912" cy="763083"/>
          </a:xfrm>
        </p:spPr>
        <p:txBody>
          <a:bodyPr>
            <a:noAutofit/>
          </a:bodyPr>
          <a:lstStyle>
            <a:lvl1pPr marL="0" indent="0">
              <a:buNone/>
              <a:defRPr sz="4000">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7" name="Rectangle 2">
            <a:extLst>
              <a:ext uri="{FF2B5EF4-FFF2-40B4-BE49-F238E27FC236}">
                <a16:creationId xmlns:a16="http://schemas.microsoft.com/office/drawing/2014/main" id="{2E0BC0C9-E1C8-43B4-B02D-558783360CD4}"/>
              </a:ext>
            </a:extLst>
          </p:cNvPr>
          <p:cNvSpPr>
            <a:spLocks noGrp="1" noChangeArrowheads="1"/>
          </p:cNvSpPr>
          <p:nvPr>
            <p:ph type="ctrTitle" idx="4294967295"/>
          </p:nvPr>
        </p:nvSpPr>
        <p:spPr>
          <a:xfrm>
            <a:off x="4612640" y="2311400"/>
            <a:ext cx="5156200" cy="1117600"/>
          </a:xfrm>
        </p:spPr>
        <p:txBody>
          <a:bodyPr anchor="ctr">
            <a:normAutofit fontScale="90000"/>
          </a:bodyPr>
          <a:lstStyle>
            <a:lvl1pPr>
              <a:defRPr>
                <a:latin typeface="+mj-lt"/>
              </a:defRPr>
            </a:lvl1pPr>
          </a:lstStyle>
          <a:p>
            <a:pPr algn="l" eaLnBrk="1" hangingPunct="1"/>
            <a:r>
              <a:rPr lang="en-US" altLang="en-US" sz="6600" b="1">
                <a:latin typeface="+mn-lt"/>
              </a:rPr>
              <a:t>Click to edit Master title style</a:t>
            </a:r>
            <a:endParaRPr lang="en-US" altLang="en-US" sz="6600" b="1" dirty="0">
              <a:latin typeface="+mn-lt"/>
            </a:endParaRPr>
          </a:p>
        </p:txBody>
      </p:sp>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2"/>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A1B9BC-7BE7-4893-90FD-CC95830FD8F2}" type="datetimeFigureOut">
              <a:rPr lang="en-US" smtClean="0"/>
              <a:t>11/4/2022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715270E-046A-4C23-BC98-E307A7DD6BE8}" type="slidenum">
              <a:rPr lang="en-US" smtClean="0"/>
              <a:t>‹#›</a:t>
            </a:fld>
            <a:endParaRPr lang="en-US" dirty="0"/>
          </a:p>
        </p:txBody>
      </p:sp>
    </p:spTree>
    <p:extLst>
      <p:ext uri="{BB962C8B-B14F-4D97-AF65-F5344CB8AC3E}">
        <p14:creationId xmlns:p14="http://schemas.microsoft.com/office/powerpoint/2010/main" val="4137841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 Photo Content">
    <p:bg>
      <p:bgPr>
        <a:solidFill>
          <a:schemeClr val="accent2"/>
        </a:solidFill>
        <a:effectLst/>
      </p:bgPr>
    </p:bg>
    <p:spTree>
      <p:nvGrpSpPr>
        <p:cNvPr id="1" name=""/>
        <p:cNvGrpSpPr/>
        <p:nvPr/>
      </p:nvGrpSpPr>
      <p:grpSpPr>
        <a:xfrm>
          <a:off x="0" y="0"/>
          <a:ext cx="0" cy="0"/>
          <a:chOff x="0" y="0"/>
          <a:chExt cx="0" cy="0"/>
        </a:xfrm>
      </p:grpSpPr>
      <p:pic>
        <p:nvPicPr>
          <p:cNvPr id="3" name="Picture 2" descr="Chart, background pattern&#10;&#10;Description automatically generated">
            <a:extLst>
              <a:ext uri="{FF2B5EF4-FFF2-40B4-BE49-F238E27FC236}">
                <a16:creationId xmlns:a16="http://schemas.microsoft.com/office/drawing/2014/main" id="{E9914566-E790-44E9-BF0F-0D38A423F96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6150916"/>
            <a:ext cx="12192000" cy="710520"/>
          </a:xfrm>
          <a:prstGeom prst="rect">
            <a:avLst/>
          </a:prstGeom>
        </p:spPr>
      </p:pic>
      <p:sp>
        <p:nvSpPr>
          <p:cNvPr id="16" name="Text Placeholder 15">
            <a:extLst>
              <a:ext uri="{FF2B5EF4-FFF2-40B4-BE49-F238E27FC236}">
                <a16:creationId xmlns:a16="http://schemas.microsoft.com/office/drawing/2014/main" id="{8498B63D-F60C-4A9D-8D3E-0C7CD748FEDE}"/>
              </a:ext>
            </a:extLst>
          </p:cNvPr>
          <p:cNvSpPr>
            <a:spLocks noGrp="1"/>
          </p:cNvSpPr>
          <p:nvPr>
            <p:ph type="body" sz="quarter" idx="11"/>
          </p:nvPr>
        </p:nvSpPr>
        <p:spPr>
          <a:xfrm>
            <a:off x="762000" y="1905000"/>
            <a:ext cx="5334000" cy="3276600"/>
          </a:xfrm>
        </p:spPr>
        <p:txBody>
          <a:bodyPr/>
          <a:lstStyle>
            <a:lvl1pPr>
              <a:buNone/>
              <a:defRPr sz="2000" b="1"/>
            </a:lvl1pPr>
            <a:lvl2pPr marL="0">
              <a:defRPr sz="1800"/>
            </a:lvl2pPr>
          </a:lstStyle>
          <a:p>
            <a:pPr lvl="0"/>
            <a:r>
              <a:rPr lang="en-US"/>
              <a:t>Click to edit Master text styles</a:t>
            </a:r>
          </a:p>
          <a:p>
            <a:pPr lvl="1"/>
            <a:r>
              <a:rPr lang="en-US"/>
              <a:t>Second level</a:t>
            </a:r>
          </a:p>
        </p:txBody>
      </p:sp>
      <p:sp>
        <p:nvSpPr>
          <p:cNvPr id="14" name="Picture Placeholder 13">
            <a:extLst>
              <a:ext uri="{FF2B5EF4-FFF2-40B4-BE49-F238E27FC236}">
                <a16:creationId xmlns:a16="http://schemas.microsoft.com/office/drawing/2014/main" id="{9B1932CF-F265-4AEE-8704-F42C01AFB479}"/>
              </a:ext>
            </a:extLst>
          </p:cNvPr>
          <p:cNvSpPr>
            <a:spLocks noGrp="1"/>
          </p:cNvSpPr>
          <p:nvPr>
            <p:ph type="pic" sz="quarter" idx="10"/>
          </p:nvPr>
        </p:nvSpPr>
        <p:spPr>
          <a:xfrm>
            <a:off x="6858000" y="715963"/>
            <a:ext cx="4572000" cy="5113336"/>
          </a:xfrm>
        </p:spPr>
        <p:txBody>
          <a:bodyPr/>
          <a:lstStyle>
            <a:lvl1pP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891853E6-9C06-4DC2-B8A4-681C3D34BE75}"/>
              </a:ext>
            </a:extLst>
          </p:cNvPr>
          <p:cNvSpPr>
            <a:spLocks noGrp="1"/>
          </p:cNvSpPr>
          <p:nvPr>
            <p:ph type="title" hasCustomPrompt="1"/>
          </p:nvPr>
        </p:nvSpPr>
        <p:spPr>
          <a:xfrm>
            <a:off x="762000" y="715961"/>
            <a:ext cx="5334000" cy="1189038"/>
          </a:xfrm>
        </p:spPr>
        <p:txBody>
          <a:bodyPr vert="horz" lIns="91440" tIns="45720" rIns="91440" bIns="45720" rtlCol="0" anchor="t">
            <a:normAutofit/>
          </a:bodyPr>
          <a:lstStyle>
            <a:lvl1pPr>
              <a:defRPr lang="en-US" sz="4000" b="1">
                <a:ea typeface="+mn-ea"/>
                <a:cs typeface="+mn-cs"/>
              </a:defRPr>
            </a:lvl1pPr>
          </a:lstStyle>
          <a:p>
            <a:pPr marL="0" lvl="0" indent="0">
              <a:spcBef>
                <a:spcPts val="1000"/>
              </a:spcBef>
              <a:buFont typeface="Arial" panose="020B0604020202020204" pitchFamily="34" charset="0"/>
            </a:pPr>
            <a:r>
              <a:rPr lang="en-US" dirty="0"/>
              <a:t>Click to edit Master text styles</a:t>
            </a:r>
          </a:p>
        </p:txBody>
      </p:sp>
    </p:spTree>
    <p:extLst>
      <p:ext uri="{BB962C8B-B14F-4D97-AF65-F5344CB8AC3E}">
        <p14:creationId xmlns:p14="http://schemas.microsoft.com/office/powerpoint/2010/main" val="3104946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Photo Content">
    <p:bg>
      <p:bgPr>
        <a:solidFill>
          <a:schemeClr val="accent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AF0AFCE-F48A-4C35-9245-AFC319274E50}"/>
              </a:ext>
            </a:extLst>
          </p:cNvPr>
          <p:cNvSpPr>
            <a:spLocks noGrp="1"/>
          </p:cNvSpPr>
          <p:nvPr>
            <p:ph type="title" hasCustomPrompt="1"/>
          </p:nvPr>
        </p:nvSpPr>
        <p:spPr>
          <a:xfrm>
            <a:off x="762000" y="715961"/>
            <a:ext cx="5334000" cy="1189038"/>
          </a:xfrm>
        </p:spPr>
        <p:txBody>
          <a:bodyPr vert="horz" lIns="91440" tIns="45720" rIns="91440" bIns="45720" rtlCol="0" anchor="t">
            <a:normAutofit/>
          </a:bodyPr>
          <a:lstStyle>
            <a:lvl1pPr>
              <a:defRPr lang="en-US" sz="4000" b="1">
                <a:ea typeface="+mn-ea"/>
                <a:cs typeface="+mn-cs"/>
              </a:defRPr>
            </a:lvl1pPr>
          </a:lstStyle>
          <a:p>
            <a:pPr marL="0" lvl="0" indent="0">
              <a:spcBef>
                <a:spcPts val="1000"/>
              </a:spcBef>
              <a:buFont typeface="Arial" panose="020B0604020202020204" pitchFamily="34" charset="0"/>
            </a:pPr>
            <a:r>
              <a:rPr lang="en-US" dirty="0"/>
              <a:t>Click to edit Master text styles</a:t>
            </a:r>
          </a:p>
        </p:txBody>
      </p:sp>
      <p:sp>
        <p:nvSpPr>
          <p:cNvPr id="16" name="Text Placeholder 15">
            <a:extLst>
              <a:ext uri="{FF2B5EF4-FFF2-40B4-BE49-F238E27FC236}">
                <a16:creationId xmlns:a16="http://schemas.microsoft.com/office/drawing/2014/main" id="{8498B63D-F60C-4A9D-8D3E-0C7CD748FEDE}"/>
              </a:ext>
            </a:extLst>
          </p:cNvPr>
          <p:cNvSpPr>
            <a:spLocks noGrp="1"/>
          </p:cNvSpPr>
          <p:nvPr>
            <p:ph type="body" sz="quarter" idx="11"/>
          </p:nvPr>
        </p:nvSpPr>
        <p:spPr>
          <a:xfrm>
            <a:off x="762000" y="1905000"/>
            <a:ext cx="5334000" cy="3276600"/>
          </a:xfrm>
        </p:spPr>
        <p:txBody>
          <a:bodyPr/>
          <a:lstStyle>
            <a:lvl1pPr>
              <a:buNone/>
              <a:defRPr sz="2000" b="1"/>
            </a:lvl1pPr>
            <a:lvl2pPr marL="0" indent="-283464">
              <a:defRPr lang="en-US" sz="1800" kern="1200" dirty="0">
                <a:solidFill>
                  <a:schemeClr val="tx1"/>
                </a:solidFill>
                <a:latin typeface="+mn-lt"/>
                <a:ea typeface="+mn-ea"/>
                <a:cs typeface="+mn-cs"/>
              </a:defRPr>
            </a:lvl2pPr>
          </a:lstStyle>
          <a:p>
            <a:pPr lvl="0"/>
            <a:r>
              <a:rPr lang="en-US"/>
              <a:t>Click to edit Master text styles</a:t>
            </a:r>
          </a:p>
          <a:p>
            <a:pPr lvl="1"/>
            <a:r>
              <a:rPr lang="en-US"/>
              <a:t>Second level</a:t>
            </a:r>
          </a:p>
        </p:txBody>
      </p:sp>
      <p:sp>
        <p:nvSpPr>
          <p:cNvPr id="9" name="Picture Placeholder 13" descr="Picture placeholder">
            <a:extLst>
              <a:ext uri="{FF2B5EF4-FFF2-40B4-BE49-F238E27FC236}">
                <a16:creationId xmlns:a16="http://schemas.microsoft.com/office/drawing/2014/main" id="{827A95C0-AE8D-46E1-9EF9-64504CBEF99E}"/>
              </a:ext>
            </a:extLst>
          </p:cNvPr>
          <p:cNvSpPr>
            <a:spLocks noGrp="1"/>
          </p:cNvSpPr>
          <p:nvPr>
            <p:ph type="pic" sz="quarter" idx="14"/>
          </p:nvPr>
        </p:nvSpPr>
        <p:spPr>
          <a:xfrm>
            <a:off x="6858000" y="715963"/>
            <a:ext cx="4572000" cy="2362200"/>
          </a:xfrm>
          <a:solidFill>
            <a:schemeClr val="accent2">
              <a:lumMod val="75000"/>
            </a:schemeClr>
          </a:solidFill>
        </p:spPr>
        <p:txBody>
          <a:bodyPr>
            <a:normAutofit/>
          </a:bodyPr>
          <a:lstStyle>
            <a:lvl1pPr>
              <a:buNone/>
              <a:defRPr sz="1800"/>
            </a:lvl1pPr>
          </a:lstStyle>
          <a:p>
            <a:r>
              <a:rPr lang="en-US"/>
              <a:t>Click icon to add picture</a:t>
            </a:r>
            <a:endParaRPr lang="en-US" dirty="0"/>
          </a:p>
        </p:txBody>
      </p:sp>
      <p:sp>
        <p:nvSpPr>
          <p:cNvPr id="8" name="Picture Placeholder 13" descr="Picture placeholder">
            <a:extLst>
              <a:ext uri="{FF2B5EF4-FFF2-40B4-BE49-F238E27FC236}">
                <a16:creationId xmlns:a16="http://schemas.microsoft.com/office/drawing/2014/main" id="{89E410BA-B0FE-4F0E-8BE5-D33CC016635B}"/>
              </a:ext>
            </a:extLst>
          </p:cNvPr>
          <p:cNvSpPr>
            <a:spLocks noGrp="1"/>
          </p:cNvSpPr>
          <p:nvPr>
            <p:ph type="pic" sz="quarter" idx="13"/>
          </p:nvPr>
        </p:nvSpPr>
        <p:spPr>
          <a:xfrm>
            <a:off x="6858000" y="3444081"/>
            <a:ext cx="4572000" cy="2362200"/>
          </a:xfrm>
          <a:solidFill>
            <a:schemeClr val="accent2">
              <a:lumMod val="75000"/>
            </a:schemeClr>
          </a:solidFill>
        </p:spPr>
        <p:txBody>
          <a:bodyPr>
            <a:normAutofit/>
          </a:bodyPr>
          <a:lstStyle>
            <a:lvl1pPr>
              <a:buNone/>
              <a:defRPr sz="1800"/>
            </a:lvl1pPr>
          </a:lstStyle>
          <a:p>
            <a:r>
              <a:rPr lang="en-US"/>
              <a:t>Click icon to add picture</a:t>
            </a:r>
            <a:endParaRPr lang="en-US" dirty="0"/>
          </a:p>
        </p:txBody>
      </p:sp>
      <p:pic>
        <p:nvPicPr>
          <p:cNvPr id="3" name="Picture 2" descr="Chart, background pattern&#10;&#10;Description automatically generated">
            <a:extLst>
              <a:ext uri="{FF2B5EF4-FFF2-40B4-BE49-F238E27FC236}">
                <a16:creationId xmlns:a16="http://schemas.microsoft.com/office/drawing/2014/main" id="{B4F28166-FA93-42F3-90D5-A5BBE10D86F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6150916"/>
            <a:ext cx="12192000" cy="710520"/>
          </a:xfrm>
          <a:prstGeom prst="rect">
            <a:avLst/>
          </a:prstGeom>
        </p:spPr>
      </p:pic>
    </p:spTree>
    <p:extLst>
      <p:ext uri="{BB962C8B-B14F-4D97-AF65-F5344CB8AC3E}">
        <p14:creationId xmlns:p14="http://schemas.microsoft.com/office/powerpoint/2010/main" val="1586680172"/>
      </p:ext>
    </p:extLst>
  </p:cSld>
  <p:clrMapOvr>
    <a:masterClrMapping/>
  </p:clrMapOvr>
  <p:extLst>
    <p:ext uri="{DCECCB84-F9BA-43D5-87BE-67443E8EF086}">
      <p15:sldGuideLst xmlns:p15="http://schemas.microsoft.com/office/powerpoint/2012/main">
        <p15:guide id="1" orient="horz" pos="3672"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ight Pattern Content">
    <p:bg>
      <p:bgRef idx="1001">
        <a:schemeClr val="bg1"/>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3A82FA-1F05-4BAB-8768-A4575B1AEA6A}"/>
              </a:ext>
            </a:extLst>
          </p:cNvPr>
          <p:cNvSpPr>
            <a:spLocks noGrp="1"/>
          </p:cNvSpPr>
          <p:nvPr>
            <p:ph type="title" hasCustomPrompt="1"/>
          </p:nvPr>
        </p:nvSpPr>
        <p:spPr>
          <a:xfrm>
            <a:off x="762000" y="715961"/>
            <a:ext cx="6477000" cy="1189038"/>
          </a:xfrm>
        </p:spPr>
        <p:txBody>
          <a:bodyPr vert="horz" lIns="91440" tIns="45720" rIns="91440" bIns="45720" rtlCol="0" anchor="t">
            <a:normAutofit/>
          </a:bodyPr>
          <a:lstStyle>
            <a:lvl1pPr>
              <a:defRPr lang="en-US" sz="4000" b="1">
                <a:solidFill>
                  <a:schemeClr val="accent2"/>
                </a:solidFill>
                <a:ea typeface="+mn-ea"/>
                <a:cs typeface="+mn-cs"/>
              </a:defRPr>
            </a:lvl1pPr>
          </a:lstStyle>
          <a:p>
            <a:pPr marL="0" lvl="0" indent="0">
              <a:spcBef>
                <a:spcPts val="1000"/>
              </a:spcBef>
              <a:buFont typeface="Arial" panose="020B0604020202020204" pitchFamily="34" charset="0"/>
            </a:pPr>
            <a:r>
              <a:rPr lang="en-US" dirty="0"/>
              <a:t>Click to edit Master text styles</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p:nvPr>
        </p:nvSpPr>
        <p:spPr>
          <a:xfrm>
            <a:off x="762000" y="1905000"/>
            <a:ext cx="6477000" cy="3276600"/>
          </a:xfrm>
        </p:spPr>
        <p:txBody>
          <a:bodyPr/>
          <a:lstStyle>
            <a:lvl1pPr>
              <a:buNone/>
              <a:defRPr sz="2000" b="1">
                <a:solidFill>
                  <a:schemeClr val="accent6">
                    <a:lumMod val="50000"/>
                  </a:schemeClr>
                </a:solidFill>
              </a:defRPr>
            </a:lvl1pPr>
            <a:lvl2pPr marL="0" indent="-283464">
              <a:defRPr lang="en-US" sz="1800" kern="1200" dirty="0">
                <a:solidFill>
                  <a:schemeClr val="tx1"/>
                </a:solidFill>
                <a:latin typeface="+mn-lt"/>
                <a:ea typeface="+mn-ea"/>
                <a:cs typeface="+mn-cs"/>
              </a:defRPr>
            </a:lvl2pPr>
          </a:lstStyle>
          <a:p>
            <a:pPr lvl="0"/>
            <a:r>
              <a:rPr lang="en-US"/>
              <a:t>Click to edit Master text styles</a:t>
            </a:r>
          </a:p>
          <a:p>
            <a:pPr lvl="1"/>
            <a:r>
              <a:rPr lang="en-US"/>
              <a:t>Second level</a:t>
            </a:r>
          </a:p>
        </p:txBody>
      </p:sp>
      <p:pic>
        <p:nvPicPr>
          <p:cNvPr id="2" name="Picture 1" descr="Chart, background pattern&#10;&#10;Description automatically generated">
            <a:extLst>
              <a:ext uri="{FF2B5EF4-FFF2-40B4-BE49-F238E27FC236}">
                <a16:creationId xmlns:a16="http://schemas.microsoft.com/office/drawing/2014/main" id="{570FCE13-E0EE-4C5A-BDB0-04E8FE4D216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7721600" y="-8164"/>
            <a:ext cx="4470400" cy="6877050"/>
          </a:xfrm>
          <a:prstGeom prst="rect">
            <a:avLst/>
          </a:prstGeom>
        </p:spPr>
      </p:pic>
    </p:spTree>
    <p:extLst>
      <p:ext uri="{BB962C8B-B14F-4D97-AF65-F5344CB8AC3E}">
        <p14:creationId xmlns:p14="http://schemas.microsoft.com/office/powerpoint/2010/main" val="1720726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Pattern Content">
    <p:bg>
      <p:bgPr>
        <a:solidFill>
          <a:schemeClr val="tx1"/>
        </a:solidFill>
        <a:effectLst/>
      </p:bgPr>
    </p:bg>
    <p:spTree>
      <p:nvGrpSpPr>
        <p:cNvPr id="1" name=""/>
        <p:cNvGrpSpPr/>
        <p:nvPr/>
      </p:nvGrpSpPr>
      <p:grpSpPr>
        <a:xfrm>
          <a:off x="0" y="0"/>
          <a:ext cx="0" cy="0"/>
          <a:chOff x="0" y="0"/>
          <a:chExt cx="0" cy="0"/>
        </a:xfrm>
      </p:grpSpPr>
      <p:pic>
        <p:nvPicPr>
          <p:cNvPr id="3" name="Picture 2" descr="Chart, background pattern&#10;&#10;Description automatically generated">
            <a:extLst>
              <a:ext uri="{FF2B5EF4-FFF2-40B4-BE49-F238E27FC236}">
                <a16:creationId xmlns:a16="http://schemas.microsoft.com/office/drawing/2014/main" id="{D02F07F5-7B28-4FAB-AE64-9567EE73DE5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1394" y="-14514"/>
            <a:ext cx="4470400" cy="6877050"/>
          </a:xfrm>
          <a:prstGeom prst="rect">
            <a:avLst/>
          </a:prstGeom>
        </p:spPr>
      </p:pic>
      <p:sp>
        <p:nvSpPr>
          <p:cNvPr id="2" name="Title 1">
            <a:extLst>
              <a:ext uri="{FF2B5EF4-FFF2-40B4-BE49-F238E27FC236}">
                <a16:creationId xmlns:a16="http://schemas.microsoft.com/office/drawing/2014/main" id="{13E3504F-F7AC-4961-8027-04414EA28A76}"/>
              </a:ext>
            </a:extLst>
          </p:cNvPr>
          <p:cNvSpPr>
            <a:spLocks noGrp="1"/>
          </p:cNvSpPr>
          <p:nvPr>
            <p:ph type="title"/>
          </p:nvPr>
        </p:nvSpPr>
        <p:spPr>
          <a:xfrm>
            <a:off x="5199742" y="715961"/>
            <a:ext cx="6477000" cy="1189037"/>
          </a:xfrm>
        </p:spPr>
        <p:txBody>
          <a:bodyPr vert="horz" lIns="91440" tIns="45720" rIns="91440" bIns="45720" rtlCol="0" anchor="t">
            <a:normAutofit/>
          </a:bodyPr>
          <a:lstStyle>
            <a:lvl1pPr>
              <a:defRPr lang="en-US" sz="4000" b="1" i="0" cap="none" spc="-50" baseline="0">
                <a:ln w="3175">
                  <a:noFill/>
                </a:ln>
                <a:solidFill>
                  <a:schemeClr val="accent2"/>
                </a:solidFill>
                <a:effectLst/>
                <a:ea typeface="+mn-ea"/>
                <a:cs typeface="Segoe UI" pitchFamily="34" charset="0"/>
              </a:defRPr>
            </a:lvl1pPr>
          </a:lstStyle>
          <a:p>
            <a:pPr marL="0" lvl="0" indent="0">
              <a:spcBef>
                <a:spcPts val="1000"/>
              </a:spcBef>
              <a:buFont typeface="Arial" panose="020B0604020202020204" pitchFamily="34" charset="0"/>
            </a:pPr>
            <a:r>
              <a:rPr lang="en-US"/>
              <a:t>Click to edit Master title style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p:nvPr>
        </p:nvSpPr>
        <p:spPr>
          <a:xfrm>
            <a:off x="5199743" y="1905000"/>
            <a:ext cx="6477000" cy="3276600"/>
          </a:xfrm>
        </p:spPr>
        <p:txBody>
          <a:bodyPr/>
          <a:lstStyle>
            <a:lvl1pPr>
              <a:buNone/>
              <a:defRPr sz="2000" b="1">
                <a:solidFill>
                  <a:schemeClr val="accent6">
                    <a:lumMod val="50000"/>
                  </a:schemeClr>
                </a:solidFill>
              </a:defRPr>
            </a:lvl1pPr>
            <a:lvl2pPr marL="283464" indent="-283464">
              <a:spcBef>
                <a:spcPts val="1900"/>
              </a:spcBef>
              <a:defRPr lang="en-US" sz="1800" kern="1200" dirty="0">
                <a:solidFill>
                  <a:schemeClr val="bg1"/>
                </a:solidFill>
                <a:latin typeface="+mn-lt"/>
                <a:ea typeface="+mn-ea"/>
                <a:cs typeface="+mn-cs"/>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189876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Break">
    <p:bg>
      <p:bgPr>
        <a:solidFill>
          <a:schemeClr val="accent2"/>
        </a:solidFill>
        <a:effectLst/>
      </p:bgPr>
    </p:bg>
    <p:spTree>
      <p:nvGrpSpPr>
        <p:cNvPr id="1" name=""/>
        <p:cNvGrpSpPr/>
        <p:nvPr/>
      </p:nvGrpSpPr>
      <p:grpSpPr>
        <a:xfrm>
          <a:off x="0" y="0"/>
          <a:ext cx="0" cy="0"/>
          <a:chOff x="0" y="0"/>
          <a:chExt cx="0" cy="0"/>
        </a:xfrm>
      </p:grpSpPr>
      <p:pic>
        <p:nvPicPr>
          <p:cNvPr id="3" name="Picture 2" descr="Shape, arrow&#10;&#10;Description automatically generated">
            <a:extLst>
              <a:ext uri="{FF2B5EF4-FFF2-40B4-BE49-F238E27FC236}">
                <a16:creationId xmlns:a16="http://schemas.microsoft.com/office/drawing/2014/main" id="{028401E1-3B09-44F5-B61D-E811BC24E22A}"/>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a:t>Section title with border</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a:t>Insert content here</a:t>
            </a:r>
          </a:p>
        </p:txBody>
      </p:sp>
    </p:spTree>
    <p:extLst>
      <p:ext uri="{BB962C8B-B14F-4D97-AF65-F5344CB8AC3E}">
        <p14:creationId xmlns:p14="http://schemas.microsoft.com/office/powerpoint/2010/main" val="3240882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ttom Pattern Black">
    <p:bg>
      <p:bgPr>
        <a:solidFill>
          <a:schemeClr val="accent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7724906-4405-47F4-B533-7291B003B0A2}"/>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accent2"/>
                </a:solidFill>
                <a:effectLst/>
                <a:latin typeface="+mj-lt"/>
                <a:ea typeface="+mn-ea"/>
                <a:cs typeface="Segoe UI" pitchFamily="34" charset="0"/>
              </a:defRPr>
            </a:lvl1pPr>
          </a:lstStyle>
          <a:p>
            <a:pPr lvl="0"/>
            <a:r>
              <a:rPr lang="en-US" dirty="0"/>
              <a:t>Click to edit Master text styles</a:t>
            </a:r>
          </a:p>
        </p:txBody>
      </p:sp>
      <p:sp>
        <p:nvSpPr>
          <p:cNvPr id="14" name="Text Placeholder 4">
            <a:extLst>
              <a:ext uri="{FF2B5EF4-FFF2-40B4-BE49-F238E27FC236}">
                <a16:creationId xmlns:a16="http://schemas.microsoft.com/office/drawing/2014/main" id="{1EEF53A4-35A6-4E43-B220-67DA381C5910}"/>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accent6">
                    <a:lumMod val="50000"/>
                  </a:schemeClr>
                </a:solidFill>
                <a:latin typeface="+mn-lt"/>
                <a:ea typeface="+mn-ea"/>
                <a:cs typeface="+mn-cs"/>
              </a:defRPr>
            </a:lvl1pPr>
          </a:lstStyle>
          <a:p>
            <a:pPr lvl="0"/>
            <a:r>
              <a:rPr lang="en-US"/>
              <a:t>Insert content here</a:t>
            </a:r>
          </a:p>
        </p:txBody>
      </p:sp>
      <p:pic>
        <p:nvPicPr>
          <p:cNvPr id="2" name="Picture 1" descr="Chart, background pattern&#10;&#10;Description automatically generated">
            <a:extLst>
              <a:ext uri="{FF2B5EF4-FFF2-40B4-BE49-F238E27FC236}">
                <a16:creationId xmlns:a16="http://schemas.microsoft.com/office/drawing/2014/main" id="{F2674189-311A-4AD6-ACED-1AF38642799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6150916"/>
            <a:ext cx="12192000" cy="710520"/>
          </a:xfrm>
          <a:prstGeom prst="rect">
            <a:avLst/>
          </a:prstGeom>
        </p:spPr>
      </p:pic>
    </p:spTree>
    <p:extLst>
      <p:ext uri="{BB962C8B-B14F-4D97-AF65-F5344CB8AC3E}">
        <p14:creationId xmlns:p14="http://schemas.microsoft.com/office/powerpoint/2010/main" val="495523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ottom Pattern blue">
    <p:bg>
      <p:bgPr>
        <a:solidFill>
          <a:schemeClr val="accent1"/>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C00585D-E155-409A-899A-29BDF4E57FD3}"/>
              </a:ext>
            </a:extLst>
          </p:cNvPr>
          <p:cNvSpPr>
            <a:spLocks noGrp="1"/>
          </p:cNvSpPr>
          <p:nvPr>
            <p:ph type="title" hasCustomPrompt="1"/>
          </p:nvPr>
        </p:nvSpPr>
        <p:spPr>
          <a:xfrm>
            <a:off x="762000" y="716577"/>
            <a:ext cx="10668000" cy="615553"/>
          </a:xfrm>
          <a:noFill/>
        </p:spPr>
        <p:txBody>
          <a:bodyPr wrap="square" lIns="0" tIns="0" rIns="0" bIns="0" anchor="b" anchorCtr="0">
            <a:noAutofit/>
          </a:bodyPr>
          <a:lstStyle>
            <a:lvl1pPr algn="l" defTabSz="932742" rtl="0" eaLnBrk="1" latinLnBrk="0" hangingPunct="1">
              <a:lnSpc>
                <a:spcPct val="100000"/>
              </a:lnSpc>
              <a:spcBef>
                <a:spcPct val="0"/>
              </a:spcBef>
              <a:buNone/>
              <a:defRPr lang="en-US" sz="4000" b="1" i="0" kern="1200" cap="none" spc="-50" baseline="0" dirty="0">
                <a:ln w="3175">
                  <a:noFill/>
                </a:ln>
                <a:solidFill>
                  <a:schemeClr val="accent2"/>
                </a:solidFill>
                <a:effectLst/>
                <a:latin typeface="+mj-lt"/>
                <a:ea typeface="+mn-ea"/>
                <a:cs typeface="Segoe UI" pitchFamily="34" charset="0"/>
              </a:defRPr>
            </a:lvl1pPr>
          </a:lstStyle>
          <a:p>
            <a:pPr lvl="0"/>
            <a:r>
              <a:rPr lang="en-US" dirty="0"/>
              <a:t>Click to edit Master text styles</a:t>
            </a:r>
          </a:p>
        </p:txBody>
      </p:sp>
      <p:sp>
        <p:nvSpPr>
          <p:cNvPr id="5" name="Text Placeholder 4">
            <a:extLst>
              <a:ext uri="{FF2B5EF4-FFF2-40B4-BE49-F238E27FC236}">
                <a16:creationId xmlns:a16="http://schemas.microsoft.com/office/drawing/2014/main" id="{2D944D9B-AA15-4DB5-AE58-0FA514F6FE87}"/>
              </a:ext>
            </a:extLst>
          </p:cNvPr>
          <p:cNvSpPr>
            <a:spLocks noGrp="1"/>
          </p:cNvSpPr>
          <p:nvPr>
            <p:ph type="body" sz="quarter" idx="13" hasCustomPrompt="1"/>
          </p:nvPr>
        </p:nvSpPr>
        <p:spPr>
          <a:xfrm>
            <a:off x="762000" y="1790699"/>
            <a:ext cx="10668000" cy="685800"/>
          </a:xfrm>
          <a:prstGeom prst="rect">
            <a:avLst/>
          </a:prstGeom>
          <a:noFill/>
        </p:spPr>
        <p:txBody>
          <a:bodyPr wrap="square" lIns="0" tIns="0" rIns="0" bIns="0">
            <a:noAutofit/>
          </a:bodyPr>
          <a:lstStyle>
            <a:lvl1pPr marL="0" indent="0" algn="l">
              <a:spcBef>
                <a:spcPts val="0"/>
              </a:spcBef>
              <a:spcAft>
                <a:spcPts val="0"/>
              </a:spcAft>
              <a:buFont typeface="Arial" panose="020B0604020202020204" pitchFamily="34" charset="0"/>
              <a:buNone/>
              <a:defRPr lang="en-US" sz="1800" kern="1200" dirty="0">
                <a:solidFill>
                  <a:schemeClr val="accent6">
                    <a:lumMod val="50000"/>
                  </a:schemeClr>
                </a:solidFill>
                <a:latin typeface="+mn-lt"/>
                <a:ea typeface="+mn-ea"/>
                <a:cs typeface="+mn-cs"/>
              </a:defRPr>
            </a:lvl1pPr>
          </a:lstStyle>
          <a:p>
            <a:pPr lvl="0"/>
            <a:r>
              <a:rPr lang="en-US" dirty="0"/>
              <a:t>Insert content here</a:t>
            </a:r>
          </a:p>
        </p:txBody>
      </p:sp>
      <p:pic>
        <p:nvPicPr>
          <p:cNvPr id="2" name="Picture 1" descr="Chart, background pattern&#10;&#10;Description automatically generated">
            <a:extLst>
              <a:ext uri="{FF2B5EF4-FFF2-40B4-BE49-F238E27FC236}">
                <a16:creationId xmlns:a16="http://schemas.microsoft.com/office/drawing/2014/main" id="{75AA916B-1CCB-46CB-9D3B-BAF329AD02F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6150916"/>
            <a:ext cx="12192000" cy="710520"/>
          </a:xfrm>
          <a:prstGeom prst="rect">
            <a:avLst/>
          </a:prstGeom>
        </p:spPr>
      </p:pic>
    </p:spTree>
    <p:extLst>
      <p:ext uri="{BB962C8B-B14F-4D97-AF65-F5344CB8AC3E}">
        <p14:creationId xmlns:p14="http://schemas.microsoft.com/office/powerpoint/2010/main" val="2499009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mart Art">
    <p:bg>
      <p:bgPr>
        <a:solidFill>
          <a:schemeClr val="accent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858EEFF-117E-4B86-B6B2-CD8F71AA8C4A}"/>
              </a:ext>
            </a:extLst>
          </p:cNvPr>
          <p:cNvSpPr>
            <a:spLocks noGrp="1"/>
          </p:cNvSpPr>
          <p:nvPr>
            <p:ph type="title" hasCustomPrompt="1"/>
          </p:nvPr>
        </p:nvSpPr>
        <p:spPr>
          <a:xfrm>
            <a:off x="762000" y="716577"/>
            <a:ext cx="10668000" cy="615553"/>
          </a:xfrm>
          <a:noFill/>
        </p:spPr>
        <p:txBody>
          <a:bodyPr wrap="square" lIns="0" tIns="0" rIns="0" bIns="0" anchor="b" anchorCtr="0">
            <a:spAutoFit/>
          </a:bodyPr>
          <a:lstStyle>
            <a:lvl1pPr algn="l" defTabSz="932742" rtl="0" eaLnBrk="1" latinLnBrk="0" hangingPunct="1">
              <a:lnSpc>
                <a:spcPct val="100000"/>
              </a:lnSpc>
              <a:spcBef>
                <a:spcPct val="0"/>
              </a:spcBef>
              <a:buNone/>
              <a:defRPr lang="en-US" sz="4000" b="1" i="0" kern="1200" cap="none" spc="-50" baseline="0" dirty="0">
                <a:ln w="3175">
                  <a:noFill/>
                </a:ln>
                <a:solidFill>
                  <a:schemeClr val="accent2"/>
                </a:solidFill>
                <a:effectLst/>
                <a:latin typeface="+mj-lt"/>
                <a:ea typeface="+mn-ea"/>
                <a:cs typeface="Segoe UI" pitchFamily="34" charset="0"/>
              </a:defRPr>
            </a:lvl1pPr>
          </a:lstStyle>
          <a:p>
            <a:pPr lvl="0"/>
            <a:r>
              <a:rPr lang="en-US" dirty="0"/>
              <a:t>Click to edit Master text styles</a:t>
            </a:r>
          </a:p>
        </p:txBody>
      </p:sp>
      <p:sp>
        <p:nvSpPr>
          <p:cNvPr id="19" name="Text Placeholder 4">
            <a:extLst>
              <a:ext uri="{FF2B5EF4-FFF2-40B4-BE49-F238E27FC236}">
                <a16:creationId xmlns:a16="http://schemas.microsoft.com/office/drawing/2014/main" id="{3E65ED86-A26C-479A-8393-0BFDCBCD43F2}"/>
              </a:ext>
            </a:extLst>
          </p:cNvPr>
          <p:cNvSpPr>
            <a:spLocks noGrp="1"/>
          </p:cNvSpPr>
          <p:nvPr>
            <p:ph type="body" sz="quarter" idx="13" hasCustomPrompt="1"/>
          </p:nvPr>
        </p:nvSpPr>
        <p:spPr>
          <a:xfrm>
            <a:off x="762000" y="1783952"/>
            <a:ext cx="10668000" cy="1111648"/>
          </a:xfrm>
          <a:prstGeom prst="rect">
            <a:avLst/>
          </a:prstGeom>
          <a:noFill/>
        </p:spPr>
        <p:txBody>
          <a:bodyPr wrap="square" lIns="0" tIns="0" rIns="0" bIns="0">
            <a:noAutofit/>
          </a:bodyPr>
          <a:lstStyle>
            <a:lvl1pPr marL="0" indent="0" algn="l">
              <a:spcBef>
                <a:spcPts val="0"/>
              </a:spcBef>
              <a:spcAft>
                <a:spcPts val="0"/>
              </a:spcAft>
              <a:buFont typeface="Arial" panose="020B0604020202020204" pitchFamily="34" charset="0"/>
              <a:buNone/>
              <a:defRPr lang="en-US" sz="1800" kern="1200" dirty="0">
                <a:solidFill>
                  <a:schemeClr val="accent6">
                    <a:lumMod val="50000"/>
                  </a:schemeClr>
                </a:solidFill>
                <a:latin typeface="+mn-lt"/>
                <a:ea typeface="+mn-ea"/>
                <a:cs typeface="+mn-cs"/>
              </a:defRPr>
            </a:lvl1pPr>
          </a:lstStyle>
          <a:p>
            <a:pPr lvl="0"/>
            <a:r>
              <a:rPr lang="en-US"/>
              <a:t>Insert content here</a:t>
            </a:r>
          </a:p>
        </p:txBody>
      </p:sp>
      <p:sp>
        <p:nvSpPr>
          <p:cNvPr id="16" name="Picture Placeholder 15" descr="Picture placeholder">
            <a:extLst>
              <a:ext uri="{FF2B5EF4-FFF2-40B4-BE49-F238E27FC236}">
                <a16:creationId xmlns:a16="http://schemas.microsoft.com/office/drawing/2014/main" id="{FE42B32E-80DC-4AC0-B306-CE8E5CCD934F}"/>
              </a:ext>
            </a:extLst>
          </p:cNvPr>
          <p:cNvSpPr>
            <a:spLocks noGrp="1"/>
          </p:cNvSpPr>
          <p:nvPr>
            <p:ph type="pic" sz="quarter" idx="14"/>
          </p:nvPr>
        </p:nvSpPr>
        <p:spPr>
          <a:xfrm>
            <a:off x="2024063" y="3232150"/>
            <a:ext cx="1308100" cy="1309688"/>
          </a:xfrm>
          <a:solidFill>
            <a:schemeClr val="accent1">
              <a:lumMod val="90000"/>
            </a:schemeClr>
          </a:solidFill>
        </p:spPr>
        <p:txBody>
          <a:bodyPr>
            <a:normAutofit/>
          </a:bodyPr>
          <a:lstStyle>
            <a:lvl1pPr>
              <a:buNone/>
              <a:defRPr sz="1200"/>
            </a:lvl1pPr>
          </a:lstStyle>
          <a:p>
            <a:r>
              <a:rPr lang="en-US"/>
              <a:t>Click icon to add picture</a:t>
            </a:r>
            <a:endParaRPr lang="en-US" dirty="0"/>
          </a:p>
        </p:txBody>
      </p:sp>
      <p:sp>
        <p:nvSpPr>
          <p:cNvPr id="22" name="Text Placeholder 21">
            <a:extLst>
              <a:ext uri="{FF2B5EF4-FFF2-40B4-BE49-F238E27FC236}">
                <a16:creationId xmlns:a16="http://schemas.microsoft.com/office/drawing/2014/main" id="{CC31B5EA-A920-4B2A-8F05-3C688980E26F}"/>
              </a:ext>
            </a:extLst>
          </p:cNvPr>
          <p:cNvSpPr>
            <a:spLocks noGrp="1"/>
          </p:cNvSpPr>
          <p:nvPr>
            <p:ph type="body" sz="quarter" idx="17"/>
          </p:nvPr>
        </p:nvSpPr>
        <p:spPr>
          <a:xfrm>
            <a:off x="1223963" y="4943475"/>
            <a:ext cx="2908300" cy="968375"/>
          </a:xfrm>
        </p:spPr>
        <p:txBody>
          <a:bodyPr>
            <a:noAutofit/>
          </a:bodyPr>
          <a:lstStyle>
            <a:lvl1pPr algn="ctr">
              <a:defRPr sz="1400">
                <a:solidFill>
                  <a:schemeClr val="accent6">
                    <a:lumMod val="50000"/>
                  </a:schemeClr>
                </a:solidFill>
              </a:defRPr>
            </a:lvl1pPr>
            <a:lvl2pPr>
              <a:defRPr sz="1400">
                <a:solidFill>
                  <a:schemeClr val="accent6">
                    <a:lumMod val="50000"/>
                  </a:schemeClr>
                </a:solidFill>
              </a:defRPr>
            </a:lvl2pPr>
            <a:lvl3pPr>
              <a:defRPr sz="1400">
                <a:solidFill>
                  <a:schemeClr val="accent6">
                    <a:lumMod val="50000"/>
                  </a:schemeClr>
                </a:solidFill>
              </a:defRPr>
            </a:lvl3pPr>
            <a:lvl4pPr>
              <a:defRPr sz="1400">
                <a:solidFill>
                  <a:schemeClr val="accent6">
                    <a:lumMod val="50000"/>
                  </a:schemeClr>
                </a:solidFill>
              </a:defRPr>
            </a:lvl4pPr>
            <a:lvl5pPr>
              <a:defRPr sz="1400">
                <a:solidFill>
                  <a:schemeClr val="accent6">
                    <a:lumMod val="50000"/>
                  </a:schemeClr>
                </a:solidFill>
              </a:defRPr>
            </a:lvl5pPr>
          </a:lstStyle>
          <a:p>
            <a:pPr lvl="0"/>
            <a:r>
              <a:rPr lang="en-US"/>
              <a:t>Click to edit Master text styles</a:t>
            </a:r>
          </a:p>
        </p:txBody>
      </p:sp>
      <p:sp>
        <p:nvSpPr>
          <p:cNvPr id="20" name="Picture Placeholder 15" descr="Picture placeholder">
            <a:extLst>
              <a:ext uri="{FF2B5EF4-FFF2-40B4-BE49-F238E27FC236}">
                <a16:creationId xmlns:a16="http://schemas.microsoft.com/office/drawing/2014/main" id="{A4E97807-A99D-4012-BE47-7B3C54B502FA}"/>
              </a:ext>
            </a:extLst>
          </p:cNvPr>
          <p:cNvSpPr>
            <a:spLocks noGrp="1"/>
          </p:cNvSpPr>
          <p:nvPr>
            <p:ph type="pic" sz="quarter" idx="15"/>
          </p:nvPr>
        </p:nvSpPr>
        <p:spPr>
          <a:xfrm>
            <a:off x="5442311" y="3248540"/>
            <a:ext cx="1308100" cy="1309688"/>
          </a:xfrm>
          <a:solidFill>
            <a:schemeClr val="accent1">
              <a:lumMod val="90000"/>
            </a:schemeClr>
          </a:solidFill>
        </p:spPr>
        <p:txBody>
          <a:bodyPr>
            <a:normAutofit/>
          </a:bodyPr>
          <a:lstStyle>
            <a:lvl1pPr>
              <a:buNone/>
              <a:defRPr sz="1200"/>
            </a:lvl1pPr>
          </a:lstStyle>
          <a:p>
            <a:r>
              <a:rPr lang="en-US"/>
              <a:t>Click icon to add picture</a:t>
            </a:r>
            <a:endParaRPr lang="en-US" dirty="0"/>
          </a:p>
        </p:txBody>
      </p:sp>
      <p:sp>
        <p:nvSpPr>
          <p:cNvPr id="23" name="Text Placeholder 21">
            <a:extLst>
              <a:ext uri="{FF2B5EF4-FFF2-40B4-BE49-F238E27FC236}">
                <a16:creationId xmlns:a16="http://schemas.microsoft.com/office/drawing/2014/main" id="{C073AF55-A66A-4112-A82D-E09A3D14EDBE}"/>
              </a:ext>
            </a:extLst>
          </p:cNvPr>
          <p:cNvSpPr>
            <a:spLocks noGrp="1"/>
          </p:cNvSpPr>
          <p:nvPr>
            <p:ph type="body" sz="quarter" idx="18"/>
          </p:nvPr>
        </p:nvSpPr>
        <p:spPr>
          <a:xfrm>
            <a:off x="4641850" y="4943475"/>
            <a:ext cx="2908300" cy="968375"/>
          </a:xfrm>
        </p:spPr>
        <p:txBody>
          <a:bodyPr>
            <a:noAutofit/>
          </a:bodyPr>
          <a:lstStyle>
            <a:lvl1pPr algn="ctr">
              <a:defRPr sz="1400">
                <a:solidFill>
                  <a:schemeClr val="accent6">
                    <a:lumMod val="50000"/>
                  </a:schemeClr>
                </a:solidFill>
              </a:defRPr>
            </a:lvl1pPr>
            <a:lvl2pPr>
              <a:defRPr sz="1400">
                <a:solidFill>
                  <a:schemeClr val="accent6">
                    <a:lumMod val="50000"/>
                  </a:schemeClr>
                </a:solidFill>
              </a:defRPr>
            </a:lvl2pPr>
            <a:lvl3pPr>
              <a:defRPr sz="1400">
                <a:solidFill>
                  <a:schemeClr val="accent6">
                    <a:lumMod val="50000"/>
                  </a:schemeClr>
                </a:solidFill>
              </a:defRPr>
            </a:lvl3pPr>
            <a:lvl4pPr>
              <a:defRPr sz="1400">
                <a:solidFill>
                  <a:schemeClr val="accent6">
                    <a:lumMod val="50000"/>
                  </a:schemeClr>
                </a:solidFill>
              </a:defRPr>
            </a:lvl4pPr>
            <a:lvl5pPr>
              <a:defRPr sz="1400">
                <a:solidFill>
                  <a:schemeClr val="accent6">
                    <a:lumMod val="50000"/>
                  </a:schemeClr>
                </a:solidFill>
              </a:defRPr>
            </a:lvl5pPr>
          </a:lstStyle>
          <a:p>
            <a:pPr lvl="0"/>
            <a:r>
              <a:rPr lang="en-US"/>
              <a:t>Click to edit Master text styles</a:t>
            </a:r>
          </a:p>
        </p:txBody>
      </p:sp>
      <p:sp>
        <p:nvSpPr>
          <p:cNvPr id="21" name="Picture Placeholder 15" descr="Picture placeholder">
            <a:extLst>
              <a:ext uri="{FF2B5EF4-FFF2-40B4-BE49-F238E27FC236}">
                <a16:creationId xmlns:a16="http://schemas.microsoft.com/office/drawing/2014/main" id="{31025974-D850-4FC0-B6B0-BBF7DFCE1ECE}"/>
              </a:ext>
            </a:extLst>
          </p:cNvPr>
          <p:cNvSpPr>
            <a:spLocks noGrp="1"/>
          </p:cNvSpPr>
          <p:nvPr>
            <p:ph type="pic" sz="quarter" idx="16"/>
          </p:nvPr>
        </p:nvSpPr>
        <p:spPr>
          <a:xfrm>
            <a:off x="8859074" y="3232150"/>
            <a:ext cx="1308100" cy="1309688"/>
          </a:xfrm>
          <a:solidFill>
            <a:schemeClr val="accent1">
              <a:lumMod val="90000"/>
            </a:schemeClr>
          </a:solidFill>
        </p:spPr>
        <p:txBody>
          <a:bodyPr>
            <a:normAutofit/>
          </a:bodyPr>
          <a:lstStyle>
            <a:lvl1pPr>
              <a:buNone/>
              <a:defRPr sz="1200"/>
            </a:lvl1pPr>
          </a:lstStyle>
          <a:p>
            <a:r>
              <a:rPr lang="en-US"/>
              <a:t>Click icon to add picture</a:t>
            </a:r>
            <a:endParaRPr lang="en-US" dirty="0"/>
          </a:p>
        </p:txBody>
      </p:sp>
      <p:sp>
        <p:nvSpPr>
          <p:cNvPr id="24" name="Text Placeholder 21">
            <a:extLst>
              <a:ext uri="{FF2B5EF4-FFF2-40B4-BE49-F238E27FC236}">
                <a16:creationId xmlns:a16="http://schemas.microsoft.com/office/drawing/2014/main" id="{CBC8787E-EB24-4D42-8555-6C6C11DD51B3}"/>
              </a:ext>
            </a:extLst>
          </p:cNvPr>
          <p:cNvSpPr>
            <a:spLocks noGrp="1"/>
          </p:cNvSpPr>
          <p:nvPr>
            <p:ph type="body" sz="quarter" idx="19"/>
          </p:nvPr>
        </p:nvSpPr>
        <p:spPr>
          <a:xfrm>
            <a:off x="8059737" y="4943475"/>
            <a:ext cx="2908300" cy="968375"/>
          </a:xfrm>
        </p:spPr>
        <p:txBody>
          <a:bodyPr>
            <a:noAutofit/>
          </a:bodyPr>
          <a:lstStyle>
            <a:lvl1pPr algn="ctr">
              <a:defRPr sz="1400">
                <a:solidFill>
                  <a:schemeClr val="accent6">
                    <a:lumMod val="50000"/>
                  </a:schemeClr>
                </a:solidFill>
              </a:defRPr>
            </a:lvl1pPr>
            <a:lvl2pPr>
              <a:defRPr sz="1400">
                <a:solidFill>
                  <a:schemeClr val="accent6">
                    <a:lumMod val="50000"/>
                  </a:schemeClr>
                </a:solidFill>
              </a:defRPr>
            </a:lvl2pPr>
            <a:lvl3pPr>
              <a:defRPr sz="1400">
                <a:solidFill>
                  <a:schemeClr val="accent6">
                    <a:lumMod val="50000"/>
                  </a:schemeClr>
                </a:solidFill>
              </a:defRPr>
            </a:lvl3pPr>
            <a:lvl4pPr>
              <a:defRPr sz="1400">
                <a:solidFill>
                  <a:schemeClr val="accent6">
                    <a:lumMod val="50000"/>
                  </a:schemeClr>
                </a:solidFill>
              </a:defRPr>
            </a:lvl4pPr>
            <a:lvl5pPr>
              <a:defRPr sz="1400">
                <a:solidFill>
                  <a:schemeClr val="accent6">
                    <a:lumMod val="50000"/>
                  </a:schemeClr>
                </a:solidFill>
              </a:defRPr>
            </a:lvl5pPr>
          </a:lstStyle>
          <a:p>
            <a:pPr lvl="0"/>
            <a:r>
              <a:rPr lang="en-US"/>
              <a:t>Click to edit Master text styles</a:t>
            </a:r>
          </a:p>
        </p:txBody>
      </p:sp>
    </p:spTree>
    <p:extLst>
      <p:ext uri="{BB962C8B-B14F-4D97-AF65-F5344CB8AC3E}">
        <p14:creationId xmlns:p14="http://schemas.microsoft.com/office/powerpoint/2010/main" val="1422917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defRPr>
            </a:lvl1pPr>
          </a:lstStyle>
          <a:p>
            <a:fld id="{1D364696-E1F3-49EF-AEC8-730A16D9A23F}" type="datetimeFigureOut">
              <a:rPr lang="en-US" altLang="en-US" smtClean="0"/>
              <a:pPr/>
              <a:t>11/4/2022</a:t>
            </a:fld>
            <a:endParaRPr lang="en-US" alt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Segoe UI" panose="020B0502040204020203" pitchFamily="34" charset="0"/>
              </a:defRPr>
            </a:lvl1pPr>
          </a:lstStyle>
          <a:p>
            <a:endParaRPr lang="en-US" alt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Segoe UI" panose="020B0502040204020203" pitchFamily="34" charset="0"/>
              </a:defRPr>
            </a:lvl1pPr>
          </a:lstStyle>
          <a:p>
            <a:fld id="{8402A1B0-4691-41D9-84E0-69D594EAA3FE}" type="slidenum">
              <a:rPr lang="en-US" altLang="en-US" smtClean="0"/>
              <a:pPr/>
              <a:t>‹#›</a:t>
            </a:fld>
            <a:endParaRPr lang="en-US" altLang="en-US" dirty="0"/>
          </a:p>
        </p:txBody>
      </p:sp>
    </p:spTree>
    <p:extLst>
      <p:ext uri="{BB962C8B-B14F-4D97-AF65-F5344CB8AC3E}">
        <p14:creationId xmlns:p14="http://schemas.microsoft.com/office/powerpoint/2010/main" val="3429690444"/>
      </p:ext>
    </p:extLst>
  </p:cSld>
  <p:clrMap bg1="dk1" tx1="lt1" bg2="dk2" tx2="lt2" accent1="accent1" accent2="accent2" accent3="accent3" accent4="accent4" accent5="accent5" accent6="accent6" hlink="hlink" folHlink="folHlink"/>
  <p:sldLayoutIdLst>
    <p:sldLayoutId id="2147483689" r:id="rId1"/>
    <p:sldLayoutId id="2147483688" r:id="rId2"/>
    <p:sldLayoutId id="2147483702" r:id="rId3"/>
    <p:sldLayoutId id="2147483699" r:id="rId4"/>
    <p:sldLayoutId id="2147483701" r:id="rId5"/>
    <p:sldLayoutId id="2147483700" r:id="rId6"/>
    <p:sldLayoutId id="2147483690" r:id="rId7"/>
    <p:sldLayoutId id="2147483704" r:id="rId8"/>
    <p:sldLayoutId id="2147483691" r:id="rId9"/>
    <p:sldLayoutId id="214748369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283464" indent="-283464" algn="l" defTabSz="914400" rtl="0" eaLnBrk="1" latinLnBrk="0" hangingPunct="1">
        <a:lnSpc>
          <a:spcPct val="90000"/>
        </a:lnSpc>
        <a:spcBef>
          <a:spcPts val="8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1.jpeg"/><Relationship Id="rId5" Type="http://schemas.openxmlformats.org/officeDocument/2006/relationships/image" Target="../media/image21.jpeg"/><Relationship Id="rId4" Type="http://schemas.openxmlformats.org/officeDocument/2006/relationships/hyperlink" Target="https://www.youtube.com/watch?v=9L4J-u7Vi24"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3.jpg"/><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4.jpg"/></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1.jpeg"/><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1.jpe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11.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1.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9.jpeg"/><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ED2DB031-9003-4F74-A88F-FE2A2ABABC72}"/>
              </a:ext>
            </a:extLst>
          </p:cNvPr>
          <p:cNvSpPr>
            <a:spLocks noGrp="1" noChangeArrowheads="1"/>
          </p:cNvSpPr>
          <p:nvPr>
            <p:ph type="ctrTitle" idx="4294967295"/>
          </p:nvPr>
        </p:nvSpPr>
        <p:spPr>
          <a:xfrm>
            <a:off x="208628" y="66106"/>
            <a:ext cx="11405856" cy="2235200"/>
          </a:xfrm>
        </p:spPr>
        <p:txBody>
          <a:bodyPr anchor="ctr">
            <a:noAutofit/>
          </a:bodyPr>
          <a:lstStyle/>
          <a:p>
            <a:pPr algn="ctr" eaLnBrk="1" hangingPunct="1"/>
            <a:r>
              <a:rPr lang="en-US" altLang="en-US" sz="6600" b="1" dirty="0">
                <a:solidFill>
                  <a:schemeClr val="accent3">
                    <a:lumMod val="60000"/>
                    <a:lumOff val="40000"/>
                  </a:schemeClr>
                </a:solidFill>
                <a:latin typeface="Segoe UI Semibold" panose="020B0702040204020203" pitchFamily="34" charset="0"/>
                <a:cs typeface="Segoe UI Semibold" panose="020B0702040204020203" pitchFamily="34" charset="0"/>
              </a:rPr>
              <a:t>Lees </a:t>
            </a:r>
            <a:r>
              <a:rPr lang="en-US" altLang="en-US" sz="6600" b="1" dirty="0" err="1">
                <a:solidFill>
                  <a:schemeClr val="accent3">
                    <a:lumMod val="60000"/>
                    <a:lumOff val="40000"/>
                  </a:schemeClr>
                </a:solidFill>
                <a:latin typeface="Segoe UI Semibold" panose="020B0702040204020203" pitchFamily="34" charset="0"/>
                <a:cs typeface="Segoe UI Semibold" panose="020B0702040204020203" pitchFamily="34" charset="0"/>
              </a:rPr>
              <a:t>en</a:t>
            </a:r>
            <a:r>
              <a:rPr lang="en-US" altLang="en-US" sz="6600" b="1" dirty="0">
                <a:solidFill>
                  <a:schemeClr val="accent3">
                    <a:lumMod val="60000"/>
                    <a:lumOff val="40000"/>
                  </a:schemeClr>
                </a:solidFill>
                <a:latin typeface="Segoe UI Semibold" panose="020B0702040204020203" pitchFamily="34" charset="0"/>
                <a:cs typeface="Segoe UI Semibold" panose="020B0702040204020203" pitchFamily="34" charset="0"/>
              </a:rPr>
              <a:t> </a:t>
            </a:r>
            <a:r>
              <a:rPr lang="en-US" altLang="en-US" sz="6600" b="1" dirty="0" err="1">
                <a:solidFill>
                  <a:schemeClr val="accent3">
                    <a:lumMod val="60000"/>
                    <a:lumOff val="40000"/>
                  </a:schemeClr>
                </a:solidFill>
                <a:latin typeface="Segoe UI Semibold" panose="020B0702040204020203" pitchFamily="34" charset="0"/>
                <a:cs typeface="Segoe UI Semibold" panose="020B0702040204020203" pitchFamily="34" charset="0"/>
              </a:rPr>
              <a:t>skryf</a:t>
            </a:r>
            <a:r>
              <a:rPr lang="en-US" altLang="en-US" sz="6600" b="1" dirty="0">
                <a:solidFill>
                  <a:schemeClr val="accent3">
                    <a:lumMod val="60000"/>
                    <a:lumOff val="40000"/>
                  </a:schemeClr>
                </a:solidFill>
                <a:latin typeface="Segoe UI Semibold" panose="020B0702040204020203" pitchFamily="34" charset="0"/>
                <a:cs typeface="Segoe UI Semibold" panose="020B0702040204020203" pitchFamily="34" charset="0"/>
              </a:rPr>
              <a:t> </a:t>
            </a:r>
            <a:r>
              <a:rPr lang="en-US" altLang="en-US" sz="6600" b="1" dirty="0" err="1">
                <a:solidFill>
                  <a:schemeClr val="accent3">
                    <a:lumMod val="60000"/>
                    <a:lumOff val="40000"/>
                  </a:schemeClr>
                </a:solidFill>
                <a:latin typeface="Segoe UI Semibold" panose="020B0702040204020203" pitchFamily="34" charset="0"/>
                <a:cs typeface="Segoe UI Semibold" panose="020B0702040204020203" pitchFamily="34" charset="0"/>
              </a:rPr>
              <a:t>vir</a:t>
            </a:r>
            <a:r>
              <a:rPr lang="en-US" altLang="en-US" sz="6600" b="1" dirty="0">
                <a:solidFill>
                  <a:schemeClr val="accent3">
                    <a:lumMod val="60000"/>
                    <a:lumOff val="40000"/>
                  </a:schemeClr>
                </a:solidFill>
                <a:latin typeface="Segoe UI Semibold" panose="020B0702040204020203" pitchFamily="34" charset="0"/>
                <a:cs typeface="Segoe UI Semibold" panose="020B0702040204020203" pitchFamily="34" charset="0"/>
              </a:rPr>
              <a:t> VERSKILLENDE DOELEINDES</a:t>
            </a:r>
          </a:p>
        </p:txBody>
      </p:sp>
      <p:pic>
        <p:nvPicPr>
          <p:cNvPr id="1026" name="Picture 2" descr="Bullet Journaling">
            <a:extLst>
              <a:ext uri="{FF2B5EF4-FFF2-40B4-BE49-F238E27FC236}">
                <a16:creationId xmlns:a16="http://schemas.microsoft.com/office/drawing/2014/main" id="{B6EF6BA5-C4E5-4BA0-B708-0BCDF18D14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4614" y="2212596"/>
            <a:ext cx="4425562" cy="303747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ncreasing Reading Comprehension Through Better Writing Assignments">
            <a:extLst>
              <a:ext uri="{FF2B5EF4-FFF2-40B4-BE49-F238E27FC236}">
                <a16:creationId xmlns:a16="http://schemas.microsoft.com/office/drawing/2014/main" id="{AD8E076E-7837-4E88-9A16-0848F27847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5239" y="2802434"/>
            <a:ext cx="3928133" cy="22352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descr="Graphical user interface&#10;&#10;Description automatically generated with medium confidence">
            <a:extLst>
              <a:ext uri="{FF2B5EF4-FFF2-40B4-BE49-F238E27FC236}">
                <a16:creationId xmlns:a16="http://schemas.microsoft.com/office/drawing/2014/main" id="{7E3D1B8B-9425-4BFC-B15D-837B25788034}"/>
              </a:ext>
            </a:extLst>
          </p:cNvPr>
          <p:cNvPicPr>
            <a:picLocks noChangeAspect="1"/>
          </p:cNvPicPr>
          <p:nvPr/>
        </p:nvPicPr>
        <p:blipFill rotWithShape="1">
          <a:blip r:embed="rId5">
            <a:extLst>
              <a:ext uri="{28A0092B-C50C-407E-A947-70E740481C1C}">
                <a14:useLocalDpi xmlns:a14="http://schemas.microsoft.com/office/drawing/2010/main" val="0"/>
              </a:ext>
            </a:extLst>
          </a:blip>
          <a:srcRect l="5484" t="15233" r="50643" b="15528"/>
          <a:stretch/>
        </p:blipFill>
        <p:spPr bwMode="auto">
          <a:xfrm>
            <a:off x="332386" y="4873913"/>
            <a:ext cx="1831802" cy="1733736"/>
          </a:xfrm>
          <a:prstGeom prst="flowChartConnector">
            <a:avLst/>
          </a:prstGeom>
          <a:noFill/>
          <a:ln>
            <a:noFill/>
          </a:ln>
          <a:extLst>
            <a:ext uri="{53640926-AAD7-44D8-BBD7-CCE9431645EC}">
              <a14:shadowObscured xmlns:a14="http://schemas.microsoft.com/office/drawing/2010/main"/>
            </a:ext>
          </a:extLst>
        </p:spPr>
      </p:pic>
      <p:pic>
        <p:nvPicPr>
          <p:cNvPr id="24" name="Picture 23" descr="Graphical user interface&#10;&#10;Description automatically generated with medium confidence">
            <a:extLst>
              <a:ext uri="{FF2B5EF4-FFF2-40B4-BE49-F238E27FC236}">
                <a16:creationId xmlns:a16="http://schemas.microsoft.com/office/drawing/2014/main" id="{09F064E2-FD8A-472D-928E-4BDC78095B68}"/>
              </a:ext>
            </a:extLst>
          </p:cNvPr>
          <p:cNvPicPr>
            <a:picLocks noChangeAspect="1"/>
          </p:cNvPicPr>
          <p:nvPr/>
        </p:nvPicPr>
        <p:blipFill rotWithShape="1">
          <a:blip r:embed="rId5">
            <a:extLst>
              <a:ext uri="{28A0092B-C50C-407E-A947-70E740481C1C}">
                <a14:useLocalDpi xmlns:a14="http://schemas.microsoft.com/office/drawing/2010/main" val="0"/>
              </a:ext>
            </a:extLst>
          </a:blip>
          <a:srcRect l="52514" t="15233" r="5773" b="15528"/>
          <a:stretch/>
        </p:blipFill>
        <p:spPr bwMode="auto">
          <a:xfrm>
            <a:off x="332386" y="3053166"/>
            <a:ext cx="1740921" cy="1733736"/>
          </a:xfrm>
          <a:prstGeom prst="flowChartConnector">
            <a:avLst/>
          </a:prstGeom>
          <a:noFill/>
          <a:ln>
            <a:noFill/>
          </a:ln>
          <a:extLst>
            <a:ext uri="{53640926-AAD7-44D8-BBD7-CCE9431645EC}">
              <a14:shadowObscured xmlns:a14="http://schemas.microsoft.com/office/drawing/2010/main"/>
            </a:ext>
          </a:extLst>
        </p:spPr>
      </p:pic>
      <p:pic>
        <p:nvPicPr>
          <p:cNvPr id="8" name="Picture 7" descr="Reading and Writing for Purpose - eDynamic Learning">
            <a:extLst>
              <a:ext uri="{FF2B5EF4-FFF2-40B4-BE49-F238E27FC236}">
                <a16:creationId xmlns:a16="http://schemas.microsoft.com/office/drawing/2014/main" id="{87DCC968-6D88-4EDF-BDBF-98D9ADA462C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22820" y="4321649"/>
            <a:ext cx="3324225" cy="2286000"/>
          </a:xfrm>
          <a:prstGeom prst="rect">
            <a:avLst/>
          </a:prstGeom>
          <a:noFill/>
          <a:ln>
            <a:noFill/>
          </a:ln>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3407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9E38B3-4686-8247-9625-49018D29F408}"/>
              </a:ext>
            </a:extLst>
          </p:cNvPr>
          <p:cNvSpPr>
            <a:spLocks noGrp="1"/>
          </p:cNvSpPr>
          <p:nvPr>
            <p:ph type="title"/>
          </p:nvPr>
        </p:nvSpPr>
        <p:spPr>
          <a:xfrm>
            <a:off x="287344" y="347980"/>
            <a:ext cx="9141397" cy="615553"/>
          </a:xfrm>
        </p:spPr>
        <p:txBody>
          <a:bodyPr/>
          <a:lstStyle/>
          <a:p>
            <a:pPr algn="l"/>
            <a:r>
              <a:rPr lang="en-US" dirty="0"/>
              <a:t>JOERNAALINSKRYWINGS:</a:t>
            </a:r>
          </a:p>
        </p:txBody>
      </p:sp>
      <p:sp>
        <p:nvSpPr>
          <p:cNvPr id="3" name="Text Placeholder 2">
            <a:extLst>
              <a:ext uri="{FF2B5EF4-FFF2-40B4-BE49-F238E27FC236}">
                <a16:creationId xmlns:a16="http://schemas.microsoft.com/office/drawing/2014/main" id="{17155E1D-F4AD-41A7-B948-E2D246CCFE8A}"/>
              </a:ext>
            </a:extLst>
          </p:cNvPr>
          <p:cNvSpPr>
            <a:spLocks noGrp="1"/>
          </p:cNvSpPr>
          <p:nvPr>
            <p:ph type="body" sz="quarter" idx="12"/>
          </p:nvPr>
        </p:nvSpPr>
        <p:spPr>
          <a:xfrm>
            <a:off x="180534" y="1150552"/>
            <a:ext cx="11830929" cy="2698117"/>
          </a:xfrm>
        </p:spPr>
        <p:txBody>
          <a:bodyPr/>
          <a:lstStyle/>
          <a:p>
            <a:pPr algn="l"/>
            <a:r>
              <a:rPr lang="nl-NL" dirty="0">
                <a:solidFill>
                  <a:schemeClr val="bg1"/>
                </a:solidFill>
              </a:rPr>
              <a:t>Jy weet miskien reeds dat joernaal 'n uitstekende uitlaatklep is. Dit word aanbeveel vir enigiemand, van kinders tot volwassenes, wat wil ontspan, meer dankbaar voel en hulself beter leer ken. </a:t>
            </a:r>
          </a:p>
          <a:p>
            <a:pPr algn="l"/>
            <a:r>
              <a:rPr lang="en-ZA" altLang="en-US" dirty="0">
                <a:solidFill>
                  <a:schemeClr val="bg1"/>
                </a:solidFill>
                <a:latin typeface="Calibri" panose="020F0502020204030204" pitchFamily="34" charset="0"/>
                <a:cs typeface="Times New Roman" panose="02020603050405020304" pitchFamily="18" charset="0"/>
              </a:rPr>
              <a:t>			</a:t>
            </a:r>
          </a:p>
          <a:p>
            <a:pPr algn="l"/>
            <a:r>
              <a:rPr lang="en-ZA" b="0" i="0" dirty="0">
                <a:solidFill>
                  <a:schemeClr val="bg1"/>
                </a:solidFill>
                <a:effectLst/>
                <a:latin typeface="Calibri" panose="020F0502020204030204" pitchFamily="34" charset="0"/>
                <a:cs typeface="Times New Roman" panose="02020603050405020304" pitchFamily="18" charset="0"/>
              </a:rPr>
              <a:t>			</a:t>
            </a:r>
            <a:r>
              <a:rPr lang="nl-NL" dirty="0">
                <a:solidFill>
                  <a:schemeClr val="bg1"/>
                </a:solidFill>
              </a:rPr>
              <a:t>Joernaalskrywings ontlok bewustheid en help skrywers om teenwoordig te bly terwyl hulle</a:t>
            </a:r>
          </a:p>
          <a:p>
            <a:pPr algn="l"/>
            <a:r>
              <a:rPr lang="nl-NL" dirty="0">
                <a:solidFill>
                  <a:schemeClr val="bg1"/>
                </a:solidFill>
              </a:rPr>
              <a:t>                                            perspektief behou. Dit bied 'n geleentheid vir emosionele katarsis (laat emosie uit in plaas</a:t>
            </a:r>
          </a:p>
          <a:p>
            <a:pPr algn="l"/>
            <a:r>
              <a:rPr lang="nl-NL" dirty="0">
                <a:solidFill>
                  <a:schemeClr val="bg1"/>
                </a:solidFill>
              </a:rPr>
              <a:t>                                            daarvan om dit in te bottel – dit is eweneens 'n vrystelling) en help die brein om emosies</a:t>
            </a:r>
          </a:p>
          <a:p>
            <a:pPr algn="l"/>
            <a:r>
              <a:rPr lang="nl-NL" dirty="0">
                <a:solidFill>
                  <a:schemeClr val="bg1"/>
                </a:solidFill>
              </a:rPr>
              <a:t>                                            te reguleer. Dit verskaf 'n groter gevoel van selfvertroue en selfidentiteit</a:t>
            </a:r>
          </a:p>
          <a:p>
            <a:pPr algn="l"/>
            <a:endParaRPr lang="nl-NL" dirty="0">
              <a:solidFill>
                <a:schemeClr val="bg1"/>
              </a:solidFill>
            </a:endParaRPr>
          </a:p>
          <a:p>
            <a:pPr algn="l"/>
            <a:r>
              <a:rPr lang="nl-NL" dirty="0">
                <a:solidFill>
                  <a:schemeClr val="bg1"/>
                </a:solidFill>
              </a:rPr>
              <a:t>                                            Baie mense dink 'n dagboek is dieselfde as 'n joernaal. Daar is egter 'n verskil tussen</a:t>
            </a:r>
          </a:p>
          <a:p>
            <a:pPr algn="l"/>
            <a:r>
              <a:rPr lang="nl-NL" dirty="0">
                <a:solidFill>
                  <a:schemeClr val="bg1"/>
                </a:solidFill>
              </a:rPr>
              <a:t>                                            die twee: 'n dagboek is 'n boek om gebeurtenisse aan te teken soos dit gebeur. 'n Joernaal</a:t>
            </a:r>
          </a:p>
          <a:p>
            <a:pPr algn="l"/>
            <a:r>
              <a:rPr lang="nl-NL" dirty="0">
                <a:solidFill>
                  <a:schemeClr val="bg1"/>
                </a:solidFill>
              </a:rPr>
              <a:t>                                            is 'n boek wat gebruik word om idees wat vorm aanneem, te verken.</a:t>
            </a:r>
            <a:endParaRPr lang="en-US" altLang="en-US" dirty="0">
              <a:solidFill>
                <a:schemeClr val="bg1"/>
              </a:solidFill>
            </a:endParaRPr>
          </a:p>
        </p:txBody>
      </p:sp>
      <p:pic>
        <p:nvPicPr>
          <p:cNvPr id="4098" name="Picture 2" descr="LEGO IDEAS - High School">
            <a:extLst>
              <a:ext uri="{FF2B5EF4-FFF2-40B4-BE49-F238E27FC236}">
                <a16:creationId xmlns:a16="http://schemas.microsoft.com/office/drawing/2014/main" id="{E6AB7349-75E0-46EF-B90D-7E4A2634F37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733" t="25436" r="3730" b="21847"/>
          <a:stretch/>
        </p:blipFill>
        <p:spPr bwMode="auto">
          <a:xfrm>
            <a:off x="6095999" y="4028083"/>
            <a:ext cx="5936567" cy="2564198"/>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2">
            <a:extLst>
              <a:ext uri="{FF2B5EF4-FFF2-40B4-BE49-F238E27FC236}">
                <a16:creationId xmlns:a16="http://schemas.microsoft.com/office/drawing/2014/main" id="{84842BC2-43BB-4423-BC0A-FE90605D1B14}"/>
              </a:ext>
            </a:extLst>
          </p:cNvPr>
          <p:cNvSpPr txBox="1">
            <a:spLocks/>
          </p:cNvSpPr>
          <p:nvPr/>
        </p:nvSpPr>
        <p:spPr>
          <a:xfrm>
            <a:off x="287344" y="3982587"/>
            <a:ext cx="5594841" cy="2564198"/>
          </a:xfrm>
          <a:prstGeom prst="rect">
            <a:avLst/>
          </a:prstGeom>
          <a:noFill/>
        </p:spPr>
        <p:txBody>
          <a:bodyPr vert="horz" wrap="square" lIns="0" tIns="0" rIns="0" bIns="0" rtlCol="0">
            <a:noAutofit/>
          </a:bodyPr>
          <a:lstStyle>
            <a:lvl1pPr marL="0" indent="0" algn="ctr" defTabSz="914400" rtl="0" eaLnBrk="1" latinLnBrk="0" hangingPunct="1">
              <a:lnSpc>
                <a:spcPct val="90000"/>
              </a:lnSpc>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vl2pPr marL="283464" indent="-283464" algn="l" defTabSz="914400" rtl="0" eaLnBrk="1" latinLnBrk="0" hangingPunct="1">
              <a:lnSpc>
                <a:spcPct val="90000"/>
              </a:lnSpc>
              <a:spcBef>
                <a:spcPts val="8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endParaRPr lang="en-US" altLang="en-US" dirty="0"/>
          </a:p>
          <a:p>
            <a:pPr fontAlgn="auto"/>
            <a:endParaRPr lang="en-US" altLang="en-US" dirty="0"/>
          </a:p>
          <a:p>
            <a:pPr fontAlgn="auto"/>
            <a:r>
              <a:rPr lang="en-US" altLang="en-US" sz="3200" dirty="0" err="1"/>
              <a:t>Joernaalinskrywingsvideo</a:t>
            </a:r>
            <a:r>
              <a:rPr lang="en-US" altLang="en-US" sz="3200" dirty="0"/>
              <a:t>:</a:t>
            </a:r>
          </a:p>
          <a:p>
            <a:pPr fontAlgn="auto"/>
            <a:endParaRPr lang="en-US" altLang="en-US" dirty="0"/>
          </a:p>
          <a:p>
            <a:pPr fontAlgn="auto"/>
            <a:r>
              <a:rPr lang="en-US" altLang="en-US" sz="3600" dirty="0">
                <a:hlinkClick r:id="rId4"/>
              </a:rPr>
              <a:t>https://www.youtube.com/watch?v=9L4J-u7Vi24</a:t>
            </a:r>
            <a:endParaRPr lang="en-US" altLang="en-US" sz="3600" dirty="0"/>
          </a:p>
        </p:txBody>
      </p:sp>
      <p:pic>
        <p:nvPicPr>
          <p:cNvPr id="6" name="Picture 5" descr="It's National Novel Writing Month. Here's how to write a book : Life Kit :  NPR">
            <a:extLst>
              <a:ext uri="{FF2B5EF4-FFF2-40B4-BE49-F238E27FC236}">
                <a16:creationId xmlns:a16="http://schemas.microsoft.com/office/drawing/2014/main" id="{6C6AC008-24D5-4E6A-9F83-BADA58D2C0D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80534" y="1753950"/>
            <a:ext cx="2553822" cy="1992573"/>
          </a:xfrm>
          <a:prstGeom prst="rect">
            <a:avLst/>
          </a:prstGeom>
          <a:noFill/>
          <a:ln>
            <a:noFill/>
          </a:ln>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4761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17">
            <a:extLst>
              <a:ext uri="{FF2B5EF4-FFF2-40B4-BE49-F238E27FC236}">
                <a16:creationId xmlns:a16="http://schemas.microsoft.com/office/drawing/2014/main" id="{5D9FC6AC-4A12-4825-8ABE-0732B8EF4D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picture containing text, different, variety, several&#10;&#10;Description automatically generated">
            <a:extLst>
              <a:ext uri="{FF2B5EF4-FFF2-40B4-BE49-F238E27FC236}">
                <a16:creationId xmlns:a16="http://schemas.microsoft.com/office/drawing/2014/main" id="{AFED452E-03A8-48A1-8AC4-3ABD18EB914F}"/>
              </a:ext>
            </a:extLst>
          </p:cNvPr>
          <p:cNvPicPr>
            <a:picLocks noChangeAspect="1"/>
          </p:cNvPicPr>
          <p:nvPr/>
        </p:nvPicPr>
        <p:blipFill rotWithShape="1">
          <a:blip r:embed="rId3"/>
          <a:srcRect t="16599" r="1" b="25590"/>
          <a:stretch/>
        </p:blipFill>
        <p:spPr>
          <a:xfrm>
            <a:off x="1" y="10"/>
            <a:ext cx="11862683" cy="6857990"/>
          </a:xfrm>
          <a:custGeom>
            <a:avLst/>
            <a:gdLst/>
            <a:ahLst/>
            <a:cxnLst/>
            <a:rect l="l" t="t" r="r" b="b"/>
            <a:pathLst>
              <a:path w="11862683" h="6858000">
                <a:moveTo>
                  <a:pt x="0" y="0"/>
                </a:moveTo>
                <a:lnTo>
                  <a:pt x="4038600" y="0"/>
                </a:lnTo>
                <a:lnTo>
                  <a:pt x="4114800" y="0"/>
                </a:lnTo>
                <a:lnTo>
                  <a:pt x="4282294" y="0"/>
                </a:lnTo>
                <a:lnTo>
                  <a:pt x="6139260" y="0"/>
                </a:lnTo>
                <a:lnTo>
                  <a:pt x="6362810" y="0"/>
                </a:lnTo>
                <a:lnTo>
                  <a:pt x="7272221" y="0"/>
                </a:lnTo>
                <a:lnTo>
                  <a:pt x="10815342" y="0"/>
                </a:lnTo>
                <a:cubicBezTo>
                  <a:pt x="10709672" y="35571"/>
                  <a:pt x="10607020" y="78255"/>
                  <a:pt x="10501350" y="110269"/>
                </a:cubicBezTo>
                <a:cubicBezTo>
                  <a:pt x="10516447" y="145839"/>
                  <a:pt x="10531542" y="138725"/>
                  <a:pt x="10546639" y="135168"/>
                </a:cubicBezTo>
                <a:cubicBezTo>
                  <a:pt x="10637212" y="120941"/>
                  <a:pt x="10730806" y="110269"/>
                  <a:pt x="10818360" y="71141"/>
                </a:cubicBezTo>
                <a:cubicBezTo>
                  <a:pt x="10839496" y="64027"/>
                  <a:pt x="10863648" y="64027"/>
                  <a:pt x="10872705" y="88927"/>
                </a:cubicBezTo>
                <a:cubicBezTo>
                  <a:pt x="10887801" y="124497"/>
                  <a:pt x="10866668" y="145839"/>
                  <a:pt x="10845532" y="163625"/>
                </a:cubicBezTo>
                <a:cubicBezTo>
                  <a:pt x="10809304" y="195638"/>
                  <a:pt x="10767036" y="188525"/>
                  <a:pt x="10727787" y="192082"/>
                </a:cubicBezTo>
                <a:cubicBezTo>
                  <a:pt x="10619098" y="209867"/>
                  <a:pt x="10567772" y="259665"/>
                  <a:pt x="10543619" y="373491"/>
                </a:cubicBezTo>
                <a:cubicBezTo>
                  <a:pt x="10637212" y="327250"/>
                  <a:pt x="10730806" y="384162"/>
                  <a:pt x="10821380" y="352148"/>
                </a:cubicBezTo>
                <a:cubicBezTo>
                  <a:pt x="10845532" y="345034"/>
                  <a:pt x="10881763" y="355706"/>
                  <a:pt x="10869686" y="394834"/>
                </a:cubicBezTo>
                <a:cubicBezTo>
                  <a:pt x="10857610" y="430405"/>
                  <a:pt x="10818360" y="458860"/>
                  <a:pt x="10887801" y="451747"/>
                </a:cubicBezTo>
                <a:cubicBezTo>
                  <a:pt x="10939127" y="448189"/>
                  <a:pt x="10954222" y="405504"/>
                  <a:pt x="10969318" y="359262"/>
                </a:cubicBezTo>
                <a:cubicBezTo>
                  <a:pt x="10981394" y="334364"/>
                  <a:pt x="11014605" y="320135"/>
                  <a:pt x="11038758" y="334364"/>
                </a:cubicBezTo>
                <a:cubicBezTo>
                  <a:pt x="11068949" y="348592"/>
                  <a:pt x="11059892" y="387720"/>
                  <a:pt x="11059892" y="416176"/>
                </a:cubicBezTo>
                <a:cubicBezTo>
                  <a:pt x="11062912" y="469532"/>
                  <a:pt x="11038758" y="494431"/>
                  <a:pt x="10996491" y="505101"/>
                </a:cubicBezTo>
                <a:cubicBezTo>
                  <a:pt x="10945164" y="519330"/>
                  <a:pt x="10893840" y="537116"/>
                  <a:pt x="10827418" y="558458"/>
                </a:cubicBezTo>
                <a:cubicBezTo>
                  <a:pt x="10899878" y="594028"/>
                  <a:pt x="10954222" y="586915"/>
                  <a:pt x="11008566" y="558458"/>
                </a:cubicBezTo>
                <a:cubicBezTo>
                  <a:pt x="11074988" y="526444"/>
                  <a:pt x="11162542" y="483759"/>
                  <a:pt x="11216886" y="522887"/>
                </a:cubicBezTo>
                <a:cubicBezTo>
                  <a:pt x="11298403" y="579800"/>
                  <a:pt x="11364824" y="544229"/>
                  <a:pt x="11437284" y="533558"/>
                </a:cubicBezTo>
                <a:cubicBezTo>
                  <a:pt x="11588242" y="512216"/>
                  <a:pt x="11494648" y="480203"/>
                  <a:pt x="11645605" y="462417"/>
                </a:cubicBezTo>
                <a:cubicBezTo>
                  <a:pt x="11705988" y="455303"/>
                  <a:pt x="11769390" y="426847"/>
                  <a:pt x="11856944" y="465975"/>
                </a:cubicBezTo>
                <a:cubicBezTo>
                  <a:pt x="11461437" y="672284"/>
                  <a:pt x="11274250" y="658055"/>
                  <a:pt x="10921012" y="910606"/>
                </a:cubicBezTo>
                <a:cubicBezTo>
                  <a:pt x="10936107" y="935506"/>
                  <a:pt x="10951202" y="924835"/>
                  <a:pt x="10966299" y="921277"/>
                </a:cubicBezTo>
                <a:cubicBezTo>
                  <a:pt x="10990452" y="917720"/>
                  <a:pt x="11020644" y="903491"/>
                  <a:pt x="11026682" y="949734"/>
                </a:cubicBezTo>
                <a:cubicBezTo>
                  <a:pt x="11029702" y="985305"/>
                  <a:pt x="11011585" y="1003089"/>
                  <a:pt x="10981394" y="1006647"/>
                </a:cubicBezTo>
                <a:cubicBezTo>
                  <a:pt x="10893840" y="1020875"/>
                  <a:pt x="10815342" y="1070674"/>
                  <a:pt x="10736844" y="1113358"/>
                </a:cubicBezTo>
                <a:cubicBezTo>
                  <a:pt x="10700615" y="1131144"/>
                  <a:pt x="10661366" y="1156043"/>
                  <a:pt x="10676462" y="1220069"/>
                </a:cubicBezTo>
                <a:cubicBezTo>
                  <a:pt x="10706652" y="1237855"/>
                  <a:pt x="10727787" y="1212955"/>
                  <a:pt x="10751940" y="1209399"/>
                </a:cubicBezTo>
                <a:cubicBezTo>
                  <a:pt x="10776093" y="1205842"/>
                  <a:pt x="10833457" y="1220069"/>
                  <a:pt x="10818360" y="1230741"/>
                </a:cubicBezTo>
                <a:cubicBezTo>
                  <a:pt x="10748920" y="1269868"/>
                  <a:pt x="10875724" y="1365909"/>
                  <a:pt x="10791190" y="1365909"/>
                </a:cubicBezTo>
                <a:cubicBezTo>
                  <a:pt x="10652309" y="1365909"/>
                  <a:pt x="10576830" y="1536647"/>
                  <a:pt x="10443988" y="1540204"/>
                </a:cubicBezTo>
                <a:cubicBezTo>
                  <a:pt x="10422854" y="1540204"/>
                  <a:pt x="10413797" y="1572219"/>
                  <a:pt x="10413797" y="1597117"/>
                </a:cubicBezTo>
                <a:cubicBezTo>
                  <a:pt x="10413797" y="1629132"/>
                  <a:pt x="10434930" y="1632688"/>
                  <a:pt x="10456064" y="1636245"/>
                </a:cubicBezTo>
                <a:cubicBezTo>
                  <a:pt x="10489275" y="1639802"/>
                  <a:pt x="10525504" y="1597117"/>
                  <a:pt x="10567772" y="1657587"/>
                </a:cubicBezTo>
                <a:cubicBezTo>
                  <a:pt x="10489275" y="1693158"/>
                  <a:pt x="10407758" y="1728729"/>
                  <a:pt x="10410777" y="1849668"/>
                </a:cubicBezTo>
                <a:cubicBezTo>
                  <a:pt x="10410777" y="1881683"/>
                  <a:pt x="10377566" y="1895910"/>
                  <a:pt x="10353413" y="1903025"/>
                </a:cubicBezTo>
                <a:cubicBezTo>
                  <a:pt x="10311146" y="1917252"/>
                  <a:pt x="10277935" y="1938595"/>
                  <a:pt x="10253782" y="1984836"/>
                </a:cubicBezTo>
                <a:cubicBezTo>
                  <a:pt x="10253782" y="1995507"/>
                  <a:pt x="10253782" y="2002622"/>
                  <a:pt x="10253782" y="2013292"/>
                </a:cubicBezTo>
                <a:cubicBezTo>
                  <a:pt x="10259820" y="2123562"/>
                  <a:pt x="10320202" y="2120004"/>
                  <a:pt x="10386624" y="2102219"/>
                </a:cubicBezTo>
                <a:cubicBezTo>
                  <a:pt x="10465122" y="2080877"/>
                  <a:pt x="10543619" y="2038192"/>
                  <a:pt x="10628156" y="2077320"/>
                </a:cubicBezTo>
                <a:cubicBezTo>
                  <a:pt x="10510408" y="2130676"/>
                  <a:pt x="10380586" y="2134233"/>
                  <a:pt x="10271896" y="2208931"/>
                </a:cubicBezTo>
                <a:cubicBezTo>
                  <a:pt x="10676462" y="2223159"/>
                  <a:pt x="11032720" y="1984836"/>
                  <a:pt x="11425208" y="1892353"/>
                </a:cubicBezTo>
                <a:cubicBezTo>
                  <a:pt x="11413131" y="1952823"/>
                  <a:pt x="11379920" y="1967051"/>
                  <a:pt x="11352748" y="1974165"/>
                </a:cubicBezTo>
                <a:cubicBezTo>
                  <a:pt x="11207830" y="2020407"/>
                  <a:pt x="11081026" y="2112891"/>
                  <a:pt x="10948184" y="2191146"/>
                </a:cubicBezTo>
                <a:cubicBezTo>
                  <a:pt x="10893840" y="2223159"/>
                  <a:pt x="10854590" y="2258731"/>
                  <a:pt x="10833457" y="2326314"/>
                </a:cubicBezTo>
                <a:cubicBezTo>
                  <a:pt x="10815342" y="2390340"/>
                  <a:pt x="10779112" y="2418796"/>
                  <a:pt x="10712690" y="2401012"/>
                </a:cubicBezTo>
                <a:cubicBezTo>
                  <a:pt x="10658346" y="2386784"/>
                  <a:pt x="10600982" y="2393898"/>
                  <a:pt x="10543619" y="2401012"/>
                </a:cubicBezTo>
                <a:cubicBezTo>
                  <a:pt x="10480218" y="2408126"/>
                  <a:pt x="10407758" y="2479267"/>
                  <a:pt x="10422854" y="2518395"/>
                </a:cubicBezTo>
                <a:cubicBezTo>
                  <a:pt x="10453044" y="2582422"/>
                  <a:pt x="10504370" y="2550408"/>
                  <a:pt x="10546639" y="2543294"/>
                </a:cubicBezTo>
                <a:cubicBezTo>
                  <a:pt x="10597964" y="2536181"/>
                  <a:pt x="10691556" y="2518395"/>
                  <a:pt x="10691556" y="2525509"/>
                </a:cubicBezTo>
                <a:cubicBezTo>
                  <a:pt x="10724768" y="2685576"/>
                  <a:pt x="10800246" y="2564636"/>
                  <a:pt x="10854590" y="2564636"/>
                </a:cubicBezTo>
                <a:cubicBezTo>
                  <a:pt x="10905916" y="2564636"/>
                  <a:pt x="10957241" y="2546851"/>
                  <a:pt x="11005548" y="2532623"/>
                </a:cubicBezTo>
                <a:cubicBezTo>
                  <a:pt x="11068949" y="2514837"/>
                  <a:pt x="11126312" y="2546851"/>
                  <a:pt x="11186696" y="2553965"/>
                </a:cubicBezTo>
                <a:cubicBezTo>
                  <a:pt x="11241040" y="2561080"/>
                  <a:pt x="11210850" y="2653563"/>
                  <a:pt x="11244060" y="2692689"/>
                </a:cubicBezTo>
                <a:cubicBezTo>
                  <a:pt x="11250097" y="2703362"/>
                  <a:pt x="11256136" y="2703362"/>
                  <a:pt x="11262174" y="2703362"/>
                </a:cubicBezTo>
                <a:cubicBezTo>
                  <a:pt x="11280289" y="2980812"/>
                  <a:pt x="11597299" y="2913227"/>
                  <a:pt x="11597299" y="2923898"/>
                </a:cubicBezTo>
                <a:cubicBezTo>
                  <a:pt x="11624471" y="2941684"/>
                  <a:pt x="11657682" y="2899000"/>
                  <a:pt x="11690892" y="2941684"/>
                </a:cubicBezTo>
                <a:cubicBezTo>
                  <a:pt x="11548993" y="3137322"/>
                  <a:pt x="11331614" y="3183563"/>
                  <a:pt x="11138390" y="3329402"/>
                </a:cubicBezTo>
                <a:cubicBezTo>
                  <a:pt x="11298403" y="3379202"/>
                  <a:pt x="11391998" y="3208463"/>
                  <a:pt x="11509744" y="3229805"/>
                </a:cubicBezTo>
                <a:cubicBezTo>
                  <a:pt x="11567107" y="3283162"/>
                  <a:pt x="11395016" y="3368530"/>
                  <a:pt x="11561068" y="3393429"/>
                </a:cubicBezTo>
                <a:cubicBezTo>
                  <a:pt x="11488610" y="3439672"/>
                  <a:pt x="11437284" y="3485914"/>
                  <a:pt x="11385959" y="3539269"/>
                </a:cubicBezTo>
                <a:cubicBezTo>
                  <a:pt x="11298403" y="3635309"/>
                  <a:pt x="11280289" y="3699337"/>
                  <a:pt x="11322556" y="3827390"/>
                </a:cubicBezTo>
                <a:cubicBezTo>
                  <a:pt x="11349730" y="3912759"/>
                  <a:pt x="11388978" y="3991015"/>
                  <a:pt x="11352748" y="4090612"/>
                </a:cubicBezTo>
                <a:cubicBezTo>
                  <a:pt x="11328595" y="4158196"/>
                  <a:pt x="11337653" y="4204438"/>
                  <a:pt x="11428226" y="4172424"/>
                </a:cubicBezTo>
                <a:cubicBezTo>
                  <a:pt x="11524840" y="4140411"/>
                  <a:pt x="11561068" y="4200882"/>
                  <a:pt x="11536915" y="4321821"/>
                </a:cubicBezTo>
                <a:cubicBezTo>
                  <a:pt x="11521821" y="4400076"/>
                  <a:pt x="11536915" y="4424975"/>
                  <a:pt x="11603338" y="4414305"/>
                </a:cubicBezTo>
                <a:cubicBezTo>
                  <a:pt x="11675796" y="4403633"/>
                  <a:pt x="11745236" y="4353835"/>
                  <a:pt x="11835811" y="4378734"/>
                </a:cubicBezTo>
                <a:cubicBezTo>
                  <a:pt x="11763352" y="4521016"/>
                  <a:pt x="11609374" y="4478331"/>
                  <a:pt x="11524840" y="4613499"/>
                </a:cubicBezTo>
                <a:cubicBezTo>
                  <a:pt x="11624471" y="4613499"/>
                  <a:pt x="11702969" y="4613499"/>
                  <a:pt x="11775427" y="4585042"/>
                </a:cubicBezTo>
                <a:cubicBezTo>
                  <a:pt x="11805619" y="4574373"/>
                  <a:pt x="11838830" y="4560144"/>
                  <a:pt x="11856944" y="4602828"/>
                </a:cubicBezTo>
                <a:cubicBezTo>
                  <a:pt x="11878080" y="4652628"/>
                  <a:pt x="11835811" y="4670412"/>
                  <a:pt x="11811658" y="4677526"/>
                </a:cubicBezTo>
                <a:cubicBezTo>
                  <a:pt x="11742216" y="4702425"/>
                  <a:pt x="11687874" y="4759339"/>
                  <a:pt x="11627490" y="4805580"/>
                </a:cubicBezTo>
                <a:cubicBezTo>
                  <a:pt x="11497668" y="4905177"/>
                  <a:pt x="11355767" y="4990547"/>
                  <a:pt x="11247078" y="5154171"/>
                </a:cubicBezTo>
                <a:cubicBezTo>
                  <a:pt x="11382940" y="5111487"/>
                  <a:pt x="11485590" y="5011889"/>
                  <a:pt x="11615414" y="4994104"/>
                </a:cubicBezTo>
                <a:cubicBezTo>
                  <a:pt x="11503704" y="5143500"/>
                  <a:pt x="11361806" y="5243097"/>
                  <a:pt x="11228964" y="5353367"/>
                </a:cubicBezTo>
                <a:cubicBezTo>
                  <a:pt x="11189714" y="5385379"/>
                  <a:pt x="11150466" y="5406721"/>
                  <a:pt x="11144428" y="5474306"/>
                </a:cubicBezTo>
                <a:cubicBezTo>
                  <a:pt x="11126312" y="5605917"/>
                  <a:pt x="11078008" y="5712629"/>
                  <a:pt x="10969318" y="5769542"/>
                </a:cubicBezTo>
                <a:cubicBezTo>
                  <a:pt x="10969318" y="5769542"/>
                  <a:pt x="10975356" y="5790884"/>
                  <a:pt x="10978374" y="5801555"/>
                </a:cubicBezTo>
                <a:cubicBezTo>
                  <a:pt x="11044797" y="5805112"/>
                  <a:pt x="11096122" y="5726858"/>
                  <a:pt x="11177639" y="5755314"/>
                </a:cubicBezTo>
                <a:cubicBezTo>
                  <a:pt x="11096122" y="5862025"/>
                  <a:pt x="11029702" y="5954508"/>
                  <a:pt x="10917992" y="6004307"/>
                </a:cubicBezTo>
                <a:cubicBezTo>
                  <a:pt x="10827418" y="6043434"/>
                  <a:pt x="10715710" y="6068335"/>
                  <a:pt x="10649289" y="6196388"/>
                </a:cubicBezTo>
                <a:cubicBezTo>
                  <a:pt x="10724768" y="6221287"/>
                  <a:pt x="10782132" y="6189274"/>
                  <a:pt x="10839496" y="6167932"/>
                </a:cubicBezTo>
                <a:cubicBezTo>
                  <a:pt x="10927050" y="6132361"/>
                  <a:pt x="11014605" y="6093234"/>
                  <a:pt x="11102160" y="6057663"/>
                </a:cubicBezTo>
                <a:cubicBezTo>
                  <a:pt x="11135372" y="6043434"/>
                  <a:pt x="11171600" y="6036320"/>
                  <a:pt x="11192734" y="6100347"/>
                </a:cubicBezTo>
                <a:cubicBezTo>
                  <a:pt x="11081026" y="6114575"/>
                  <a:pt x="11014605" y="6199945"/>
                  <a:pt x="10945164" y="6281757"/>
                </a:cubicBezTo>
                <a:cubicBezTo>
                  <a:pt x="10905916" y="6327999"/>
                  <a:pt x="10872705" y="6388469"/>
                  <a:pt x="10803265" y="6367127"/>
                </a:cubicBezTo>
                <a:cubicBezTo>
                  <a:pt x="10767036" y="6356456"/>
                  <a:pt x="10742882" y="6388469"/>
                  <a:pt x="10745901" y="6431153"/>
                </a:cubicBezTo>
                <a:cubicBezTo>
                  <a:pt x="10760998" y="6580550"/>
                  <a:pt x="10673442" y="6630349"/>
                  <a:pt x="10582868" y="6658805"/>
                </a:cubicBezTo>
                <a:cubicBezTo>
                  <a:pt x="10450026" y="6701489"/>
                  <a:pt x="10332280" y="6786859"/>
                  <a:pt x="10208496" y="6858000"/>
                </a:cubicBezTo>
                <a:lnTo>
                  <a:pt x="7272221" y="6858000"/>
                </a:lnTo>
                <a:lnTo>
                  <a:pt x="6362810" y="6858000"/>
                </a:lnTo>
                <a:lnTo>
                  <a:pt x="6139260" y="6858000"/>
                </a:lnTo>
                <a:lnTo>
                  <a:pt x="4282294" y="6858000"/>
                </a:lnTo>
                <a:lnTo>
                  <a:pt x="4114800" y="6858000"/>
                </a:lnTo>
                <a:lnTo>
                  <a:pt x="4038600" y="6858000"/>
                </a:lnTo>
                <a:lnTo>
                  <a:pt x="0" y="6858000"/>
                </a:lnTo>
                <a:close/>
              </a:path>
            </a:pathLst>
          </a:custGeom>
          <a:noFill/>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2865"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4339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ED2DB031-9003-4F74-A88F-FE2A2ABABC72}"/>
              </a:ext>
            </a:extLst>
          </p:cNvPr>
          <p:cNvSpPr>
            <a:spLocks noGrp="1" noChangeArrowheads="1"/>
          </p:cNvSpPr>
          <p:nvPr>
            <p:ph type="ctrTitle" idx="4294967295"/>
          </p:nvPr>
        </p:nvSpPr>
        <p:spPr>
          <a:xfrm>
            <a:off x="207034" y="362309"/>
            <a:ext cx="3243532" cy="2846716"/>
          </a:xfrm>
        </p:spPr>
        <p:txBody>
          <a:bodyPr anchor="ctr">
            <a:noAutofit/>
          </a:bodyPr>
          <a:lstStyle/>
          <a:p>
            <a:pPr algn="ctr" eaLnBrk="1" hangingPunct="1"/>
            <a:r>
              <a:rPr lang="en-US" altLang="en-US" sz="6000" b="1" dirty="0" err="1">
                <a:solidFill>
                  <a:schemeClr val="accent2"/>
                </a:solidFill>
              </a:rPr>
              <a:t>Tipes</a:t>
            </a:r>
            <a:r>
              <a:rPr lang="en-US" altLang="en-US" sz="6000" b="1" dirty="0">
                <a:solidFill>
                  <a:schemeClr val="accent2"/>
                </a:solidFill>
              </a:rPr>
              <a:t> </a:t>
            </a:r>
            <a:r>
              <a:rPr lang="en-US" altLang="en-US" sz="6000" b="1" dirty="0" err="1">
                <a:solidFill>
                  <a:schemeClr val="accent2"/>
                </a:solidFill>
              </a:rPr>
              <a:t>joernale</a:t>
            </a:r>
            <a:endParaRPr lang="en-US" altLang="en-US" sz="6000" b="1" dirty="0">
              <a:solidFill>
                <a:schemeClr val="accent2"/>
              </a:solidFill>
              <a:latin typeface="+mn-lt"/>
            </a:endParaRPr>
          </a:p>
        </p:txBody>
      </p:sp>
      <p:sp>
        <p:nvSpPr>
          <p:cNvPr id="4" name="Rectangle 8">
            <a:extLst>
              <a:ext uri="{FF2B5EF4-FFF2-40B4-BE49-F238E27FC236}">
                <a16:creationId xmlns:a16="http://schemas.microsoft.com/office/drawing/2014/main" id="{F47FD814-413A-4E24-9974-ECD58C766EB5}"/>
              </a:ext>
            </a:extLst>
          </p:cNvPr>
          <p:cNvSpPr txBox="1">
            <a:spLocks noChangeArrowheads="1"/>
          </p:cNvSpPr>
          <p:nvPr/>
        </p:nvSpPr>
        <p:spPr>
          <a:xfrm>
            <a:off x="3594100" y="96158"/>
            <a:ext cx="8390866" cy="6558080"/>
          </a:xfrm>
          <a:prstGeom prst="rect">
            <a:avLst/>
          </a:prstGeom>
        </p:spPr>
        <p:txBody>
          <a:bodyPr wrap="square"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283464" indent="-283464" algn="l" defTabSz="914400" rtl="0" eaLnBrk="1" latinLnBrk="0" hangingPunct="1">
              <a:lnSpc>
                <a:spcPct val="90000"/>
              </a:lnSpc>
              <a:spcBef>
                <a:spcPts val="8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20000"/>
              </a:lnSpc>
              <a:spcBef>
                <a:spcPts val="0"/>
              </a:spcBef>
              <a:spcAft>
                <a:spcPts val="0"/>
              </a:spcAft>
            </a:pPr>
            <a:endParaRPr lang="nl-NL" sz="1300" b="1" dirty="0">
              <a:solidFill>
                <a:schemeClr val="bg1"/>
              </a:solidFill>
            </a:endParaRPr>
          </a:p>
          <a:p>
            <a:pPr lvl="0">
              <a:lnSpc>
                <a:spcPct val="120000"/>
              </a:lnSpc>
              <a:spcBef>
                <a:spcPts val="0"/>
              </a:spcBef>
              <a:spcAft>
                <a:spcPts val="0"/>
              </a:spcAft>
            </a:pPr>
            <a:r>
              <a:rPr lang="nl-NL" sz="1300" b="1" dirty="0">
                <a:solidFill>
                  <a:schemeClr val="bg1"/>
                </a:solidFill>
              </a:rPr>
              <a:t>Die dag-tot-dag gebeure van jou lewe</a:t>
            </a:r>
          </a:p>
          <a:p>
            <a:pPr lvl="0">
              <a:lnSpc>
                <a:spcPct val="120000"/>
              </a:lnSpc>
              <a:spcBef>
                <a:spcPts val="0"/>
              </a:spcBef>
              <a:spcAft>
                <a:spcPts val="0"/>
              </a:spcAft>
            </a:pPr>
            <a:r>
              <a:rPr lang="nl-NL" sz="1300" dirty="0">
                <a:solidFill>
                  <a:schemeClr val="bg1"/>
                </a:solidFill>
              </a:rPr>
              <a:t>Nie elke dag gaan vol opwindende avonture wees nie, maar mettertyd kan jy 'n rekord skep van die normale op- en afdraandes van jou daaglikse lewe.</a:t>
            </a:r>
          </a:p>
          <a:p>
            <a:pPr lvl="0">
              <a:lnSpc>
                <a:spcPct val="120000"/>
              </a:lnSpc>
              <a:spcBef>
                <a:spcPts val="0"/>
              </a:spcBef>
              <a:spcAft>
                <a:spcPts val="0"/>
              </a:spcAft>
            </a:pPr>
            <a:r>
              <a:rPr lang="nl-NL" sz="1300" b="1" dirty="0">
                <a:solidFill>
                  <a:schemeClr val="bg1"/>
                </a:solidFill>
              </a:rPr>
              <a:t>Gedagtes en emosies</a:t>
            </a:r>
          </a:p>
          <a:p>
            <a:pPr lvl="0">
              <a:lnSpc>
                <a:spcPct val="120000"/>
              </a:lnSpc>
              <a:spcBef>
                <a:spcPts val="0"/>
              </a:spcBef>
              <a:spcAft>
                <a:spcPts val="0"/>
              </a:spcAft>
            </a:pPr>
            <a:r>
              <a:rPr lang="nl-NL" sz="1300" dirty="0">
                <a:solidFill>
                  <a:schemeClr val="bg1"/>
                </a:solidFill>
              </a:rPr>
              <a:t>Sommige dae is wonderlik, en sommige dae is aaklig. Om 'n plek te hê om gevoelens af te laai, die moeilike te verwerk en die groot dinge te vier, kan jou die wêreld se goed doen.</a:t>
            </a:r>
          </a:p>
          <a:p>
            <a:pPr lvl="0">
              <a:lnSpc>
                <a:spcPct val="120000"/>
              </a:lnSpc>
              <a:spcBef>
                <a:spcPts val="0"/>
              </a:spcBef>
              <a:spcAft>
                <a:spcPts val="0"/>
              </a:spcAft>
            </a:pPr>
            <a:r>
              <a:rPr lang="nl-NL" sz="1300" b="1" dirty="0">
                <a:solidFill>
                  <a:schemeClr val="bg1"/>
                </a:solidFill>
              </a:rPr>
              <a:t>Aanhalingsjoernaal</a:t>
            </a:r>
          </a:p>
          <a:p>
            <a:pPr lvl="0">
              <a:lnSpc>
                <a:spcPct val="120000"/>
              </a:lnSpc>
              <a:spcBef>
                <a:spcPts val="0"/>
              </a:spcBef>
              <a:spcAft>
                <a:spcPts val="0"/>
              </a:spcAft>
            </a:pPr>
            <a:r>
              <a:rPr lang="nl-NL" sz="1300" dirty="0">
                <a:solidFill>
                  <a:schemeClr val="bg1"/>
                </a:solidFill>
              </a:rPr>
              <a:t>Lees jy ooit 'n aanhaling net op die regte tyd? Of hoor jy lirieke wat jou dadelik beter laat voel? Dit is waarvoor 'n aanhalingsjoernaal gebruik kan word.</a:t>
            </a:r>
          </a:p>
          <a:p>
            <a:pPr lvl="0">
              <a:lnSpc>
                <a:spcPct val="120000"/>
              </a:lnSpc>
              <a:spcBef>
                <a:spcPts val="0"/>
              </a:spcBef>
              <a:spcAft>
                <a:spcPts val="0"/>
              </a:spcAft>
            </a:pPr>
            <a:r>
              <a:rPr lang="nl-NL" sz="1300" b="1" dirty="0">
                <a:solidFill>
                  <a:schemeClr val="bg1"/>
                </a:solidFill>
              </a:rPr>
              <a:t>Dinge wat jy moet klaar kry</a:t>
            </a:r>
          </a:p>
          <a:p>
            <a:pPr lvl="0">
              <a:lnSpc>
                <a:spcPct val="120000"/>
              </a:lnSpc>
              <a:spcBef>
                <a:spcPts val="0"/>
              </a:spcBef>
              <a:spcAft>
                <a:spcPts val="0"/>
              </a:spcAft>
            </a:pPr>
            <a:r>
              <a:rPr lang="nl-NL" sz="1300" dirty="0">
                <a:solidFill>
                  <a:schemeClr val="bg1"/>
                </a:solidFill>
              </a:rPr>
              <a:t>Om op hoogte te bly van take, om projekte te organiseer en seker te maak dat jy sperdatums haal.</a:t>
            </a:r>
          </a:p>
          <a:p>
            <a:pPr lvl="0">
              <a:lnSpc>
                <a:spcPct val="120000"/>
              </a:lnSpc>
              <a:spcBef>
                <a:spcPts val="0"/>
              </a:spcBef>
              <a:spcAft>
                <a:spcPts val="0"/>
              </a:spcAft>
            </a:pPr>
            <a:r>
              <a:rPr lang="nl-NL" sz="1300" b="1" dirty="0">
                <a:solidFill>
                  <a:schemeClr val="bg1"/>
                </a:solidFill>
              </a:rPr>
              <a:t>Jou drome en ideale / Visiebord</a:t>
            </a:r>
          </a:p>
          <a:p>
            <a:pPr lvl="0">
              <a:lnSpc>
                <a:spcPct val="120000"/>
              </a:lnSpc>
              <a:spcBef>
                <a:spcPts val="0"/>
              </a:spcBef>
              <a:spcAft>
                <a:spcPts val="0"/>
              </a:spcAft>
            </a:pPr>
            <a:r>
              <a:rPr lang="nl-NL" sz="1300" dirty="0">
                <a:solidFill>
                  <a:schemeClr val="bg1"/>
                </a:solidFill>
              </a:rPr>
              <a:t>Inspireer jou om te fokus op wat belangrik is en om projekte aan te pak wat jou bang maak.</a:t>
            </a:r>
          </a:p>
          <a:p>
            <a:pPr lvl="0">
              <a:lnSpc>
                <a:spcPct val="120000"/>
              </a:lnSpc>
              <a:spcBef>
                <a:spcPts val="0"/>
              </a:spcBef>
              <a:spcAft>
                <a:spcPts val="0"/>
              </a:spcAft>
            </a:pPr>
            <a:r>
              <a:rPr lang="nl-NL" sz="1300" b="1" dirty="0">
                <a:solidFill>
                  <a:schemeClr val="bg1"/>
                </a:solidFill>
              </a:rPr>
              <a:t>'n Dankbaarheidslogboek</a:t>
            </a:r>
          </a:p>
          <a:p>
            <a:pPr lvl="0">
              <a:lnSpc>
                <a:spcPct val="120000"/>
              </a:lnSpc>
              <a:spcBef>
                <a:spcPts val="0"/>
              </a:spcBef>
              <a:spcAft>
                <a:spcPts val="0"/>
              </a:spcAft>
            </a:pPr>
            <a:r>
              <a:rPr lang="nl-NL" sz="1300" dirty="0">
                <a:solidFill>
                  <a:schemeClr val="bg1"/>
                </a:solidFill>
              </a:rPr>
              <a:t>Help om ons te herinner aan wat ons het en waarvoor ons dankbaar kan wees.</a:t>
            </a:r>
          </a:p>
          <a:p>
            <a:pPr lvl="0">
              <a:lnSpc>
                <a:spcPct val="120000"/>
              </a:lnSpc>
              <a:spcBef>
                <a:spcPts val="0"/>
              </a:spcBef>
              <a:spcAft>
                <a:spcPts val="0"/>
              </a:spcAft>
            </a:pPr>
            <a:r>
              <a:rPr lang="nl-NL" sz="1300" b="1" dirty="0">
                <a:solidFill>
                  <a:schemeClr val="bg1"/>
                </a:solidFill>
              </a:rPr>
              <a:t>Redes om trots op jouself te wees</a:t>
            </a:r>
          </a:p>
          <a:p>
            <a:pPr lvl="0">
              <a:lnSpc>
                <a:spcPct val="120000"/>
              </a:lnSpc>
              <a:spcBef>
                <a:spcPts val="0"/>
              </a:spcBef>
              <a:spcAft>
                <a:spcPts val="0"/>
              </a:spcAft>
            </a:pPr>
            <a:r>
              <a:rPr lang="nl-NL" sz="1300" dirty="0">
                <a:solidFill>
                  <a:schemeClr val="bg1"/>
                </a:solidFill>
              </a:rPr>
              <a:t>Maak nie saak hoe groot of klein 'n prestasie is nie, dit is belangrik om te onthou dat jy trots moet wees op wat jy gedoen het.</a:t>
            </a:r>
          </a:p>
          <a:p>
            <a:pPr lvl="0">
              <a:lnSpc>
                <a:spcPct val="120000"/>
              </a:lnSpc>
              <a:spcBef>
                <a:spcPts val="0"/>
              </a:spcBef>
              <a:spcAft>
                <a:spcPts val="0"/>
              </a:spcAft>
            </a:pPr>
            <a:r>
              <a:rPr lang="nl-NL" sz="1300" b="1" dirty="0">
                <a:solidFill>
                  <a:schemeClr val="bg1"/>
                </a:solidFill>
              </a:rPr>
              <a:t>Reisjoernaal</a:t>
            </a:r>
          </a:p>
          <a:p>
            <a:pPr lvl="0">
              <a:lnSpc>
                <a:spcPct val="120000"/>
              </a:lnSpc>
              <a:spcBef>
                <a:spcPts val="0"/>
              </a:spcBef>
              <a:spcAft>
                <a:spcPts val="0"/>
              </a:spcAft>
            </a:pPr>
            <a:r>
              <a:rPr lang="nl-NL" sz="1300" dirty="0">
                <a:solidFill>
                  <a:schemeClr val="bg1"/>
                </a:solidFill>
              </a:rPr>
              <a:t>Elke keer as jy gaan reis of 'n spesiale avontuur ervaar, is dit die moeite werd om in jou joernaal te gebruik. Jy kan foto's, kaartjies en ander memorabilia byvoeg om jou te herinner aan waar jy was en en die dinge wat jy gesien het.</a:t>
            </a:r>
          </a:p>
          <a:p>
            <a:pPr lvl="0">
              <a:lnSpc>
                <a:spcPct val="120000"/>
              </a:lnSpc>
              <a:spcBef>
                <a:spcPts val="0"/>
              </a:spcBef>
              <a:spcAft>
                <a:spcPts val="0"/>
              </a:spcAft>
            </a:pPr>
            <a:r>
              <a:rPr lang="nl-NL" sz="1300" b="1" dirty="0">
                <a:solidFill>
                  <a:schemeClr val="bg1"/>
                </a:solidFill>
              </a:rPr>
              <a:t>Beplanningsprojekte</a:t>
            </a:r>
          </a:p>
          <a:p>
            <a:pPr lvl="0">
              <a:lnSpc>
                <a:spcPct val="120000"/>
              </a:lnSpc>
              <a:spcBef>
                <a:spcPts val="0"/>
              </a:spcBef>
              <a:spcAft>
                <a:spcPts val="0"/>
              </a:spcAft>
            </a:pPr>
            <a:r>
              <a:rPr lang="nl-NL" sz="1300" dirty="0">
                <a:solidFill>
                  <a:schemeClr val="bg1"/>
                </a:solidFill>
              </a:rPr>
              <a:t>Jou joernaal kan 'n wonderlike plek wees om projekte vir skool of dinge by die huis te beplan.</a:t>
            </a:r>
          </a:p>
          <a:p>
            <a:pPr lvl="0">
              <a:lnSpc>
                <a:spcPct val="120000"/>
              </a:lnSpc>
              <a:spcBef>
                <a:spcPts val="0"/>
              </a:spcBef>
              <a:spcAft>
                <a:spcPts val="0"/>
              </a:spcAft>
            </a:pPr>
            <a:r>
              <a:rPr lang="nl-NL" sz="1300" b="1" dirty="0">
                <a:solidFill>
                  <a:schemeClr val="bg1"/>
                </a:solidFill>
              </a:rPr>
              <a:t>Evalueer jou vordering</a:t>
            </a:r>
          </a:p>
          <a:p>
            <a:pPr lvl="0">
              <a:lnSpc>
                <a:spcPct val="120000"/>
              </a:lnSpc>
              <a:spcBef>
                <a:spcPts val="0"/>
              </a:spcBef>
              <a:spcAft>
                <a:spcPts val="0"/>
              </a:spcAft>
            </a:pPr>
            <a:r>
              <a:rPr lang="nl-NL" sz="1300" dirty="0">
                <a:solidFill>
                  <a:schemeClr val="bg1"/>
                </a:solidFill>
              </a:rPr>
              <a:t>Dit sal jou help om te besluit wat vir jou werk en waar jy dalk effens van die pad af gedwaal het. Dit sal jou help om jou voornemens te herstel en te leer uit die ervarings wat jy gehad het.</a:t>
            </a:r>
            <a:endParaRPr lang="en-US" altLang="en-US" sz="1300" dirty="0">
              <a:solidFill>
                <a:schemeClr val="bg1"/>
              </a:solidFill>
            </a:endParaRPr>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3265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8DF32A-D165-40DA-AAE8-A6E9579E2F79}"/>
              </a:ext>
            </a:extLst>
          </p:cNvPr>
          <p:cNvSpPr>
            <a:spLocks noGrp="1"/>
          </p:cNvSpPr>
          <p:nvPr>
            <p:ph type="title"/>
          </p:nvPr>
        </p:nvSpPr>
        <p:spPr>
          <a:xfrm>
            <a:off x="755282" y="991912"/>
            <a:ext cx="4658226" cy="1231106"/>
          </a:xfrm>
        </p:spPr>
        <p:txBody>
          <a:bodyPr/>
          <a:lstStyle/>
          <a:p>
            <a:r>
              <a:rPr lang="en-US" dirty="0" err="1"/>
              <a:t>Vrae</a:t>
            </a:r>
            <a:r>
              <a:rPr lang="en-US" dirty="0"/>
              <a:t> of </a:t>
            </a:r>
            <a:r>
              <a:rPr lang="en-US" dirty="0" err="1"/>
              <a:t>opmerkings</a:t>
            </a:r>
            <a:r>
              <a:rPr lang="en-US" dirty="0"/>
              <a:t>?</a:t>
            </a:r>
          </a:p>
        </p:txBody>
      </p:sp>
      <p:pic>
        <p:nvPicPr>
          <p:cNvPr id="5" name="Picture 4" descr="Graphical user interface&#10;&#10;Description automatically generated with medium confidence">
            <a:extLst>
              <a:ext uri="{FF2B5EF4-FFF2-40B4-BE49-F238E27FC236}">
                <a16:creationId xmlns:a16="http://schemas.microsoft.com/office/drawing/2014/main" id="{71EA749B-16A4-4014-B57A-5B2B220A93CB}"/>
              </a:ext>
            </a:extLst>
          </p:cNvPr>
          <p:cNvPicPr>
            <a:picLocks noChangeAspect="1"/>
          </p:cNvPicPr>
          <p:nvPr/>
        </p:nvPicPr>
        <p:blipFill rotWithShape="1">
          <a:blip r:embed="rId3">
            <a:extLst>
              <a:ext uri="{28A0092B-C50C-407E-A947-70E740481C1C}">
                <a14:useLocalDpi xmlns:a14="http://schemas.microsoft.com/office/drawing/2010/main" val="0"/>
              </a:ext>
            </a:extLst>
          </a:blip>
          <a:srcRect l="5484" t="15233" r="50643" b="15528"/>
          <a:stretch/>
        </p:blipFill>
        <p:spPr bwMode="auto">
          <a:xfrm>
            <a:off x="201204" y="4295868"/>
            <a:ext cx="1831802" cy="1733736"/>
          </a:xfrm>
          <a:prstGeom prst="flowChartConnector">
            <a:avLst/>
          </a:prstGeom>
          <a:noFill/>
          <a:ln>
            <a:noFill/>
          </a:ln>
          <a:extLst>
            <a:ext uri="{53640926-AAD7-44D8-BBD7-CCE9431645EC}">
              <a14:shadowObscured xmlns:a14="http://schemas.microsoft.com/office/drawing/2010/main"/>
            </a:ext>
          </a:extLst>
        </p:spPr>
      </p:pic>
      <p:pic>
        <p:nvPicPr>
          <p:cNvPr id="6" name="Picture 5" descr="Graphical user interface&#10;&#10;Description automatically generated with medium confidence">
            <a:extLst>
              <a:ext uri="{FF2B5EF4-FFF2-40B4-BE49-F238E27FC236}">
                <a16:creationId xmlns:a16="http://schemas.microsoft.com/office/drawing/2014/main" id="{8524B5C9-2F6E-442D-99BA-ABFC4C159B1F}"/>
              </a:ext>
            </a:extLst>
          </p:cNvPr>
          <p:cNvPicPr>
            <a:picLocks noChangeAspect="1"/>
          </p:cNvPicPr>
          <p:nvPr/>
        </p:nvPicPr>
        <p:blipFill rotWithShape="1">
          <a:blip r:embed="rId3">
            <a:extLst>
              <a:ext uri="{28A0092B-C50C-407E-A947-70E740481C1C}">
                <a14:useLocalDpi xmlns:a14="http://schemas.microsoft.com/office/drawing/2010/main" val="0"/>
              </a:ext>
            </a:extLst>
          </a:blip>
          <a:srcRect l="52514" t="15233" r="5773" b="15528"/>
          <a:stretch/>
        </p:blipFill>
        <p:spPr bwMode="auto">
          <a:xfrm>
            <a:off x="179599" y="2562132"/>
            <a:ext cx="1740921" cy="1733736"/>
          </a:xfrm>
          <a:prstGeom prst="flowChartConnector">
            <a:avLst/>
          </a:prstGeom>
          <a:noFill/>
          <a:ln>
            <a:noFill/>
          </a:ln>
          <a:extLst>
            <a:ext uri="{53640926-AAD7-44D8-BBD7-CCE9431645EC}">
              <a14:shadowObscured xmlns:a14="http://schemas.microsoft.com/office/drawing/2010/main"/>
            </a:ext>
          </a:extLst>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picture containing water, sky, outdoor, person&#10;&#10;Description automatically generated">
            <a:extLst>
              <a:ext uri="{FF2B5EF4-FFF2-40B4-BE49-F238E27FC236}">
                <a16:creationId xmlns:a16="http://schemas.microsoft.com/office/drawing/2014/main" id="{D8F31906-1577-C9D2-CEE3-092896E021EE}"/>
              </a:ext>
            </a:extLst>
          </p:cNvPr>
          <p:cNvPicPr>
            <a:picLocks noChangeAspect="1"/>
          </p:cNvPicPr>
          <p:nvPr/>
        </p:nvPicPr>
        <p:blipFill>
          <a:blip r:embed="rId5"/>
          <a:stretch>
            <a:fillRect/>
          </a:stretch>
        </p:blipFill>
        <p:spPr>
          <a:xfrm>
            <a:off x="4743450" y="828675"/>
            <a:ext cx="7054040" cy="4702693"/>
          </a:xfrm>
          <a:prstGeom prst="rect">
            <a:avLst/>
          </a:prstGeom>
        </p:spPr>
      </p:pic>
    </p:spTree>
    <p:extLst>
      <p:ext uri="{BB962C8B-B14F-4D97-AF65-F5344CB8AC3E}">
        <p14:creationId xmlns:p14="http://schemas.microsoft.com/office/powerpoint/2010/main" val="576716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B937B-13DA-41FD-83DA-9BC2BD4AB992}"/>
              </a:ext>
            </a:extLst>
          </p:cNvPr>
          <p:cNvSpPr>
            <a:spLocks noGrp="1"/>
          </p:cNvSpPr>
          <p:nvPr>
            <p:ph type="title"/>
          </p:nvPr>
        </p:nvSpPr>
        <p:spPr>
          <a:xfrm>
            <a:off x="6186713" y="730475"/>
            <a:ext cx="6477000" cy="1189037"/>
          </a:xfrm>
        </p:spPr>
        <p:txBody>
          <a:bodyPr/>
          <a:lstStyle/>
          <a:p>
            <a:r>
              <a:rPr lang="en-US" dirty="0"/>
              <a:t>Finale </a:t>
            </a:r>
            <a:r>
              <a:rPr lang="en-US" dirty="0" err="1"/>
              <a:t>refleksie</a:t>
            </a:r>
            <a:endParaRPr lang="en-US" dirty="0"/>
          </a:p>
        </p:txBody>
      </p:sp>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1905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picture containing person, outdoor&#10;&#10;Description automatically generated">
            <a:extLst>
              <a:ext uri="{FF2B5EF4-FFF2-40B4-BE49-F238E27FC236}">
                <a16:creationId xmlns:a16="http://schemas.microsoft.com/office/drawing/2014/main" id="{489F59F7-154A-B231-0F0D-E5DE5D25E401}"/>
              </a:ext>
            </a:extLst>
          </p:cNvPr>
          <p:cNvPicPr>
            <a:picLocks noChangeAspect="1"/>
          </p:cNvPicPr>
          <p:nvPr/>
        </p:nvPicPr>
        <p:blipFill>
          <a:blip r:embed="rId4"/>
          <a:stretch>
            <a:fillRect/>
          </a:stretch>
        </p:blipFill>
        <p:spPr>
          <a:xfrm>
            <a:off x="5379720" y="1510665"/>
            <a:ext cx="5852160" cy="4389120"/>
          </a:xfrm>
          <a:prstGeom prst="rect">
            <a:avLst/>
          </a:prstGeom>
        </p:spPr>
      </p:pic>
    </p:spTree>
    <p:extLst>
      <p:ext uri="{BB962C8B-B14F-4D97-AF65-F5344CB8AC3E}">
        <p14:creationId xmlns:p14="http://schemas.microsoft.com/office/powerpoint/2010/main" val="3992488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56504DE-4F83-437F-BDB6-306374C31C9C}"/>
              </a:ext>
            </a:extLst>
          </p:cNvPr>
          <p:cNvSpPr>
            <a:spLocks noGrp="1"/>
          </p:cNvSpPr>
          <p:nvPr>
            <p:ph type="title"/>
          </p:nvPr>
        </p:nvSpPr>
        <p:spPr>
          <a:xfrm>
            <a:off x="171157" y="390378"/>
            <a:ext cx="6477000" cy="1189038"/>
          </a:xfrm>
        </p:spPr>
        <p:txBody>
          <a:bodyPr/>
          <a:lstStyle/>
          <a:p>
            <a:r>
              <a:rPr lang="en-US" dirty="0"/>
              <a:t>Lees </a:t>
            </a:r>
            <a:r>
              <a:rPr lang="en-US" dirty="0" err="1"/>
              <a:t>en</a:t>
            </a:r>
            <a:r>
              <a:rPr lang="en-US" dirty="0"/>
              <a:t> </a:t>
            </a:r>
            <a:r>
              <a:rPr lang="en-US" dirty="0" err="1"/>
              <a:t>skryf</a:t>
            </a:r>
            <a:r>
              <a:rPr lang="en-US" dirty="0"/>
              <a:t>:</a:t>
            </a:r>
          </a:p>
          <a:p>
            <a:endParaRPr lang="en-US" dirty="0"/>
          </a:p>
        </p:txBody>
      </p:sp>
      <p:sp>
        <p:nvSpPr>
          <p:cNvPr id="2" name="Text Placeholder 1">
            <a:extLst>
              <a:ext uri="{FF2B5EF4-FFF2-40B4-BE49-F238E27FC236}">
                <a16:creationId xmlns:a16="http://schemas.microsoft.com/office/drawing/2014/main" id="{3F36812B-2065-4A2B-B59B-8957022687BC}"/>
              </a:ext>
            </a:extLst>
          </p:cNvPr>
          <p:cNvSpPr>
            <a:spLocks noGrp="1"/>
          </p:cNvSpPr>
          <p:nvPr>
            <p:ph type="body" sz="quarter" idx="11"/>
          </p:nvPr>
        </p:nvSpPr>
        <p:spPr>
          <a:xfrm>
            <a:off x="171157" y="1103142"/>
            <a:ext cx="6918960" cy="5593080"/>
          </a:xfrm>
        </p:spPr>
        <p:txBody>
          <a:bodyPr vert="horz" lIns="91440" tIns="45720" rIns="91440" bIns="45720" rtlCol="0" anchor="t">
            <a:normAutofit/>
          </a:bodyPr>
          <a:lstStyle/>
          <a:p>
            <a:r>
              <a:rPr lang="nl-NL" altLang="en-US" sz="2400" b="0" dirty="0">
                <a:solidFill>
                  <a:srgbClr val="C00000"/>
                </a:solidFill>
                <a:latin typeface="+mj-lt"/>
              </a:rPr>
              <a:t>Wat is die eerste ding wat by jou opkom wanneer jy aan lees en skryf dink?</a:t>
            </a:r>
          </a:p>
          <a:p>
            <a:endParaRPr lang="nl-NL" altLang="en-US" sz="2400" b="0" dirty="0">
              <a:solidFill>
                <a:srgbClr val="C00000"/>
              </a:solidFill>
              <a:latin typeface="+mj-lt"/>
            </a:endParaRPr>
          </a:p>
          <a:p>
            <a:r>
              <a:rPr lang="nl-NL" altLang="en-US" sz="2400" b="0" dirty="0">
                <a:solidFill>
                  <a:srgbClr val="C00000"/>
                </a:solidFill>
                <a:latin typeface="+mj-lt"/>
              </a:rPr>
              <a:t>Dink jy aan skool? Dink jy aan daardie wonderlike boek wat jy by die huis lees? Of dink jy dalk aan ’n kortverhaal wat jy wil skryf? Die opstel wat jy weet jy moet klaarmaak?</a:t>
            </a:r>
          </a:p>
          <a:p>
            <a:endParaRPr lang="nl-NL" altLang="en-US" sz="2400" b="0" dirty="0">
              <a:solidFill>
                <a:srgbClr val="C00000"/>
              </a:solidFill>
              <a:latin typeface="+mj-lt"/>
            </a:endParaRPr>
          </a:p>
          <a:p>
            <a:r>
              <a:rPr lang="nl-NL" altLang="en-US" sz="2400" b="0" dirty="0">
                <a:solidFill>
                  <a:srgbClr val="C00000"/>
                </a:solidFill>
                <a:latin typeface="+mj-lt"/>
              </a:rPr>
              <a:t>MAAR ... Het jy geweet dat lees en skryf oor meer as net skoolwerk gaan, in werklikheid kan ons lees en skryf vir 'n verskeidenheid doeleindes. Dit is meer as net om 'n paragraaf of 'n gevallestudie te bestudeer of te lees. Dit is meer as net om 'n opstel te skryf of 'n taak te voltooi.</a:t>
            </a:r>
            <a:endParaRPr lang="en-US" altLang="en-US" dirty="0"/>
          </a:p>
        </p:txBody>
      </p:sp>
      <p:pic>
        <p:nvPicPr>
          <p:cNvPr id="1026" name="Picture 2" descr="Royalty-free Lego Minifigures photos free download | Pxfuel">
            <a:extLst>
              <a:ext uri="{FF2B5EF4-FFF2-40B4-BE49-F238E27FC236}">
                <a16:creationId xmlns:a16="http://schemas.microsoft.com/office/drawing/2014/main" id="{D69BE581-8675-4105-B550-7E63C3675D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5680" y="3758366"/>
            <a:ext cx="4615161" cy="25966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ffice Stationery PNG Image | Transparent PNG Free Download on SeekPNG">
            <a:extLst>
              <a:ext uri="{FF2B5EF4-FFF2-40B4-BE49-F238E27FC236}">
                <a16:creationId xmlns:a16="http://schemas.microsoft.com/office/drawing/2014/main" id="{41A7EC54-0934-44C9-A6B8-8B75EB53C2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5681" y="748300"/>
            <a:ext cx="4615161" cy="29134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1060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1669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9E38B3-4686-8247-9625-49018D29F408}"/>
              </a:ext>
            </a:extLst>
          </p:cNvPr>
          <p:cNvSpPr>
            <a:spLocks noGrp="1"/>
          </p:cNvSpPr>
          <p:nvPr>
            <p:ph type="title"/>
          </p:nvPr>
        </p:nvSpPr>
        <p:spPr>
          <a:xfrm>
            <a:off x="496602" y="481732"/>
            <a:ext cx="7264075" cy="615553"/>
          </a:xfrm>
        </p:spPr>
        <p:txBody>
          <a:bodyPr/>
          <a:lstStyle/>
          <a:p>
            <a:pPr algn="l"/>
            <a:r>
              <a:rPr lang="en-US" dirty="0"/>
              <a:t>So, wat is lees </a:t>
            </a:r>
            <a:r>
              <a:rPr lang="en-US" dirty="0" err="1"/>
              <a:t>en</a:t>
            </a:r>
            <a:r>
              <a:rPr lang="en-US" dirty="0"/>
              <a:t> </a:t>
            </a:r>
            <a:r>
              <a:rPr lang="en-US" dirty="0" err="1"/>
              <a:t>skryf</a:t>
            </a:r>
            <a:r>
              <a:rPr lang="en-US" dirty="0"/>
              <a:t>?</a:t>
            </a:r>
          </a:p>
        </p:txBody>
      </p:sp>
      <p:sp>
        <p:nvSpPr>
          <p:cNvPr id="6" name="Text Placeholder 5">
            <a:extLst>
              <a:ext uri="{FF2B5EF4-FFF2-40B4-BE49-F238E27FC236}">
                <a16:creationId xmlns:a16="http://schemas.microsoft.com/office/drawing/2014/main" id="{7DCBA01B-ECA4-4938-872A-B38BEB13AC06}"/>
              </a:ext>
            </a:extLst>
          </p:cNvPr>
          <p:cNvSpPr>
            <a:spLocks noGrp="1"/>
          </p:cNvSpPr>
          <p:nvPr>
            <p:ph type="body" sz="quarter" idx="12"/>
          </p:nvPr>
        </p:nvSpPr>
        <p:spPr>
          <a:xfrm>
            <a:off x="205092" y="1304510"/>
            <a:ext cx="7081973" cy="2195443"/>
          </a:xfrm>
        </p:spPr>
        <p:txBody>
          <a:bodyPr/>
          <a:lstStyle/>
          <a:p>
            <a:pPr>
              <a:spcAft>
                <a:spcPts val="800"/>
              </a:spcAft>
            </a:pPr>
            <a:r>
              <a:rPr lang="nl-NL" sz="2800" b="1" dirty="0"/>
              <a:t>Lees </a:t>
            </a:r>
            <a:r>
              <a:rPr lang="nl-NL" sz="2800" dirty="0"/>
              <a:t>'n proses om sin te maak van simbole en letters om woorde en sinne te vorm wat ons kan verstaan. Dit is egter meer as dit - ons kan lees vir inligting, ontspanning of om te leer. </a:t>
            </a:r>
            <a:endParaRPr lang="en-US" sz="2800" dirty="0"/>
          </a:p>
        </p:txBody>
      </p:sp>
      <p:pic>
        <p:nvPicPr>
          <p:cNvPr id="2050" name="Picture 2" descr="Lego-inspired social media character reveals the gallows humor of grad  school life">
            <a:extLst>
              <a:ext uri="{FF2B5EF4-FFF2-40B4-BE49-F238E27FC236}">
                <a16:creationId xmlns:a16="http://schemas.microsoft.com/office/drawing/2014/main" id="{D69C0001-8560-4128-9991-D64776AB8D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00968" y="526388"/>
            <a:ext cx="4442866" cy="2856128"/>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5">
            <a:extLst>
              <a:ext uri="{FF2B5EF4-FFF2-40B4-BE49-F238E27FC236}">
                <a16:creationId xmlns:a16="http://schemas.microsoft.com/office/drawing/2014/main" id="{224CD6D6-1711-4B3D-8B00-992B1C717043}"/>
              </a:ext>
            </a:extLst>
          </p:cNvPr>
          <p:cNvSpPr txBox="1">
            <a:spLocks/>
          </p:cNvSpPr>
          <p:nvPr/>
        </p:nvSpPr>
        <p:spPr>
          <a:xfrm>
            <a:off x="191802" y="3494523"/>
            <a:ext cx="11808396" cy="3066828"/>
          </a:xfrm>
          <a:prstGeom prst="rect">
            <a:avLst/>
          </a:prstGeom>
          <a:noFill/>
        </p:spPr>
        <p:txBody>
          <a:bodyPr vert="horz" wrap="square" lIns="0" tIns="0" rIns="0" bIns="0" rtlCol="0">
            <a:noAutofit/>
          </a:bodyPr>
          <a:lstStyle>
            <a:lvl1pPr marL="0" indent="0" algn="ctr" defTabSz="914400" rtl="0" eaLnBrk="1" latinLnBrk="0" hangingPunct="1">
              <a:lnSpc>
                <a:spcPct val="90000"/>
              </a:lnSpc>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vl2pPr marL="283464" indent="-283464" algn="l" defTabSz="914400" rtl="0" eaLnBrk="1" latinLnBrk="0" hangingPunct="1">
              <a:lnSpc>
                <a:spcPct val="90000"/>
              </a:lnSpc>
              <a:spcBef>
                <a:spcPts val="8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r>
              <a:rPr lang="en-US" sz="2600" b="1" dirty="0" err="1"/>
              <a:t>Skryf</a:t>
            </a:r>
            <a:r>
              <a:rPr lang="en-US" sz="2600" b="1" dirty="0"/>
              <a:t> </a:t>
            </a:r>
            <a:r>
              <a:rPr lang="en-US" sz="2600" dirty="0"/>
              <a:t>is die proses om </a:t>
            </a:r>
            <a:r>
              <a:rPr lang="en-US" sz="2600" dirty="0" err="1"/>
              <a:t>simbole</a:t>
            </a:r>
            <a:r>
              <a:rPr lang="en-US" sz="2600" dirty="0"/>
              <a:t> (letters van die </a:t>
            </a:r>
            <a:r>
              <a:rPr lang="en-US" sz="2600" dirty="0" err="1"/>
              <a:t>alfabet</a:t>
            </a:r>
            <a:r>
              <a:rPr lang="en-US" sz="2600" dirty="0"/>
              <a:t>, </a:t>
            </a:r>
            <a:r>
              <a:rPr lang="en-US" sz="2600" dirty="0" err="1"/>
              <a:t>leestekens</a:t>
            </a:r>
            <a:r>
              <a:rPr lang="en-US" sz="2600" dirty="0"/>
              <a:t> </a:t>
            </a:r>
            <a:r>
              <a:rPr lang="en-US" sz="2600" dirty="0" err="1"/>
              <a:t>en</a:t>
            </a:r>
            <a:r>
              <a:rPr lang="en-US" sz="2600" dirty="0"/>
              <a:t> </a:t>
            </a:r>
            <a:r>
              <a:rPr lang="en-US" sz="2600" dirty="0" err="1"/>
              <a:t>spasies</a:t>
            </a:r>
            <a:r>
              <a:rPr lang="en-US" sz="2600" dirty="0"/>
              <a:t>) </a:t>
            </a:r>
            <a:r>
              <a:rPr lang="en-US" sz="2600" dirty="0" err="1"/>
              <a:t>te</a:t>
            </a:r>
            <a:r>
              <a:rPr lang="en-US" sz="2600" dirty="0"/>
              <a:t> </a:t>
            </a:r>
            <a:r>
              <a:rPr lang="en-US" sz="2600" dirty="0" err="1"/>
              <a:t>gebruik</a:t>
            </a:r>
            <a:r>
              <a:rPr lang="en-US" sz="2600" dirty="0"/>
              <a:t> om </a:t>
            </a:r>
            <a:r>
              <a:rPr lang="en-US" sz="2600" dirty="0" err="1"/>
              <a:t>gedagtes</a:t>
            </a:r>
            <a:r>
              <a:rPr lang="en-US" sz="2600" dirty="0"/>
              <a:t> </a:t>
            </a:r>
            <a:r>
              <a:rPr lang="en-US" sz="2600" dirty="0" err="1"/>
              <a:t>en</a:t>
            </a:r>
            <a:r>
              <a:rPr lang="en-US" sz="2600" dirty="0"/>
              <a:t> </a:t>
            </a:r>
            <a:r>
              <a:rPr lang="en-US" sz="2600" dirty="0" err="1"/>
              <a:t>idees</a:t>
            </a:r>
            <a:r>
              <a:rPr lang="en-US" sz="2600" dirty="0"/>
              <a:t> in 'n </a:t>
            </a:r>
            <a:r>
              <a:rPr lang="en-US" sz="2600" dirty="0" err="1"/>
              <a:t>leesbare</a:t>
            </a:r>
            <a:r>
              <a:rPr lang="en-US" sz="2600" dirty="0"/>
              <a:t> </a:t>
            </a:r>
            <a:r>
              <a:rPr lang="en-US" sz="2600" dirty="0" err="1"/>
              <a:t>vorm</a:t>
            </a:r>
            <a:r>
              <a:rPr lang="en-US" sz="2600" dirty="0"/>
              <a:t> </a:t>
            </a:r>
            <a:r>
              <a:rPr lang="en-US" sz="2600" dirty="0" err="1"/>
              <a:t>te</a:t>
            </a:r>
            <a:r>
              <a:rPr lang="en-US" sz="2600" dirty="0"/>
              <a:t> </a:t>
            </a:r>
            <a:r>
              <a:rPr lang="en-US" sz="2600" dirty="0" err="1"/>
              <a:t>kommunikeer</a:t>
            </a:r>
            <a:r>
              <a:rPr lang="en-US" sz="2600" dirty="0"/>
              <a:t>.</a:t>
            </a:r>
          </a:p>
          <a:p>
            <a:pPr fontAlgn="auto"/>
            <a:r>
              <a:rPr lang="en-US" sz="2600" dirty="0" err="1"/>
              <a:t>Soos</a:t>
            </a:r>
            <a:r>
              <a:rPr lang="en-US" sz="2600" dirty="0"/>
              <a:t> om </a:t>
            </a:r>
            <a:r>
              <a:rPr lang="en-US" sz="2600" dirty="0" err="1"/>
              <a:t>te</a:t>
            </a:r>
            <a:r>
              <a:rPr lang="en-US" sz="2600" dirty="0"/>
              <a:t> lees, </a:t>
            </a:r>
            <a:r>
              <a:rPr lang="en-US" sz="2600" dirty="0" err="1"/>
              <a:t>kan</a:t>
            </a:r>
            <a:r>
              <a:rPr lang="en-US" sz="2600" dirty="0"/>
              <a:t> </a:t>
            </a:r>
            <a:r>
              <a:rPr lang="en-US" sz="2600" dirty="0" err="1"/>
              <a:t>skryf</a:t>
            </a:r>
            <a:r>
              <a:rPr lang="en-US" sz="2600" dirty="0"/>
              <a:t> </a:t>
            </a:r>
            <a:r>
              <a:rPr lang="en-US" sz="2600" dirty="0" err="1"/>
              <a:t>ook</a:t>
            </a:r>
            <a:r>
              <a:rPr lang="en-US" sz="2600" dirty="0"/>
              <a:t> om </a:t>
            </a:r>
            <a:r>
              <a:rPr lang="en-US" sz="2600" dirty="0" err="1"/>
              <a:t>verskillende</a:t>
            </a:r>
            <a:r>
              <a:rPr lang="en-US" sz="2600" dirty="0"/>
              <a:t> </a:t>
            </a:r>
            <a:r>
              <a:rPr lang="en-US" sz="2600" dirty="0" err="1"/>
              <a:t>redes</a:t>
            </a:r>
            <a:r>
              <a:rPr lang="en-US" sz="2600" dirty="0"/>
              <a:t> </a:t>
            </a:r>
            <a:r>
              <a:rPr lang="en-US" sz="2600" dirty="0" err="1"/>
              <a:t>gedoen</a:t>
            </a:r>
            <a:r>
              <a:rPr lang="en-US" sz="2600" dirty="0"/>
              <a:t> word. Dink </a:t>
            </a:r>
            <a:r>
              <a:rPr lang="en-US" sz="2600" dirty="0" err="1"/>
              <a:t>aan</a:t>
            </a:r>
            <a:r>
              <a:rPr lang="en-US" sz="2600" dirty="0"/>
              <a:t> hoe </a:t>
            </a:r>
            <a:r>
              <a:rPr lang="en-US" sz="2600" dirty="0" err="1"/>
              <a:t>dikwels</a:t>
            </a:r>
            <a:r>
              <a:rPr lang="en-US" sz="2600" dirty="0"/>
              <a:t> </a:t>
            </a:r>
            <a:r>
              <a:rPr lang="en-US" sz="2600" dirty="0" err="1"/>
              <a:t>ons</a:t>
            </a:r>
            <a:r>
              <a:rPr lang="en-US" sz="2600" dirty="0"/>
              <a:t> </a:t>
            </a:r>
            <a:r>
              <a:rPr lang="en-US" sz="2600" dirty="0" err="1"/>
              <a:t>iets</a:t>
            </a:r>
            <a:r>
              <a:rPr lang="en-US" sz="2600" dirty="0"/>
              <a:t> </a:t>
            </a:r>
            <a:r>
              <a:rPr lang="en-US" sz="2600" dirty="0" err="1"/>
              <a:t>neerskryf</a:t>
            </a:r>
            <a:r>
              <a:rPr lang="en-US" sz="2600" dirty="0"/>
              <a:t> - </a:t>
            </a:r>
            <a:r>
              <a:rPr lang="en-US" sz="2600" dirty="0" err="1"/>
              <a:t>miskien</a:t>
            </a:r>
            <a:r>
              <a:rPr lang="en-US" sz="2600" dirty="0"/>
              <a:t> </a:t>
            </a:r>
            <a:r>
              <a:rPr lang="en-US" sz="2600" dirty="0" err="1"/>
              <a:t>maak</a:t>
            </a:r>
            <a:r>
              <a:rPr lang="en-US" sz="2600" dirty="0"/>
              <a:t> </a:t>
            </a:r>
            <a:r>
              <a:rPr lang="en-US" sz="2600" dirty="0" err="1"/>
              <a:t>jy</a:t>
            </a:r>
            <a:r>
              <a:rPr lang="en-US" sz="2600" dirty="0"/>
              <a:t> 'n </a:t>
            </a:r>
            <a:r>
              <a:rPr lang="en-US" sz="2600" dirty="0" err="1"/>
              <a:t>lys</a:t>
            </a:r>
            <a:r>
              <a:rPr lang="en-US" sz="2600" dirty="0"/>
              <a:t>, </a:t>
            </a:r>
            <a:r>
              <a:rPr lang="en-US" sz="2600" dirty="0" err="1"/>
              <a:t>skryf</a:t>
            </a:r>
            <a:r>
              <a:rPr lang="en-US" sz="2600" dirty="0"/>
              <a:t> </a:t>
            </a:r>
            <a:r>
              <a:rPr lang="en-US" sz="2600" dirty="0" err="1"/>
              <a:t>notas</a:t>
            </a:r>
            <a:r>
              <a:rPr lang="en-US" sz="2600" dirty="0"/>
              <a:t>, gee </a:t>
            </a:r>
            <a:r>
              <a:rPr lang="en-US" sz="2600" dirty="0" err="1"/>
              <a:t>instruksies</a:t>
            </a:r>
            <a:r>
              <a:rPr lang="en-US" sz="2600" dirty="0"/>
              <a:t> of </a:t>
            </a:r>
            <a:r>
              <a:rPr lang="en-US" sz="2600" dirty="0" err="1"/>
              <a:t>voltooi</a:t>
            </a:r>
            <a:r>
              <a:rPr lang="en-US" sz="2600" dirty="0"/>
              <a:t> 'n </a:t>
            </a:r>
            <a:r>
              <a:rPr lang="en-US" sz="2600" dirty="0" err="1"/>
              <a:t>skoolopdrag</a:t>
            </a:r>
            <a:r>
              <a:rPr lang="en-US" sz="2600" dirty="0"/>
              <a:t>. </a:t>
            </a:r>
            <a:r>
              <a:rPr lang="en-US" sz="2600" dirty="0" err="1"/>
              <a:t>Skryf</a:t>
            </a:r>
            <a:r>
              <a:rPr lang="en-US" sz="2600" dirty="0"/>
              <a:t> is 'n </a:t>
            </a:r>
            <a:r>
              <a:rPr lang="en-US" sz="2600" dirty="0" err="1"/>
              <a:t>soort</a:t>
            </a:r>
            <a:r>
              <a:rPr lang="en-US" sz="2600" dirty="0"/>
              <a:t> </a:t>
            </a:r>
            <a:r>
              <a:rPr lang="en-US" sz="2600" dirty="0" err="1"/>
              <a:t>kommunikasiemiddel</a:t>
            </a:r>
            <a:r>
              <a:rPr lang="en-US" sz="2600" dirty="0"/>
              <a:t> </a:t>
            </a:r>
            <a:r>
              <a:rPr lang="en-US" sz="2600" dirty="0" err="1"/>
              <a:t>en</a:t>
            </a:r>
            <a:r>
              <a:rPr lang="en-US" sz="2600" dirty="0"/>
              <a:t> 'n </a:t>
            </a:r>
            <a:r>
              <a:rPr lang="en-US" sz="2600" dirty="0" err="1"/>
              <a:t>baie</a:t>
            </a:r>
            <a:r>
              <a:rPr lang="en-US" sz="2600" dirty="0"/>
              <a:t> </a:t>
            </a:r>
            <a:r>
              <a:rPr lang="en-US" sz="2600" dirty="0" err="1"/>
              <a:t>belangrike</a:t>
            </a:r>
            <a:r>
              <a:rPr lang="en-US" sz="2600" dirty="0"/>
              <a:t> </a:t>
            </a:r>
            <a:r>
              <a:rPr lang="en-US" sz="2600" dirty="0" err="1"/>
              <a:t>vaardigheid</a:t>
            </a:r>
            <a:r>
              <a:rPr lang="en-US" sz="2600" dirty="0"/>
              <a:t>. </a:t>
            </a:r>
          </a:p>
          <a:p>
            <a:pPr fontAlgn="auto"/>
            <a:r>
              <a:rPr lang="en-US" sz="2600" dirty="0" err="1"/>
              <a:t>Skryf</a:t>
            </a:r>
            <a:r>
              <a:rPr lang="en-US" sz="2600" dirty="0"/>
              <a:t> word </a:t>
            </a:r>
            <a:r>
              <a:rPr lang="en-US" sz="2600" dirty="0" err="1"/>
              <a:t>gebruik</a:t>
            </a:r>
            <a:r>
              <a:rPr lang="en-US" sz="2600" dirty="0"/>
              <a:t> in die </a:t>
            </a:r>
            <a:r>
              <a:rPr lang="en-US" sz="2600" dirty="0" err="1"/>
              <a:t>werkplek</a:t>
            </a:r>
            <a:r>
              <a:rPr lang="en-US" sz="2600" dirty="0"/>
              <a:t>, in </a:t>
            </a:r>
            <a:r>
              <a:rPr lang="en-US" sz="2600" dirty="0" err="1"/>
              <a:t>akademici</a:t>
            </a:r>
            <a:r>
              <a:rPr lang="en-US" sz="2600" dirty="0"/>
              <a:t>, </a:t>
            </a:r>
            <a:r>
              <a:rPr lang="en-US" sz="2600" dirty="0" err="1"/>
              <a:t>vir</a:t>
            </a:r>
            <a:r>
              <a:rPr lang="en-US" sz="2600" dirty="0"/>
              <a:t> </a:t>
            </a:r>
            <a:r>
              <a:rPr lang="en-US" sz="2600" dirty="0" err="1"/>
              <a:t>persoonlike</a:t>
            </a:r>
            <a:r>
              <a:rPr lang="en-US" sz="2600" dirty="0"/>
              <a:t> </a:t>
            </a:r>
            <a:r>
              <a:rPr lang="en-US" sz="2600" dirty="0" err="1"/>
              <a:t>redes</a:t>
            </a:r>
            <a:r>
              <a:rPr lang="en-US" sz="2600" dirty="0"/>
              <a:t> </a:t>
            </a:r>
            <a:r>
              <a:rPr lang="en-US" sz="2600" dirty="0" err="1"/>
              <a:t>en</a:t>
            </a:r>
            <a:r>
              <a:rPr lang="en-US" sz="2600" dirty="0"/>
              <a:t> </a:t>
            </a:r>
            <a:r>
              <a:rPr lang="en-US" sz="2600" dirty="0" err="1"/>
              <a:t>vir</a:t>
            </a:r>
            <a:r>
              <a:rPr lang="en-US" sz="2600" dirty="0"/>
              <a:t> </a:t>
            </a:r>
            <a:r>
              <a:rPr lang="en-US" sz="2600" dirty="0" err="1"/>
              <a:t>rekordhouding</a:t>
            </a:r>
            <a:r>
              <a:rPr lang="en-US" sz="2600" dirty="0"/>
              <a:t>. </a:t>
            </a:r>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3339"/>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354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ext Placeholder 2">
            <a:extLst>
              <a:ext uri="{FF2B5EF4-FFF2-40B4-BE49-F238E27FC236}">
                <a16:creationId xmlns:a16="http://schemas.microsoft.com/office/drawing/2014/main" id="{CEFBB7AD-131E-413F-85C0-9B0B330EB055}"/>
              </a:ext>
            </a:extLst>
          </p:cNvPr>
          <p:cNvSpPr>
            <a:spLocks noGrp="1"/>
          </p:cNvSpPr>
          <p:nvPr>
            <p:ph type="body" sz="quarter" idx="11"/>
          </p:nvPr>
        </p:nvSpPr>
        <p:spPr>
          <a:xfrm>
            <a:off x="549359" y="476250"/>
            <a:ext cx="5334000" cy="5235657"/>
          </a:xfrm>
        </p:spPr>
        <p:txBody>
          <a:bodyPr>
            <a:normAutofit/>
          </a:bodyPr>
          <a:lstStyle/>
          <a:p>
            <a:endParaRPr lang="en-ZA" sz="180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endParaRPr>
          </a:p>
          <a:p>
            <a:r>
              <a:rPr lang="en-ZA" sz="3600" dirty="0" err="1"/>
              <a:t>Reflekteer</a:t>
            </a:r>
            <a:r>
              <a:rPr lang="en-ZA" sz="3600" dirty="0"/>
              <a:t> </a:t>
            </a:r>
            <a:r>
              <a:rPr lang="en-ZA" sz="3600" dirty="0" err="1"/>
              <a:t>oor</a:t>
            </a:r>
            <a:r>
              <a:rPr lang="en-ZA" sz="3600" dirty="0"/>
              <a:t> die </a:t>
            </a:r>
            <a:r>
              <a:rPr lang="en-ZA" sz="3600" dirty="0" err="1"/>
              <a:t>volgende</a:t>
            </a:r>
            <a:r>
              <a:rPr lang="en-ZA" sz="3600" dirty="0"/>
              <a:t>:</a:t>
            </a:r>
          </a:p>
          <a:p>
            <a:r>
              <a:rPr lang="nl-NL" sz="3600" b="0" dirty="0"/>
              <a:t>Hou jy daarvan om te lees vir 'n ander rede as skoolwerk?</a:t>
            </a:r>
          </a:p>
          <a:p>
            <a:r>
              <a:rPr lang="nl-NL" sz="3600" b="0" dirty="0"/>
              <a:t>Wat lees jy?</a:t>
            </a:r>
          </a:p>
          <a:p>
            <a:r>
              <a:rPr lang="nl-NL" sz="3600" b="0" dirty="0"/>
              <a:t>Indien nie, wat sal jy graag wil lees?</a:t>
            </a:r>
            <a:endParaRPr lang="en-US" dirty="0"/>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252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person holding a camera to his face&#10;&#10;Description automatically generated with medium confidence">
            <a:extLst>
              <a:ext uri="{FF2B5EF4-FFF2-40B4-BE49-F238E27FC236}">
                <a16:creationId xmlns:a16="http://schemas.microsoft.com/office/drawing/2014/main" id="{B3A6B48D-08F4-1EDD-E309-1F632E520F0E}"/>
              </a:ext>
            </a:extLst>
          </p:cNvPr>
          <p:cNvPicPr>
            <a:picLocks noChangeAspect="1"/>
          </p:cNvPicPr>
          <p:nvPr/>
        </p:nvPicPr>
        <p:blipFill>
          <a:blip r:embed="rId4"/>
          <a:stretch>
            <a:fillRect/>
          </a:stretch>
        </p:blipFill>
        <p:spPr>
          <a:xfrm>
            <a:off x="6178634" y="1135023"/>
            <a:ext cx="5902730" cy="3935153"/>
          </a:xfrm>
          <a:prstGeom prst="rect">
            <a:avLst/>
          </a:prstGeom>
        </p:spPr>
      </p:pic>
    </p:spTree>
    <p:extLst>
      <p:ext uri="{BB962C8B-B14F-4D97-AF65-F5344CB8AC3E}">
        <p14:creationId xmlns:p14="http://schemas.microsoft.com/office/powerpoint/2010/main" val="2243285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8FBE6B-DC67-4E64-80F4-CADE978D2FE3}"/>
              </a:ext>
            </a:extLst>
          </p:cNvPr>
          <p:cNvSpPr>
            <a:spLocks noGrp="1"/>
          </p:cNvSpPr>
          <p:nvPr>
            <p:ph type="title"/>
          </p:nvPr>
        </p:nvSpPr>
        <p:spPr>
          <a:xfrm>
            <a:off x="295275" y="204697"/>
            <a:ext cx="5276850" cy="615553"/>
          </a:xfrm>
        </p:spPr>
        <p:txBody>
          <a:bodyPr/>
          <a:lstStyle/>
          <a:p>
            <a:r>
              <a:rPr lang="en-US" dirty="0" err="1"/>
              <a:t>Joernaalinskrywings</a:t>
            </a:r>
            <a:r>
              <a:rPr lang="en-US" dirty="0"/>
              <a:t>:</a:t>
            </a:r>
          </a:p>
        </p:txBody>
      </p:sp>
      <p:sp>
        <p:nvSpPr>
          <p:cNvPr id="10" name="Text Placeholder 9">
            <a:extLst>
              <a:ext uri="{FF2B5EF4-FFF2-40B4-BE49-F238E27FC236}">
                <a16:creationId xmlns:a16="http://schemas.microsoft.com/office/drawing/2014/main" id="{3E90A16C-1235-4DE1-9AE7-2F7599C83F90}"/>
              </a:ext>
            </a:extLst>
          </p:cNvPr>
          <p:cNvSpPr>
            <a:spLocks noGrp="1"/>
          </p:cNvSpPr>
          <p:nvPr>
            <p:ph type="body" sz="quarter" idx="13"/>
          </p:nvPr>
        </p:nvSpPr>
        <p:spPr>
          <a:xfrm>
            <a:off x="295275" y="4018542"/>
            <a:ext cx="8020761" cy="1945529"/>
          </a:xfrm>
        </p:spPr>
        <p:txBody>
          <a:bodyPr>
            <a:normAutofit fontScale="92500"/>
          </a:bodyPr>
          <a:lstStyle/>
          <a:p>
            <a:pPr>
              <a:lnSpc>
                <a:spcPct val="115000"/>
              </a:lnSpc>
              <a:spcAft>
                <a:spcPts val="800"/>
              </a:spcAft>
            </a:pPr>
            <a:r>
              <a:rPr lang="nl-NL" dirty="0"/>
              <a:t>'n Opsomming gee ons 'n oorsig van 'n langer teks en kan baie nuttig wees wanneer  hersieningsnotas georganiseer word. Daar is baie maniere om op te som en watter manier jy verkies hang af van jou leerstyl.  Die belangrikste is: 'n opsomming is kort en kragtig en moet sin maak. Dit bevat die hoofpunte of fokuspunte van ‘n teks. </a:t>
            </a:r>
          </a:p>
          <a:p>
            <a:pPr>
              <a:lnSpc>
                <a:spcPct val="115000"/>
              </a:lnSpc>
              <a:spcAft>
                <a:spcPts val="800"/>
              </a:spcAft>
            </a:pPr>
            <a:r>
              <a:rPr lang="nl-NL" dirty="0"/>
              <a:t>Om op te som is egter 'n vaardigheid en soos enige vaardigheid neem dit tyd om te oefen. Sodra jy weet hoe om dit te doen, sal dit ‘n tweede natuur wees. </a:t>
            </a:r>
          </a:p>
        </p:txBody>
      </p:sp>
      <p:pic>
        <p:nvPicPr>
          <p:cNvPr id="3074" name="Picture 2" descr="LEGO Collectible Minifigures Series 18 Rumored Character List - The Brick  Fan">
            <a:extLst>
              <a:ext uri="{FF2B5EF4-FFF2-40B4-BE49-F238E27FC236}">
                <a16:creationId xmlns:a16="http://schemas.microsoft.com/office/drawing/2014/main" id="{1B0645B5-B937-4BB3-9382-C5D9408B11D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6300"/>
          <a:stretch/>
        </p:blipFill>
        <p:spPr bwMode="auto">
          <a:xfrm>
            <a:off x="8316036" y="3808673"/>
            <a:ext cx="3875964" cy="2255176"/>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9">
            <a:extLst>
              <a:ext uri="{FF2B5EF4-FFF2-40B4-BE49-F238E27FC236}">
                <a16:creationId xmlns:a16="http://schemas.microsoft.com/office/drawing/2014/main" id="{62B4C040-336A-41A1-A3D9-DC20B230FB4D}"/>
              </a:ext>
            </a:extLst>
          </p:cNvPr>
          <p:cNvSpPr txBox="1">
            <a:spLocks/>
          </p:cNvSpPr>
          <p:nvPr/>
        </p:nvSpPr>
        <p:spPr>
          <a:xfrm>
            <a:off x="295275" y="762192"/>
            <a:ext cx="11332618" cy="2287136"/>
          </a:xfrm>
          <a:prstGeom prst="rect">
            <a:avLst/>
          </a:prstGeom>
          <a:noFill/>
        </p:spPr>
        <p:txBody>
          <a:bodyPr vert="horz" wrap="square" lIns="0" tIns="0" rIns="0" bIns="0" rtlCol="0">
            <a:noAutofit/>
          </a:bodyPr>
          <a:lstStyle>
            <a:lvl1pPr marL="0" indent="0" algn="l" defTabSz="914400" rtl="0" eaLnBrk="1" latinLnBrk="0" hangingPunct="1">
              <a:lnSpc>
                <a:spcPct val="90000"/>
              </a:lnSpc>
              <a:spcBef>
                <a:spcPts val="0"/>
              </a:spcBef>
              <a:spcAft>
                <a:spcPts val="0"/>
              </a:spcAft>
              <a:buFont typeface="Arial" panose="020B0604020202020204" pitchFamily="34" charset="0"/>
              <a:buNone/>
              <a:defRPr lang="en-US" sz="1800" kern="1200" dirty="0">
                <a:solidFill>
                  <a:schemeClr val="accent6">
                    <a:lumMod val="50000"/>
                  </a:schemeClr>
                </a:solidFill>
                <a:latin typeface="+mn-lt"/>
                <a:ea typeface="+mn-ea"/>
                <a:cs typeface="+mn-cs"/>
              </a:defRPr>
            </a:lvl1pPr>
            <a:lvl2pPr marL="283464" indent="-283464" algn="l" defTabSz="914400" rtl="0" eaLnBrk="1" latinLnBrk="0" hangingPunct="1">
              <a:lnSpc>
                <a:spcPct val="90000"/>
              </a:lnSpc>
              <a:spcBef>
                <a:spcPts val="8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800"/>
              </a:spcAft>
            </a:pPr>
            <a:r>
              <a:rPr lang="nl-NL" dirty="0"/>
              <a:t>'n Joernaal is 'n rekord van persoonlike ervarings wat ons tyd neem om neer te skryf. Dit is 'n bietjie meer gedetailleerd as 'n dagboek, want dit gee meer besonderhede en meer beskrywings van gebeure. Sommige mense kan 'n notaboek gebruik, ander mense 'n oefenboek en sommige mense gebruik leë joernale en skryf allerhande dinge daarin neer. Joernale is baie persoonlik en dit is dikwels iets wat uniek is aan 'n persoon. Soms kan dagboeke om historiese of politieke redes gehou word, en ander kere is dit net 'n geval van die skoonmaak van 'n mens se gedagtes en om dinge op papier te kry.</a:t>
            </a:r>
          </a:p>
          <a:p>
            <a:pPr>
              <a:lnSpc>
                <a:spcPct val="115000"/>
              </a:lnSpc>
              <a:spcAft>
                <a:spcPts val="800"/>
              </a:spcAft>
            </a:pPr>
            <a:r>
              <a:rPr lang="nl-NL" dirty="0"/>
              <a:t>Die dagboek van Anne Frank was byvoorbeeld 'n rekord van 'n jong meisie wat in 'n solder weggekruip het om te verhoed dat sy in die Tweede Wêreldoorlog gevang word - dít is ‘n voorbeeld van ‘n historiese joernaal.</a:t>
            </a:r>
          </a:p>
        </p:txBody>
      </p:sp>
      <p:sp>
        <p:nvSpPr>
          <p:cNvPr id="8" name="Title 3">
            <a:extLst>
              <a:ext uri="{FF2B5EF4-FFF2-40B4-BE49-F238E27FC236}">
                <a16:creationId xmlns:a16="http://schemas.microsoft.com/office/drawing/2014/main" id="{DC97BB89-8925-42D3-8CC7-04BFF6446AAD}"/>
              </a:ext>
            </a:extLst>
          </p:cNvPr>
          <p:cNvSpPr txBox="1">
            <a:spLocks/>
          </p:cNvSpPr>
          <p:nvPr/>
        </p:nvSpPr>
        <p:spPr>
          <a:xfrm>
            <a:off x="295275" y="3402990"/>
            <a:ext cx="5276850" cy="615553"/>
          </a:xfrm>
          <a:prstGeom prst="rect">
            <a:avLst/>
          </a:prstGeom>
          <a:noFill/>
        </p:spPr>
        <p:txBody>
          <a:bodyPr vert="horz" wrap="square" lIns="0" tIns="0" rIns="0" bIns="0" rtlCol="0" anchor="b" anchorCtr="0">
            <a:noAutofit/>
          </a:bodyPr>
          <a:lstStyle>
            <a:lvl1pPr algn="l" defTabSz="932742" rtl="0" eaLnBrk="1" latinLnBrk="0" hangingPunct="1">
              <a:lnSpc>
                <a:spcPct val="100000"/>
              </a:lnSpc>
              <a:spcBef>
                <a:spcPct val="0"/>
              </a:spcBef>
              <a:buNone/>
              <a:defRPr lang="en-US" sz="4000" b="1" i="0" kern="1200" cap="none" spc="-50" baseline="0" dirty="0">
                <a:ln w="3175">
                  <a:noFill/>
                </a:ln>
                <a:solidFill>
                  <a:schemeClr val="accent2"/>
                </a:solidFill>
                <a:effectLst/>
                <a:latin typeface="+mj-lt"/>
                <a:ea typeface="+mn-ea"/>
                <a:cs typeface="Segoe UI" pitchFamily="34" charset="0"/>
              </a:defRPr>
            </a:lvl1pPr>
          </a:lstStyle>
          <a:p>
            <a:pPr fontAlgn="auto">
              <a:spcAft>
                <a:spcPts val="0"/>
              </a:spcAft>
            </a:pPr>
            <a:r>
              <a:rPr lang="en-ZA" dirty="0" err="1"/>
              <a:t>Opsommings</a:t>
            </a:r>
            <a:r>
              <a:rPr lang="en-ZA" dirty="0"/>
              <a:t>:</a:t>
            </a:r>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9721"/>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7678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F60BC-F2C2-4E3E-B238-8214C46CB60C}"/>
              </a:ext>
            </a:extLst>
          </p:cNvPr>
          <p:cNvSpPr>
            <a:spLocks noGrp="1"/>
          </p:cNvSpPr>
          <p:nvPr>
            <p:ph type="title"/>
          </p:nvPr>
        </p:nvSpPr>
        <p:spPr>
          <a:xfrm>
            <a:off x="341139" y="296829"/>
            <a:ext cx="3957906" cy="1427428"/>
          </a:xfrm>
        </p:spPr>
        <p:txBody>
          <a:bodyPr/>
          <a:lstStyle/>
          <a:p>
            <a:pPr algn="ctr"/>
            <a:r>
              <a:rPr lang="en-US" dirty="0" err="1">
                <a:solidFill>
                  <a:schemeClr val="tx1"/>
                </a:solidFill>
              </a:rPr>
              <a:t>Verbeter</a:t>
            </a:r>
            <a:r>
              <a:rPr lang="en-US" dirty="0">
                <a:solidFill>
                  <a:schemeClr val="tx1"/>
                </a:solidFill>
              </a:rPr>
              <a:t> </a:t>
            </a:r>
            <a:r>
              <a:rPr lang="en-US" dirty="0" err="1">
                <a:solidFill>
                  <a:schemeClr val="tx1"/>
                </a:solidFill>
              </a:rPr>
              <a:t>jou</a:t>
            </a:r>
            <a:r>
              <a:rPr lang="en-US" dirty="0">
                <a:solidFill>
                  <a:schemeClr val="tx1"/>
                </a:solidFill>
              </a:rPr>
              <a:t> </a:t>
            </a:r>
            <a:r>
              <a:rPr lang="en-US" dirty="0" err="1">
                <a:solidFill>
                  <a:schemeClr val="tx1"/>
                </a:solidFill>
              </a:rPr>
              <a:t>vaardighede</a:t>
            </a:r>
            <a:r>
              <a:rPr lang="en-US" dirty="0">
                <a:solidFill>
                  <a:schemeClr val="tx1"/>
                </a:solidFill>
              </a:rPr>
              <a:t>:</a:t>
            </a:r>
          </a:p>
          <a:p>
            <a:endParaRPr lang="en-US" dirty="0"/>
          </a:p>
        </p:txBody>
      </p:sp>
      <p:sp>
        <p:nvSpPr>
          <p:cNvPr id="3" name="Text Placeholder 2">
            <a:extLst>
              <a:ext uri="{FF2B5EF4-FFF2-40B4-BE49-F238E27FC236}">
                <a16:creationId xmlns:a16="http://schemas.microsoft.com/office/drawing/2014/main" id="{EF99585A-5E1F-40FA-8E64-BB4F04611657}"/>
              </a:ext>
            </a:extLst>
          </p:cNvPr>
          <p:cNvSpPr>
            <a:spLocks noGrp="1"/>
          </p:cNvSpPr>
          <p:nvPr>
            <p:ph type="body" sz="quarter" idx="11"/>
          </p:nvPr>
        </p:nvSpPr>
        <p:spPr>
          <a:xfrm>
            <a:off x="4558943" y="438693"/>
            <a:ext cx="7238499" cy="2745296"/>
          </a:xfrm>
        </p:spPr>
        <p:txBody>
          <a:bodyPr vert="horz" lIns="91440" tIns="45720" rIns="91440" bIns="45720" rtlCol="0" anchor="t">
            <a:normAutofit fontScale="92500"/>
          </a:bodyPr>
          <a:lstStyle/>
          <a:p>
            <a:pPr algn="ctr">
              <a:lnSpc>
                <a:spcPct val="115000"/>
              </a:lnSpc>
              <a:spcAft>
                <a:spcPts val="800"/>
              </a:spcAft>
            </a:pPr>
            <a:r>
              <a:rPr lang="nl-NL" b="0" dirty="0"/>
              <a:t>Soos hierbo uiteengesit, is lees en skryf albei baie belangrike vaardighede en daar is dinge wat ons kan doen om dit te verbeter. </a:t>
            </a:r>
          </a:p>
          <a:p>
            <a:pPr algn="ctr">
              <a:lnSpc>
                <a:spcPct val="115000"/>
              </a:lnSpc>
              <a:spcAft>
                <a:spcPts val="800"/>
              </a:spcAft>
            </a:pPr>
            <a:r>
              <a:rPr lang="nl-NL" dirty="0"/>
              <a:t>Lees</a:t>
            </a:r>
            <a:r>
              <a:rPr lang="nl-NL" b="0" dirty="0"/>
              <a:t> kan help in alle aspekte van ons lewens en as ons doeltreffend lees, kan ons inligting maklik absorbeer en ons begrip verhoog. Goeie </a:t>
            </a:r>
            <a:r>
              <a:rPr lang="nl-NL" dirty="0"/>
              <a:t>skryfvaardighede</a:t>
            </a:r>
            <a:r>
              <a:rPr lang="nl-NL" b="0" dirty="0"/>
              <a:t> help ons om ons idees en kennis effektief te kan kommunikeer, asook om jou punt in 'n eksamen of 'n assessering oor te bring. </a:t>
            </a:r>
          </a:p>
        </p:txBody>
      </p:sp>
      <p:pic>
        <p:nvPicPr>
          <p:cNvPr id="4" name="Picture 3" descr="Graphical user interface&#10;&#10;Description automatically generated with medium confidence">
            <a:extLst>
              <a:ext uri="{FF2B5EF4-FFF2-40B4-BE49-F238E27FC236}">
                <a16:creationId xmlns:a16="http://schemas.microsoft.com/office/drawing/2014/main" id="{0A777255-1A2C-49A9-97E9-9AEFD124B99D}"/>
              </a:ext>
            </a:extLst>
          </p:cNvPr>
          <p:cNvPicPr>
            <a:picLocks noChangeAspect="1"/>
          </p:cNvPicPr>
          <p:nvPr/>
        </p:nvPicPr>
        <p:blipFill rotWithShape="1">
          <a:blip r:embed="rId3">
            <a:extLst>
              <a:ext uri="{28A0092B-C50C-407E-A947-70E740481C1C}">
                <a14:useLocalDpi xmlns:a14="http://schemas.microsoft.com/office/drawing/2010/main" val="0"/>
              </a:ext>
            </a:extLst>
          </a:blip>
          <a:srcRect l="5484" t="15233" r="50643" b="15528"/>
          <a:stretch/>
        </p:blipFill>
        <p:spPr bwMode="auto">
          <a:xfrm>
            <a:off x="668493" y="3472735"/>
            <a:ext cx="1508168" cy="1427428"/>
          </a:xfrm>
          <a:prstGeom prst="flowChartConnector">
            <a:avLst/>
          </a:prstGeom>
          <a:noFill/>
          <a:ln>
            <a:noFill/>
          </a:ln>
          <a:extLst>
            <a:ext uri="{53640926-AAD7-44D8-BBD7-CCE9431645EC}">
              <a14:shadowObscured xmlns:a14="http://schemas.microsoft.com/office/drawing/2010/main"/>
            </a:ext>
          </a:extLst>
        </p:spPr>
      </p:pic>
      <p:pic>
        <p:nvPicPr>
          <p:cNvPr id="5" name="Picture 4" descr="Graphical user interface&#10;&#10;Description automatically generated with medium confidence">
            <a:extLst>
              <a:ext uri="{FF2B5EF4-FFF2-40B4-BE49-F238E27FC236}">
                <a16:creationId xmlns:a16="http://schemas.microsoft.com/office/drawing/2014/main" id="{F66F3F4E-7359-4B8C-9270-D8FE2B691BAF}"/>
              </a:ext>
            </a:extLst>
          </p:cNvPr>
          <p:cNvPicPr>
            <a:picLocks noChangeAspect="1"/>
          </p:cNvPicPr>
          <p:nvPr/>
        </p:nvPicPr>
        <p:blipFill rotWithShape="1">
          <a:blip r:embed="rId3">
            <a:extLst>
              <a:ext uri="{28A0092B-C50C-407E-A947-70E740481C1C}">
                <a14:useLocalDpi xmlns:a14="http://schemas.microsoft.com/office/drawing/2010/main" val="0"/>
              </a:ext>
            </a:extLst>
          </a:blip>
          <a:srcRect l="52514" t="15233" r="5773" b="15528"/>
          <a:stretch/>
        </p:blipFill>
        <p:spPr bwMode="auto">
          <a:xfrm>
            <a:off x="2298265" y="3472735"/>
            <a:ext cx="1501254" cy="1495058"/>
          </a:xfrm>
          <a:prstGeom prst="flowChartConnector">
            <a:avLst/>
          </a:prstGeom>
          <a:noFill/>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3DE03016-084F-46E9-AC87-38A94503C0F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1645" y="1724257"/>
            <a:ext cx="3986821" cy="1495058"/>
          </a:xfrm>
          <a:prstGeom prst="rect">
            <a:avLst/>
          </a:prstGeom>
          <a:noFill/>
          <a:ln>
            <a:noFill/>
          </a:ln>
        </p:spPr>
      </p:pic>
      <p:sp>
        <p:nvSpPr>
          <p:cNvPr id="9" name="Rounded Rectangle 8"/>
          <p:cNvSpPr/>
          <p:nvPr/>
        </p:nvSpPr>
        <p:spPr>
          <a:xfrm>
            <a:off x="297597" y="1814287"/>
            <a:ext cx="2068232" cy="1279342"/>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0"/>
              </a:spcAft>
            </a:pPr>
            <a:r>
              <a:rPr lang="en-ZA" sz="3600" dirty="0">
                <a:solidFill>
                  <a:srgbClr val="1F3864"/>
                </a:solidFill>
                <a:effectLst/>
                <a:latin typeface="Agency FB" panose="020B0503020202020204" pitchFamily="34" charset="0"/>
                <a:ea typeface="Calibri" panose="020F0502020204030204" pitchFamily="34" charset="0"/>
                <a:cs typeface="Times New Roman" panose="02020603050405020304" pitchFamily="18" charset="0"/>
              </a:rPr>
              <a:t>LEES</a:t>
            </a:r>
            <a:endParaRPr lang="en-ZA"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ZA" sz="3600" dirty="0">
                <a:solidFill>
                  <a:srgbClr val="1F3864"/>
                </a:solidFill>
                <a:effectLst/>
                <a:latin typeface="Agency FB" panose="020B0503020202020204" pitchFamily="34" charset="0"/>
                <a:ea typeface="Calibri" panose="020F0502020204030204" pitchFamily="34" charset="0"/>
                <a:cs typeface="Times New Roman" panose="02020603050405020304" pitchFamily="18" charset="0"/>
              </a:rPr>
              <a:t>SKRYF</a:t>
            </a:r>
            <a:endParaRPr lang="en-ZA" sz="1600" dirty="0">
              <a:effectLst/>
              <a:ea typeface="Calibri" panose="020F0502020204030204" pitchFamily="34" charset="0"/>
              <a:cs typeface="Times New Roman" panose="02020603050405020304" pitchFamily="18" charset="0"/>
            </a:endParaRPr>
          </a:p>
        </p:txBody>
      </p:sp>
      <p:sp>
        <p:nvSpPr>
          <p:cNvPr id="11" name="Oval 10"/>
          <p:cNvSpPr/>
          <p:nvPr/>
        </p:nvSpPr>
        <p:spPr>
          <a:xfrm>
            <a:off x="7473342" y="3187430"/>
            <a:ext cx="1409700" cy="1190625"/>
          </a:xfrm>
          <a:prstGeom prst="ellipse">
            <a:avLst/>
          </a:prstGeom>
          <a:solidFill>
            <a:srgbClr val="4472C4">
              <a:lumMod val="20000"/>
              <a:lumOff val="80000"/>
            </a:srgb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0"/>
              </a:spcAft>
              <a:buClrTx/>
              <a:buSzTx/>
              <a:buFontTx/>
              <a:buNone/>
              <a:tabLst/>
              <a:defRPr/>
            </a:pPr>
            <a:r>
              <a:rPr kumimoji="0" lang="en-ZA" sz="800" b="1"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VLUGLEES</a:t>
            </a:r>
            <a:endParaRPr kumimoji="0" lang="en-ZA" sz="1100" b="0" i="0" u="none" strike="noStrike" kern="0" cap="none" spc="0" normalizeH="0" baseline="0" noProof="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07000"/>
              </a:lnSpc>
              <a:spcBef>
                <a:spcPts val="0"/>
              </a:spcBef>
              <a:spcAft>
                <a:spcPts val="800"/>
              </a:spcAft>
              <a:buClrTx/>
              <a:buSzTx/>
              <a:buFontTx/>
              <a:buNone/>
              <a:tabLst/>
              <a:defRPr/>
            </a:pPr>
            <a:r>
              <a:rPr kumimoji="0" lang="en-ZA" sz="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Kry ‘n algemene idee deur na getalle of sleutelwoorde te soek</a:t>
            </a:r>
            <a:endParaRPr kumimoji="0" lang="en-ZA" sz="1100" b="0" i="0" u="none" strike="noStrike" kern="0" cap="none" spc="0" normalizeH="0" baseline="0" noProof="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12" name="Oval 11"/>
          <p:cNvSpPr/>
          <p:nvPr/>
        </p:nvSpPr>
        <p:spPr>
          <a:xfrm>
            <a:off x="8925370" y="3858778"/>
            <a:ext cx="1409700" cy="1190625"/>
          </a:xfrm>
          <a:prstGeom prst="ellipse">
            <a:avLst/>
          </a:prstGeom>
          <a:solidFill>
            <a:srgbClr val="4472C4">
              <a:lumMod val="20000"/>
              <a:lumOff val="80000"/>
            </a:srgb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0"/>
              </a:spcAft>
              <a:buClrTx/>
              <a:buSzTx/>
              <a:buFontTx/>
              <a:buNone/>
              <a:tabLst/>
              <a:defRPr/>
            </a:pPr>
            <a:r>
              <a:rPr kumimoji="0" lang="en-ZA" sz="800" b="1"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SKANDEER</a:t>
            </a:r>
            <a:endParaRPr kumimoji="0" lang="en-ZA" sz="1100" b="0" i="0" u="none" strike="noStrike" kern="0" cap="none" spc="0" normalizeH="0" baseline="0" noProof="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07000"/>
              </a:lnSpc>
              <a:spcBef>
                <a:spcPts val="0"/>
              </a:spcBef>
              <a:spcAft>
                <a:spcPts val="800"/>
              </a:spcAft>
              <a:buClrTx/>
              <a:buSzTx/>
              <a:buFontTx/>
              <a:buNone/>
              <a:tabLst/>
              <a:defRPr/>
            </a:pPr>
            <a:r>
              <a:rPr kumimoji="0" lang="en-ZA" sz="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Soek na spesifieke inligting in ‘n lang teks.</a:t>
            </a:r>
            <a:endParaRPr kumimoji="0" lang="en-ZA" sz="1100" b="0" i="0" u="none" strike="noStrike" kern="0" cap="none" spc="0" normalizeH="0" baseline="0" noProof="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13" name="Oval 12"/>
          <p:cNvSpPr/>
          <p:nvPr/>
        </p:nvSpPr>
        <p:spPr>
          <a:xfrm>
            <a:off x="8351495" y="5164858"/>
            <a:ext cx="1409700" cy="1190625"/>
          </a:xfrm>
          <a:prstGeom prst="ellipse">
            <a:avLst/>
          </a:prstGeom>
          <a:solidFill>
            <a:srgbClr val="4472C4">
              <a:lumMod val="20000"/>
              <a:lumOff val="80000"/>
            </a:srgb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0"/>
              </a:spcAft>
              <a:buClrTx/>
              <a:buSzTx/>
              <a:buFontTx/>
              <a:buNone/>
              <a:tabLst/>
              <a:defRPr/>
            </a:pPr>
            <a:r>
              <a:rPr kumimoji="0" lang="en-ZA" sz="800" b="1"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INTERAKSIE</a:t>
            </a:r>
            <a:endParaRPr kumimoji="0" lang="en-ZA" sz="1100" b="0" i="0" u="none" strike="noStrike" kern="0" cap="none" spc="0" normalizeH="0" baseline="0" noProof="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07000"/>
              </a:lnSpc>
              <a:spcBef>
                <a:spcPts val="0"/>
              </a:spcBef>
              <a:spcAft>
                <a:spcPts val="800"/>
              </a:spcAft>
              <a:buClrTx/>
              <a:buSzTx/>
              <a:buFontTx/>
              <a:buNone/>
              <a:tabLst/>
              <a:defRPr/>
            </a:pPr>
            <a:r>
              <a:rPr kumimoji="0" lang="en-ZA" sz="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Verwys herhaaldelik terug na die teks</a:t>
            </a:r>
            <a:endParaRPr kumimoji="0" lang="en-ZA" sz="1100" b="0" i="0" u="none" strike="noStrike" kern="0" cap="none" spc="0" normalizeH="0" baseline="0" noProof="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15" name="Oval 14"/>
          <p:cNvSpPr/>
          <p:nvPr/>
        </p:nvSpPr>
        <p:spPr>
          <a:xfrm>
            <a:off x="6638925" y="5164858"/>
            <a:ext cx="1409700" cy="1190625"/>
          </a:xfrm>
          <a:prstGeom prst="ellipse">
            <a:avLst/>
          </a:prstGeom>
          <a:solidFill>
            <a:srgbClr val="4472C4">
              <a:lumMod val="20000"/>
              <a:lumOff val="80000"/>
            </a:srgb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0"/>
              </a:spcAft>
              <a:buClrTx/>
              <a:buSzTx/>
              <a:buFontTx/>
              <a:buNone/>
              <a:tabLst/>
              <a:defRPr/>
            </a:pPr>
            <a:r>
              <a:rPr kumimoji="0" lang="en-ZA" sz="800" b="1"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FOKUS</a:t>
            </a:r>
            <a:endParaRPr kumimoji="0" lang="en-ZA" sz="1100" b="0" i="0" u="none" strike="noStrike" kern="0" cap="none" spc="0" normalizeH="0" baseline="0" noProof="0" dirty="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07000"/>
              </a:lnSpc>
              <a:spcBef>
                <a:spcPts val="0"/>
              </a:spcBef>
              <a:spcAft>
                <a:spcPts val="800"/>
              </a:spcAft>
              <a:buClrTx/>
              <a:buSzTx/>
              <a:buFontTx/>
              <a:buNone/>
              <a:tabLst/>
              <a:defRPr/>
            </a:pPr>
            <a:r>
              <a:rPr kumimoji="0" lang="en-ZA" sz="8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Lees </a:t>
            </a:r>
            <a:r>
              <a:rPr kumimoji="0" lang="en-ZA" sz="8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elke</a:t>
            </a:r>
            <a:r>
              <a:rPr kumimoji="0" lang="en-ZA" sz="8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ZA" sz="8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woord</a:t>
            </a:r>
            <a:r>
              <a:rPr kumimoji="0" lang="en-ZA" sz="8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ZA" sz="8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aandagtig</a:t>
            </a:r>
            <a:r>
              <a:rPr kumimoji="0" lang="en-ZA" sz="8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ZA" sz="8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deur</a:t>
            </a:r>
            <a:r>
              <a:rPr kumimoji="0" lang="en-ZA" sz="8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ZA" sz="8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aangesien</a:t>
            </a:r>
            <a:r>
              <a:rPr kumimoji="0" lang="en-ZA" sz="8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ZA" sz="8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alle</a:t>
            </a:r>
            <a:r>
              <a:rPr kumimoji="0" lang="en-ZA" sz="8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ZA" sz="8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woorde</a:t>
            </a:r>
            <a:r>
              <a:rPr kumimoji="0" lang="en-ZA" sz="8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 ewe </a:t>
            </a:r>
            <a:r>
              <a:rPr kumimoji="0" lang="en-ZA" sz="8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belangrik</a:t>
            </a:r>
            <a:r>
              <a:rPr kumimoji="0" lang="en-ZA" sz="8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 is</a:t>
            </a:r>
            <a:endParaRPr kumimoji="0" lang="en-ZA" sz="1100" b="0" i="0" u="none" strike="noStrike" kern="0" cap="none" spc="0" normalizeH="0" baseline="0" noProof="0" dirty="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16" name="Oval 15"/>
          <p:cNvSpPr/>
          <p:nvPr/>
        </p:nvSpPr>
        <p:spPr>
          <a:xfrm>
            <a:off x="5977463" y="3858779"/>
            <a:ext cx="1409700" cy="1190625"/>
          </a:xfrm>
          <a:prstGeom prst="ellipse">
            <a:avLst/>
          </a:prstGeom>
          <a:solidFill>
            <a:srgbClr val="4472C4">
              <a:lumMod val="20000"/>
              <a:lumOff val="80000"/>
            </a:srgb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0"/>
              </a:spcAft>
              <a:buClrTx/>
              <a:buSzTx/>
              <a:buFontTx/>
              <a:buNone/>
              <a:tabLst/>
              <a:defRPr/>
            </a:pPr>
            <a:r>
              <a:rPr kumimoji="0" lang="en-ZA" sz="800" b="1"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VISUALISEER</a:t>
            </a:r>
            <a:endParaRPr kumimoji="0" lang="en-ZA" sz="1100" b="0" i="0" u="none" strike="noStrike" kern="0" cap="none" spc="0" normalizeH="0" baseline="0" noProof="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07000"/>
              </a:lnSpc>
              <a:spcBef>
                <a:spcPts val="0"/>
              </a:spcBef>
              <a:spcAft>
                <a:spcPts val="800"/>
              </a:spcAft>
              <a:buClrTx/>
              <a:buSzTx/>
              <a:buFontTx/>
              <a:buNone/>
              <a:tabLst/>
              <a:defRPr/>
            </a:pPr>
            <a:r>
              <a:rPr kumimoji="0" lang="en-ZA" sz="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Omskep woorde in prente om gebeure, konteks en karakters te verstaan</a:t>
            </a:r>
            <a:endParaRPr kumimoji="0" lang="en-ZA" sz="1100" b="0" i="0" u="none" strike="noStrike" kern="0" cap="none" spc="0" normalizeH="0" baseline="0" noProof="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18" name="Flowchart: Connector 17"/>
          <p:cNvSpPr/>
          <p:nvPr/>
        </p:nvSpPr>
        <p:spPr>
          <a:xfrm>
            <a:off x="7635267" y="4573854"/>
            <a:ext cx="1085850" cy="628650"/>
          </a:xfrm>
          <a:prstGeom prst="flowChartConnector">
            <a:avLst/>
          </a:prstGeom>
          <a:solidFill>
            <a:srgbClr val="4472C4"/>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ZA" sz="800" b="0" i="0" u="none" strike="noStrike" kern="0" cap="none" spc="0" normalizeH="0" baseline="0" noProof="0" dirty="0">
                <a:ln>
                  <a:noFill/>
                </a:ln>
                <a:solidFill>
                  <a:sysClr val="window" lastClr="FFFFFF"/>
                </a:solidFill>
                <a:effectLst/>
                <a:uLnTx/>
                <a:uFillTx/>
                <a:latin typeface="Arial" panose="020B0604020202020204" pitchFamily="34" charset="0"/>
                <a:ea typeface="Calibri" panose="020F0502020204030204" pitchFamily="34" charset="0"/>
                <a:cs typeface="Times New Roman" panose="02020603050405020304" pitchFamily="18" charset="0"/>
              </a:rPr>
              <a:t>Lees </a:t>
            </a:r>
            <a:r>
              <a:rPr kumimoji="0" lang="en-ZA" sz="800" b="0" i="0" u="none" strike="noStrike" kern="0" cap="none" spc="0" normalizeH="0" baseline="0" noProof="0" dirty="0" err="1">
                <a:ln>
                  <a:noFill/>
                </a:ln>
                <a:solidFill>
                  <a:sysClr val="window" lastClr="FFFFFF"/>
                </a:solidFill>
                <a:effectLst/>
                <a:uLnTx/>
                <a:uFillTx/>
                <a:latin typeface="Arial" panose="020B0604020202020204" pitchFamily="34" charset="0"/>
                <a:ea typeface="Calibri" panose="020F0502020204030204" pitchFamily="34" charset="0"/>
                <a:cs typeface="Times New Roman" panose="02020603050405020304" pitchFamily="18" charset="0"/>
              </a:rPr>
              <a:t>vir</a:t>
            </a:r>
            <a:r>
              <a:rPr kumimoji="0" lang="en-ZA" sz="800" b="0" i="0" u="none" strike="noStrike" kern="0" cap="none" spc="0" normalizeH="0" baseline="0" noProof="0" dirty="0">
                <a:ln>
                  <a:noFill/>
                </a:ln>
                <a:solidFill>
                  <a:sysClr val="window" lastClr="FFFFFF"/>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ZA" sz="800" b="0" i="0" u="none" strike="noStrike" kern="0" cap="none" spc="0" normalizeH="0" baseline="0" noProof="0" dirty="0" err="1">
                <a:ln>
                  <a:noFill/>
                </a:ln>
                <a:solidFill>
                  <a:sysClr val="window" lastClr="FFFFFF"/>
                </a:solidFill>
                <a:effectLst/>
                <a:uLnTx/>
                <a:uFillTx/>
                <a:latin typeface="Arial" panose="020B0604020202020204" pitchFamily="34" charset="0"/>
                <a:ea typeface="Calibri" panose="020F0502020204030204" pitchFamily="34" charset="0"/>
                <a:cs typeface="Times New Roman" panose="02020603050405020304" pitchFamily="18" charset="0"/>
              </a:rPr>
              <a:t>verskillende</a:t>
            </a:r>
            <a:r>
              <a:rPr kumimoji="0" lang="en-ZA" sz="800" b="0" i="0" u="none" strike="noStrike" kern="0" cap="none" spc="0" normalizeH="0" baseline="0" noProof="0" dirty="0">
                <a:ln>
                  <a:noFill/>
                </a:ln>
                <a:solidFill>
                  <a:sysClr val="window" lastClr="FFFFFF"/>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ZA" sz="800" b="0" i="0" u="none" strike="noStrike" kern="0" cap="none" spc="0" normalizeH="0" baseline="0" noProof="0" dirty="0" err="1">
                <a:ln>
                  <a:noFill/>
                </a:ln>
                <a:solidFill>
                  <a:sysClr val="window" lastClr="FFFFFF"/>
                </a:solidFill>
                <a:effectLst/>
                <a:uLnTx/>
                <a:uFillTx/>
                <a:latin typeface="Arial" panose="020B0604020202020204" pitchFamily="34" charset="0"/>
                <a:ea typeface="Calibri" panose="020F0502020204030204" pitchFamily="34" charset="0"/>
                <a:cs typeface="Times New Roman" panose="02020603050405020304" pitchFamily="18" charset="0"/>
              </a:rPr>
              <a:t>doeleindes</a:t>
            </a:r>
            <a:endParaRPr kumimoji="0" lang="en-ZA" sz="1100" b="0" i="0" u="none" strike="noStrike" kern="0" cap="none" spc="0" normalizeH="0" baseline="0" noProof="0" dirty="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p:txBody>
      </p:sp>
      <p:cxnSp>
        <p:nvCxnSpPr>
          <p:cNvPr id="20" name="Straight Arrow Connector 19"/>
          <p:cNvCxnSpPr>
            <a:stCxn id="18" idx="1"/>
          </p:cNvCxnSpPr>
          <p:nvPr/>
        </p:nvCxnSpPr>
        <p:spPr>
          <a:xfrm flipH="1" flipV="1">
            <a:off x="7407711" y="4524417"/>
            <a:ext cx="386575" cy="141501"/>
          </a:xfrm>
          <a:prstGeom prst="straightConnector1">
            <a:avLst/>
          </a:prstGeom>
          <a:noFill/>
          <a:ln w="6350" cap="flat" cmpd="sng" algn="ctr">
            <a:solidFill>
              <a:srgbClr val="4472C4"/>
            </a:solidFill>
            <a:prstDash val="solid"/>
            <a:miter lim="800000"/>
            <a:tailEnd type="triangle"/>
          </a:ln>
          <a:effectLst/>
        </p:spPr>
      </p:cxnSp>
      <p:cxnSp>
        <p:nvCxnSpPr>
          <p:cNvPr id="27" name="Straight Arrow Connector 26"/>
          <p:cNvCxnSpPr/>
          <p:nvPr/>
        </p:nvCxnSpPr>
        <p:spPr>
          <a:xfrm flipV="1">
            <a:off x="8578983" y="4595441"/>
            <a:ext cx="360602" cy="239402"/>
          </a:xfrm>
          <a:prstGeom prst="straightConnector1">
            <a:avLst/>
          </a:prstGeom>
          <a:noFill/>
          <a:ln w="6350" cap="flat" cmpd="sng" algn="ctr">
            <a:solidFill>
              <a:srgbClr val="4472C4"/>
            </a:solidFill>
            <a:prstDash val="solid"/>
            <a:miter lim="800000"/>
            <a:tailEnd type="triangle"/>
          </a:ln>
          <a:effectLst/>
        </p:spPr>
      </p:cxnSp>
      <p:cxnSp>
        <p:nvCxnSpPr>
          <p:cNvPr id="29" name="Straight Arrow Connector 28"/>
          <p:cNvCxnSpPr>
            <a:stCxn id="18" idx="5"/>
          </p:cNvCxnSpPr>
          <p:nvPr/>
        </p:nvCxnSpPr>
        <p:spPr>
          <a:xfrm>
            <a:off x="8562098" y="5110440"/>
            <a:ext cx="320944" cy="54418"/>
          </a:xfrm>
          <a:prstGeom prst="straightConnector1">
            <a:avLst/>
          </a:prstGeom>
          <a:noFill/>
          <a:ln w="6350" cap="flat" cmpd="sng" algn="ctr">
            <a:solidFill>
              <a:srgbClr val="4472C4"/>
            </a:solidFill>
            <a:prstDash val="solid"/>
            <a:miter lim="800000"/>
            <a:tailEnd type="triangle"/>
          </a:ln>
          <a:effectLst/>
        </p:spPr>
      </p:cxnSp>
      <p:cxnSp>
        <p:nvCxnSpPr>
          <p:cNvPr id="32" name="Straight Arrow Connector 31"/>
          <p:cNvCxnSpPr/>
          <p:nvPr/>
        </p:nvCxnSpPr>
        <p:spPr>
          <a:xfrm flipH="1">
            <a:off x="7365494" y="5033358"/>
            <a:ext cx="318451" cy="143401"/>
          </a:xfrm>
          <a:prstGeom prst="straightConnector1">
            <a:avLst/>
          </a:prstGeom>
          <a:noFill/>
          <a:ln w="6350" cap="flat" cmpd="sng" algn="ctr">
            <a:solidFill>
              <a:srgbClr val="4472C4"/>
            </a:solidFill>
            <a:prstDash val="solid"/>
            <a:miter lim="800000"/>
            <a:tailEnd type="triangle"/>
          </a:ln>
          <a:effectLst/>
        </p:spPr>
      </p:cxnSp>
      <p:cxnSp>
        <p:nvCxnSpPr>
          <p:cNvPr id="36" name="Straight Arrow Connector 35"/>
          <p:cNvCxnSpPr>
            <a:endCxn id="11" idx="4"/>
          </p:cNvCxnSpPr>
          <p:nvPr/>
        </p:nvCxnSpPr>
        <p:spPr>
          <a:xfrm flipH="1" flipV="1">
            <a:off x="8178192" y="4378055"/>
            <a:ext cx="44998" cy="209638"/>
          </a:xfrm>
          <a:prstGeom prst="straightConnector1">
            <a:avLst/>
          </a:prstGeom>
          <a:noFill/>
          <a:ln w="6350" cap="flat" cmpd="sng" algn="ctr">
            <a:solidFill>
              <a:srgbClr val="4472C4"/>
            </a:solidFill>
            <a:prstDash val="solid"/>
            <a:miter lim="800000"/>
            <a:tailEnd type="triangle"/>
          </a:ln>
          <a:effectLst/>
        </p:spPr>
      </p:cxnSp>
      <p:pic>
        <p:nvPicPr>
          <p:cNvPr id="6" name="Picture 5">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183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783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0E6D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A8A48-57B8-480B-912A-B017D739B4D0}"/>
              </a:ext>
            </a:extLst>
          </p:cNvPr>
          <p:cNvSpPr>
            <a:spLocks noGrp="1"/>
          </p:cNvSpPr>
          <p:nvPr>
            <p:ph type="title"/>
          </p:nvPr>
        </p:nvSpPr>
        <p:spPr>
          <a:xfrm>
            <a:off x="2610773" y="989324"/>
            <a:ext cx="8710370" cy="1231106"/>
          </a:xfrm>
        </p:spPr>
        <p:txBody>
          <a:bodyPr/>
          <a:lstStyle/>
          <a:p>
            <a:r>
              <a:rPr lang="en-US" dirty="0" err="1"/>
              <a:t>Verbetering</a:t>
            </a:r>
            <a:r>
              <a:rPr lang="en-US" dirty="0"/>
              <a:t> van </a:t>
            </a:r>
            <a:r>
              <a:rPr lang="en-US" dirty="0" err="1"/>
              <a:t>jou</a:t>
            </a:r>
            <a:r>
              <a:rPr lang="en-US" dirty="0"/>
              <a:t> </a:t>
            </a:r>
            <a:r>
              <a:rPr lang="en-US" dirty="0" err="1"/>
              <a:t>leesvaardighede</a:t>
            </a:r>
            <a:r>
              <a:rPr lang="en-US" dirty="0"/>
              <a:t>:</a:t>
            </a:r>
          </a:p>
        </p:txBody>
      </p:sp>
      <p:sp>
        <p:nvSpPr>
          <p:cNvPr id="16" name="Text Placeholder 15">
            <a:extLst>
              <a:ext uri="{FF2B5EF4-FFF2-40B4-BE49-F238E27FC236}">
                <a16:creationId xmlns:a16="http://schemas.microsoft.com/office/drawing/2014/main" id="{82B839A9-BE4F-40C7-ABA3-682B626FFB08}"/>
              </a:ext>
            </a:extLst>
          </p:cNvPr>
          <p:cNvSpPr>
            <a:spLocks noGrp="1"/>
          </p:cNvSpPr>
          <p:nvPr>
            <p:ph type="body" sz="quarter" idx="13"/>
          </p:nvPr>
        </p:nvSpPr>
        <p:spPr>
          <a:xfrm>
            <a:off x="2610773" y="2497540"/>
            <a:ext cx="8819227" cy="3829903"/>
          </a:xfrm>
        </p:spPr>
        <p:txBody>
          <a:bodyPr/>
          <a:lstStyle/>
          <a:p>
            <a:pPr marL="342900" lvl="0" indent="-342900" eaLnBrk="0" fontAlgn="base" hangingPunct="0">
              <a:lnSpc>
                <a:spcPct val="100000"/>
              </a:lnSpc>
              <a:spcBef>
                <a:spcPct val="0"/>
              </a:spcBef>
              <a:spcAft>
                <a:spcPct val="0"/>
              </a:spcAft>
              <a:buFont typeface="Arial" panose="020B0604020202020204" pitchFamily="34" charset="0"/>
              <a:buChar char="•"/>
            </a:pPr>
            <a:r>
              <a:rPr lang="nl-NL" altLang="en-US" sz="2400" dirty="0"/>
              <a:t>Deur elke dag te oefen, sal jou leesspoed en akkuraatheid toeneem. Hoe meer jy lees, hoe beter sal jy word. </a:t>
            </a:r>
          </a:p>
          <a:p>
            <a:pPr marL="342900" lvl="0" indent="-342900" eaLnBrk="0" fontAlgn="base" hangingPunct="0">
              <a:lnSpc>
                <a:spcPct val="100000"/>
              </a:lnSpc>
              <a:spcBef>
                <a:spcPct val="0"/>
              </a:spcBef>
              <a:spcAft>
                <a:spcPct val="0"/>
              </a:spcAft>
              <a:buFont typeface="Arial" panose="020B0604020202020204" pitchFamily="34" charset="0"/>
              <a:buChar char="•"/>
            </a:pPr>
            <a:r>
              <a:rPr lang="nl-NL" altLang="en-US" sz="2400" dirty="0"/>
              <a:t>Jy kan jouself toets nadat jy 'n hoofstuk of 'n uittreksel gelees het en kyk hoeveel jy onthou.</a:t>
            </a:r>
          </a:p>
          <a:p>
            <a:pPr marL="342900" lvl="0" indent="-342900" eaLnBrk="0" fontAlgn="base" hangingPunct="0">
              <a:lnSpc>
                <a:spcPct val="100000"/>
              </a:lnSpc>
              <a:spcBef>
                <a:spcPct val="0"/>
              </a:spcBef>
              <a:spcAft>
                <a:spcPct val="0"/>
              </a:spcAft>
              <a:buFont typeface="Arial" panose="020B0604020202020204" pitchFamily="34" charset="0"/>
              <a:buChar char="•"/>
            </a:pPr>
            <a:r>
              <a:rPr lang="nl-NL" altLang="en-US" sz="2400" dirty="0"/>
              <a:t>Deur te oefen, sal jou leesspoed ook toeneem. Dit sal beteken dat jy in staat is om meer te lees in 'n korter tyd. </a:t>
            </a:r>
          </a:p>
          <a:p>
            <a:pPr marL="342900" lvl="0" indent="-342900" eaLnBrk="0" fontAlgn="base" hangingPunct="0">
              <a:lnSpc>
                <a:spcPct val="100000"/>
              </a:lnSpc>
              <a:spcBef>
                <a:spcPct val="0"/>
              </a:spcBef>
              <a:spcAft>
                <a:spcPct val="0"/>
              </a:spcAft>
              <a:buFont typeface="Arial" panose="020B0604020202020204" pitchFamily="34" charset="0"/>
              <a:buChar char="•"/>
            </a:pPr>
            <a:r>
              <a:rPr lang="nl-NL" altLang="en-US" sz="2400" dirty="0"/>
              <a:t>Leesvoorwaardes is ook belangrik. Faktore soos goeie beligting en min afleidings kan die proses makliker maak.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800" b="0" i="0" u="none" strike="noStrike" cap="none" normalizeH="0" baseline="0" dirty="0">
              <a:ln>
                <a:noFill/>
              </a:ln>
              <a:solidFill>
                <a:schemeClr val="tx1"/>
              </a:solidFill>
              <a:effectLst/>
              <a:latin typeface="Arial" panose="020B0604020202020204" pitchFamily="34" charset="0"/>
            </a:endParaRPr>
          </a:p>
          <a:p>
            <a:endParaRPr lang="en-US" dirty="0"/>
          </a:p>
        </p:txBody>
      </p:sp>
      <p:pic>
        <p:nvPicPr>
          <p:cNvPr id="10" name="Picture 9" descr="Graphical user interface&#10;&#10;Description automatically generated with medium confidence">
            <a:extLst>
              <a:ext uri="{FF2B5EF4-FFF2-40B4-BE49-F238E27FC236}">
                <a16:creationId xmlns:a16="http://schemas.microsoft.com/office/drawing/2014/main" id="{9DB3A650-D969-44BA-B744-06BECAD44576}"/>
              </a:ext>
            </a:extLst>
          </p:cNvPr>
          <p:cNvPicPr>
            <a:picLocks noChangeAspect="1"/>
          </p:cNvPicPr>
          <p:nvPr/>
        </p:nvPicPr>
        <p:blipFill rotWithShape="1">
          <a:blip r:embed="rId3">
            <a:extLst>
              <a:ext uri="{28A0092B-C50C-407E-A947-70E740481C1C}">
                <a14:useLocalDpi xmlns:a14="http://schemas.microsoft.com/office/drawing/2010/main" val="0"/>
              </a:ext>
            </a:extLst>
          </a:blip>
          <a:srcRect l="5484" t="15233" r="50643" b="15528"/>
          <a:stretch/>
        </p:blipFill>
        <p:spPr bwMode="auto">
          <a:xfrm>
            <a:off x="248882" y="4637569"/>
            <a:ext cx="1831802" cy="1733736"/>
          </a:xfrm>
          <a:prstGeom prst="flowChartConnector">
            <a:avLst/>
          </a:prstGeom>
          <a:noFill/>
          <a:ln>
            <a:noFill/>
          </a:ln>
          <a:extLst>
            <a:ext uri="{53640926-AAD7-44D8-BBD7-CCE9431645EC}">
              <a14:shadowObscured xmlns:a14="http://schemas.microsoft.com/office/drawing/2010/main"/>
            </a:ext>
          </a:extLst>
        </p:spPr>
      </p:pic>
      <p:pic>
        <p:nvPicPr>
          <p:cNvPr id="11" name="Picture 10" descr="Graphical user interface&#10;&#10;Description automatically generated with medium confidence">
            <a:extLst>
              <a:ext uri="{FF2B5EF4-FFF2-40B4-BE49-F238E27FC236}">
                <a16:creationId xmlns:a16="http://schemas.microsoft.com/office/drawing/2014/main" id="{41BF071F-C392-46D2-99D5-C5EDD8374A40}"/>
              </a:ext>
            </a:extLst>
          </p:cNvPr>
          <p:cNvPicPr>
            <a:picLocks noChangeAspect="1"/>
          </p:cNvPicPr>
          <p:nvPr/>
        </p:nvPicPr>
        <p:blipFill rotWithShape="1">
          <a:blip r:embed="rId3">
            <a:extLst>
              <a:ext uri="{28A0092B-C50C-407E-A947-70E740481C1C}">
                <a14:useLocalDpi xmlns:a14="http://schemas.microsoft.com/office/drawing/2010/main" val="0"/>
              </a:ext>
            </a:extLst>
          </a:blip>
          <a:srcRect l="52514" t="15233" r="5773" b="15528"/>
          <a:stretch/>
        </p:blipFill>
        <p:spPr bwMode="auto">
          <a:xfrm>
            <a:off x="299509" y="486695"/>
            <a:ext cx="1740921" cy="1733736"/>
          </a:xfrm>
          <a:prstGeom prst="flowChartConnector">
            <a:avLst/>
          </a:prstGeom>
          <a:noFill/>
          <a:ln>
            <a:noFill/>
          </a:ln>
          <a:extLst>
            <a:ext uri="{53640926-AAD7-44D8-BBD7-CCE9431645EC}">
              <a14:shadowObscured xmlns:a14="http://schemas.microsoft.com/office/drawing/2010/main"/>
            </a:ext>
          </a:extLst>
        </p:spPr>
      </p:pic>
      <p:pic>
        <p:nvPicPr>
          <p:cNvPr id="6145" name="Picture 4543" descr="Yes, There Is Evidence That Building Knowledge Boosts Reading Comprehension">
            <a:extLst>
              <a:ext uri="{FF2B5EF4-FFF2-40B4-BE49-F238E27FC236}">
                <a16:creationId xmlns:a16="http://schemas.microsoft.com/office/drawing/2014/main" id="{1BD974E5-9276-43AD-BE9F-A34D3DA305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076" r="44673"/>
          <a:stretch>
            <a:fillRect/>
          </a:stretch>
        </p:blipFill>
        <p:spPr bwMode="auto">
          <a:xfrm>
            <a:off x="299509" y="2345531"/>
            <a:ext cx="1781175" cy="216693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3959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3F684F-A95B-4972-9A30-74902D59108F}"/>
              </a:ext>
            </a:extLst>
          </p:cNvPr>
          <p:cNvSpPr>
            <a:spLocks noGrp="1"/>
          </p:cNvSpPr>
          <p:nvPr>
            <p:ph type="title"/>
          </p:nvPr>
        </p:nvSpPr>
        <p:spPr>
          <a:xfrm>
            <a:off x="2070395" y="318603"/>
            <a:ext cx="8906898" cy="754584"/>
          </a:xfrm>
        </p:spPr>
        <p:txBody>
          <a:bodyPr>
            <a:normAutofit fontScale="90000"/>
          </a:bodyPr>
          <a:lstStyle/>
          <a:p>
            <a:r>
              <a:rPr lang="en-US" dirty="0" err="1"/>
              <a:t>Verbetering</a:t>
            </a:r>
            <a:r>
              <a:rPr lang="en-US" dirty="0"/>
              <a:t> van </a:t>
            </a:r>
            <a:r>
              <a:rPr lang="en-US" dirty="0" err="1"/>
              <a:t>jou</a:t>
            </a:r>
            <a:r>
              <a:rPr lang="en-US" dirty="0"/>
              <a:t> </a:t>
            </a:r>
            <a:r>
              <a:rPr lang="en-US" dirty="0" err="1"/>
              <a:t>skryfvaardighede</a:t>
            </a:r>
            <a:r>
              <a:rPr lang="en-US" dirty="0"/>
              <a:t>:</a:t>
            </a:r>
          </a:p>
        </p:txBody>
      </p:sp>
      <p:sp>
        <p:nvSpPr>
          <p:cNvPr id="9219" name="Rectangle 8">
            <a:extLst>
              <a:ext uri="{FF2B5EF4-FFF2-40B4-BE49-F238E27FC236}">
                <a16:creationId xmlns:a16="http://schemas.microsoft.com/office/drawing/2014/main" id="{A17D04F1-4318-4DD6-B27E-D66AE4D426B2}"/>
              </a:ext>
            </a:extLst>
          </p:cNvPr>
          <p:cNvSpPr>
            <a:spLocks noGrp="1" noChangeArrowheads="1"/>
          </p:cNvSpPr>
          <p:nvPr>
            <p:ph type="body" sz="quarter" idx="11"/>
          </p:nvPr>
        </p:nvSpPr>
        <p:spPr>
          <a:xfrm>
            <a:off x="2017710" y="915539"/>
            <a:ext cx="9920222" cy="5103124"/>
          </a:xfrm>
        </p:spPr>
        <p:txBody>
          <a:bodyPr wrap="square" anchor="t">
            <a:normAutofit fontScale="92500" lnSpcReduction="20000"/>
          </a:bodyPr>
          <a:lstStyle/>
          <a:p>
            <a:pPr marL="342900" lvl="0" indent="-342900">
              <a:lnSpc>
                <a:spcPct val="115000"/>
              </a:lnSpc>
              <a:buFont typeface="Symbol" panose="05050102010706020507" pitchFamily="18" charset="2"/>
              <a:buChar char=""/>
            </a:pPr>
            <a:r>
              <a:rPr lang="nl-NL" dirty="0"/>
              <a:t>As jy van 'n woordeboek gebruik maak, kan dit help om woorde te verstaan waarvan jy onseker is en uiteindelik jou woordeskat uitbrei. In 'n handboek vind jy dikwels 'n woordelys vir hierdie doel.</a:t>
            </a:r>
          </a:p>
          <a:p>
            <a:pPr marL="342900" lvl="0" indent="-342900">
              <a:lnSpc>
                <a:spcPct val="115000"/>
              </a:lnSpc>
              <a:buFont typeface="Symbol" panose="05050102010706020507" pitchFamily="18" charset="2"/>
              <a:buChar char=""/>
            </a:pPr>
            <a:r>
              <a:rPr lang="nl-NL" dirty="0"/>
              <a:t>As jy jou skryfwerk soveel as moontlik oefen (veral as jy in 'n tweede taal skryf), sal dit ook help om jou vaardighede te versterk. Oefen langer paragraaf-styl antwoorde – dit sal jou ook help om jouself uit te druk. </a:t>
            </a:r>
          </a:p>
          <a:p>
            <a:pPr marL="342900" lvl="0" indent="-342900">
              <a:lnSpc>
                <a:spcPct val="115000"/>
              </a:lnSpc>
              <a:buFont typeface="Symbol" panose="05050102010706020507" pitchFamily="18" charset="2"/>
              <a:buChar char=""/>
            </a:pPr>
            <a:r>
              <a:rPr lang="nl-NL" dirty="0"/>
              <a:t>Skenk aandag aan spelling, grammatika, leestekens en sinstruktuur - dit is belangrik om jou werk weer te lees sodra jy klaar is, om seker te maak dat alles sin maak.</a:t>
            </a:r>
          </a:p>
          <a:p>
            <a:pPr marL="342900" lvl="0" indent="-342900">
              <a:lnSpc>
                <a:spcPct val="115000"/>
              </a:lnSpc>
              <a:buFont typeface="Symbol" panose="05050102010706020507" pitchFamily="18" charset="2"/>
              <a:buChar char=""/>
            </a:pPr>
            <a:r>
              <a:rPr lang="nl-NL" dirty="0"/>
              <a:t>Begrip is belangrik. Jy moet die inligting wat jy gelees het, kan verstaan sodat jy vrae korrek beantwoord. Plagiaat moet altyd vermy word. </a:t>
            </a:r>
          </a:p>
          <a:p>
            <a:pPr marL="342900" lvl="0" indent="-342900">
              <a:lnSpc>
                <a:spcPct val="115000"/>
              </a:lnSpc>
              <a:buFont typeface="Symbol" panose="05050102010706020507" pitchFamily="18" charset="2"/>
              <a:buChar char=""/>
            </a:pPr>
            <a:r>
              <a:rPr lang="nl-NL" dirty="0"/>
              <a:t>Memorisering kan ook help. Die gebruik van jou leerstyl sal jou help om dinge meer effektief te onthou. </a:t>
            </a:r>
          </a:p>
          <a:p>
            <a:pPr marL="342900" lvl="0" indent="-342900">
              <a:lnSpc>
                <a:spcPct val="115000"/>
              </a:lnSpc>
              <a:buFont typeface="Symbol" panose="05050102010706020507" pitchFamily="18" charset="2"/>
              <a:buChar char=""/>
            </a:pPr>
            <a:r>
              <a:rPr lang="nl-NL" dirty="0"/>
              <a:t>Faktore soos handskrifspoed en netjiesheid (wat die meganika van skryf is) is ook belangrik. Korrekte postuur en potloodgreep is belangrik. </a:t>
            </a:r>
          </a:p>
          <a:p>
            <a:endParaRPr lang="en-US" altLang="en-US" dirty="0"/>
          </a:p>
        </p:txBody>
      </p:sp>
      <p:pic>
        <p:nvPicPr>
          <p:cNvPr id="6" name="Picture 5" descr="Graphical user interface&#10;&#10;Description automatically generated with medium confidence">
            <a:extLst>
              <a:ext uri="{FF2B5EF4-FFF2-40B4-BE49-F238E27FC236}">
                <a16:creationId xmlns:a16="http://schemas.microsoft.com/office/drawing/2014/main" id="{343E482B-0C14-4718-9576-6C93DABE60E8}"/>
              </a:ext>
            </a:extLst>
          </p:cNvPr>
          <p:cNvPicPr>
            <a:picLocks noChangeAspect="1"/>
          </p:cNvPicPr>
          <p:nvPr/>
        </p:nvPicPr>
        <p:blipFill rotWithShape="1">
          <a:blip r:embed="rId3">
            <a:extLst>
              <a:ext uri="{28A0092B-C50C-407E-A947-70E740481C1C}">
                <a14:useLocalDpi xmlns:a14="http://schemas.microsoft.com/office/drawing/2010/main" val="0"/>
              </a:ext>
            </a:extLst>
          </a:blip>
          <a:srcRect l="5484" t="15233" r="50643" b="15528"/>
          <a:stretch/>
        </p:blipFill>
        <p:spPr bwMode="auto">
          <a:xfrm>
            <a:off x="174548" y="4736913"/>
            <a:ext cx="1831802" cy="1733736"/>
          </a:xfrm>
          <a:prstGeom prst="flowChartConnector">
            <a:avLst/>
          </a:prstGeom>
          <a:noFill/>
          <a:ln>
            <a:noFill/>
          </a:ln>
          <a:extLst>
            <a:ext uri="{53640926-AAD7-44D8-BBD7-CCE9431645EC}">
              <a14:shadowObscured xmlns:a14="http://schemas.microsoft.com/office/drawing/2010/main"/>
            </a:ext>
          </a:extLst>
        </p:spPr>
      </p:pic>
      <p:pic>
        <p:nvPicPr>
          <p:cNvPr id="7" name="Picture 6" descr="Graphical user interface&#10;&#10;Description automatically generated with medium confidence">
            <a:extLst>
              <a:ext uri="{FF2B5EF4-FFF2-40B4-BE49-F238E27FC236}">
                <a16:creationId xmlns:a16="http://schemas.microsoft.com/office/drawing/2014/main" id="{B5AE41D8-0BF1-4EE0-9AF7-8EF365B8DC20}"/>
              </a:ext>
            </a:extLst>
          </p:cNvPr>
          <p:cNvPicPr>
            <a:picLocks noChangeAspect="1"/>
          </p:cNvPicPr>
          <p:nvPr/>
        </p:nvPicPr>
        <p:blipFill rotWithShape="1">
          <a:blip r:embed="rId3">
            <a:extLst>
              <a:ext uri="{28A0092B-C50C-407E-A947-70E740481C1C}">
                <a14:useLocalDpi xmlns:a14="http://schemas.microsoft.com/office/drawing/2010/main" val="0"/>
              </a:ext>
            </a:extLst>
          </a:blip>
          <a:srcRect l="52514" t="15233" r="5773" b="15528"/>
          <a:stretch/>
        </p:blipFill>
        <p:spPr bwMode="auto">
          <a:xfrm>
            <a:off x="204889" y="871623"/>
            <a:ext cx="1740921" cy="1733736"/>
          </a:xfrm>
          <a:prstGeom prst="flowChartConnector">
            <a:avLst/>
          </a:prstGeom>
          <a:noFill/>
          <a:ln>
            <a:noFill/>
          </a:ln>
          <a:extLst>
            <a:ext uri="{53640926-AAD7-44D8-BBD7-CCE9431645EC}">
              <a14:shadowObscured xmlns:a14="http://schemas.microsoft.com/office/drawing/2010/main"/>
            </a:ext>
          </a:extLst>
        </p:spPr>
      </p:pic>
      <p:pic>
        <p:nvPicPr>
          <p:cNvPr id="7172" name="Picture 4" descr="Crayon Clipart Stationary - Pencils And Crayons Clipart, HD Png Download , Transparent  Png Image - PNGitem">
            <a:extLst>
              <a:ext uri="{FF2B5EF4-FFF2-40B4-BE49-F238E27FC236}">
                <a16:creationId xmlns:a16="http://schemas.microsoft.com/office/drawing/2014/main" id="{D1C39B7A-9595-4993-BF0C-99BE5415B1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068" y="2742518"/>
            <a:ext cx="1816327" cy="185723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49F8C2-EF43-46A9-AE9B-EB43FC760A6A}"/>
              </a:ext>
            </a:extLst>
          </p:cNvPr>
          <p:cNvSpPr>
            <a:spLocks noGrp="1"/>
          </p:cNvSpPr>
          <p:nvPr>
            <p:ph type="title"/>
          </p:nvPr>
        </p:nvSpPr>
        <p:spPr>
          <a:xfrm>
            <a:off x="664759" y="461984"/>
            <a:ext cx="6477000" cy="790019"/>
          </a:xfrm>
        </p:spPr>
        <p:txBody>
          <a:bodyPr/>
          <a:lstStyle/>
          <a:p>
            <a:pPr algn="ctr"/>
            <a:r>
              <a:rPr lang="en-US" dirty="0" err="1"/>
              <a:t>Redes</a:t>
            </a:r>
            <a:r>
              <a:rPr lang="en-US" dirty="0"/>
              <a:t> om </a:t>
            </a:r>
            <a:r>
              <a:rPr lang="en-US" dirty="0" err="1"/>
              <a:t>te</a:t>
            </a:r>
            <a:r>
              <a:rPr lang="en-US" dirty="0"/>
              <a:t> lees </a:t>
            </a:r>
            <a:r>
              <a:rPr lang="en-US" dirty="0" err="1"/>
              <a:t>en</a:t>
            </a:r>
            <a:r>
              <a:rPr lang="en-US" dirty="0"/>
              <a:t> </a:t>
            </a:r>
            <a:r>
              <a:rPr lang="en-US" dirty="0" err="1"/>
              <a:t>skryf</a:t>
            </a:r>
            <a:r>
              <a:rPr lang="en-US" dirty="0"/>
              <a:t>:</a:t>
            </a:r>
          </a:p>
        </p:txBody>
      </p:sp>
      <p:pic>
        <p:nvPicPr>
          <p:cNvPr id="5" name="Picture 4" descr="Graphical user interface&#10;&#10;Description automatically generated with medium confidence">
            <a:extLst>
              <a:ext uri="{FF2B5EF4-FFF2-40B4-BE49-F238E27FC236}">
                <a16:creationId xmlns:a16="http://schemas.microsoft.com/office/drawing/2014/main" id="{D65A190E-3630-44E1-A2B2-CB153BD29FD5}"/>
              </a:ext>
            </a:extLst>
          </p:cNvPr>
          <p:cNvPicPr>
            <a:picLocks noChangeAspect="1"/>
          </p:cNvPicPr>
          <p:nvPr/>
        </p:nvPicPr>
        <p:blipFill rotWithShape="1">
          <a:blip r:embed="rId3">
            <a:extLst>
              <a:ext uri="{28A0092B-C50C-407E-A947-70E740481C1C}">
                <a14:useLocalDpi xmlns:a14="http://schemas.microsoft.com/office/drawing/2010/main" val="0"/>
              </a:ext>
            </a:extLst>
          </a:blip>
          <a:srcRect l="5484" t="15233" r="50643" b="15528"/>
          <a:stretch/>
        </p:blipFill>
        <p:spPr bwMode="auto">
          <a:xfrm>
            <a:off x="9102693" y="3443655"/>
            <a:ext cx="1831802" cy="1733736"/>
          </a:xfrm>
          <a:prstGeom prst="flowChartConnector">
            <a:avLst/>
          </a:prstGeom>
          <a:noFill/>
          <a:ln>
            <a:noFill/>
          </a:ln>
          <a:extLst>
            <a:ext uri="{53640926-AAD7-44D8-BBD7-CCE9431645EC}">
              <a14:shadowObscured xmlns:a14="http://schemas.microsoft.com/office/drawing/2010/main"/>
            </a:ext>
          </a:extLst>
        </p:spPr>
      </p:pic>
      <p:pic>
        <p:nvPicPr>
          <p:cNvPr id="6" name="Picture 5" descr="Graphical user interface&#10;&#10;Description automatically generated with medium confidence">
            <a:extLst>
              <a:ext uri="{FF2B5EF4-FFF2-40B4-BE49-F238E27FC236}">
                <a16:creationId xmlns:a16="http://schemas.microsoft.com/office/drawing/2014/main" id="{0E18DC3A-7491-4D19-A674-EDD4A2D830AD}"/>
              </a:ext>
            </a:extLst>
          </p:cNvPr>
          <p:cNvPicPr>
            <a:picLocks noChangeAspect="1"/>
          </p:cNvPicPr>
          <p:nvPr/>
        </p:nvPicPr>
        <p:blipFill rotWithShape="1">
          <a:blip r:embed="rId3">
            <a:extLst>
              <a:ext uri="{28A0092B-C50C-407E-A947-70E740481C1C}">
                <a14:useLocalDpi xmlns:a14="http://schemas.microsoft.com/office/drawing/2010/main" val="0"/>
              </a:ext>
            </a:extLst>
          </a:blip>
          <a:srcRect l="52514" t="15233" r="5773" b="15528"/>
          <a:stretch/>
        </p:blipFill>
        <p:spPr bwMode="auto">
          <a:xfrm>
            <a:off x="9193574" y="1644640"/>
            <a:ext cx="1740921" cy="1733736"/>
          </a:xfrm>
          <a:prstGeom prst="flowChartConnector">
            <a:avLst/>
          </a:prstGeom>
          <a:noFill/>
          <a:ln>
            <a:noFill/>
          </a:ln>
          <a:extLst>
            <a:ext uri="{53640926-AAD7-44D8-BBD7-CCE9431645EC}">
              <a14:shadowObscured xmlns:a14="http://schemas.microsoft.com/office/drawing/2010/main"/>
            </a:ext>
          </a:extLst>
        </p:spPr>
      </p:pic>
      <p:graphicFrame>
        <p:nvGraphicFramePr>
          <p:cNvPr id="8" name="Diagram 7">
            <a:extLst>
              <a:ext uri="{FF2B5EF4-FFF2-40B4-BE49-F238E27FC236}">
                <a16:creationId xmlns:a16="http://schemas.microsoft.com/office/drawing/2014/main" id="{BC4426C4-0540-41C6-B6DF-56ACB4038519}"/>
              </a:ext>
            </a:extLst>
          </p:cNvPr>
          <p:cNvGraphicFramePr/>
          <p:nvPr>
            <p:extLst>
              <p:ext uri="{D42A27DB-BD31-4B8C-83A1-F6EECF244321}">
                <p14:modId xmlns:p14="http://schemas.microsoft.com/office/powerpoint/2010/main" val="4021077108"/>
              </p:ext>
            </p:extLst>
          </p:nvPr>
        </p:nvGraphicFramePr>
        <p:xfrm>
          <a:off x="136477" y="1473958"/>
          <a:ext cx="7533564" cy="51179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6236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Custom 58">
      <a:dk1>
        <a:srgbClr val="000000"/>
      </a:dk1>
      <a:lt1>
        <a:srgbClr val="FFFFFF"/>
      </a:lt1>
      <a:dk2>
        <a:srgbClr val="000000"/>
      </a:dk2>
      <a:lt2>
        <a:srgbClr val="E6E6E6"/>
      </a:lt2>
      <a:accent1>
        <a:srgbClr val="F0E6DC"/>
      </a:accent1>
      <a:accent2>
        <a:srgbClr val="BB674B"/>
      </a:accent2>
      <a:accent3>
        <a:srgbClr val="516673"/>
      </a:accent3>
      <a:accent4>
        <a:srgbClr val="CE9061"/>
      </a:accent4>
      <a:accent5>
        <a:srgbClr val="B6B9AE"/>
      </a:accent5>
      <a:accent6>
        <a:srgbClr val="AC7528"/>
      </a:accent6>
      <a:hlink>
        <a:srgbClr val="DDAE6D"/>
      </a:hlink>
      <a:folHlink>
        <a:srgbClr val="C8882E"/>
      </a:folHlink>
    </a:clrScheme>
    <a:fontScheme name="Custom 4">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tive American Heritage Month presentation_TM10238373_Win32_v3" id="{A59F6A07-43C1-4490-A9F5-9BCE9BE7E2FE}" vid="{1738882F-F19B-43CF-9E19-DB53C2DBEFB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2" ma:contentTypeDescription="Create a new document." ma:contentTypeScope="" ma:versionID="5a5774fd28510f591f3d0476b60c796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656ce980f6f53fc96333c5ee30c32b6"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40004F-ECBB-442F-B301-37AB54AF87E9}">
  <ds:schemaRefs>
    <ds:schemaRef ds:uri="http://purl.org/dc/elements/1.1/"/>
    <ds:schemaRef ds:uri="http://schemas.microsoft.com/office/2006/documentManagement/types"/>
    <ds:schemaRef ds:uri="http://schemas.microsoft.com/office/2006/metadata/properties"/>
    <ds:schemaRef ds:uri="http://www.w3.org/XML/1998/namespace"/>
    <ds:schemaRef ds:uri="http://purl.org/dc/dcmitype/"/>
    <ds:schemaRef ds:uri="http://purl.org/dc/terms/"/>
    <ds:schemaRef ds:uri="http://schemas.openxmlformats.org/package/2006/metadata/core-properties"/>
    <ds:schemaRef ds:uri="http://schemas.microsoft.com/office/infopath/2007/PartnerControls"/>
    <ds:schemaRef ds:uri="16c05727-aa75-4e4a-9b5f-8a80a1165891"/>
    <ds:schemaRef ds:uri="230e9df3-be65-4c73-a93b-d1236ebd677e"/>
    <ds:schemaRef ds:uri="71af3243-3dd4-4a8d-8c0d-dd76da1f02a5"/>
    <ds:schemaRef ds:uri="http://schemas.microsoft.com/sharepoint/v3"/>
  </ds:schemaRefs>
</ds:datastoreItem>
</file>

<file path=customXml/itemProps2.xml><?xml version="1.0" encoding="utf-8"?>
<ds:datastoreItem xmlns:ds="http://schemas.openxmlformats.org/officeDocument/2006/customXml" ds:itemID="{1DDB3AF2-C017-4CD2-A76B-876D62AC39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07E98E9-8195-4D38-9683-95341A738032}">
  <ds:schemaRefs>
    <ds:schemaRef ds:uri="http://schemas.microsoft.com/sharepoint/v3/contenttype/forms"/>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Native American Heritage Month presentation</Template>
  <TotalTime>3606</TotalTime>
  <Words>1989</Words>
  <Application>Microsoft Office PowerPoint</Application>
  <PresentationFormat>Widescreen</PresentationFormat>
  <Paragraphs>143</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Agency FB</vt:lpstr>
      <vt:lpstr>Arial</vt:lpstr>
      <vt:lpstr>Calibri</vt:lpstr>
      <vt:lpstr>Segoe UI</vt:lpstr>
      <vt:lpstr>Segoe UI Semibold</vt:lpstr>
      <vt:lpstr>Symbol</vt:lpstr>
      <vt:lpstr>Office Theme</vt:lpstr>
      <vt:lpstr>Lees en skryf vir VERSKILLENDE DOELEINDES</vt:lpstr>
      <vt:lpstr>Lees en skryf: </vt:lpstr>
      <vt:lpstr>So, wat is lees en skryf?</vt:lpstr>
      <vt:lpstr>PowerPoint Presentation</vt:lpstr>
      <vt:lpstr>Joernaalinskrywings:</vt:lpstr>
      <vt:lpstr>Verbeter jou vaardighede: </vt:lpstr>
      <vt:lpstr>Verbetering van jou leesvaardighede:</vt:lpstr>
      <vt:lpstr>Verbetering van jou skryfvaardighede:</vt:lpstr>
      <vt:lpstr>Redes om te lees en skryf:</vt:lpstr>
      <vt:lpstr>JOERNAALINSKRYWINGS:</vt:lpstr>
      <vt:lpstr>PowerPoint Presentation</vt:lpstr>
      <vt:lpstr>Tipes joernale</vt:lpstr>
      <vt:lpstr>Vrae of opmerkings?</vt:lpstr>
      <vt:lpstr>Finale refleksie</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Native American Heritage Month</dc:title>
  <dc:subject/>
  <dc:creator>Kerri Cunningham</dc:creator>
  <cp:keywords/>
  <dc:description/>
  <cp:lastModifiedBy>Carsten Gertz</cp:lastModifiedBy>
  <cp:revision>21</cp:revision>
  <dcterms:created xsi:type="dcterms:W3CDTF">2022-02-13T12:17:19Z</dcterms:created>
  <dcterms:modified xsi:type="dcterms:W3CDTF">2022-11-04T06:13:49Z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