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Lst>
  <p:notesMasterIdLst>
    <p:notesMasterId r:id="rId9"/>
  </p:notesMasterIdLst>
  <p:sldIdLst>
    <p:sldId id="256" r:id="rId2"/>
    <p:sldId id="261" r:id="rId3"/>
    <p:sldId id="260" r:id="rId4"/>
    <p:sldId id="257" r:id="rId5"/>
    <p:sldId id="290" r:id="rId6"/>
    <p:sldId id="262" r:id="rId7"/>
    <p:sldId id="278"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1BC83D-570C-4F13-B208-822E11A3F004}" v="25" dt="2022-06-24T01:49:29.826"/>
  </p1510:revLst>
</p1510:revInfo>
</file>

<file path=ppt/tableStyles.xml><?xml version="1.0" encoding="utf-8"?>
<a:tblStyleLst xmlns:a="http://schemas.openxmlformats.org/drawingml/2006/main" def="{22EA9985-20A3-4751-B8BE-6E8CCCDDBA58}">
  <a:tblStyle styleId="{22EA9985-20A3-4751-B8BE-6E8CCCDDBA5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170" autoAdjust="0"/>
  </p:normalViewPr>
  <p:slideViewPr>
    <p:cSldViewPr snapToGrid="0">
      <p:cViewPr varScale="1">
        <p:scale>
          <a:sx n="114" d="100"/>
          <a:sy n="114" d="100"/>
        </p:scale>
        <p:origin x="9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QlmEfeC1DO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6"/>
        <p:cNvGrpSpPr/>
        <p:nvPr/>
      </p:nvGrpSpPr>
      <p:grpSpPr>
        <a:xfrm>
          <a:off x="0" y="0"/>
          <a:ext cx="0" cy="0"/>
          <a:chOff x="0" y="0"/>
          <a:chExt cx="0" cy="0"/>
        </a:xfrm>
      </p:grpSpPr>
      <p:sp>
        <p:nvSpPr>
          <p:cNvPr id="2747" name="Google Shape;274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8" name="Google Shape;274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vandag se les sal ons fokus op</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Die besluitnemingsproses: Stappe in die keuse van ‘n loopbaankategorie met betrekking tot individuele sterk punte, vermoëns, belangstellings en passie.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5"/>
        <p:cNvGrpSpPr/>
        <p:nvPr/>
      </p:nvGrpSpPr>
      <p:grpSpPr>
        <a:xfrm>
          <a:off x="0" y="0"/>
          <a:ext cx="0" cy="0"/>
          <a:chOff x="0" y="0"/>
          <a:chExt cx="0" cy="0"/>
        </a:xfrm>
      </p:grpSpPr>
      <p:sp>
        <p:nvSpPr>
          <p:cNvPr id="2836" name="Google Shape;2836;gf3ab4a4df8_2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7" name="Google Shape;2837;gf3ab4a4df8_2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Wat is besluitneming?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Mense sê dikwels dat hulle dit moeilik vind om besluite te neem.</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Ongelukkig moet ons almal die hele tyd besluite neem, wat wissel van onbenullige kwessies soos wat om vir middagete te hê, tot lewensveranderende besluite, soos waar en wat om te studeer.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endPar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Sommige mense stel besluite uit deur eindeloos na meer inligting te soek of ander mense te kry om hul aanbevelings aan te bied.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Ander wend hulle tot besluitneming deur te stem, 'n speld in 'n lys te steek of 'n muntstuk te gooi.</a:t>
            </a:r>
          </a:p>
          <a:p>
            <a:pPr marL="158750" indent="0">
              <a:lnSpc>
                <a:spcPct val="107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Besluitneming is die proses om keuses te maak deur 'n besluit te identifiseer, inligting in te samel en alternatiewe oplossings te evalueer. Die gebruik van 'n stap-vir-stap besluitnemingsproses sal jou help om meer doelbewuste, deurdagte besluite te neem deur relevante inligting te organiseer en alternatiewe te definieer</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sy eenvoudigste sin, is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besluitneming</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die daad om tussen twee of meer aksies te kies.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 die wyer proses van probleemoplossing, behels besluitneming die keuse tussen moontlike oplossings vir 'n probleem. Besluite kan geneem word deur óf 'n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intuïtiewe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of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beredeneerde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proses, óf 'n kombinasie van die twee.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b="1" i="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Nota aan onderwyser: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Herinner leerders dat ons gekyk het na </a:t>
            </a: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probleemoplossingsvaardighede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Graad 8 Kwartaal 1 SS Seksualiteit Week 4-5 (Les 2), dit was verwant aan Identiteitsvorming en Ontwikkeling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Graad 8 Kwartaal 1 SS Verhoudings Week 6-7 (Les 2), dit het verband gehou met Toepaslike gedrag in 'n verhouding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Herinner leerders daaraan dat ons gekyk het na </a:t>
            </a:r>
            <a:r>
              <a:rPr lang="af-ZA" sz="1800" b="1"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besluitnemingsvaardighede</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in: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Graad 8 Kwartaal 2 GSOV Dwelmmisbruik Week 5-7 (Les 2), wat verband gehou het met Weiering en Besluitnemingsvaardighede.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6"/>
        <p:cNvGrpSpPr/>
        <p:nvPr/>
      </p:nvGrpSpPr>
      <p:grpSpPr>
        <a:xfrm>
          <a:off x="0" y="0"/>
          <a:ext cx="0" cy="0"/>
          <a:chOff x="0" y="0"/>
          <a:chExt cx="0" cy="0"/>
        </a:xfrm>
      </p:grpSpPr>
      <p:sp>
        <p:nvSpPr>
          <p:cNvPr id="2817" name="Google Shape;2817;g1140b48825f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8" name="Google Shape;2818;g1140b48825f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Hoe kan jy besluitneming toepas?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Kyk </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video: </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Innoventure Jr: Making decisions</a:t>
            </a:r>
            <a:r>
              <a:rPr lang="af-ZA" sz="1800"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hlinkClick r:id="rId3"/>
              </a:rPr>
              <a:t>  https://www.youtube.com/watch?v=QlmEfeC1DO4</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(1min 23s)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Wat neem die klas weg? Wat sê hierdie video vir ons?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6"/>
        <p:cNvGrpSpPr/>
        <p:nvPr/>
      </p:nvGrpSpPr>
      <p:grpSpPr>
        <a:xfrm>
          <a:off x="0" y="0"/>
          <a:ext cx="0" cy="0"/>
          <a:chOff x="0" y="0"/>
          <a:chExt cx="0" cy="0"/>
        </a:xfrm>
      </p:grpSpPr>
      <p:sp>
        <p:nvSpPr>
          <p:cNvPr id="2757" name="Google Shape;2757;g1140b48825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8" name="Google Shape;2758;g1140b48825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Die keuse van 'n loopbaan is een van die grootste besluite wat jy ooit sal neem.</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Dit is belangrik dat dit iets is waaraan jy tyd bestee om jou opsies te oorweeg en dat jy die regte besluit neem. Jy kan gebruik maak van 'n stap-vir-stap besluitnemingsproses om jou te help om uit te vind wat die beste vir jou is. </a:t>
            </a:r>
          </a:p>
          <a:p>
            <a:pPr marL="158750" indent="0">
              <a:lnSpc>
                <a:spcPct val="115000"/>
              </a:lnSpc>
              <a:spcAft>
                <a:spcPts val="800"/>
              </a:spcAft>
              <a:buNone/>
            </a:pPr>
            <a:endPar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Wat by een persoon pas, pas dalk nie noodwendig by 'n ander nie, dit gaan oor jou, jou behoeftes en jou begeertes.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6"/>
        <p:cNvGrpSpPr/>
        <p:nvPr/>
      </p:nvGrpSpPr>
      <p:grpSpPr>
        <a:xfrm>
          <a:off x="0" y="0"/>
          <a:ext cx="0" cy="0"/>
          <a:chOff x="0" y="0"/>
          <a:chExt cx="0" cy="0"/>
        </a:xfrm>
      </p:grpSpPr>
      <p:sp>
        <p:nvSpPr>
          <p:cNvPr id="2817" name="Google Shape;2817;g1140b48825f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8" name="Google Shape;2818;g1140b48825f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3200" b="1" dirty="0">
                <a:solidFill>
                  <a:srgbClr val="385623"/>
                </a:solidFill>
                <a:effectLst/>
              </a:rPr>
              <a:t>DIE PROSES</a:t>
            </a:r>
            <a:r>
              <a:rPr lang="en-ZA" sz="3200" dirty="0">
                <a:effectLst/>
              </a:rPr>
              <a:t> </a:t>
            </a: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p>
          <a:p>
            <a:pPr marL="158750" indent="0">
              <a:lnSpc>
                <a:spcPct val="115000"/>
              </a:lnSpc>
              <a:spcAft>
                <a:spcPts val="800"/>
              </a:spcAft>
              <a:buNone/>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 Besluit - is een wanneer daar verskillende dinge is wat jy kan doen en jy kies een van hulle. </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Jy maak elke dag baie besluite. </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15320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7"/>
        <p:cNvGrpSpPr/>
        <p:nvPr/>
      </p:nvGrpSpPr>
      <p:grpSpPr>
        <a:xfrm>
          <a:off x="0" y="0"/>
          <a:ext cx="0" cy="0"/>
          <a:chOff x="0" y="0"/>
          <a:chExt cx="0" cy="0"/>
        </a:xfrm>
      </p:grpSpPr>
      <p:sp>
        <p:nvSpPr>
          <p:cNvPr id="2848" name="Google Shape;2848;g1140b48825f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9" name="Google Shape;2849;g1140b48825f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15000"/>
              </a:lnSpc>
              <a:spcAft>
                <a:spcPts val="800"/>
              </a:spcAft>
              <a:buNone/>
            </a:pP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Sien </a:t>
            </a:r>
            <a:r>
              <a:rPr lang="af-ZA"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af-ZA" sz="180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(bladsy 7)</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Stappe in die besluitnemingsproses: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KEN JOUSELF</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Wat is jou persoonlikheid? Wat is jou waardes? Dink aan jou sterk punte, vermoëns en passies.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VIND UIT OOR LOOPBAANKATEGORIEË</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Wat is die verskillende loopbaankategorieë? Wat is die belangstellings, vermoëns, denk- en leervaardighede en skoolvakke wat daarmee verband hou? </a:t>
            </a:r>
            <a:b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br>
            <a:r>
              <a:rPr lang="af-ZA" sz="1800" b="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(verwys na </a:t>
            </a:r>
            <a:r>
              <a:rPr lang="af-ZA"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Graad 8 Kwartaal 2 WVW Ses Loopbaankategorieë Lesvoorbereiding Week 2-4</a:t>
            </a: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en-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PAS JOUSELF AAN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Pas jouself by 'n loopbaankategorie wat die beste by JOU sterk punte, vermoëns, belangstellings en passies pas.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endParaRPr lang="af-Z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15000"/>
              </a:lnSpc>
              <a:spcAft>
                <a:spcPts val="800"/>
              </a:spcAft>
              <a:buNone/>
            </a:pP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As 'n voorstel kan leerders 'n paar minute gegee word om hierdie proses saam met 'n</a:t>
            </a:r>
            <a:r>
              <a:rPr lang="af-ZA" sz="1800" b="0" dirty="0">
                <a:effectLst/>
                <a:latin typeface="Calibri" panose="020F0502020204030204" pitchFamily="34" charset="0"/>
                <a:ea typeface="Calibri" panose="020F0502020204030204" pitchFamily="34" charset="0"/>
                <a:cs typeface="Times New Roman" panose="02020603050405020304" pitchFamily="18" charset="0"/>
              </a:rPr>
              <a:t> </a:t>
            </a:r>
            <a:r>
              <a:rPr lang="af-ZA" sz="18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maat te oefen deur hul prosesse aan mekaar te verduidelik.</a:t>
            </a:r>
            <a:endParaRPr lang="en-ZA"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8"/>
        <p:cNvGrpSpPr/>
        <p:nvPr/>
      </p:nvGrpSpPr>
      <p:grpSpPr>
        <a:xfrm>
          <a:off x="0" y="0"/>
          <a:ext cx="0" cy="0"/>
          <a:chOff x="0" y="0"/>
          <a:chExt cx="0" cy="0"/>
        </a:xfrm>
      </p:grpSpPr>
      <p:sp>
        <p:nvSpPr>
          <p:cNvPr id="3249" name="Google Shape;3249;g1140b48825f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0" name="Google Shape;3250;g1140b48825f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nSpc>
                <a:spcPct val="115000"/>
              </a:lnSpc>
              <a:spcBef>
                <a:spcPts val="0"/>
              </a:spcBef>
              <a:spcAft>
                <a:spcPts val="800"/>
              </a:spcAft>
              <a:buNone/>
            </a:pPr>
            <a:r>
              <a:rPr lang="nl-NL"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"Om besluite te neem is waarskynlik die belangrikste ding wat mense ooit doen. </a:t>
            </a:r>
            <a:br>
              <a:rPr lang="nl-NL"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br>
            <a:r>
              <a:rPr lang="nl-NL"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Niks gebeur totdat iemand 'n besluit neem nie" </a:t>
            </a:r>
            <a:r>
              <a:rPr lang="nl-NL" sz="1800" b="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deur Ezra Taft Benson</a:t>
            </a:r>
            <a:r>
              <a:rPr lang="nl-NL" sz="1800" i="1"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Hierdie punt is goed vir 'n klasbespreking - die belangrikheid daarvan om </a:t>
            </a:r>
            <a:r>
              <a:rPr lang="nl-NL" sz="1800" b="1"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GOEIE</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besluite te neem. </a:t>
            </a:r>
          </a:p>
          <a:p>
            <a:pPr marL="0" marR="0" indent="0">
              <a:lnSpc>
                <a:spcPct val="115000"/>
              </a:lnSpc>
              <a:spcBef>
                <a:spcPts val="0"/>
              </a:spcBef>
              <a:spcAft>
                <a:spcPts val="800"/>
              </a:spcAft>
              <a:buNone/>
            </a:pP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Na bespreking moet leerders bladsye 8-10 in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 </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voltooi.</a:t>
            </a:r>
          </a:p>
          <a:p>
            <a:pPr marL="0" marR="0" indent="0">
              <a:lnSpc>
                <a:spcPct val="115000"/>
              </a:lnSpc>
              <a:spcBef>
                <a:spcPts val="0"/>
              </a:spcBef>
              <a:spcAft>
                <a:spcPts val="800"/>
              </a:spcAft>
              <a:buNone/>
            </a:pP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Leerders kan Werkkaart vir huiswerk voltooi, maar moet hul antwoorde nasien met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3 - Werkkaart MEMO </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om te verseker dat konsepte korrek verstaan word. 
Verwys na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3 - Werkkaart MEMO </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vir antwoorde op die Werkkaart op bladsye 8-10 in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a:t>
            </a:r>
            <a:r>
              <a:rPr lang="nl-NL" sz="1800" b="0" i="0" u="none"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115000"/>
              </a:lnSpc>
              <a:spcBef>
                <a:spcPts val="0"/>
              </a:spcBef>
              <a:spcAft>
                <a:spcPts val="800"/>
              </a:spcAft>
              <a:buNone/>
            </a:pP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Deel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Inhoudsopsomming</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uit.</a:t>
            </a:r>
          </a:p>
          <a:p>
            <a:pPr marL="0" marR="0" indent="0">
              <a:lnSpc>
                <a:spcPct val="115000"/>
              </a:lnSpc>
              <a:spcBef>
                <a:spcPts val="0"/>
              </a:spcBef>
              <a:spcAft>
                <a:spcPts val="800"/>
              </a:spcAft>
              <a:buNone/>
            </a:pP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
Laastens, laat laaste 5min van die les vir leerders om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Finale Refleksie </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op bladsy 11 van die </a:t>
            </a:r>
            <a:r>
              <a:rPr lang="nl-NL" sz="1800" b="1" i="1" u="sng"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Les 1-3 - Werkboek </a:t>
            </a:r>
            <a:r>
              <a:rPr lang="nl-NL" sz="1800" i="0" dirty="0">
                <a:solidFill>
                  <a:srgbClr val="385623"/>
                </a:solidFill>
                <a:effectLst/>
                <a:latin typeface="Calibri" panose="020F0502020204030204" pitchFamily="34" charset="0"/>
                <a:ea typeface="Calibri" panose="020F0502020204030204" pitchFamily="34" charset="0"/>
                <a:cs typeface="Times New Roman" panose="02020603050405020304" pitchFamily="18" charset="0"/>
              </a:rPr>
              <a:t>te voltooi.
</a:t>
            </a:r>
            <a:endParaRPr i="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141500" y="1675700"/>
            <a:ext cx="6861000" cy="12891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36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225700" y="3004975"/>
            <a:ext cx="46926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chemeClr val="dk1"/>
                </a:solidFill>
                <a:latin typeface="Montserrat Medium"/>
                <a:ea typeface="Montserrat Medium"/>
                <a:cs typeface="Montserrat Medium"/>
                <a:sym typeface="Montserrat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5707044" y="23360"/>
            <a:ext cx="3436964" cy="1448578"/>
          </a:xfrm>
          <a:custGeom>
            <a:avLst/>
            <a:gdLst/>
            <a:ahLst/>
            <a:cxnLst/>
            <a:rect l="l" t="t" r="r" b="b"/>
            <a:pathLst>
              <a:path w="63893" h="26929" extrusionOk="0">
                <a:moveTo>
                  <a:pt x="5448" y="0"/>
                </a:moveTo>
                <a:cubicBezTo>
                  <a:pt x="0" y="12433"/>
                  <a:pt x="9985" y="26929"/>
                  <a:pt x="21300" y="26929"/>
                </a:cubicBezTo>
                <a:cubicBezTo>
                  <a:pt x="24990" y="26929"/>
                  <a:pt x="28821" y="25387"/>
                  <a:pt x="32305" y="21729"/>
                </a:cubicBezTo>
                <a:cubicBezTo>
                  <a:pt x="34968" y="18939"/>
                  <a:pt x="35577" y="17990"/>
                  <a:pt x="39897" y="17536"/>
                </a:cubicBezTo>
                <a:cubicBezTo>
                  <a:pt x="40297" y="17494"/>
                  <a:pt x="40711" y="17475"/>
                  <a:pt x="41138" y="17475"/>
                </a:cubicBezTo>
                <a:cubicBezTo>
                  <a:pt x="45581" y="17475"/>
                  <a:pt x="51353" y="19562"/>
                  <a:pt x="55592" y="19562"/>
                </a:cubicBezTo>
                <a:cubicBezTo>
                  <a:pt x="59388" y="19562"/>
                  <a:pt x="62079" y="18500"/>
                  <a:pt x="63892" y="16871"/>
                </a:cubicBezTo>
                <a:lnTo>
                  <a:pt x="638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6365765" y="23360"/>
            <a:ext cx="1825771" cy="968480"/>
            <a:chOff x="4529715" y="170635"/>
            <a:chExt cx="1825771" cy="968480"/>
          </a:xfrm>
        </p:grpSpPr>
        <p:sp>
          <p:nvSpPr>
            <p:cNvPr id="13" name="Google Shape;13;p2"/>
            <p:cNvSpPr/>
            <p:nvPr/>
          </p:nvSpPr>
          <p:spPr>
            <a:xfrm>
              <a:off x="4529715" y="170635"/>
              <a:ext cx="1825771" cy="968480"/>
            </a:xfrm>
            <a:custGeom>
              <a:avLst/>
              <a:gdLst/>
              <a:ahLst/>
              <a:cxnLst/>
              <a:rect l="l" t="t" r="r" b="b"/>
              <a:pathLst>
                <a:path w="33941" h="18004" fill="none" extrusionOk="0">
                  <a:moveTo>
                    <a:pt x="922" y="0"/>
                  </a:moveTo>
                  <a:cubicBezTo>
                    <a:pt x="610" y="1431"/>
                    <a:pt x="355" y="2890"/>
                    <a:pt x="199" y="4349"/>
                  </a:cubicBezTo>
                  <a:cubicBezTo>
                    <a:pt x="1" y="7352"/>
                    <a:pt x="511" y="10157"/>
                    <a:pt x="2451" y="12565"/>
                  </a:cubicBezTo>
                  <a:cubicBezTo>
                    <a:pt x="6446" y="17480"/>
                    <a:pt x="11361" y="18004"/>
                    <a:pt x="16177" y="14788"/>
                  </a:cubicBezTo>
                  <a:cubicBezTo>
                    <a:pt x="19719" y="12409"/>
                    <a:pt x="21673" y="8457"/>
                    <a:pt x="25059" y="5156"/>
                  </a:cubicBezTo>
                  <a:cubicBezTo>
                    <a:pt x="27099" y="3159"/>
                    <a:pt x="29818" y="1218"/>
                    <a:pt x="33940"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729387" y="170635"/>
              <a:ext cx="1224532" cy="776495"/>
            </a:xfrm>
            <a:custGeom>
              <a:avLst/>
              <a:gdLst/>
              <a:ahLst/>
              <a:cxnLst/>
              <a:rect l="l" t="t" r="r" b="b"/>
              <a:pathLst>
                <a:path w="22764" h="14435" fill="none" extrusionOk="0">
                  <a:moveTo>
                    <a:pt x="1006" y="0"/>
                  </a:moveTo>
                  <a:cubicBezTo>
                    <a:pt x="0" y="2635"/>
                    <a:pt x="411" y="8131"/>
                    <a:pt x="963" y="9604"/>
                  </a:cubicBezTo>
                  <a:cubicBezTo>
                    <a:pt x="2465" y="13584"/>
                    <a:pt x="6190" y="14434"/>
                    <a:pt x="9816" y="12749"/>
                  </a:cubicBezTo>
                  <a:cubicBezTo>
                    <a:pt x="13514" y="11021"/>
                    <a:pt x="14250" y="7224"/>
                    <a:pt x="16800" y="4391"/>
                  </a:cubicBezTo>
                  <a:cubicBezTo>
                    <a:pt x="18287" y="2748"/>
                    <a:pt x="20497" y="864"/>
                    <a:pt x="22763"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845951" y="170635"/>
              <a:ext cx="803929" cy="554762"/>
            </a:xfrm>
            <a:custGeom>
              <a:avLst/>
              <a:gdLst/>
              <a:ahLst/>
              <a:cxnLst/>
              <a:rect l="l" t="t" r="r" b="b"/>
              <a:pathLst>
                <a:path w="14945" h="10313" fill="none" extrusionOk="0">
                  <a:moveTo>
                    <a:pt x="1799" y="0"/>
                  </a:moveTo>
                  <a:cubicBezTo>
                    <a:pt x="170" y="3074"/>
                    <a:pt x="0" y="10312"/>
                    <a:pt x="4816" y="9576"/>
                  </a:cubicBezTo>
                  <a:cubicBezTo>
                    <a:pt x="7196" y="9222"/>
                    <a:pt x="8471" y="6502"/>
                    <a:pt x="9803" y="4816"/>
                  </a:cubicBezTo>
                  <a:cubicBezTo>
                    <a:pt x="10992" y="3301"/>
                    <a:pt x="13698" y="1516"/>
                    <a:pt x="14944"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972413" y="170635"/>
              <a:ext cx="453417" cy="326951"/>
            </a:xfrm>
            <a:custGeom>
              <a:avLst/>
              <a:gdLst/>
              <a:ahLst/>
              <a:cxnLst/>
              <a:rect l="l" t="t" r="r" b="b"/>
              <a:pathLst>
                <a:path w="8429" h="6078" fill="none" extrusionOk="0">
                  <a:moveTo>
                    <a:pt x="2565" y="0"/>
                  </a:moveTo>
                  <a:cubicBezTo>
                    <a:pt x="1304" y="2238"/>
                    <a:pt x="1" y="6063"/>
                    <a:pt x="2919" y="6077"/>
                  </a:cubicBezTo>
                  <a:cubicBezTo>
                    <a:pt x="4491" y="6077"/>
                    <a:pt x="5511" y="3754"/>
                    <a:pt x="6262" y="2706"/>
                  </a:cubicBezTo>
                  <a:cubicBezTo>
                    <a:pt x="6814" y="1941"/>
                    <a:pt x="7707" y="638"/>
                    <a:pt x="8429"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a:off x="-22177" y="3281345"/>
            <a:ext cx="3683441" cy="1902318"/>
          </a:xfrm>
          <a:custGeom>
            <a:avLst/>
            <a:gdLst/>
            <a:ahLst/>
            <a:cxnLst/>
            <a:rect l="l" t="t" r="r" b="b"/>
            <a:pathLst>
              <a:path w="68475" h="35364" extrusionOk="0">
                <a:moveTo>
                  <a:pt x="14097" y="0"/>
                </a:moveTo>
                <a:cubicBezTo>
                  <a:pt x="10300" y="0"/>
                  <a:pt x="6467" y="1214"/>
                  <a:pt x="3528" y="3492"/>
                </a:cubicBezTo>
                <a:cubicBezTo>
                  <a:pt x="2211" y="4512"/>
                  <a:pt x="1035" y="5702"/>
                  <a:pt x="1" y="7005"/>
                </a:cubicBezTo>
                <a:lnTo>
                  <a:pt x="1" y="35363"/>
                </a:lnTo>
                <a:lnTo>
                  <a:pt x="68474" y="35363"/>
                </a:lnTo>
                <a:cubicBezTo>
                  <a:pt x="68219" y="27502"/>
                  <a:pt x="66109" y="19654"/>
                  <a:pt x="58205" y="17275"/>
                </a:cubicBezTo>
                <a:cubicBezTo>
                  <a:pt x="56499" y="16764"/>
                  <a:pt x="54629" y="16508"/>
                  <a:pt x="52747" y="16508"/>
                </a:cubicBezTo>
                <a:cubicBezTo>
                  <a:pt x="50034" y="16508"/>
                  <a:pt x="47297" y="17040"/>
                  <a:pt x="44989" y="18110"/>
                </a:cubicBezTo>
                <a:cubicBezTo>
                  <a:pt x="41955" y="19529"/>
                  <a:pt x="39112" y="22902"/>
                  <a:pt x="35509" y="22902"/>
                </a:cubicBezTo>
                <a:cubicBezTo>
                  <a:pt x="34940" y="22902"/>
                  <a:pt x="34352" y="22818"/>
                  <a:pt x="33742" y="22629"/>
                </a:cubicBezTo>
                <a:cubicBezTo>
                  <a:pt x="30512" y="21623"/>
                  <a:pt x="29096" y="18096"/>
                  <a:pt x="28600" y="15306"/>
                </a:cubicBezTo>
                <a:cubicBezTo>
                  <a:pt x="27863" y="11269"/>
                  <a:pt x="27892" y="7033"/>
                  <a:pt x="24577" y="3903"/>
                </a:cubicBezTo>
                <a:cubicBezTo>
                  <a:pt x="21766" y="1249"/>
                  <a:pt x="17950" y="0"/>
                  <a:pt x="140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2178" y="4102933"/>
            <a:ext cx="2530561" cy="1091504"/>
          </a:xfrm>
          <a:custGeom>
            <a:avLst/>
            <a:gdLst/>
            <a:ahLst/>
            <a:cxnLst/>
            <a:rect l="l" t="t" r="r" b="b"/>
            <a:pathLst>
              <a:path w="47043" h="20291" extrusionOk="0">
                <a:moveTo>
                  <a:pt x="9231" y="0"/>
                </a:moveTo>
                <a:cubicBezTo>
                  <a:pt x="5869" y="0"/>
                  <a:pt x="2527" y="1296"/>
                  <a:pt x="0" y="3519"/>
                </a:cubicBezTo>
                <a:lnTo>
                  <a:pt x="0" y="20290"/>
                </a:lnTo>
                <a:lnTo>
                  <a:pt x="47042" y="20276"/>
                </a:lnTo>
                <a:cubicBezTo>
                  <a:pt x="45257" y="17825"/>
                  <a:pt x="43472" y="15205"/>
                  <a:pt x="40795" y="13760"/>
                </a:cubicBezTo>
                <a:cubicBezTo>
                  <a:pt x="38508" y="12498"/>
                  <a:pt x="35912" y="12266"/>
                  <a:pt x="33265" y="12266"/>
                </a:cubicBezTo>
                <a:cubicBezTo>
                  <a:pt x="31727" y="12266"/>
                  <a:pt x="30173" y="12344"/>
                  <a:pt x="28652" y="12344"/>
                </a:cubicBezTo>
                <a:cubicBezTo>
                  <a:pt x="28559" y="12344"/>
                  <a:pt x="28466" y="12344"/>
                  <a:pt x="28373" y="12343"/>
                </a:cubicBezTo>
                <a:cubicBezTo>
                  <a:pt x="27126" y="12329"/>
                  <a:pt x="25865" y="12244"/>
                  <a:pt x="24761" y="11692"/>
                </a:cubicBezTo>
                <a:cubicBezTo>
                  <a:pt x="22607" y="10587"/>
                  <a:pt x="21701" y="8037"/>
                  <a:pt x="20384" y="6012"/>
                </a:cubicBezTo>
                <a:cubicBezTo>
                  <a:pt x="18117" y="2513"/>
                  <a:pt x="14094" y="247"/>
                  <a:pt x="9944" y="20"/>
                </a:cubicBezTo>
                <a:cubicBezTo>
                  <a:pt x="9706" y="7"/>
                  <a:pt x="9468" y="0"/>
                  <a:pt x="9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57244" y="-400513"/>
            <a:ext cx="2336262" cy="2233465"/>
          </a:xfrm>
          <a:custGeom>
            <a:avLst/>
            <a:gdLst/>
            <a:ahLst/>
            <a:cxnLst/>
            <a:rect l="l" t="t" r="r" b="b"/>
            <a:pathLst>
              <a:path w="43431" h="41520" extrusionOk="0">
                <a:moveTo>
                  <a:pt x="31640" y="0"/>
                </a:moveTo>
                <a:cubicBezTo>
                  <a:pt x="23889" y="0"/>
                  <a:pt x="16589" y="3120"/>
                  <a:pt x="10993" y="8542"/>
                </a:cubicBezTo>
                <a:cubicBezTo>
                  <a:pt x="4307" y="15044"/>
                  <a:pt x="1" y="24350"/>
                  <a:pt x="6035" y="32821"/>
                </a:cubicBezTo>
                <a:cubicBezTo>
                  <a:pt x="8962" y="36912"/>
                  <a:pt x="15479" y="41520"/>
                  <a:pt x="21181" y="41520"/>
                </a:cubicBezTo>
                <a:cubicBezTo>
                  <a:pt x="23811" y="41520"/>
                  <a:pt x="26267" y="40540"/>
                  <a:pt x="28118" y="38076"/>
                </a:cubicBezTo>
                <a:cubicBezTo>
                  <a:pt x="31376" y="33742"/>
                  <a:pt x="27367" y="30696"/>
                  <a:pt x="26928" y="26390"/>
                </a:cubicBezTo>
                <a:cubicBezTo>
                  <a:pt x="26461" y="21971"/>
                  <a:pt x="35073" y="21404"/>
                  <a:pt x="37991" y="20412"/>
                </a:cubicBezTo>
                <a:cubicBezTo>
                  <a:pt x="42496" y="18897"/>
                  <a:pt x="43430" y="14251"/>
                  <a:pt x="42651" y="10029"/>
                </a:cubicBezTo>
                <a:cubicBezTo>
                  <a:pt x="41716" y="5001"/>
                  <a:pt x="38459" y="270"/>
                  <a:pt x="32934" y="29"/>
                </a:cubicBezTo>
                <a:cubicBezTo>
                  <a:pt x="32501" y="10"/>
                  <a:pt x="32070" y="0"/>
                  <a:pt x="316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73861" y="182308"/>
            <a:ext cx="1428029" cy="717215"/>
          </a:xfrm>
          <a:custGeom>
            <a:avLst/>
            <a:gdLst/>
            <a:ahLst/>
            <a:cxnLst/>
            <a:rect l="l" t="t" r="r" b="b"/>
            <a:pathLst>
              <a:path w="26547" h="13333" extrusionOk="0">
                <a:moveTo>
                  <a:pt x="13395" y="1"/>
                </a:moveTo>
                <a:cubicBezTo>
                  <a:pt x="10299" y="1"/>
                  <a:pt x="7217" y="1077"/>
                  <a:pt x="4817" y="3246"/>
                </a:cubicBezTo>
                <a:cubicBezTo>
                  <a:pt x="2140" y="5923"/>
                  <a:pt x="1" y="9280"/>
                  <a:pt x="454" y="13090"/>
                </a:cubicBezTo>
                <a:cubicBezTo>
                  <a:pt x="1327" y="13068"/>
                  <a:pt x="2199" y="13058"/>
                  <a:pt x="3071" y="13058"/>
                </a:cubicBezTo>
                <a:cubicBezTo>
                  <a:pt x="6560" y="13058"/>
                  <a:pt x="10041" y="13212"/>
                  <a:pt x="13486" y="13303"/>
                </a:cubicBezTo>
                <a:cubicBezTo>
                  <a:pt x="14249" y="13323"/>
                  <a:pt x="15011" y="13332"/>
                  <a:pt x="15774" y="13332"/>
                </a:cubicBezTo>
                <a:cubicBezTo>
                  <a:pt x="19319" y="13332"/>
                  <a:pt x="22871" y="13129"/>
                  <a:pt x="26461" y="12849"/>
                </a:cubicBezTo>
                <a:cubicBezTo>
                  <a:pt x="26489" y="12849"/>
                  <a:pt x="26546" y="13019"/>
                  <a:pt x="26546" y="13019"/>
                </a:cubicBezTo>
                <a:cubicBezTo>
                  <a:pt x="26546" y="10342"/>
                  <a:pt x="25951" y="7750"/>
                  <a:pt x="24166" y="5512"/>
                </a:cubicBezTo>
                <a:cubicBezTo>
                  <a:pt x="23940" y="5285"/>
                  <a:pt x="23869" y="5328"/>
                  <a:pt x="23642" y="5101"/>
                </a:cubicBezTo>
                <a:cubicBezTo>
                  <a:pt x="22976" y="4436"/>
                  <a:pt x="22438" y="3628"/>
                  <a:pt x="21758" y="2962"/>
                </a:cubicBezTo>
                <a:cubicBezTo>
                  <a:pt x="19351" y="992"/>
                  <a:pt x="16367" y="1"/>
                  <a:pt x="1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2"/>
          <p:cNvGrpSpPr/>
          <p:nvPr/>
        </p:nvGrpSpPr>
        <p:grpSpPr>
          <a:xfrm>
            <a:off x="872944" y="129055"/>
            <a:ext cx="1226751" cy="834375"/>
            <a:chOff x="1437019" y="512743"/>
            <a:chExt cx="1226751" cy="834375"/>
          </a:xfrm>
        </p:grpSpPr>
        <p:sp>
          <p:nvSpPr>
            <p:cNvPr id="22" name="Google Shape;22;p2"/>
            <p:cNvSpPr/>
            <p:nvPr/>
          </p:nvSpPr>
          <p:spPr>
            <a:xfrm>
              <a:off x="2645427" y="512743"/>
              <a:ext cx="18343" cy="834375"/>
            </a:xfrm>
            <a:custGeom>
              <a:avLst/>
              <a:gdLst/>
              <a:ahLst/>
              <a:cxnLst/>
              <a:rect l="l" t="t" r="r" b="b"/>
              <a:pathLst>
                <a:path w="341" h="15511" fill="none" extrusionOk="0">
                  <a:moveTo>
                    <a:pt x="341" y="0"/>
                  </a:moveTo>
                  <a:cubicBezTo>
                    <a:pt x="313" y="3910"/>
                    <a:pt x="256" y="7805"/>
                    <a:pt x="128" y="11715"/>
                  </a:cubicBezTo>
                  <a:cubicBezTo>
                    <a:pt x="86" y="12975"/>
                    <a:pt x="43" y="14250"/>
                    <a:pt x="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550971" y="512743"/>
              <a:ext cx="9952" cy="834375"/>
            </a:xfrm>
            <a:custGeom>
              <a:avLst/>
              <a:gdLst/>
              <a:ahLst/>
              <a:cxnLst/>
              <a:rect l="l" t="t" r="r" b="b"/>
              <a:pathLst>
                <a:path w="185" h="15511" fill="none" extrusionOk="0">
                  <a:moveTo>
                    <a:pt x="85" y="0"/>
                  </a:moveTo>
                  <a:cubicBezTo>
                    <a:pt x="128" y="3896"/>
                    <a:pt x="185" y="7805"/>
                    <a:pt x="85" y="11715"/>
                  </a:cubicBezTo>
                  <a:lnTo>
                    <a:pt x="0"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437418" y="512743"/>
              <a:ext cx="27488" cy="834375"/>
            </a:xfrm>
            <a:custGeom>
              <a:avLst/>
              <a:gdLst/>
              <a:ahLst/>
              <a:cxnLst/>
              <a:rect l="l" t="t" r="r" b="b"/>
              <a:pathLst>
                <a:path w="511" h="15511" fill="none" extrusionOk="0">
                  <a:moveTo>
                    <a:pt x="511" y="0"/>
                  </a:moveTo>
                  <a:cubicBezTo>
                    <a:pt x="327" y="3896"/>
                    <a:pt x="1" y="7819"/>
                    <a:pt x="171" y="11715"/>
                  </a:cubicBezTo>
                  <a:cubicBezTo>
                    <a:pt x="242" y="12975"/>
                    <a:pt x="298" y="14250"/>
                    <a:pt x="355"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319348" y="512743"/>
              <a:ext cx="38139" cy="834375"/>
            </a:xfrm>
            <a:custGeom>
              <a:avLst/>
              <a:gdLst/>
              <a:ahLst/>
              <a:cxnLst/>
              <a:rect l="l" t="t" r="r" b="b"/>
              <a:pathLst>
                <a:path w="709" h="15511" fill="none" extrusionOk="0">
                  <a:moveTo>
                    <a:pt x="539" y="0"/>
                  </a:moveTo>
                  <a:cubicBezTo>
                    <a:pt x="496" y="1870"/>
                    <a:pt x="510" y="3726"/>
                    <a:pt x="397" y="5595"/>
                  </a:cubicBezTo>
                  <a:cubicBezTo>
                    <a:pt x="255" y="7635"/>
                    <a:pt x="0" y="9661"/>
                    <a:pt x="255" y="11715"/>
                  </a:cubicBezTo>
                  <a:cubicBezTo>
                    <a:pt x="397" y="12975"/>
                    <a:pt x="553" y="14250"/>
                    <a:pt x="709"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224084" y="512743"/>
              <a:ext cx="16837" cy="834375"/>
            </a:xfrm>
            <a:custGeom>
              <a:avLst/>
              <a:gdLst/>
              <a:ahLst/>
              <a:cxnLst/>
              <a:rect l="l" t="t" r="r" b="b"/>
              <a:pathLst>
                <a:path w="313" h="15511" fill="none" extrusionOk="0">
                  <a:moveTo>
                    <a:pt x="29" y="0"/>
                  </a:moveTo>
                  <a:cubicBezTo>
                    <a:pt x="100" y="3896"/>
                    <a:pt x="1" y="7805"/>
                    <a:pt x="157" y="11715"/>
                  </a:cubicBezTo>
                  <a:lnTo>
                    <a:pt x="312"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099882" y="512743"/>
              <a:ext cx="38946" cy="834375"/>
            </a:xfrm>
            <a:custGeom>
              <a:avLst/>
              <a:gdLst/>
              <a:ahLst/>
              <a:cxnLst/>
              <a:rect l="l" t="t" r="r" b="b"/>
              <a:pathLst>
                <a:path w="724" h="15511" fill="none" extrusionOk="0">
                  <a:moveTo>
                    <a:pt x="723" y="0"/>
                  </a:moveTo>
                  <a:cubicBezTo>
                    <a:pt x="624" y="1870"/>
                    <a:pt x="553" y="3726"/>
                    <a:pt x="412" y="5595"/>
                  </a:cubicBezTo>
                  <a:cubicBezTo>
                    <a:pt x="270" y="7635"/>
                    <a:pt x="1" y="9661"/>
                    <a:pt x="199" y="11715"/>
                  </a:cubicBezTo>
                  <a:cubicBezTo>
                    <a:pt x="327" y="12975"/>
                    <a:pt x="440" y="14250"/>
                    <a:pt x="582"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981811" y="512743"/>
              <a:ext cx="48037" cy="834375"/>
            </a:xfrm>
            <a:custGeom>
              <a:avLst/>
              <a:gdLst/>
              <a:ahLst/>
              <a:cxnLst/>
              <a:rect l="l" t="t" r="r" b="b"/>
              <a:pathLst>
                <a:path w="893" h="15511" fill="none" extrusionOk="0">
                  <a:moveTo>
                    <a:pt x="227" y="0"/>
                  </a:moveTo>
                  <a:cubicBezTo>
                    <a:pt x="411" y="1856"/>
                    <a:pt x="893" y="3740"/>
                    <a:pt x="652" y="5595"/>
                  </a:cubicBezTo>
                  <a:cubicBezTo>
                    <a:pt x="383" y="7635"/>
                    <a:pt x="0" y="9661"/>
                    <a:pt x="85" y="11715"/>
                  </a:cubicBezTo>
                  <a:lnTo>
                    <a:pt x="269"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881975" y="512743"/>
              <a:ext cx="22163" cy="834375"/>
            </a:xfrm>
            <a:custGeom>
              <a:avLst/>
              <a:gdLst/>
              <a:ahLst/>
              <a:cxnLst/>
              <a:rect l="l" t="t" r="r" b="b"/>
              <a:pathLst>
                <a:path w="412" h="15511" fill="none" extrusionOk="0">
                  <a:moveTo>
                    <a:pt x="156" y="0"/>
                  </a:moveTo>
                  <a:cubicBezTo>
                    <a:pt x="142" y="1870"/>
                    <a:pt x="29" y="3726"/>
                    <a:pt x="128" y="5595"/>
                  </a:cubicBezTo>
                  <a:cubicBezTo>
                    <a:pt x="227" y="7635"/>
                    <a:pt x="411" y="9675"/>
                    <a:pt x="270" y="11715"/>
                  </a:cubicBezTo>
                  <a:cubicBezTo>
                    <a:pt x="171" y="12975"/>
                    <a:pt x="86" y="14250"/>
                    <a:pt x="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72242" y="512743"/>
              <a:ext cx="23722" cy="834375"/>
            </a:xfrm>
            <a:custGeom>
              <a:avLst/>
              <a:gdLst/>
              <a:ahLst/>
              <a:cxnLst/>
              <a:rect l="l" t="t" r="r" b="b"/>
              <a:pathLst>
                <a:path w="441" h="15511" fill="none" extrusionOk="0">
                  <a:moveTo>
                    <a:pt x="369" y="0"/>
                  </a:moveTo>
                  <a:cubicBezTo>
                    <a:pt x="355" y="3896"/>
                    <a:pt x="1" y="7819"/>
                    <a:pt x="213" y="11715"/>
                  </a:cubicBezTo>
                  <a:cubicBezTo>
                    <a:pt x="284" y="12975"/>
                    <a:pt x="369" y="14250"/>
                    <a:pt x="440"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657991" y="512743"/>
              <a:ext cx="44217" cy="834375"/>
            </a:xfrm>
            <a:custGeom>
              <a:avLst/>
              <a:gdLst/>
              <a:ahLst/>
              <a:cxnLst/>
              <a:rect l="l" t="t" r="r" b="b"/>
              <a:pathLst>
                <a:path w="822" h="15511" fill="none" extrusionOk="0">
                  <a:moveTo>
                    <a:pt x="0" y="0"/>
                  </a:moveTo>
                  <a:cubicBezTo>
                    <a:pt x="227" y="1856"/>
                    <a:pt x="822" y="3740"/>
                    <a:pt x="595" y="5595"/>
                  </a:cubicBezTo>
                  <a:cubicBezTo>
                    <a:pt x="354" y="7635"/>
                    <a:pt x="0" y="9661"/>
                    <a:pt x="71" y="11715"/>
                  </a:cubicBezTo>
                  <a:lnTo>
                    <a:pt x="213"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557402" y="512743"/>
              <a:ext cx="13771" cy="834375"/>
            </a:xfrm>
            <a:custGeom>
              <a:avLst/>
              <a:gdLst/>
              <a:ahLst/>
              <a:cxnLst/>
              <a:rect l="l" t="t" r="r" b="b"/>
              <a:pathLst>
                <a:path w="256" h="15511" fill="none" extrusionOk="0">
                  <a:moveTo>
                    <a:pt x="255" y="0"/>
                  </a:moveTo>
                  <a:cubicBezTo>
                    <a:pt x="170" y="3896"/>
                    <a:pt x="0" y="7805"/>
                    <a:pt x="128" y="11715"/>
                  </a:cubicBezTo>
                  <a:cubicBezTo>
                    <a:pt x="156" y="12975"/>
                    <a:pt x="199" y="14250"/>
                    <a:pt x="24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437019" y="512743"/>
              <a:ext cx="38139" cy="834375"/>
            </a:xfrm>
            <a:custGeom>
              <a:avLst/>
              <a:gdLst/>
              <a:ahLst/>
              <a:cxnLst/>
              <a:rect l="l" t="t" r="r" b="b"/>
              <a:pathLst>
                <a:path w="709" h="15511" fill="none" extrusionOk="0">
                  <a:moveTo>
                    <a:pt x="553" y="0"/>
                  </a:moveTo>
                  <a:cubicBezTo>
                    <a:pt x="369" y="1856"/>
                    <a:pt x="0" y="3740"/>
                    <a:pt x="85" y="5595"/>
                  </a:cubicBezTo>
                  <a:cubicBezTo>
                    <a:pt x="184" y="7635"/>
                    <a:pt x="269" y="9675"/>
                    <a:pt x="425" y="11715"/>
                  </a:cubicBezTo>
                  <a:cubicBezTo>
                    <a:pt x="510" y="12975"/>
                    <a:pt x="609" y="14250"/>
                    <a:pt x="709"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4;p2"/>
          <p:cNvGrpSpPr/>
          <p:nvPr/>
        </p:nvGrpSpPr>
        <p:grpSpPr>
          <a:xfrm>
            <a:off x="1551910" y="3821330"/>
            <a:ext cx="1136872" cy="2135878"/>
            <a:chOff x="790885" y="3651155"/>
            <a:chExt cx="1136872" cy="2135878"/>
          </a:xfrm>
        </p:grpSpPr>
        <p:sp>
          <p:nvSpPr>
            <p:cNvPr id="35" name="Google Shape;35;p2"/>
            <p:cNvSpPr/>
            <p:nvPr/>
          </p:nvSpPr>
          <p:spPr>
            <a:xfrm>
              <a:off x="790885" y="3802791"/>
              <a:ext cx="154707" cy="1930129"/>
            </a:xfrm>
            <a:custGeom>
              <a:avLst/>
              <a:gdLst/>
              <a:ahLst/>
              <a:cxnLst/>
              <a:rect l="l" t="t" r="r" b="b"/>
              <a:pathLst>
                <a:path w="2876" h="35881" extrusionOk="0">
                  <a:moveTo>
                    <a:pt x="680" y="1"/>
                  </a:moveTo>
                  <a:cubicBezTo>
                    <a:pt x="624" y="935"/>
                    <a:pt x="71" y="1800"/>
                    <a:pt x="213" y="2749"/>
                  </a:cubicBezTo>
                  <a:cubicBezTo>
                    <a:pt x="397" y="3839"/>
                    <a:pt x="553" y="4236"/>
                    <a:pt x="284" y="5341"/>
                  </a:cubicBezTo>
                  <a:cubicBezTo>
                    <a:pt x="0" y="6559"/>
                    <a:pt x="255" y="7862"/>
                    <a:pt x="425" y="9095"/>
                  </a:cubicBezTo>
                  <a:cubicBezTo>
                    <a:pt x="581" y="10242"/>
                    <a:pt x="128" y="10950"/>
                    <a:pt x="100" y="12027"/>
                  </a:cubicBezTo>
                  <a:cubicBezTo>
                    <a:pt x="57" y="13132"/>
                    <a:pt x="340" y="14194"/>
                    <a:pt x="284" y="15341"/>
                  </a:cubicBezTo>
                  <a:cubicBezTo>
                    <a:pt x="241" y="16446"/>
                    <a:pt x="723" y="17353"/>
                    <a:pt x="666" y="18458"/>
                  </a:cubicBezTo>
                  <a:cubicBezTo>
                    <a:pt x="553" y="20936"/>
                    <a:pt x="355" y="23189"/>
                    <a:pt x="496" y="25682"/>
                  </a:cubicBezTo>
                  <a:cubicBezTo>
                    <a:pt x="567" y="26942"/>
                    <a:pt x="694" y="28316"/>
                    <a:pt x="553" y="29577"/>
                  </a:cubicBezTo>
                  <a:cubicBezTo>
                    <a:pt x="454" y="30597"/>
                    <a:pt x="142" y="31433"/>
                    <a:pt x="170" y="32509"/>
                  </a:cubicBezTo>
                  <a:cubicBezTo>
                    <a:pt x="213" y="33642"/>
                    <a:pt x="128" y="34776"/>
                    <a:pt x="355" y="35880"/>
                  </a:cubicBezTo>
                  <a:lnTo>
                    <a:pt x="2508" y="35880"/>
                  </a:lnTo>
                  <a:cubicBezTo>
                    <a:pt x="2267" y="34776"/>
                    <a:pt x="2366" y="33642"/>
                    <a:pt x="2323" y="32509"/>
                  </a:cubicBezTo>
                  <a:cubicBezTo>
                    <a:pt x="2295" y="31447"/>
                    <a:pt x="2593" y="30597"/>
                    <a:pt x="2706" y="29577"/>
                  </a:cubicBezTo>
                  <a:cubicBezTo>
                    <a:pt x="2833" y="28316"/>
                    <a:pt x="2706" y="26942"/>
                    <a:pt x="2635" y="25682"/>
                  </a:cubicBezTo>
                  <a:cubicBezTo>
                    <a:pt x="2508" y="23189"/>
                    <a:pt x="2706" y="20922"/>
                    <a:pt x="2819" y="18458"/>
                  </a:cubicBezTo>
                  <a:cubicBezTo>
                    <a:pt x="2876" y="17353"/>
                    <a:pt x="2380" y="16446"/>
                    <a:pt x="2437" y="15341"/>
                  </a:cubicBezTo>
                  <a:cubicBezTo>
                    <a:pt x="2479" y="14194"/>
                    <a:pt x="2210" y="13132"/>
                    <a:pt x="2238" y="12027"/>
                  </a:cubicBezTo>
                  <a:cubicBezTo>
                    <a:pt x="2281" y="10950"/>
                    <a:pt x="2720" y="10242"/>
                    <a:pt x="2578" y="9095"/>
                  </a:cubicBezTo>
                  <a:cubicBezTo>
                    <a:pt x="2408" y="7862"/>
                    <a:pt x="2139" y="6559"/>
                    <a:pt x="2437" y="5341"/>
                  </a:cubicBezTo>
                  <a:cubicBezTo>
                    <a:pt x="2692" y="4236"/>
                    <a:pt x="2550" y="3839"/>
                    <a:pt x="2366" y="2749"/>
                  </a:cubicBezTo>
                  <a:cubicBezTo>
                    <a:pt x="2210" y="1800"/>
                    <a:pt x="2777" y="935"/>
                    <a:pt x="28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122343" y="3681655"/>
              <a:ext cx="155460" cy="1930129"/>
            </a:xfrm>
            <a:custGeom>
              <a:avLst/>
              <a:gdLst/>
              <a:ahLst/>
              <a:cxnLst/>
              <a:rect l="l" t="t" r="r" b="b"/>
              <a:pathLst>
                <a:path w="2890" h="35881" extrusionOk="0">
                  <a:moveTo>
                    <a:pt x="57" y="0"/>
                  </a:moveTo>
                  <a:cubicBezTo>
                    <a:pt x="99" y="935"/>
                    <a:pt x="666" y="1785"/>
                    <a:pt x="510" y="2748"/>
                  </a:cubicBezTo>
                  <a:cubicBezTo>
                    <a:pt x="326" y="3839"/>
                    <a:pt x="170" y="4222"/>
                    <a:pt x="439" y="5341"/>
                  </a:cubicBezTo>
                  <a:cubicBezTo>
                    <a:pt x="737" y="6559"/>
                    <a:pt x="468" y="7848"/>
                    <a:pt x="298" y="9094"/>
                  </a:cubicBezTo>
                  <a:cubicBezTo>
                    <a:pt x="156" y="10227"/>
                    <a:pt x="595" y="10950"/>
                    <a:pt x="638" y="12012"/>
                  </a:cubicBezTo>
                  <a:cubicBezTo>
                    <a:pt x="666" y="13117"/>
                    <a:pt x="383" y="14194"/>
                    <a:pt x="439" y="15341"/>
                  </a:cubicBezTo>
                  <a:cubicBezTo>
                    <a:pt x="496" y="16446"/>
                    <a:pt x="0" y="17352"/>
                    <a:pt x="57" y="18443"/>
                  </a:cubicBezTo>
                  <a:cubicBezTo>
                    <a:pt x="170" y="20922"/>
                    <a:pt x="368" y="23188"/>
                    <a:pt x="241" y="25667"/>
                  </a:cubicBezTo>
                  <a:cubicBezTo>
                    <a:pt x="156" y="26942"/>
                    <a:pt x="43" y="28302"/>
                    <a:pt x="170" y="29563"/>
                  </a:cubicBezTo>
                  <a:cubicBezTo>
                    <a:pt x="283" y="30597"/>
                    <a:pt x="581" y="31432"/>
                    <a:pt x="553" y="32495"/>
                  </a:cubicBezTo>
                  <a:cubicBezTo>
                    <a:pt x="510" y="33642"/>
                    <a:pt x="595" y="34775"/>
                    <a:pt x="368" y="35880"/>
                  </a:cubicBezTo>
                  <a:lnTo>
                    <a:pt x="2536" y="35880"/>
                  </a:lnTo>
                  <a:cubicBezTo>
                    <a:pt x="2748" y="34775"/>
                    <a:pt x="2663" y="33642"/>
                    <a:pt x="2706" y="32495"/>
                  </a:cubicBezTo>
                  <a:cubicBezTo>
                    <a:pt x="2748" y="31418"/>
                    <a:pt x="2437" y="30597"/>
                    <a:pt x="2323" y="29563"/>
                  </a:cubicBezTo>
                  <a:cubicBezTo>
                    <a:pt x="2196" y="28302"/>
                    <a:pt x="2323" y="26942"/>
                    <a:pt x="2394" y="25667"/>
                  </a:cubicBezTo>
                  <a:cubicBezTo>
                    <a:pt x="2536" y="23188"/>
                    <a:pt x="2323" y="20922"/>
                    <a:pt x="2210" y="18443"/>
                  </a:cubicBezTo>
                  <a:cubicBezTo>
                    <a:pt x="2167" y="17352"/>
                    <a:pt x="2649" y="16446"/>
                    <a:pt x="2592" y="15341"/>
                  </a:cubicBezTo>
                  <a:cubicBezTo>
                    <a:pt x="2550" y="14194"/>
                    <a:pt x="2819" y="13117"/>
                    <a:pt x="2791" y="12012"/>
                  </a:cubicBezTo>
                  <a:cubicBezTo>
                    <a:pt x="2748" y="10950"/>
                    <a:pt x="2309" y="10227"/>
                    <a:pt x="2451" y="9094"/>
                  </a:cubicBezTo>
                  <a:cubicBezTo>
                    <a:pt x="2621" y="7862"/>
                    <a:pt x="2890" y="6559"/>
                    <a:pt x="2592" y="5341"/>
                  </a:cubicBezTo>
                  <a:cubicBezTo>
                    <a:pt x="2337" y="4222"/>
                    <a:pt x="2479" y="3839"/>
                    <a:pt x="2663" y="2748"/>
                  </a:cubicBezTo>
                  <a:cubicBezTo>
                    <a:pt x="2819" y="1785"/>
                    <a:pt x="2252" y="935"/>
                    <a:pt x="22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451488" y="3856904"/>
              <a:ext cx="154707" cy="1930129"/>
            </a:xfrm>
            <a:custGeom>
              <a:avLst/>
              <a:gdLst/>
              <a:ahLst/>
              <a:cxnLst/>
              <a:rect l="l" t="t" r="r" b="b"/>
              <a:pathLst>
                <a:path w="2876" h="35881" extrusionOk="0">
                  <a:moveTo>
                    <a:pt x="369" y="0"/>
                  </a:moveTo>
                  <a:cubicBezTo>
                    <a:pt x="595" y="1105"/>
                    <a:pt x="510" y="2224"/>
                    <a:pt x="553" y="3372"/>
                  </a:cubicBezTo>
                  <a:cubicBezTo>
                    <a:pt x="581" y="4448"/>
                    <a:pt x="270" y="5270"/>
                    <a:pt x="170" y="6304"/>
                  </a:cubicBezTo>
                  <a:cubicBezTo>
                    <a:pt x="43" y="7564"/>
                    <a:pt x="156" y="8938"/>
                    <a:pt x="227" y="10199"/>
                  </a:cubicBezTo>
                  <a:cubicBezTo>
                    <a:pt x="369" y="12692"/>
                    <a:pt x="170" y="14959"/>
                    <a:pt x="57" y="17423"/>
                  </a:cubicBezTo>
                  <a:cubicBezTo>
                    <a:pt x="0" y="18528"/>
                    <a:pt x="482" y="19435"/>
                    <a:pt x="440" y="20525"/>
                  </a:cubicBezTo>
                  <a:cubicBezTo>
                    <a:pt x="383" y="21673"/>
                    <a:pt x="666" y="22749"/>
                    <a:pt x="624" y="23854"/>
                  </a:cubicBezTo>
                  <a:cubicBezTo>
                    <a:pt x="595" y="24916"/>
                    <a:pt x="142" y="25639"/>
                    <a:pt x="298" y="26786"/>
                  </a:cubicBezTo>
                  <a:cubicBezTo>
                    <a:pt x="468" y="28019"/>
                    <a:pt x="723" y="29308"/>
                    <a:pt x="440" y="30540"/>
                  </a:cubicBezTo>
                  <a:cubicBezTo>
                    <a:pt x="170" y="31645"/>
                    <a:pt x="326" y="32041"/>
                    <a:pt x="510" y="33118"/>
                  </a:cubicBezTo>
                  <a:cubicBezTo>
                    <a:pt x="666" y="34081"/>
                    <a:pt x="100" y="34945"/>
                    <a:pt x="43" y="35880"/>
                  </a:cubicBezTo>
                  <a:lnTo>
                    <a:pt x="2196" y="35880"/>
                  </a:lnTo>
                  <a:cubicBezTo>
                    <a:pt x="2253" y="34945"/>
                    <a:pt x="2805" y="34081"/>
                    <a:pt x="2649" y="33132"/>
                  </a:cubicBezTo>
                  <a:cubicBezTo>
                    <a:pt x="2479" y="32041"/>
                    <a:pt x="2323" y="31645"/>
                    <a:pt x="2593" y="30540"/>
                  </a:cubicBezTo>
                  <a:cubicBezTo>
                    <a:pt x="2876" y="29308"/>
                    <a:pt x="2607" y="28019"/>
                    <a:pt x="2451" y="26786"/>
                  </a:cubicBezTo>
                  <a:cubicBezTo>
                    <a:pt x="2295" y="25639"/>
                    <a:pt x="2748" y="24931"/>
                    <a:pt x="2777" y="23854"/>
                  </a:cubicBezTo>
                  <a:cubicBezTo>
                    <a:pt x="2819" y="22749"/>
                    <a:pt x="2536" y="21673"/>
                    <a:pt x="2578" y="20525"/>
                  </a:cubicBezTo>
                  <a:cubicBezTo>
                    <a:pt x="2635" y="19435"/>
                    <a:pt x="2154" y="18528"/>
                    <a:pt x="2196" y="17423"/>
                  </a:cubicBezTo>
                  <a:cubicBezTo>
                    <a:pt x="2309" y="14944"/>
                    <a:pt x="2522" y="12692"/>
                    <a:pt x="2380" y="10199"/>
                  </a:cubicBezTo>
                  <a:cubicBezTo>
                    <a:pt x="2309" y="8924"/>
                    <a:pt x="2182" y="7564"/>
                    <a:pt x="2323" y="6304"/>
                  </a:cubicBezTo>
                  <a:cubicBezTo>
                    <a:pt x="2423" y="5270"/>
                    <a:pt x="2734" y="4448"/>
                    <a:pt x="2692" y="3372"/>
                  </a:cubicBezTo>
                  <a:cubicBezTo>
                    <a:pt x="2663" y="2224"/>
                    <a:pt x="2748" y="1105"/>
                    <a:pt x="25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773049" y="3651155"/>
              <a:ext cx="154707" cy="1930129"/>
            </a:xfrm>
            <a:custGeom>
              <a:avLst/>
              <a:gdLst/>
              <a:ahLst/>
              <a:cxnLst/>
              <a:rect l="l" t="t" r="r" b="b"/>
              <a:pathLst>
                <a:path w="2876" h="35881" extrusionOk="0">
                  <a:moveTo>
                    <a:pt x="43" y="1"/>
                  </a:moveTo>
                  <a:cubicBezTo>
                    <a:pt x="99" y="936"/>
                    <a:pt x="652" y="1786"/>
                    <a:pt x="510" y="2749"/>
                  </a:cubicBezTo>
                  <a:cubicBezTo>
                    <a:pt x="326" y="3839"/>
                    <a:pt x="170" y="4236"/>
                    <a:pt x="439" y="5341"/>
                  </a:cubicBezTo>
                  <a:cubicBezTo>
                    <a:pt x="722" y="6559"/>
                    <a:pt x="468" y="7848"/>
                    <a:pt x="298" y="9095"/>
                  </a:cubicBezTo>
                  <a:cubicBezTo>
                    <a:pt x="142" y="10228"/>
                    <a:pt x="595" y="10950"/>
                    <a:pt x="623" y="12013"/>
                  </a:cubicBezTo>
                  <a:cubicBezTo>
                    <a:pt x="666" y="13118"/>
                    <a:pt x="383" y="14194"/>
                    <a:pt x="439" y="15341"/>
                  </a:cubicBezTo>
                  <a:cubicBezTo>
                    <a:pt x="482" y="16446"/>
                    <a:pt x="0" y="17353"/>
                    <a:pt x="57" y="18458"/>
                  </a:cubicBezTo>
                  <a:cubicBezTo>
                    <a:pt x="170" y="20922"/>
                    <a:pt x="368" y="23189"/>
                    <a:pt x="227" y="25682"/>
                  </a:cubicBezTo>
                  <a:cubicBezTo>
                    <a:pt x="156" y="26943"/>
                    <a:pt x="43" y="28302"/>
                    <a:pt x="170" y="29577"/>
                  </a:cubicBezTo>
                  <a:cubicBezTo>
                    <a:pt x="269" y="30597"/>
                    <a:pt x="581" y="31433"/>
                    <a:pt x="552" y="32495"/>
                  </a:cubicBezTo>
                  <a:cubicBezTo>
                    <a:pt x="510" y="33643"/>
                    <a:pt x="595" y="34776"/>
                    <a:pt x="368" y="35881"/>
                  </a:cubicBezTo>
                  <a:lnTo>
                    <a:pt x="2521" y="35881"/>
                  </a:lnTo>
                  <a:cubicBezTo>
                    <a:pt x="2748" y="34776"/>
                    <a:pt x="2663" y="33643"/>
                    <a:pt x="2691" y="32495"/>
                  </a:cubicBezTo>
                  <a:cubicBezTo>
                    <a:pt x="2734" y="31433"/>
                    <a:pt x="2422" y="30597"/>
                    <a:pt x="2309" y="29577"/>
                  </a:cubicBezTo>
                  <a:cubicBezTo>
                    <a:pt x="2181" y="28317"/>
                    <a:pt x="2309" y="26943"/>
                    <a:pt x="2380" y="25682"/>
                  </a:cubicBezTo>
                  <a:cubicBezTo>
                    <a:pt x="2521" y="23189"/>
                    <a:pt x="2309" y="20922"/>
                    <a:pt x="2196" y="18444"/>
                  </a:cubicBezTo>
                  <a:cubicBezTo>
                    <a:pt x="2153" y="17353"/>
                    <a:pt x="2635" y="16446"/>
                    <a:pt x="2578" y="15341"/>
                  </a:cubicBezTo>
                  <a:cubicBezTo>
                    <a:pt x="2536" y="14194"/>
                    <a:pt x="2805" y="13118"/>
                    <a:pt x="2776" y="12013"/>
                  </a:cubicBezTo>
                  <a:cubicBezTo>
                    <a:pt x="2748" y="10950"/>
                    <a:pt x="2295" y="10228"/>
                    <a:pt x="2436" y="9095"/>
                  </a:cubicBezTo>
                  <a:cubicBezTo>
                    <a:pt x="2606" y="7862"/>
                    <a:pt x="2876" y="6559"/>
                    <a:pt x="2578" y="5341"/>
                  </a:cubicBezTo>
                  <a:cubicBezTo>
                    <a:pt x="2323" y="4236"/>
                    <a:pt x="2479" y="3839"/>
                    <a:pt x="2649" y="2749"/>
                  </a:cubicBezTo>
                  <a:cubicBezTo>
                    <a:pt x="2805" y="1786"/>
                    <a:pt x="2238" y="936"/>
                    <a:pt x="2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39;p2"/>
          <p:cNvGrpSpPr/>
          <p:nvPr/>
        </p:nvGrpSpPr>
        <p:grpSpPr>
          <a:xfrm>
            <a:off x="-564075" y="-210794"/>
            <a:ext cx="1372354" cy="1353311"/>
            <a:chOff x="0" y="172894"/>
            <a:chExt cx="1372354" cy="1353311"/>
          </a:xfrm>
        </p:grpSpPr>
        <p:sp>
          <p:nvSpPr>
            <p:cNvPr id="40" name="Google Shape;40;p2"/>
            <p:cNvSpPr/>
            <p:nvPr/>
          </p:nvSpPr>
          <p:spPr>
            <a:xfrm>
              <a:off x="0" y="201080"/>
              <a:ext cx="1372354" cy="1325124"/>
            </a:xfrm>
            <a:custGeom>
              <a:avLst/>
              <a:gdLst/>
              <a:ahLst/>
              <a:cxnLst/>
              <a:rect l="l" t="t" r="r" b="b"/>
              <a:pathLst>
                <a:path w="25512" h="24634" fill="none" extrusionOk="0">
                  <a:moveTo>
                    <a:pt x="0" y="24180"/>
                  </a:moveTo>
                  <a:cubicBezTo>
                    <a:pt x="1827" y="24520"/>
                    <a:pt x="3683" y="24634"/>
                    <a:pt x="5539" y="24520"/>
                  </a:cubicBezTo>
                  <a:cubicBezTo>
                    <a:pt x="10185" y="24110"/>
                    <a:pt x="14448" y="22226"/>
                    <a:pt x="17012" y="18217"/>
                  </a:cubicBezTo>
                  <a:cubicBezTo>
                    <a:pt x="19194" y="14803"/>
                    <a:pt x="19888" y="10710"/>
                    <a:pt x="21191" y="6942"/>
                  </a:cubicBezTo>
                  <a:cubicBezTo>
                    <a:pt x="22168" y="4123"/>
                    <a:pt x="23882" y="2111"/>
                    <a:pt x="25511"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0" y="172894"/>
              <a:ext cx="1053849" cy="1152935"/>
            </a:xfrm>
            <a:custGeom>
              <a:avLst/>
              <a:gdLst/>
              <a:ahLst/>
              <a:cxnLst/>
              <a:rect l="l" t="t" r="r" b="b"/>
              <a:pathLst>
                <a:path w="19591" h="21433" fill="none" extrusionOk="0">
                  <a:moveTo>
                    <a:pt x="0" y="19123"/>
                  </a:moveTo>
                  <a:cubicBezTo>
                    <a:pt x="5737" y="21432"/>
                    <a:pt x="12253" y="18259"/>
                    <a:pt x="15638" y="12041"/>
                  </a:cubicBezTo>
                  <a:cubicBezTo>
                    <a:pt x="17749" y="8188"/>
                    <a:pt x="17607" y="3698"/>
                    <a:pt x="19590"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5223" y="175207"/>
              <a:ext cx="813074" cy="790965"/>
            </a:xfrm>
            <a:custGeom>
              <a:avLst/>
              <a:gdLst/>
              <a:ahLst/>
              <a:cxnLst/>
              <a:rect l="l" t="t" r="r" b="b"/>
              <a:pathLst>
                <a:path w="15115" h="14704" fill="none" extrusionOk="0">
                  <a:moveTo>
                    <a:pt x="0" y="13457"/>
                  </a:moveTo>
                  <a:cubicBezTo>
                    <a:pt x="4817" y="14703"/>
                    <a:pt x="10228" y="13060"/>
                    <a:pt x="12891" y="8443"/>
                  </a:cubicBezTo>
                  <a:cubicBezTo>
                    <a:pt x="13585" y="7239"/>
                    <a:pt x="15114" y="3074"/>
                    <a:pt x="15030"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7126" y="196508"/>
              <a:ext cx="566220" cy="541852"/>
            </a:xfrm>
            <a:custGeom>
              <a:avLst/>
              <a:gdLst/>
              <a:ahLst/>
              <a:cxnLst/>
              <a:rect l="l" t="t" r="r" b="b"/>
              <a:pathLst>
                <a:path w="10526" h="10073" fill="none" extrusionOk="0">
                  <a:moveTo>
                    <a:pt x="9038" y="1"/>
                  </a:moveTo>
                  <a:cubicBezTo>
                    <a:pt x="10525" y="2480"/>
                    <a:pt x="9576" y="5058"/>
                    <a:pt x="8358" y="6871"/>
                  </a:cubicBezTo>
                  <a:cubicBezTo>
                    <a:pt x="6205" y="10072"/>
                    <a:pt x="2989" y="10015"/>
                    <a:pt x="1" y="8769"/>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71595" y="186610"/>
              <a:ext cx="372674" cy="387898"/>
            </a:xfrm>
            <a:custGeom>
              <a:avLst/>
              <a:gdLst/>
              <a:ahLst/>
              <a:cxnLst/>
              <a:rect l="l" t="t" r="r" b="b"/>
              <a:pathLst>
                <a:path w="6928" h="7211" fill="none" extrusionOk="0">
                  <a:moveTo>
                    <a:pt x="1" y="6063"/>
                  </a:moveTo>
                  <a:cubicBezTo>
                    <a:pt x="2295" y="7211"/>
                    <a:pt x="5737" y="6956"/>
                    <a:pt x="6347" y="4477"/>
                  </a:cubicBezTo>
                  <a:cubicBezTo>
                    <a:pt x="6927" y="2097"/>
                    <a:pt x="5525" y="511"/>
                    <a:pt x="3556"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9234" y="201080"/>
              <a:ext cx="246908" cy="235504"/>
            </a:xfrm>
            <a:custGeom>
              <a:avLst/>
              <a:gdLst/>
              <a:ahLst/>
              <a:cxnLst/>
              <a:rect l="l" t="t" r="r" b="b"/>
              <a:pathLst>
                <a:path w="4590" h="4378" fill="none" extrusionOk="0">
                  <a:moveTo>
                    <a:pt x="0" y="3145"/>
                  </a:moveTo>
                  <a:cubicBezTo>
                    <a:pt x="1403" y="4364"/>
                    <a:pt x="2904" y="4378"/>
                    <a:pt x="3258" y="4137"/>
                  </a:cubicBezTo>
                  <a:cubicBezTo>
                    <a:pt x="4590" y="3174"/>
                    <a:pt x="3173" y="482"/>
                    <a:pt x="1318"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p:nvPr/>
        </p:nvSpPr>
        <p:spPr>
          <a:xfrm>
            <a:off x="5493388" y="329697"/>
            <a:ext cx="1171170" cy="930556"/>
          </a:xfrm>
          <a:custGeom>
            <a:avLst/>
            <a:gdLst/>
            <a:ahLst/>
            <a:cxnLst/>
            <a:rect l="l" t="t" r="r" b="b"/>
            <a:pathLst>
              <a:path w="21772" h="17299" extrusionOk="0">
                <a:moveTo>
                  <a:pt x="10011" y="3837"/>
                </a:moveTo>
                <a:cubicBezTo>
                  <a:pt x="11583" y="3837"/>
                  <a:pt x="13069" y="4326"/>
                  <a:pt x="14547" y="4816"/>
                </a:cubicBezTo>
                <a:lnTo>
                  <a:pt x="14533" y="4816"/>
                </a:lnTo>
                <a:cubicBezTo>
                  <a:pt x="15723" y="5198"/>
                  <a:pt x="16956" y="5425"/>
                  <a:pt x="17508" y="6544"/>
                </a:cubicBezTo>
                <a:cubicBezTo>
                  <a:pt x="18131" y="8045"/>
                  <a:pt x="16346" y="8952"/>
                  <a:pt x="15171" y="9122"/>
                </a:cubicBezTo>
                <a:cubicBezTo>
                  <a:pt x="14052" y="9122"/>
                  <a:pt x="12989" y="9518"/>
                  <a:pt x="11984" y="9745"/>
                </a:cubicBezTo>
                <a:cubicBezTo>
                  <a:pt x="11360" y="9915"/>
                  <a:pt x="11035" y="10354"/>
                  <a:pt x="10411" y="10538"/>
                </a:cubicBezTo>
                <a:cubicBezTo>
                  <a:pt x="9462" y="11147"/>
                  <a:pt x="8683" y="12394"/>
                  <a:pt x="7847" y="13230"/>
                </a:cubicBezTo>
                <a:cubicBezTo>
                  <a:pt x="7700" y="13381"/>
                  <a:pt x="7528" y="13443"/>
                  <a:pt x="7344" y="13443"/>
                </a:cubicBezTo>
                <a:cubicBezTo>
                  <a:pt x="6837" y="13443"/>
                  <a:pt x="6241" y="12969"/>
                  <a:pt x="5836" y="12564"/>
                </a:cubicBezTo>
                <a:cubicBezTo>
                  <a:pt x="4944" y="11374"/>
                  <a:pt x="4505" y="9915"/>
                  <a:pt x="4589" y="8428"/>
                </a:cubicBezTo>
                <a:cubicBezTo>
                  <a:pt x="4915" y="6303"/>
                  <a:pt x="6204" y="4674"/>
                  <a:pt x="8272" y="4051"/>
                </a:cubicBezTo>
                <a:cubicBezTo>
                  <a:pt x="8865" y="3901"/>
                  <a:pt x="9444" y="3837"/>
                  <a:pt x="10011" y="3837"/>
                </a:cubicBezTo>
                <a:close/>
                <a:moveTo>
                  <a:pt x="10658" y="1"/>
                </a:moveTo>
                <a:cubicBezTo>
                  <a:pt x="10482" y="1"/>
                  <a:pt x="10189" y="136"/>
                  <a:pt x="10011" y="136"/>
                </a:cubicBezTo>
                <a:cubicBezTo>
                  <a:pt x="9986" y="136"/>
                  <a:pt x="9964" y="133"/>
                  <a:pt x="9944" y="127"/>
                </a:cubicBezTo>
                <a:cubicBezTo>
                  <a:pt x="9637" y="93"/>
                  <a:pt x="9334" y="76"/>
                  <a:pt x="9034" y="76"/>
                </a:cubicBezTo>
                <a:cubicBezTo>
                  <a:pt x="5999" y="76"/>
                  <a:pt x="3363" y="1796"/>
                  <a:pt x="1841" y="4348"/>
                </a:cubicBezTo>
                <a:cubicBezTo>
                  <a:pt x="0" y="7663"/>
                  <a:pt x="128" y="11247"/>
                  <a:pt x="2266" y="14363"/>
                </a:cubicBezTo>
                <a:cubicBezTo>
                  <a:pt x="2521" y="14604"/>
                  <a:pt x="2748" y="14859"/>
                  <a:pt x="2932" y="15156"/>
                </a:cubicBezTo>
                <a:cubicBezTo>
                  <a:pt x="3839" y="15822"/>
                  <a:pt x="4674" y="16658"/>
                  <a:pt x="5737" y="16828"/>
                </a:cubicBezTo>
                <a:cubicBezTo>
                  <a:pt x="6355" y="17154"/>
                  <a:pt x="6974" y="17299"/>
                  <a:pt x="7578" y="17299"/>
                </a:cubicBezTo>
                <a:cubicBezTo>
                  <a:pt x="9618" y="17299"/>
                  <a:pt x="11480" y="15653"/>
                  <a:pt x="12508" y="13839"/>
                </a:cubicBezTo>
                <a:cubicBezTo>
                  <a:pt x="12564" y="13669"/>
                  <a:pt x="12791" y="13555"/>
                  <a:pt x="13018" y="13442"/>
                </a:cubicBezTo>
                <a:cubicBezTo>
                  <a:pt x="15369" y="13102"/>
                  <a:pt x="17494" y="12861"/>
                  <a:pt x="19279" y="11402"/>
                </a:cubicBezTo>
                <a:cubicBezTo>
                  <a:pt x="20058" y="10751"/>
                  <a:pt x="20695" y="9943"/>
                  <a:pt x="21177" y="9051"/>
                </a:cubicBezTo>
                <a:cubicBezTo>
                  <a:pt x="21743" y="7889"/>
                  <a:pt x="21772" y="6544"/>
                  <a:pt x="21276" y="5354"/>
                </a:cubicBezTo>
                <a:cubicBezTo>
                  <a:pt x="19803" y="1331"/>
                  <a:pt x="14873" y="439"/>
                  <a:pt x="10737" y="14"/>
                </a:cubicBezTo>
                <a:cubicBezTo>
                  <a:pt x="10715" y="5"/>
                  <a:pt x="10688" y="1"/>
                  <a:pt x="106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47;p2"/>
          <p:cNvGrpSpPr/>
          <p:nvPr/>
        </p:nvGrpSpPr>
        <p:grpSpPr>
          <a:xfrm>
            <a:off x="4524030" y="4436018"/>
            <a:ext cx="833652" cy="906487"/>
            <a:chOff x="2723155" y="3651155"/>
            <a:chExt cx="833652" cy="906487"/>
          </a:xfrm>
        </p:grpSpPr>
        <p:sp>
          <p:nvSpPr>
            <p:cNvPr id="48" name="Google Shape;48;p2"/>
            <p:cNvSpPr/>
            <p:nvPr/>
          </p:nvSpPr>
          <p:spPr>
            <a:xfrm>
              <a:off x="2967741" y="4002677"/>
              <a:ext cx="88435" cy="241582"/>
            </a:xfrm>
            <a:custGeom>
              <a:avLst/>
              <a:gdLst/>
              <a:ahLst/>
              <a:cxnLst/>
              <a:rect l="l" t="t" r="r" b="b"/>
              <a:pathLst>
                <a:path w="1644" h="4491" extrusionOk="0">
                  <a:moveTo>
                    <a:pt x="689" y="0"/>
                  </a:moveTo>
                  <a:cubicBezTo>
                    <a:pt x="495" y="0"/>
                    <a:pt x="320" y="22"/>
                    <a:pt x="242" y="95"/>
                  </a:cubicBezTo>
                  <a:cubicBezTo>
                    <a:pt x="1" y="534"/>
                    <a:pt x="171" y="1101"/>
                    <a:pt x="114" y="1568"/>
                  </a:cubicBezTo>
                  <a:cubicBezTo>
                    <a:pt x="29" y="2021"/>
                    <a:pt x="43" y="2489"/>
                    <a:pt x="142" y="2942"/>
                  </a:cubicBezTo>
                  <a:cubicBezTo>
                    <a:pt x="242" y="3395"/>
                    <a:pt x="171" y="3934"/>
                    <a:pt x="426" y="4359"/>
                  </a:cubicBezTo>
                  <a:cubicBezTo>
                    <a:pt x="426" y="4465"/>
                    <a:pt x="623" y="4490"/>
                    <a:pt x="865" y="4490"/>
                  </a:cubicBezTo>
                  <a:cubicBezTo>
                    <a:pt x="1072" y="4490"/>
                    <a:pt x="1312" y="4472"/>
                    <a:pt x="1488" y="4472"/>
                  </a:cubicBezTo>
                  <a:cubicBezTo>
                    <a:pt x="1488" y="4472"/>
                    <a:pt x="1587" y="4401"/>
                    <a:pt x="1616" y="4316"/>
                  </a:cubicBezTo>
                  <a:cubicBezTo>
                    <a:pt x="1616" y="3863"/>
                    <a:pt x="1516" y="3381"/>
                    <a:pt x="1545" y="2928"/>
                  </a:cubicBezTo>
                  <a:cubicBezTo>
                    <a:pt x="1587" y="2461"/>
                    <a:pt x="1488" y="2007"/>
                    <a:pt x="1446" y="1540"/>
                  </a:cubicBezTo>
                  <a:cubicBezTo>
                    <a:pt x="1417" y="1072"/>
                    <a:pt x="1644" y="477"/>
                    <a:pt x="1446" y="52"/>
                  </a:cubicBezTo>
                  <a:cubicBezTo>
                    <a:pt x="1334" y="52"/>
                    <a:pt x="988" y="0"/>
                    <a:pt x="6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854243" y="3695479"/>
              <a:ext cx="84616" cy="234697"/>
            </a:xfrm>
            <a:custGeom>
              <a:avLst/>
              <a:gdLst/>
              <a:ahLst/>
              <a:cxnLst/>
              <a:rect l="l" t="t" r="r" b="b"/>
              <a:pathLst>
                <a:path w="1573" h="4363" extrusionOk="0">
                  <a:moveTo>
                    <a:pt x="807" y="0"/>
                  </a:moveTo>
                  <a:cubicBezTo>
                    <a:pt x="711" y="0"/>
                    <a:pt x="612" y="43"/>
                    <a:pt x="397" y="126"/>
                  </a:cubicBezTo>
                  <a:cubicBezTo>
                    <a:pt x="269" y="565"/>
                    <a:pt x="85" y="891"/>
                    <a:pt x="43" y="1358"/>
                  </a:cubicBezTo>
                  <a:cubicBezTo>
                    <a:pt x="0" y="1826"/>
                    <a:pt x="198" y="2279"/>
                    <a:pt x="227" y="2746"/>
                  </a:cubicBezTo>
                  <a:cubicBezTo>
                    <a:pt x="269" y="3214"/>
                    <a:pt x="142" y="3837"/>
                    <a:pt x="269" y="4290"/>
                  </a:cubicBezTo>
                  <a:cubicBezTo>
                    <a:pt x="376" y="4342"/>
                    <a:pt x="467" y="4362"/>
                    <a:pt x="548" y="4362"/>
                  </a:cubicBezTo>
                  <a:cubicBezTo>
                    <a:pt x="842" y="4362"/>
                    <a:pt x="1000" y="4092"/>
                    <a:pt x="1289" y="4092"/>
                  </a:cubicBezTo>
                  <a:cubicBezTo>
                    <a:pt x="1289" y="4092"/>
                    <a:pt x="1418" y="4152"/>
                    <a:pt x="1475" y="4152"/>
                  </a:cubicBezTo>
                  <a:cubicBezTo>
                    <a:pt x="1491" y="4152"/>
                    <a:pt x="1502" y="4147"/>
                    <a:pt x="1502" y="4135"/>
                  </a:cubicBezTo>
                  <a:cubicBezTo>
                    <a:pt x="1502" y="3681"/>
                    <a:pt x="1318" y="3200"/>
                    <a:pt x="1332" y="2732"/>
                  </a:cubicBezTo>
                  <a:cubicBezTo>
                    <a:pt x="1346" y="2279"/>
                    <a:pt x="1572" y="1826"/>
                    <a:pt x="1544" y="1358"/>
                  </a:cubicBezTo>
                  <a:cubicBezTo>
                    <a:pt x="1516" y="891"/>
                    <a:pt x="1346" y="579"/>
                    <a:pt x="1218" y="140"/>
                  </a:cubicBezTo>
                  <a:cubicBezTo>
                    <a:pt x="1002" y="46"/>
                    <a:pt x="906" y="0"/>
                    <a:pt x="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165852" y="3975943"/>
              <a:ext cx="84616" cy="235019"/>
            </a:xfrm>
            <a:custGeom>
              <a:avLst/>
              <a:gdLst/>
              <a:ahLst/>
              <a:cxnLst/>
              <a:rect l="l" t="t" r="r" b="b"/>
              <a:pathLst>
                <a:path w="1573" h="4369" extrusionOk="0">
                  <a:moveTo>
                    <a:pt x="815" y="1"/>
                  </a:moveTo>
                  <a:cubicBezTo>
                    <a:pt x="716" y="1"/>
                    <a:pt x="617" y="47"/>
                    <a:pt x="397" y="139"/>
                  </a:cubicBezTo>
                  <a:cubicBezTo>
                    <a:pt x="284" y="578"/>
                    <a:pt x="86" y="904"/>
                    <a:pt x="43" y="1357"/>
                  </a:cubicBezTo>
                  <a:cubicBezTo>
                    <a:pt x="1" y="1824"/>
                    <a:pt x="213" y="2278"/>
                    <a:pt x="241" y="2745"/>
                  </a:cubicBezTo>
                  <a:cubicBezTo>
                    <a:pt x="270" y="3227"/>
                    <a:pt x="156" y="3850"/>
                    <a:pt x="270" y="4289"/>
                  </a:cubicBezTo>
                  <a:cubicBezTo>
                    <a:pt x="385" y="4346"/>
                    <a:pt x="481" y="4369"/>
                    <a:pt x="565" y="4369"/>
                  </a:cubicBezTo>
                  <a:cubicBezTo>
                    <a:pt x="856" y="4369"/>
                    <a:pt x="1007" y="4105"/>
                    <a:pt x="1304" y="4105"/>
                  </a:cubicBezTo>
                  <a:cubicBezTo>
                    <a:pt x="1304" y="4105"/>
                    <a:pt x="1411" y="4159"/>
                    <a:pt x="1468" y="4159"/>
                  </a:cubicBezTo>
                  <a:cubicBezTo>
                    <a:pt x="1488" y="4159"/>
                    <a:pt x="1502" y="4152"/>
                    <a:pt x="1502" y="4133"/>
                  </a:cubicBezTo>
                  <a:cubicBezTo>
                    <a:pt x="1502" y="3694"/>
                    <a:pt x="1332" y="3198"/>
                    <a:pt x="1332" y="2745"/>
                  </a:cubicBezTo>
                  <a:cubicBezTo>
                    <a:pt x="1346" y="2278"/>
                    <a:pt x="1573" y="1824"/>
                    <a:pt x="1545" y="1357"/>
                  </a:cubicBezTo>
                  <a:cubicBezTo>
                    <a:pt x="1530" y="889"/>
                    <a:pt x="1346" y="578"/>
                    <a:pt x="1233" y="139"/>
                  </a:cubicBezTo>
                  <a:cubicBezTo>
                    <a:pt x="1013" y="47"/>
                    <a:pt x="914"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056119" y="3651155"/>
              <a:ext cx="81603" cy="224853"/>
            </a:xfrm>
            <a:custGeom>
              <a:avLst/>
              <a:gdLst/>
              <a:ahLst/>
              <a:cxnLst/>
              <a:rect l="l" t="t" r="r" b="b"/>
              <a:pathLst>
                <a:path w="1517" h="4180" extrusionOk="0">
                  <a:moveTo>
                    <a:pt x="1120" y="1"/>
                  </a:moveTo>
                  <a:cubicBezTo>
                    <a:pt x="922" y="1"/>
                    <a:pt x="624" y="128"/>
                    <a:pt x="426" y="128"/>
                  </a:cubicBezTo>
                  <a:cubicBezTo>
                    <a:pt x="228" y="525"/>
                    <a:pt x="100" y="950"/>
                    <a:pt x="43" y="1403"/>
                  </a:cubicBezTo>
                  <a:cubicBezTo>
                    <a:pt x="1" y="1871"/>
                    <a:pt x="143" y="2310"/>
                    <a:pt x="213" y="2777"/>
                  </a:cubicBezTo>
                  <a:cubicBezTo>
                    <a:pt x="270" y="3245"/>
                    <a:pt x="228" y="3712"/>
                    <a:pt x="355" y="4151"/>
                  </a:cubicBezTo>
                  <a:cubicBezTo>
                    <a:pt x="539" y="4151"/>
                    <a:pt x="893" y="4165"/>
                    <a:pt x="1262" y="4165"/>
                  </a:cubicBezTo>
                  <a:lnTo>
                    <a:pt x="1403" y="4179"/>
                  </a:lnTo>
                  <a:cubicBezTo>
                    <a:pt x="1403" y="3726"/>
                    <a:pt x="1474" y="3273"/>
                    <a:pt x="1517" y="2805"/>
                  </a:cubicBezTo>
                  <a:cubicBezTo>
                    <a:pt x="1517" y="2324"/>
                    <a:pt x="1502" y="1856"/>
                    <a:pt x="1446" y="1389"/>
                  </a:cubicBezTo>
                  <a:cubicBezTo>
                    <a:pt x="1403" y="907"/>
                    <a:pt x="1304" y="440"/>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376174" y="4000149"/>
              <a:ext cx="81549" cy="224799"/>
            </a:xfrm>
            <a:custGeom>
              <a:avLst/>
              <a:gdLst/>
              <a:ahLst/>
              <a:cxnLst/>
              <a:rect l="l" t="t" r="r" b="b"/>
              <a:pathLst>
                <a:path w="1516" h="4179" extrusionOk="0">
                  <a:moveTo>
                    <a:pt x="1105" y="0"/>
                  </a:moveTo>
                  <a:cubicBezTo>
                    <a:pt x="921" y="0"/>
                    <a:pt x="609" y="128"/>
                    <a:pt x="425" y="128"/>
                  </a:cubicBezTo>
                  <a:cubicBezTo>
                    <a:pt x="227" y="524"/>
                    <a:pt x="99" y="964"/>
                    <a:pt x="43" y="1403"/>
                  </a:cubicBezTo>
                  <a:cubicBezTo>
                    <a:pt x="0" y="1870"/>
                    <a:pt x="142" y="2309"/>
                    <a:pt x="198" y="2777"/>
                  </a:cubicBezTo>
                  <a:cubicBezTo>
                    <a:pt x="269" y="3244"/>
                    <a:pt x="227" y="3712"/>
                    <a:pt x="354" y="4151"/>
                  </a:cubicBezTo>
                  <a:cubicBezTo>
                    <a:pt x="538" y="4151"/>
                    <a:pt x="878" y="4165"/>
                    <a:pt x="1261" y="4165"/>
                  </a:cubicBezTo>
                  <a:lnTo>
                    <a:pt x="1388" y="4179"/>
                  </a:lnTo>
                  <a:cubicBezTo>
                    <a:pt x="1388" y="3740"/>
                    <a:pt x="1473" y="3272"/>
                    <a:pt x="1516" y="2805"/>
                  </a:cubicBezTo>
                  <a:cubicBezTo>
                    <a:pt x="1516" y="2323"/>
                    <a:pt x="1487" y="1856"/>
                    <a:pt x="1431" y="1388"/>
                  </a:cubicBezTo>
                  <a:cubicBezTo>
                    <a:pt x="1402" y="907"/>
                    <a:pt x="1289" y="439"/>
                    <a:pt x="11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258049" y="3665248"/>
              <a:ext cx="83109" cy="241636"/>
            </a:xfrm>
            <a:custGeom>
              <a:avLst/>
              <a:gdLst/>
              <a:ahLst/>
              <a:cxnLst/>
              <a:rect l="l" t="t" r="r" b="b"/>
              <a:pathLst>
                <a:path w="1545" h="4492" extrusionOk="0">
                  <a:moveTo>
                    <a:pt x="739" y="0"/>
                  </a:moveTo>
                  <a:cubicBezTo>
                    <a:pt x="551" y="0"/>
                    <a:pt x="350" y="40"/>
                    <a:pt x="213" y="135"/>
                  </a:cubicBezTo>
                  <a:cubicBezTo>
                    <a:pt x="86" y="575"/>
                    <a:pt x="128" y="1169"/>
                    <a:pt x="86" y="1637"/>
                  </a:cubicBezTo>
                  <a:cubicBezTo>
                    <a:pt x="29" y="2104"/>
                    <a:pt x="1" y="2572"/>
                    <a:pt x="15" y="3039"/>
                  </a:cubicBezTo>
                  <a:cubicBezTo>
                    <a:pt x="57" y="3507"/>
                    <a:pt x="227" y="3917"/>
                    <a:pt x="355" y="4357"/>
                  </a:cubicBezTo>
                  <a:cubicBezTo>
                    <a:pt x="517" y="4461"/>
                    <a:pt x="634" y="4492"/>
                    <a:pt x="742" y="4492"/>
                  </a:cubicBezTo>
                  <a:cubicBezTo>
                    <a:pt x="898" y="4492"/>
                    <a:pt x="1035" y="4427"/>
                    <a:pt x="1261" y="4427"/>
                  </a:cubicBezTo>
                  <a:cubicBezTo>
                    <a:pt x="1290" y="4427"/>
                    <a:pt x="1332" y="4413"/>
                    <a:pt x="1375" y="4399"/>
                  </a:cubicBezTo>
                  <a:cubicBezTo>
                    <a:pt x="1304" y="3946"/>
                    <a:pt x="1176" y="3478"/>
                    <a:pt x="1261" y="2997"/>
                  </a:cubicBezTo>
                  <a:cubicBezTo>
                    <a:pt x="1360" y="2529"/>
                    <a:pt x="1417" y="2076"/>
                    <a:pt x="1431" y="1609"/>
                  </a:cubicBezTo>
                  <a:cubicBezTo>
                    <a:pt x="1417" y="1141"/>
                    <a:pt x="1545" y="617"/>
                    <a:pt x="1233" y="192"/>
                  </a:cubicBezTo>
                  <a:cubicBezTo>
                    <a:pt x="1233" y="77"/>
                    <a:pt x="999" y="0"/>
                    <a:pt x="7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453848" y="3713660"/>
              <a:ext cx="102959" cy="230985"/>
            </a:xfrm>
            <a:custGeom>
              <a:avLst/>
              <a:gdLst/>
              <a:ahLst/>
              <a:cxnLst/>
              <a:rect l="l" t="t" r="r" b="b"/>
              <a:pathLst>
                <a:path w="1914" h="4294" extrusionOk="0">
                  <a:moveTo>
                    <a:pt x="1672" y="0"/>
                  </a:moveTo>
                  <a:cubicBezTo>
                    <a:pt x="1474" y="0"/>
                    <a:pt x="922" y="14"/>
                    <a:pt x="738" y="199"/>
                  </a:cubicBezTo>
                  <a:cubicBezTo>
                    <a:pt x="497" y="595"/>
                    <a:pt x="327" y="1034"/>
                    <a:pt x="256" y="1488"/>
                  </a:cubicBezTo>
                  <a:cubicBezTo>
                    <a:pt x="199" y="1969"/>
                    <a:pt x="1" y="2493"/>
                    <a:pt x="100" y="2947"/>
                  </a:cubicBezTo>
                  <a:cubicBezTo>
                    <a:pt x="213" y="3400"/>
                    <a:pt x="624" y="3782"/>
                    <a:pt x="865" y="4221"/>
                  </a:cubicBezTo>
                  <a:cubicBezTo>
                    <a:pt x="865" y="4275"/>
                    <a:pt x="906" y="4294"/>
                    <a:pt x="974" y="4294"/>
                  </a:cubicBezTo>
                  <a:cubicBezTo>
                    <a:pt x="1141" y="4294"/>
                    <a:pt x="1467" y="4179"/>
                    <a:pt x="1729" y="4179"/>
                  </a:cubicBezTo>
                  <a:cubicBezTo>
                    <a:pt x="1729" y="4179"/>
                    <a:pt x="1820" y="4259"/>
                    <a:pt x="1848" y="4259"/>
                  </a:cubicBezTo>
                  <a:cubicBezTo>
                    <a:pt x="1853" y="4259"/>
                    <a:pt x="1857" y="4257"/>
                    <a:pt x="1857" y="4250"/>
                  </a:cubicBezTo>
                  <a:cubicBezTo>
                    <a:pt x="1857" y="3797"/>
                    <a:pt x="1871" y="3343"/>
                    <a:pt x="1899" y="2862"/>
                  </a:cubicBezTo>
                  <a:cubicBezTo>
                    <a:pt x="1913" y="2394"/>
                    <a:pt x="1885" y="1927"/>
                    <a:pt x="1828" y="1459"/>
                  </a:cubicBezTo>
                  <a:cubicBezTo>
                    <a:pt x="1800" y="1006"/>
                    <a:pt x="1857" y="439"/>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284730" y="4322785"/>
              <a:ext cx="84616" cy="234858"/>
            </a:xfrm>
            <a:custGeom>
              <a:avLst/>
              <a:gdLst/>
              <a:ahLst/>
              <a:cxnLst/>
              <a:rect l="l" t="t" r="r" b="b"/>
              <a:pathLst>
                <a:path w="1573" h="4366" extrusionOk="0">
                  <a:moveTo>
                    <a:pt x="772" y="1"/>
                  </a:moveTo>
                  <a:cubicBezTo>
                    <a:pt x="670" y="1"/>
                    <a:pt x="576" y="47"/>
                    <a:pt x="354" y="136"/>
                  </a:cubicBezTo>
                  <a:cubicBezTo>
                    <a:pt x="227" y="575"/>
                    <a:pt x="57" y="887"/>
                    <a:pt x="29" y="1354"/>
                  </a:cubicBezTo>
                  <a:cubicBezTo>
                    <a:pt x="0" y="1821"/>
                    <a:pt x="227" y="2275"/>
                    <a:pt x="241" y="2742"/>
                  </a:cubicBezTo>
                  <a:cubicBezTo>
                    <a:pt x="255" y="3195"/>
                    <a:pt x="71" y="3677"/>
                    <a:pt x="71" y="4130"/>
                  </a:cubicBezTo>
                  <a:cubicBezTo>
                    <a:pt x="71" y="4144"/>
                    <a:pt x="84" y="4150"/>
                    <a:pt x="104" y="4150"/>
                  </a:cubicBezTo>
                  <a:cubicBezTo>
                    <a:pt x="164" y="4150"/>
                    <a:pt x="284" y="4102"/>
                    <a:pt x="284" y="4102"/>
                  </a:cubicBezTo>
                  <a:cubicBezTo>
                    <a:pt x="580" y="4102"/>
                    <a:pt x="732" y="4366"/>
                    <a:pt x="1016" y="4366"/>
                  </a:cubicBezTo>
                  <a:cubicBezTo>
                    <a:pt x="1098" y="4366"/>
                    <a:pt x="1192" y="4343"/>
                    <a:pt x="1304" y="4286"/>
                  </a:cubicBezTo>
                  <a:cubicBezTo>
                    <a:pt x="1431" y="3847"/>
                    <a:pt x="1304" y="3224"/>
                    <a:pt x="1346" y="2742"/>
                  </a:cubicBezTo>
                  <a:cubicBezTo>
                    <a:pt x="1374" y="2275"/>
                    <a:pt x="1573" y="1821"/>
                    <a:pt x="1530" y="1354"/>
                  </a:cubicBezTo>
                  <a:cubicBezTo>
                    <a:pt x="1502" y="887"/>
                    <a:pt x="1304" y="575"/>
                    <a:pt x="1176" y="122"/>
                  </a:cubicBezTo>
                  <a:cubicBezTo>
                    <a:pt x="966" y="40"/>
                    <a:pt x="866" y="1"/>
                    <a:pt x="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3085865" y="4306432"/>
              <a:ext cx="81549" cy="224853"/>
            </a:xfrm>
            <a:custGeom>
              <a:avLst/>
              <a:gdLst/>
              <a:ahLst/>
              <a:cxnLst/>
              <a:rect l="l" t="t" r="r" b="b"/>
              <a:pathLst>
                <a:path w="1516" h="4180" extrusionOk="0">
                  <a:moveTo>
                    <a:pt x="411" y="1"/>
                  </a:moveTo>
                  <a:cubicBezTo>
                    <a:pt x="227" y="440"/>
                    <a:pt x="114" y="907"/>
                    <a:pt x="85" y="1375"/>
                  </a:cubicBezTo>
                  <a:cubicBezTo>
                    <a:pt x="29" y="1856"/>
                    <a:pt x="0" y="2324"/>
                    <a:pt x="0" y="2791"/>
                  </a:cubicBezTo>
                  <a:cubicBezTo>
                    <a:pt x="43" y="3273"/>
                    <a:pt x="128" y="3726"/>
                    <a:pt x="128" y="4179"/>
                  </a:cubicBezTo>
                  <a:cubicBezTo>
                    <a:pt x="128" y="4165"/>
                    <a:pt x="255" y="4151"/>
                    <a:pt x="255" y="4151"/>
                  </a:cubicBezTo>
                  <a:cubicBezTo>
                    <a:pt x="638" y="4151"/>
                    <a:pt x="978" y="4137"/>
                    <a:pt x="1162" y="4137"/>
                  </a:cubicBezTo>
                  <a:cubicBezTo>
                    <a:pt x="1289" y="3698"/>
                    <a:pt x="1247" y="3230"/>
                    <a:pt x="1318" y="2763"/>
                  </a:cubicBezTo>
                  <a:cubicBezTo>
                    <a:pt x="1374" y="2295"/>
                    <a:pt x="1516" y="1856"/>
                    <a:pt x="1473" y="1389"/>
                  </a:cubicBezTo>
                  <a:cubicBezTo>
                    <a:pt x="1417" y="950"/>
                    <a:pt x="1289" y="525"/>
                    <a:pt x="1091" y="128"/>
                  </a:cubicBezTo>
                  <a:cubicBezTo>
                    <a:pt x="907" y="128"/>
                    <a:pt x="595" y="1"/>
                    <a:pt x="4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870218" y="4279376"/>
              <a:ext cx="83109" cy="241636"/>
            </a:xfrm>
            <a:custGeom>
              <a:avLst/>
              <a:gdLst/>
              <a:ahLst/>
              <a:cxnLst/>
              <a:rect l="l" t="t" r="r" b="b"/>
              <a:pathLst>
                <a:path w="1545" h="4492" extrusionOk="0">
                  <a:moveTo>
                    <a:pt x="803" y="0"/>
                  </a:moveTo>
                  <a:cubicBezTo>
                    <a:pt x="546" y="0"/>
                    <a:pt x="312" y="77"/>
                    <a:pt x="312" y="192"/>
                  </a:cubicBezTo>
                  <a:cubicBezTo>
                    <a:pt x="1" y="617"/>
                    <a:pt x="128" y="1155"/>
                    <a:pt x="114" y="1609"/>
                  </a:cubicBezTo>
                  <a:cubicBezTo>
                    <a:pt x="128" y="2076"/>
                    <a:pt x="185" y="2543"/>
                    <a:pt x="284" y="2997"/>
                  </a:cubicBezTo>
                  <a:cubicBezTo>
                    <a:pt x="369" y="3478"/>
                    <a:pt x="241" y="3946"/>
                    <a:pt x="171" y="4399"/>
                  </a:cubicBezTo>
                  <a:cubicBezTo>
                    <a:pt x="213" y="4413"/>
                    <a:pt x="241" y="4427"/>
                    <a:pt x="284" y="4427"/>
                  </a:cubicBezTo>
                  <a:cubicBezTo>
                    <a:pt x="510" y="4427"/>
                    <a:pt x="647" y="4492"/>
                    <a:pt x="803" y="4492"/>
                  </a:cubicBezTo>
                  <a:cubicBezTo>
                    <a:pt x="911" y="4492"/>
                    <a:pt x="1028" y="4461"/>
                    <a:pt x="1190" y="4357"/>
                  </a:cubicBezTo>
                  <a:cubicBezTo>
                    <a:pt x="1318" y="3917"/>
                    <a:pt x="1488" y="3507"/>
                    <a:pt x="1530" y="3039"/>
                  </a:cubicBezTo>
                  <a:cubicBezTo>
                    <a:pt x="1545" y="2572"/>
                    <a:pt x="1516" y="2104"/>
                    <a:pt x="1460" y="1651"/>
                  </a:cubicBezTo>
                  <a:cubicBezTo>
                    <a:pt x="1417" y="1184"/>
                    <a:pt x="1460" y="589"/>
                    <a:pt x="1318" y="135"/>
                  </a:cubicBezTo>
                  <a:cubicBezTo>
                    <a:pt x="1187" y="40"/>
                    <a:pt x="989" y="0"/>
                    <a:pt x="8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723155" y="4063406"/>
              <a:ext cx="102959" cy="230555"/>
            </a:xfrm>
            <a:custGeom>
              <a:avLst/>
              <a:gdLst/>
              <a:ahLst/>
              <a:cxnLst/>
              <a:rect l="l" t="t" r="r" b="b"/>
              <a:pathLst>
                <a:path w="1914" h="4286" extrusionOk="0">
                  <a:moveTo>
                    <a:pt x="1672" y="0"/>
                  </a:moveTo>
                  <a:cubicBezTo>
                    <a:pt x="1488" y="0"/>
                    <a:pt x="936" y="14"/>
                    <a:pt x="737" y="198"/>
                  </a:cubicBezTo>
                  <a:cubicBezTo>
                    <a:pt x="497" y="581"/>
                    <a:pt x="327" y="1020"/>
                    <a:pt x="270" y="1473"/>
                  </a:cubicBezTo>
                  <a:cubicBezTo>
                    <a:pt x="213" y="1955"/>
                    <a:pt x="1" y="2479"/>
                    <a:pt x="114" y="2932"/>
                  </a:cubicBezTo>
                  <a:cubicBezTo>
                    <a:pt x="227" y="3400"/>
                    <a:pt x="624" y="3782"/>
                    <a:pt x="865" y="4207"/>
                  </a:cubicBezTo>
                  <a:cubicBezTo>
                    <a:pt x="865" y="4265"/>
                    <a:pt x="907" y="4285"/>
                    <a:pt x="976" y="4285"/>
                  </a:cubicBezTo>
                  <a:cubicBezTo>
                    <a:pt x="1144" y="4285"/>
                    <a:pt x="1472" y="4165"/>
                    <a:pt x="1743" y="4165"/>
                  </a:cubicBezTo>
                  <a:cubicBezTo>
                    <a:pt x="1743" y="4165"/>
                    <a:pt x="1819" y="4250"/>
                    <a:pt x="1847" y="4250"/>
                  </a:cubicBezTo>
                  <a:cubicBezTo>
                    <a:pt x="1853" y="4250"/>
                    <a:pt x="1856" y="4246"/>
                    <a:pt x="1856" y="4235"/>
                  </a:cubicBezTo>
                  <a:cubicBezTo>
                    <a:pt x="1856" y="3796"/>
                    <a:pt x="1871" y="3329"/>
                    <a:pt x="1913" y="2861"/>
                  </a:cubicBezTo>
                  <a:cubicBezTo>
                    <a:pt x="1913" y="2394"/>
                    <a:pt x="1885" y="1926"/>
                    <a:pt x="1828" y="1459"/>
                  </a:cubicBezTo>
                  <a:cubicBezTo>
                    <a:pt x="1800" y="992"/>
                    <a:pt x="1856" y="425"/>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2"/>
          <p:cNvSpPr/>
          <p:nvPr/>
        </p:nvSpPr>
        <p:spPr>
          <a:xfrm>
            <a:off x="471670" y="3573074"/>
            <a:ext cx="160786" cy="160033"/>
          </a:xfrm>
          <a:custGeom>
            <a:avLst/>
            <a:gdLst/>
            <a:ahLst/>
            <a:cxnLst/>
            <a:rect l="l" t="t" r="r" b="b"/>
            <a:pathLst>
              <a:path w="2989" h="2975" extrusionOk="0">
                <a:moveTo>
                  <a:pt x="1487" y="0"/>
                </a:moveTo>
                <a:lnTo>
                  <a:pt x="1204" y="1204"/>
                </a:lnTo>
                <a:lnTo>
                  <a:pt x="0" y="1487"/>
                </a:lnTo>
                <a:lnTo>
                  <a:pt x="1204" y="1785"/>
                </a:lnTo>
                <a:lnTo>
                  <a:pt x="1487" y="2975"/>
                </a:lnTo>
                <a:lnTo>
                  <a:pt x="1785" y="1785"/>
                </a:lnTo>
                <a:lnTo>
                  <a:pt x="2989" y="1487"/>
                </a:lnTo>
                <a:lnTo>
                  <a:pt x="1785" y="1204"/>
                </a:lnTo>
                <a:lnTo>
                  <a:pt x="148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2"/>
          <p:cNvGrpSpPr/>
          <p:nvPr/>
        </p:nvGrpSpPr>
        <p:grpSpPr>
          <a:xfrm>
            <a:off x="6452236" y="2230751"/>
            <a:ext cx="3562247" cy="3390810"/>
            <a:chOff x="5010361" y="1948301"/>
            <a:chExt cx="3562247" cy="3390810"/>
          </a:xfrm>
        </p:grpSpPr>
        <p:sp>
          <p:nvSpPr>
            <p:cNvPr id="61" name="Google Shape;61;p2"/>
            <p:cNvSpPr/>
            <p:nvPr/>
          </p:nvSpPr>
          <p:spPr>
            <a:xfrm>
              <a:off x="5010361" y="1948301"/>
              <a:ext cx="3562247" cy="3390810"/>
            </a:xfrm>
            <a:custGeom>
              <a:avLst/>
              <a:gdLst/>
              <a:ahLst/>
              <a:cxnLst/>
              <a:rect l="l" t="t" r="r" b="b"/>
              <a:pathLst>
                <a:path w="66222" h="63035" extrusionOk="0">
                  <a:moveTo>
                    <a:pt x="58785" y="1"/>
                  </a:moveTo>
                  <a:cubicBezTo>
                    <a:pt x="58601" y="171"/>
                    <a:pt x="58247" y="355"/>
                    <a:pt x="58077" y="525"/>
                  </a:cubicBezTo>
                  <a:cubicBezTo>
                    <a:pt x="55768" y="3896"/>
                    <a:pt x="52056" y="4959"/>
                    <a:pt x="48515" y="6375"/>
                  </a:cubicBezTo>
                  <a:cubicBezTo>
                    <a:pt x="47807" y="6729"/>
                    <a:pt x="47099" y="7253"/>
                    <a:pt x="46206" y="7607"/>
                  </a:cubicBezTo>
                  <a:cubicBezTo>
                    <a:pt x="43657" y="9137"/>
                    <a:pt x="41560" y="11333"/>
                    <a:pt x="40186" y="13982"/>
                  </a:cubicBezTo>
                  <a:cubicBezTo>
                    <a:pt x="40045" y="14407"/>
                    <a:pt x="39875" y="14817"/>
                    <a:pt x="39662" y="15228"/>
                  </a:cubicBezTo>
                  <a:cubicBezTo>
                    <a:pt x="37537" y="21064"/>
                    <a:pt x="38600" y="27268"/>
                    <a:pt x="41433" y="32750"/>
                  </a:cubicBezTo>
                  <a:cubicBezTo>
                    <a:pt x="41787" y="33458"/>
                    <a:pt x="42311" y="34167"/>
                    <a:pt x="42665" y="35059"/>
                  </a:cubicBezTo>
                  <a:cubicBezTo>
                    <a:pt x="43203" y="35781"/>
                    <a:pt x="43685" y="36546"/>
                    <a:pt x="44082" y="37354"/>
                  </a:cubicBezTo>
                  <a:cubicBezTo>
                    <a:pt x="44237" y="37779"/>
                    <a:pt x="44407" y="38189"/>
                    <a:pt x="44620" y="38600"/>
                  </a:cubicBezTo>
                  <a:cubicBezTo>
                    <a:pt x="45682" y="41079"/>
                    <a:pt x="45852" y="44082"/>
                    <a:pt x="44082" y="46207"/>
                  </a:cubicBezTo>
                  <a:cubicBezTo>
                    <a:pt x="43434" y="46640"/>
                    <a:pt x="42785" y="46819"/>
                    <a:pt x="42142" y="46819"/>
                  </a:cubicBezTo>
                  <a:cubicBezTo>
                    <a:pt x="40152" y="46819"/>
                    <a:pt x="38209" y="45111"/>
                    <a:pt x="36475" y="43912"/>
                  </a:cubicBezTo>
                  <a:cubicBezTo>
                    <a:pt x="36121" y="43558"/>
                    <a:pt x="35937" y="43204"/>
                    <a:pt x="35583" y="42850"/>
                  </a:cubicBezTo>
                  <a:cubicBezTo>
                    <a:pt x="35016" y="42425"/>
                    <a:pt x="34478" y="41943"/>
                    <a:pt x="33996" y="41433"/>
                  </a:cubicBezTo>
                  <a:cubicBezTo>
                    <a:pt x="30455" y="37184"/>
                    <a:pt x="26914" y="33104"/>
                    <a:pt x="21248" y="32042"/>
                  </a:cubicBezTo>
                  <a:cubicBezTo>
                    <a:pt x="20402" y="31886"/>
                    <a:pt x="19572" y="31807"/>
                    <a:pt x="18753" y="31807"/>
                  </a:cubicBezTo>
                  <a:cubicBezTo>
                    <a:pt x="16827" y="31807"/>
                    <a:pt x="14961" y="32240"/>
                    <a:pt x="13103" y="33104"/>
                  </a:cubicBezTo>
                  <a:cubicBezTo>
                    <a:pt x="11219" y="33869"/>
                    <a:pt x="9477" y="34946"/>
                    <a:pt x="7961" y="36291"/>
                  </a:cubicBezTo>
                  <a:cubicBezTo>
                    <a:pt x="7607" y="36646"/>
                    <a:pt x="7437" y="37000"/>
                    <a:pt x="7083" y="37354"/>
                  </a:cubicBezTo>
                  <a:cubicBezTo>
                    <a:pt x="0" y="43912"/>
                    <a:pt x="0" y="54536"/>
                    <a:pt x="2649" y="63035"/>
                  </a:cubicBezTo>
                  <a:cubicBezTo>
                    <a:pt x="4065" y="62497"/>
                    <a:pt x="5666" y="62851"/>
                    <a:pt x="6898" y="61788"/>
                  </a:cubicBezTo>
                  <a:cubicBezTo>
                    <a:pt x="6190" y="57893"/>
                    <a:pt x="5666" y="53998"/>
                    <a:pt x="6544" y="49932"/>
                  </a:cubicBezTo>
                  <a:cubicBezTo>
                    <a:pt x="7253" y="46773"/>
                    <a:pt x="8853" y="43884"/>
                    <a:pt x="11148" y="41603"/>
                  </a:cubicBezTo>
                  <a:cubicBezTo>
                    <a:pt x="13159" y="39592"/>
                    <a:pt x="15798" y="38209"/>
                    <a:pt x="18553" y="38209"/>
                  </a:cubicBezTo>
                  <a:cubicBezTo>
                    <a:pt x="19680" y="38209"/>
                    <a:pt x="20825" y="38441"/>
                    <a:pt x="21956" y="38954"/>
                  </a:cubicBezTo>
                  <a:lnTo>
                    <a:pt x="22480" y="39479"/>
                  </a:lnTo>
                  <a:cubicBezTo>
                    <a:pt x="26021" y="41603"/>
                    <a:pt x="28146" y="44975"/>
                    <a:pt x="30625" y="48162"/>
                  </a:cubicBezTo>
                  <a:cubicBezTo>
                    <a:pt x="30809" y="48332"/>
                    <a:pt x="30979" y="48332"/>
                    <a:pt x="31163" y="48516"/>
                  </a:cubicBezTo>
                  <a:cubicBezTo>
                    <a:pt x="31871" y="49578"/>
                    <a:pt x="32934" y="50102"/>
                    <a:pt x="33812" y="50995"/>
                  </a:cubicBezTo>
                  <a:cubicBezTo>
                    <a:pt x="34138" y="51122"/>
                    <a:pt x="34435" y="51306"/>
                    <a:pt x="34704" y="51519"/>
                  </a:cubicBezTo>
                  <a:cubicBezTo>
                    <a:pt x="35058" y="51873"/>
                    <a:pt x="35583" y="51873"/>
                    <a:pt x="35937" y="52227"/>
                  </a:cubicBezTo>
                  <a:cubicBezTo>
                    <a:pt x="37992" y="53259"/>
                    <a:pt x="40195" y="53844"/>
                    <a:pt x="42404" y="53844"/>
                  </a:cubicBezTo>
                  <a:cubicBezTo>
                    <a:pt x="43621" y="53844"/>
                    <a:pt x="44839" y="53667"/>
                    <a:pt x="46036" y="53289"/>
                  </a:cubicBezTo>
                  <a:cubicBezTo>
                    <a:pt x="48289" y="52595"/>
                    <a:pt x="50144" y="50980"/>
                    <a:pt x="51164" y="48870"/>
                  </a:cubicBezTo>
                  <a:cubicBezTo>
                    <a:pt x="51872" y="47808"/>
                    <a:pt x="52411" y="46745"/>
                    <a:pt x="52581" y="45499"/>
                  </a:cubicBezTo>
                  <a:cubicBezTo>
                    <a:pt x="52935" y="43728"/>
                    <a:pt x="52935" y="42311"/>
                    <a:pt x="52765" y="40541"/>
                  </a:cubicBezTo>
                  <a:cubicBezTo>
                    <a:pt x="52226" y="37354"/>
                    <a:pt x="51164" y="34705"/>
                    <a:pt x="49748" y="31872"/>
                  </a:cubicBezTo>
                  <a:cubicBezTo>
                    <a:pt x="49578" y="31518"/>
                    <a:pt x="49578" y="30980"/>
                    <a:pt x="49393" y="30625"/>
                  </a:cubicBezTo>
                  <a:cubicBezTo>
                    <a:pt x="47977" y="27792"/>
                    <a:pt x="47099" y="24789"/>
                    <a:pt x="47099" y="21772"/>
                  </a:cubicBezTo>
                  <a:cubicBezTo>
                    <a:pt x="46915" y="20356"/>
                    <a:pt x="47099" y="18939"/>
                    <a:pt x="47807" y="17707"/>
                  </a:cubicBezTo>
                  <a:cubicBezTo>
                    <a:pt x="48161" y="17353"/>
                    <a:pt x="48161" y="17169"/>
                    <a:pt x="48331" y="16815"/>
                  </a:cubicBezTo>
                  <a:cubicBezTo>
                    <a:pt x="50286" y="14690"/>
                    <a:pt x="53119" y="13627"/>
                    <a:pt x="55768" y="12749"/>
                  </a:cubicBezTo>
                  <a:lnTo>
                    <a:pt x="60017" y="10624"/>
                  </a:lnTo>
                  <a:cubicBezTo>
                    <a:pt x="60952" y="10030"/>
                    <a:pt x="61830" y="9378"/>
                    <a:pt x="62680" y="8670"/>
                  </a:cubicBezTo>
                  <a:cubicBezTo>
                    <a:pt x="63913" y="7437"/>
                    <a:pt x="65329" y="6191"/>
                    <a:pt x="66221" y="4774"/>
                  </a:cubicBezTo>
                  <a:cubicBezTo>
                    <a:pt x="64097" y="3358"/>
                    <a:pt x="61972" y="1771"/>
                    <a:pt x="59663" y="709"/>
                  </a:cubicBezTo>
                  <a:cubicBezTo>
                    <a:pt x="59493" y="525"/>
                    <a:pt x="58955" y="355"/>
                    <a:pt x="587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658001" y="4353548"/>
              <a:ext cx="1314420" cy="844381"/>
            </a:xfrm>
            <a:custGeom>
              <a:avLst/>
              <a:gdLst/>
              <a:ahLst/>
              <a:cxnLst/>
              <a:rect l="l" t="t" r="r" b="b"/>
              <a:pathLst>
                <a:path w="24435" h="15697" extrusionOk="0">
                  <a:moveTo>
                    <a:pt x="7642" y="1"/>
                  </a:moveTo>
                  <a:cubicBezTo>
                    <a:pt x="6913" y="1"/>
                    <a:pt x="6180" y="143"/>
                    <a:pt x="5482" y="429"/>
                  </a:cubicBezTo>
                  <a:cubicBezTo>
                    <a:pt x="4420" y="968"/>
                    <a:pt x="3712" y="1676"/>
                    <a:pt x="2833" y="2384"/>
                  </a:cubicBezTo>
                  <a:cubicBezTo>
                    <a:pt x="2125" y="3262"/>
                    <a:pt x="1771" y="4325"/>
                    <a:pt x="1063" y="5217"/>
                  </a:cubicBezTo>
                  <a:lnTo>
                    <a:pt x="1063" y="5741"/>
                  </a:lnTo>
                  <a:cubicBezTo>
                    <a:pt x="0" y="8928"/>
                    <a:pt x="354" y="12470"/>
                    <a:pt x="1063" y="15657"/>
                  </a:cubicBezTo>
                  <a:cubicBezTo>
                    <a:pt x="2623" y="15565"/>
                    <a:pt x="4184" y="15533"/>
                    <a:pt x="5744" y="15533"/>
                  </a:cubicBezTo>
                  <a:cubicBezTo>
                    <a:pt x="9277" y="15533"/>
                    <a:pt x="12810" y="15696"/>
                    <a:pt x="16343" y="15696"/>
                  </a:cubicBezTo>
                  <a:cubicBezTo>
                    <a:pt x="17270" y="15696"/>
                    <a:pt x="18196" y="15685"/>
                    <a:pt x="19123" y="15657"/>
                  </a:cubicBezTo>
                  <a:lnTo>
                    <a:pt x="24435" y="15657"/>
                  </a:lnTo>
                  <a:cubicBezTo>
                    <a:pt x="24251" y="15487"/>
                    <a:pt x="23897" y="15487"/>
                    <a:pt x="23727" y="15303"/>
                  </a:cubicBezTo>
                  <a:lnTo>
                    <a:pt x="23188" y="14779"/>
                  </a:lnTo>
                  <a:cubicBezTo>
                    <a:pt x="23018" y="14594"/>
                    <a:pt x="22664" y="14594"/>
                    <a:pt x="22480" y="14424"/>
                  </a:cubicBezTo>
                  <a:cubicBezTo>
                    <a:pt x="22112" y="14070"/>
                    <a:pt x="21701" y="13773"/>
                    <a:pt x="21248" y="13532"/>
                  </a:cubicBezTo>
                  <a:cubicBezTo>
                    <a:pt x="19746" y="12201"/>
                    <a:pt x="18330" y="10784"/>
                    <a:pt x="16998" y="9283"/>
                  </a:cubicBezTo>
                  <a:cubicBezTo>
                    <a:pt x="15752" y="7696"/>
                    <a:pt x="14874" y="5925"/>
                    <a:pt x="13627" y="4155"/>
                  </a:cubicBezTo>
                  <a:cubicBezTo>
                    <a:pt x="12749" y="2908"/>
                    <a:pt x="11856" y="1846"/>
                    <a:pt x="10794" y="968"/>
                  </a:cubicBezTo>
                  <a:cubicBezTo>
                    <a:pt x="9846" y="327"/>
                    <a:pt x="8749" y="1"/>
                    <a:pt x="7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63;p2"/>
          <p:cNvGrpSpPr/>
          <p:nvPr/>
        </p:nvGrpSpPr>
        <p:grpSpPr>
          <a:xfrm>
            <a:off x="-142819" y="1623419"/>
            <a:ext cx="1015764" cy="505914"/>
            <a:chOff x="473143" y="1948306"/>
            <a:chExt cx="1015764" cy="505914"/>
          </a:xfrm>
        </p:grpSpPr>
        <p:sp>
          <p:nvSpPr>
            <p:cNvPr id="64" name="Google Shape;64;p2"/>
            <p:cNvSpPr/>
            <p:nvPr/>
          </p:nvSpPr>
          <p:spPr>
            <a:xfrm>
              <a:off x="473143" y="2062504"/>
              <a:ext cx="1015764" cy="391717"/>
            </a:xfrm>
            <a:custGeom>
              <a:avLst/>
              <a:gdLst/>
              <a:ahLst/>
              <a:cxnLst/>
              <a:rect l="l" t="t" r="r" b="b"/>
              <a:pathLst>
                <a:path w="18883" h="7282" extrusionOk="0">
                  <a:moveTo>
                    <a:pt x="3839" y="1"/>
                  </a:moveTo>
                  <a:cubicBezTo>
                    <a:pt x="1630" y="1814"/>
                    <a:pt x="1" y="4548"/>
                    <a:pt x="341" y="7282"/>
                  </a:cubicBezTo>
                  <a:lnTo>
                    <a:pt x="18628" y="7282"/>
                  </a:lnTo>
                  <a:cubicBezTo>
                    <a:pt x="18883" y="5214"/>
                    <a:pt x="18174" y="3315"/>
                    <a:pt x="17013" y="1672"/>
                  </a:cubicBezTo>
                  <a:cubicBezTo>
                    <a:pt x="15645" y="2500"/>
                    <a:pt x="14118" y="2858"/>
                    <a:pt x="12526" y="2858"/>
                  </a:cubicBezTo>
                  <a:cubicBezTo>
                    <a:pt x="9651" y="2858"/>
                    <a:pt x="6566" y="1688"/>
                    <a:pt x="38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679646" y="1948306"/>
              <a:ext cx="708662" cy="267994"/>
            </a:xfrm>
            <a:custGeom>
              <a:avLst/>
              <a:gdLst/>
              <a:ahLst/>
              <a:cxnLst/>
              <a:rect l="l" t="t" r="r" b="b"/>
              <a:pathLst>
                <a:path w="13174" h="4982" extrusionOk="0">
                  <a:moveTo>
                    <a:pt x="6401" y="0"/>
                  </a:moveTo>
                  <a:cubicBezTo>
                    <a:pt x="4731" y="0"/>
                    <a:pt x="3052" y="429"/>
                    <a:pt x="1488" y="1090"/>
                  </a:cubicBezTo>
                  <a:cubicBezTo>
                    <a:pt x="964" y="1401"/>
                    <a:pt x="468" y="1741"/>
                    <a:pt x="0" y="2124"/>
                  </a:cubicBezTo>
                  <a:cubicBezTo>
                    <a:pt x="2727" y="3811"/>
                    <a:pt x="5812" y="4981"/>
                    <a:pt x="8687" y="4981"/>
                  </a:cubicBezTo>
                  <a:cubicBezTo>
                    <a:pt x="10279" y="4981"/>
                    <a:pt x="11806" y="4623"/>
                    <a:pt x="13174" y="3795"/>
                  </a:cubicBezTo>
                  <a:cubicBezTo>
                    <a:pt x="12437" y="2790"/>
                    <a:pt x="11587" y="1883"/>
                    <a:pt x="10638" y="1090"/>
                  </a:cubicBezTo>
                  <a:cubicBezTo>
                    <a:pt x="9285" y="321"/>
                    <a:pt x="7846" y="0"/>
                    <a:pt x="6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66;p2"/>
          <p:cNvGrpSpPr/>
          <p:nvPr/>
        </p:nvGrpSpPr>
        <p:grpSpPr>
          <a:xfrm>
            <a:off x="7768950" y="3164363"/>
            <a:ext cx="2245513" cy="2711631"/>
            <a:chOff x="7193412" y="2102475"/>
            <a:chExt cx="2245513" cy="2711631"/>
          </a:xfrm>
        </p:grpSpPr>
        <p:grpSp>
          <p:nvGrpSpPr>
            <p:cNvPr id="67" name="Google Shape;67;p2"/>
            <p:cNvGrpSpPr/>
            <p:nvPr/>
          </p:nvGrpSpPr>
          <p:grpSpPr>
            <a:xfrm>
              <a:off x="7193412" y="2255358"/>
              <a:ext cx="2245513" cy="2558748"/>
              <a:chOff x="4961762" y="2841983"/>
              <a:chExt cx="2245513" cy="2558748"/>
            </a:xfrm>
          </p:grpSpPr>
          <p:sp>
            <p:nvSpPr>
              <p:cNvPr id="68" name="Google Shape;68;p2"/>
              <p:cNvSpPr/>
              <p:nvPr/>
            </p:nvSpPr>
            <p:spPr>
              <a:xfrm>
                <a:off x="5057779" y="3560518"/>
                <a:ext cx="993655" cy="676656"/>
              </a:xfrm>
              <a:custGeom>
                <a:avLst/>
                <a:gdLst/>
                <a:ahLst/>
                <a:cxnLst/>
                <a:rect l="l" t="t" r="r" b="b"/>
                <a:pathLst>
                  <a:path w="18472" h="12579" fill="none" extrusionOk="0">
                    <a:moveTo>
                      <a:pt x="0" y="0"/>
                    </a:moveTo>
                    <a:cubicBezTo>
                      <a:pt x="2083" y="4009"/>
                      <a:pt x="4420" y="8287"/>
                      <a:pt x="8485" y="10270"/>
                    </a:cubicBezTo>
                    <a:cubicBezTo>
                      <a:pt x="10157" y="11091"/>
                      <a:pt x="12026" y="11445"/>
                      <a:pt x="13839" y="11785"/>
                    </a:cubicBezTo>
                    <a:cubicBezTo>
                      <a:pt x="15638" y="12125"/>
                      <a:pt x="16672" y="12239"/>
                      <a:pt x="18471" y="12579"/>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610156" y="2841983"/>
                <a:ext cx="1419638" cy="2558748"/>
              </a:xfrm>
              <a:custGeom>
                <a:avLst/>
                <a:gdLst/>
                <a:ahLst/>
                <a:cxnLst/>
                <a:rect l="l" t="t" r="r" b="b"/>
                <a:pathLst>
                  <a:path w="26391" h="47567" fill="none" extrusionOk="0">
                    <a:moveTo>
                      <a:pt x="1" y="1"/>
                    </a:moveTo>
                    <a:cubicBezTo>
                      <a:pt x="2239" y="4420"/>
                      <a:pt x="3939" y="9095"/>
                      <a:pt x="5086" y="13911"/>
                    </a:cubicBezTo>
                    <a:cubicBezTo>
                      <a:pt x="6092" y="18174"/>
                      <a:pt x="6049" y="22325"/>
                      <a:pt x="8330" y="26135"/>
                    </a:cubicBezTo>
                    <a:cubicBezTo>
                      <a:pt x="9704" y="28430"/>
                      <a:pt x="11970" y="30101"/>
                      <a:pt x="13203" y="32481"/>
                    </a:cubicBezTo>
                    <a:cubicBezTo>
                      <a:pt x="13953" y="33926"/>
                      <a:pt x="14265" y="35555"/>
                      <a:pt x="14817" y="37099"/>
                    </a:cubicBezTo>
                    <a:cubicBezTo>
                      <a:pt x="16631" y="42212"/>
                      <a:pt x="21121" y="46278"/>
                      <a:pt x="26390" y="47567"/>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167512" y="3071346"/>
                <a:ext cx="762778" cy="774182"/>
              </a:xfrm>
              <a:custGeom>
                <a:avLst/>
                <a:gdLst/>
                <a:ahLst/>
                <a:cxnLst/>
                <a:rect l="l" t="t" r="r" b="b"/>
                <a:pathLst>
                  <a:path w="14180" h="14392" fill="none" extrusionOk="0">
                    <a:moveTo>
                      <a:pt x="0" y="0"/>
                    </a:moveTo>
                    <a:cubicBezTo>
                      <a:pt x="949" y="2281"/>
                      <a:pt x="1983" y="4547"/>
                      <a:pt x="3428" y="6559"/>
                    </a:cubicBezTo>
                    <a:cubicBezTo>
                      <a:pt x="4873" y="8556"/>
                      <a:pt x="6757" y="10298"/>
                      <a:pt x="9037" y="11261"/>
                    </a:cubicBezTo>
                    <a:cubicBezTo>
                      <a:pt x="10709" y="11970"/>
                      <a:pt x="13301" y="12805"/>
                      <a:pt x="14179" y="14392"/>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5160627" y="4581518"/>
                <a:ext cx="1242069" cy="242335"/>
              </a:xfrm>
              <a:custGeom>
                <a:avLst/>
                <a:gdLst/>
                <a:ahLst/>
                <a:cxnLst/>
                <a:rect l="l" t="t" r="r" b="b"/>
                <a:pathLst>
                  <a:path w="23090" h="4505" fill="none" extrusionOk="0">
                    <a:moveTo>
                      <a:pt x="1" y="0"/>
                    </a:moveTo>
                    <a:cubicBezTo>
                      <a:pt x="1190" y="2054"/>
                      <a:pt x="3726" y="2876"/>
                      <a:pt x="6091" y="3159"/>
                    </a:cubicBezTo>
                    <a:cubicBezTo>
                      <a:pt x="8443" y="3428"/>
                      <a:pt x="10837" y="3343"/>
                      <a:pt x="13160" y="2876"/>
                    </a:cubicBezTo>
                    <a:cubicBezTo>
                      <a:pt x="14945" y="2522"/>
                      <a:pt x="16829" y="1941"/>
                      <a:pt x="18557" y="2536"/>
                    </a:cubicBezTo>
                    <a:cubicBezTo>
                      <a:pt x="20086" y="3074"/>
                      <a:pt x="21475" y="4462"/>
                      <a:pt x="23089" y="4505"/>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5079080" y="2955266"/>
                <a:ext cx="204304" cy="233083"/>
              </a:xfrm>
              <a:custGeom>
                <a:avLst/>
                <a:gdLst/>
                <a:ahLst/>
                <a:cxnLst/>
                <a:rect l="l" t="t" r="r" b="b"/>
                <a:pathLst>
                  <a:path w="3798" h="4333" extrusionOk="0">
                    <a:moveTo>
                      <a:pt x="1228" y="0"/>
                    </a:moveTo>
                    <a:cubicBezTo>
                      <a:pt x="994" y="0"/>
                      <a:pt x="775" y="67"/>
                      <a:pt x="596" y="189"/>
                    </a:cubicBezTo>
                    <a:cubicBezTo>
                      <a:pt x="1" y="586"/>
                      <a:pt x="43" y="1351"/>
                      <a:pt x="327" y="2087"/>
                    </a:cubicBezTo>
                    <a:cubicBezTo>
                      <a:pt x="725" y="3057"/>
                      <a:pt x="1330" y="4333"/>
                      <a:pt x="2210" y="4333"/>
                    </a:cubicBezTo>
                    <a:cubicBezTo>
                      <a:pt x="2332" y="4333"/>
                      <a:pt x="2460" y="4308"/>
                      <a:pt x="2593" y="4255"/>
                    </a:cubicBezTo>
                    <a:cubicBezTo>
                      <a:pt x="3797" y="3787"/>
                      <a:pt x="3075" y="1861"/>
                      <a:pt x="2735" y="1153"/>
                    </a:cubicBezTo>
                    <a:cubicBezTo>
                      <a:pt x="2352" y="339"/>
                      <a:pt x="1753" y="0"/>
                      <a:pt x="12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5021954" y="4451775"/>
                <a:ext cx="230931" cy="221786"/>
              </a:xfrm>
              <a:custGeom>
                <a:avLst/>
                <a:gdLst/>
                <a:ahLst/>
                <a:cxnLst/>
                <a:rect l="l" t="t" r="r" b="b"/>
                <a:pathLst>
                  <a:path w="4293" h="4123" extrusionOk="0">
                    <a:moveTo>
                      <a:pt x="1609" y="0"/>
                    </a:moveTo>
                    <a:cubicBezTo>
                      <a:pt x="1434" y="0"/>
                      <a:pt x="1256" y="49"/>
                      <a:pt x="1077" y="160"/>
                    </a:cubicBezTo>
                    <a:cubicBezTo>
                      <a:pt x="1" y="826"/>
                      <a:pt x="1049" y="2611"/>
                      <a:pt x="1502" y="3248"/>
                    </a:cubicBezTo>
                    <a:cubicBezTo>
                      <a:pt x="1955" y="3869"/>
                      <a:pt x="2498" y="4122"/>
                      <a:pt x="2968" y="4122"/>
                    </a:cubicBezTo>
                    <a:cubicBezTo>
                      <a:pt x="3291" y="4122"/>
                      <a:pt x="3581" y="4002"/>
                      <a:pt x="3783" y="3800"/>
                    </a:cubicBezTo>
                    <a:cubicBezTo>
                      <a:pt x="4292" y="3305"/>
                      <a:pt x="4123" y="2568"/>
                      <a:pt x="3698" y="1888"/>
                    </a:cubicBezTo>
                    <a:cubicBezTo>
                      <a:pt x="3173" y="1049"/>
                      <a:pt x="2419" y="0"/>
                      <a:pt x="16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961762" y="3459338"/>
                <a:ext cx="195105" cy="197849"/>
              </a:xfrm>
              <a:custGeom>
                <a:avLst/>
                <a:gdLst/>
                <a:ahLst/>
                <a:cxnLst/>
                <a:rect l="l" t="t" r="r" b="b"/>
                <a:pathLst>
                  <a:path w="3627" h="3678" extrusionOk="0">
                    <a:moveTo>
                      <a:pt x="1321" y="1"/>
                    </a:moveTo>
                    <a:cubicBezTo>
                      <a:pt x="1133" y="1"/>
                      <a:pt x="956" y="54"/>
                      <a:pt x="794" y="153"/>
                    </a:cubicBezTo>
                    <a:cubicBezTo>
                      <a:pt x="213" y="493"/>
                      <a:pt x="0" y="1215"/>
                      <a:pt x="751" y="2476"/>
                    </a:cubicBezTo>
                    <a:cubicBezTo>
                      <a:pt x="1259" y="3316"/>
                      <a:pt x="1821" y="3678"/>
                      <a:pt x="2313" y="3678"/>
                    </a:cubicBezTo>
                    <a:cubicBezTo>
                      <a:pt x="2493" y="3678"/>
                      <a:pt x="2664" y="3629"/>
                      <a:pt x="2819" y="3538"/>
                    </a:cubicBezTo>
                    <a:cubicBezTo>
                      <a:pt x="3400" y="3184"/>
                      <a:pt x="3627" y="2490"/>
                      <a:pt x="2862" y="1215"/>
                    </a:cubicBezTo>
                    <a:cubicBezTo>
                      <a:pt x="2351" y="358"/>
                      <a:pt x="1804" y="1"/>
                      <a:pt x="13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616687" y="2979149"/>
                <a:ext cx="590588" cy="2420824"/>
              </a:xfrm>
              <a:custGeom>
                <a:avLst/>
                <a:gdLst/>
                <a:ahLst/>
                <a:cxnLst/>
                <a:rect l="l" t="t" r="r" b="b"/>
                <a:pathLst>
                  <a:path w="10979" h="45003" fill="none" extrusionOk="0">
                    <a:moveTo>
                      <a:pt x="553" y="0"/>
                    </a:moveTo>
                    <a:cubicBezTo>
                      <a:pt x="2338" y="6360"/>
                      <a:pt x="2635" y="13032"/>
                      <a:pt x="1431" y="19534"/>
                    </a:cubicBezTo>
                    <a:cubicBezTo>
                      <a:pt x="879" y="22523"/>
                      <a:pt x="1" y="25596"/>
                      <a:pt x="752" y="28543"/>
                    </a:cubicBezTo>
                    <a:cubicBezTo>
                      <a:pt x="1035" y="29662"/>
                      <a:pt x="1531" y="30696"/>
                      <a:pt x="2041" y="31730"/>
                    </a:cubicBezTo>
                    <a:cubicBezTo>
                      <a:pt x="3103" y="33925"/>
                      <a:pt x="4165" y="36121"/>
                      <a:pt x="5596" y="38076"/>
                    </a:cubicBezTo>
                    <a:cubicBezTo>
                      <a:pt x="7338" y="40427"/>
                      <a:pt x="9605" y="42410"/>
                      <a:pt x="10979" y="45002"/>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6122189" y="3275536"/>
                <a:ext cx="556322" cy="835935"/>
              </a:xfrm>
              <a:custGeom>
                <a:avLst/>
                <a:gdLst/>
                <a:ahLst/>
                <a:cxnLst/>
                <a:rect l="l" t="t" r="r" b="b"/>
                <a:pathLst>
                  <a:path w="10342" h="15540" fill="none" extrusionOk="0">
                    <a:moveTo>
                      <a:pt x="1" y="0"/>
                    </a:moveTo>
                    <a:cubicBezTo>
                      <a:pt x="1361" y="3952"/>
                      <a:pt x="2820" y="8060"/>
                      <a:pt x="5865" y="10893"/>
                    </a:cubicBezTo>
                    <a:cubicBezTo>
                      <a:pt x="7338" y="12267"/>
                      <a:pt x="9505" y="13698"/>
                      <a:pt x="10341" y="15539"/>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6164092" y="3936891"/>
                <a:ext cx="477086" cy="520496"/>
              </a:xfrm>
              <a:custGeom>
                <a:avLst/>
                <a:gdLst/>
                <a:ahLst/>
                <a:cxnLst/>
                <a:rect l="l" t="t" r="r" b="b"/>
                <a:pathLst>
                  <a:path w="8869" h="9676" fill="none" extrusionOk="0">
                    <a:moveTo>
                      <a:pt x="1" y="1"/>
                    </a:moveTo>
                    <a:cubicBezTo>
                      <a:pt x="1" y="1"/>
                      <a:pt x="284" y="4363"/>
                      <a:pt x="4449" y="6063"/>
                    </a:cubicBezTo>
                    <a:cubicBezTo>
                      <a:pt x="7140" y="7168"/>
                      <a:pt x="8868" y="9675"/>
                      <a:pt x="8868" y="9675"/>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6721095" y="3430990"/>
                <a:ext cx="310168" cy="1244328"/>
              </a:xfrm>
              <a:custGeom>
                <a:avLst/>
                <a:gdLst/>
                <a:ahLst/>
                <a:cxnLst/>
                <a:rect l="l" t="t" r="r" b="b"/>
                <a:pathLst>
                  <a:path w="5766" h="23132" fill="none" extrusionOk="0">
                    <a:moveTo>
                      <a:pt x="5383" y="0"/>
                    </a:moveTo>
                    <a:cubicBezTo>
                      <a:pt x="5751" y="3258"/>
                      <a:pt x="5766" y="6544"/>
                      <a:pt x="5440" y="9802"/>
                    </a:cubicBezTo>
                    <a:cubicBezTo>
                      <a:pt x="5241" y="11715"/>
                      <a:pt x="4930" y="13641"/>
                      <a:pt x="4151" y="15412"/>
                    </a:cubicBezTo>
                    <a:cubicBezTo>
                      <a:pt x="2989" y="18060"/>
                      <a:pt x="737" y="20341"/>
                      <a:pt x="0" y="23131"/>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025420" y="3151333"/>
                <a:ext cx="197418" cy="238677"/>
              </a:xfrm>
              <a:custGeom>
                <a:avLst/>
                <a:gdLst/>
                <a:ahLst/>
                <a:cxnLst/>
                <a:rect l="l" t="t" r="r" b="b"/>
                <a:pathLst>
                  <a:path w="3670" h="4437" extrusionOk="0">
                    <a:moveTo>
                      <a:pt x="1486" y="1"/>
                    </a:moveTo>
                    <a:cubicBezTo>
                      <a:pt x="1432" y="1"/>
                      <a:pt x="1376" y="5"/>
                      <a:pt x="1318" y="15"/>
                    </a:cubicBezTo>
                    <a:cubicBezTo>
                      <a:pt x="624" y="114"/>
                      <a:pt x="1" y="921"/>
                      <a:pt x="383" y="2154"/>
                    </a:cubicBezTo>
                    <a:cubicBezTo>
                      <a:pt x="586" y="2837"/>
                      <a:pt x="1218" y="4436"/>
                      <a:pt x="2209" y="4436"/>
                    </a:cubicBezTo>
                    <a:cubicBezTo>
                      <a:pt x="2327" y="4436"/>
                      <a:pt x="2450" y="4413"/>
                      <a:pt x="2579" y="4363"/>
                    </a:cubicBezTo>
                    <a:cubicBezTo>
                      <a:pt x="3670" y="3953"/>
                      <a:pt x="3202" y="2352"/>
                      <a:pt x="2791" y="1233"/>
                    </a:cubicBezTo>
                    <a:cubicBezTo>
                      <a:pt x="2531" y="557"/>
                      <a:pt x="2093" y="1"/>
                      <a:pt x="14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6574031" y="2877431"/>
                <a:ext cx="154761" cy="209360"/>
              </a:xfrm>
              <a:custGeom>
                <a:avLst/>
                <a:gdLst/>
                <a:ahLst/>
                <a:cxnLst/>
                <a:rect l="l" t="t" r="r" b="b"/>
                <a:pathLst>
                  <a:path w="2877" h="3892" extrusionOk="0">
                    <a:moveTo>
                      <a:pt x="1173" y="1"/>
                    </a:moveTo>
                    <a:cubicBezTo>
                      <a:pt x="1112" y="1"/>
                      <a:pt x="1052" y="8"/>
                      <a:pt x="992" y="22"/>
                    </a:cubicBezTo>
                    <a:cubicBezTo>
                      <a:pt x="341" y="177"/>
                      <a:pt x="1" y="1155"/>
                      <a:pt x="241" y="2217"/>
                    </a:cubicBezTo>
                    <a:cubicBezTo>
                      <a:pt x="475" y="3191"/>
                      <a:pt x="1102" y="3892"/>
                      <a:pt x="1718" y="3892"/>
                    </a:cubicBezTo>
                    <a:cubicBezTo>
                      <a:pt x="1774" y="3892"/>
                      <a:pt x="1829" y="3886"/>
                      <a:pt x="1885" y="3874"/>
                    </a:cubicBezTo>
                    <a:cubicBezTo>
                      <a:pt x="2550" y="3719"/>
                      <a:pt x="2876" y="2727"/>
                      <a:pt x="2635" y="1665"/>
                    </a:cubicBezTo>
                    <a:cubicBezTo>
                      <a:pt x="2416" y="698"/>
                      <a:pt x="1786" y="1"/>
                      <a:pt x="11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6942820" y="3325722"/>
                <a:ext cx="139484" cy="212104"/>
              </a:xfrm>
              <a:custGeom>
                <a:avLst/>
                <a:gdLst/>
                <a:ahLst/>
                <a:cxnLst/>
                <a:rect l="l" t="t" r="r" b="b"/>
                <a:pathLst>
                  <a:path w="2593" h="3943" extrusionOk="0">
                    <a:moveTo>
                      <a:pt x="1211" y="1"/>
                    </a:moveTo>
                    <a:cubicBezTo>
                      <a:pt x="1195" y="1"/>
                      <a:pt x="1178" y="1"/>
                      <a:pt x="1162" y="2"/>
                    </a:cubicBezTo>
                    <a:cubicBezTo>
                      <a:pt x="496" y="59"/>
                      <a:pt x="0" y="980"/>
                      <a:pt x="71" y="2056"/>
                    </a:cubicBezTo>
                    <a:cubicBezTo>
                      <a:pt x="140" y="3112"/>
                      <a:pt x="713" y="3943"/>
                      <a:pt x="1367" y="3943"/>
                    </a:cubicBezTo>
                    <a:cubicBezTo>
                      <a:pt x="1388" y="3943"/>
                      <a:pt x="1410" y="3942"/>
                      <a:pt x="1431" y="3940"/>
                    </a:cubicBezTo>
                    <a:cubicBezTo>
                      <a:pt x="2111" y="3898"/>
                      <a:pt x="2593" y="2977"/>
                      <a:pt x="2522" y="1900"/>
                    </a:cubicBezTo>
                    <a:cubicBezTo>
                      <a:pt x="2453" y="836"/>
                      <a:pt x="1871" y="1"/>
                      <a:pt x="1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6093250" y="3846523"/>
                <a:ext cx="140990" cy="179990"/>
              </a:xfrm>
              <a:custGeom>
                <a:avLst/>
                <a:gdLst/>
                <a:ahLst/>
                <a:cxnLst/>
                <a:rect l="l" t="t" r="r" b="b"/>
                <a:pathLst>
                  <a:path w="2621" h="3346" extrusionOk="0">
                    <a:moveTo>
                      <a:pt x="1123" y="0"/>
                    </a:moveTo>
                    <a:cubicBezTo>
                      <a:pt x="1056" y="0"/>
                      <a:pt x="988" y="8"/>
                      <a:pt x="921" y="23"/>
                    </a:cubicBezTo>
                    <a:cubicBezTo>
                      <a:pt x="355" y="151"/>
                      <a:pt x="0" y="689"/>
                      <a:pt x="284" y="1907"/>
                    </a:cubicBezTo>
                    <a:cubicBezTo>
                      <a:pt x="510" y="2899"/>
                      <a:pt x="992" y="3346"/>
                      <a:pt x="1493" y="3346"/>
                    </a:cubicBezTo>
                    <a:cubicBezTo>
                      <a:pt x="1557" y="3346"/>
                      <a:pt x="1622" y="3338"/>
                      <a:pt x="1686" y="3324"/>
                    </a:cubicBezTo>
                    <a:cubicBezTo>
                      <a:pt x="2253" y="3196"/>
                      <a:pt x="2621" y="2672"/>
                      <a:pt x="2338" y="1440"/>
                    </a:cubicBezTo>
                    <a:cubicBezTo>
                      <a:pt x="2100" y="429"/>
                      <a:pt x="1621" y="0"/>
                      <a:pt x="1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2"/>
            <p:cNvSpPr/>
            <p:nvPr/>
          </p:nvSpPr>
          <p:spPr>
            <a:xfrm>
              <a:off x="7655099" y="2102475"/>
              <a:ext cx="195105" cy="197580"/>
            </a:xfrm>
            <a:custGeom>
              <a:avLst/>
              <a:gdLst/>
              <a:ahLst/>
              <a:cxnLst/>
              <a:rect l="l" t="t" r="r" b="b"/>
              <a:pathLst>
                <a:path w="3627" h="3673" extrusionOk="0">
                  <a:moveTo>
                    <a:pt x="1305" y="1"/>
                  </a:moveTo>
                  <a:cubicBezTo>
                    <a:pt x="1121" y="1"/>
                    <a:pt x="948" y="52"/>
                    <a:pt x="793" y="149"/>
                  </a:cubicBezTo>
                  <a:cubicBezTo>
                    <a:pt x="213" y="503"/>
                    <a:pt x="0" y="1211"/>
                    <a:pt x="779" y="2472"/>
                  </a:cubicBezTo>
                  <a:cubicBezTo>
                    <a:pt x="1299" y="3318"/>
                    <a:pt x="1849" y="3673"/>
                    <a:pt x="2333" y="3673"/>
                  </a:cubicBezTo>
                  <a:cubicBezTo>
                    <a:pt x="2521" y="3673"/>
                    <a:pt x="2699" y="3619"/>
                    <a:pt x="2862" y="3520"/>
                  </a:cubicBezTo>
                  <a:cubicBezTo>
                    <a:pt x="3428" y="3152"/>
                    <a:pt x="3626" y="2429"/>
                    <a:pt x="2862" y="1197"/>
                  </a:cubicBezTo>
                  <a:cubicBezTo>
                    <a:pt x="2357" y="363"/>
                    <a:pt x="1793" y="1"/>
                    <a:pt x="13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 name="Google Shape;84;p2"/>
          <p:cNvGrpSpPr/>
          <p:nvPr/>
        </p:nvGrpSpPr>
        <p:grpSpPr>
          <a:xfrm>
            <a:off x="7623769" y="436310"/>
            <a:ext cx="1219168" cy="1211259"/>
            <a:chOff x="5787719" y="583585"/>
            <a:chExt cx="1219168" cy="1211259"/>
          </a:xfrm>
        </p:grpSpPr>
        <p:sp>
          <p:nvSpPr>
            <p:cNvPr id="85" name="Google Shape;85;p2"/>
            <p:cNvSpPr/>
            <p:nvPr/>
          </p:nvSpPr>
          <p:spPr>
            <a:xfrm>
              <a:off x="6167911" y="606554"/>
              <a:ext cx="57181" cy="49489"/>
            </a:xfrm>
            <a:custGeom>
              <a:avLst/>
              <a:gdLst/>
              <a:ahLst/>
              <a:cxnLst/>
              <a:rect l="l" t="t" r="r" b="b"/>
              <a:pathLst>
                <a:path w="1063" h="920" extrusionOk="0">
                  <a:moveTo>
                    <a:pt x="560" y="1"/>
                  </a:moveTo>
                  <a:cubicBezTo>
                    <a:pt x="491" y="1"/>
                    <a:pt x="422" y="27"/>
                    <a:pt x="355" y="27"/>
                  </a:cubicBezTo>
                  <a:cubicBezTo>
                    <a:pt x="171" y="211"/>
                    <a:pt x="1" y="211"/>
                    <a:pt x="1" y="381"/>
                  </a:cubicBezTo>
                  <a:cubicBezTo>
                    <a:pt x="15" y="664"/>
                    <a:pt x="241" y="891"/>
                    <a:pt x="525" y="919"/>
                  </a:cubicBezTo>
                  <a:cubicBezTo>
                    <a:pt x="1063" y="735"/>
                    <a:pt x="879" y="565"/>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6282970" y="592407"/>
              <a:ext cx="38139" cy="30769"/>
            </a:xfrm>
            <a:custGeom>
              <a:avLst/>
              <a:gdLst/>
              <a:ahLst/>
              <a:cxnLst/>
              <a:rect l="l" t="t" r="r" b="b"/>
              <a:pathLst>
                <a:path w="709" h="572" extrusionOk="0">
                  <a:moveTo>
                    <a:pt x="257" y="0"/>
                  </a:moveTo>
                  <a:cubicBezTo>
                    <a:pt x="228" y="0"/>
                    <a:pt x="199" y="3"/>
                    <a:pt x="171" y="7"/>
                  </a:cubicBezTo>
                  <a:lnTo>
                    <a:pt x="1" y="191"/>
                  </a:lnTo>
                  <a:cubicBezTo>
                    <a:pt x="104" y="509"/>
                    <a:pt x="212" y="571"/>
                    <a:pt x="319" y="571"/>
                  </a:cubicBezTo>
                  <a:cubicBezTo>
                    <a:pt x="389" y="571"/>
                    <a:pt x="458" y="545"/>
                    <a:pt x="525" y="545"/>
                  </a:cubicBezTo>
                  <a:cubicBezTo>
                    <a:pt x="624" y="446"/>
                    <a:pt x="680" y="318"/>
                    <a:pt x="709" y="191"/>
                  </a:cubicBezTo>
                  <a:cubicBezTo>
                    <a:pt x="588" y="70"/>
                    <a:pt x="425" y="0"/>
                    <a:pt x="2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6368336" y="583585"/>
              <a:ext cx="57181" cy="47284"/>
            </a:xfrm>
            <a:custGeom>
              <a:avLst/>
              <a:gdLst/>
              <a:ahLst/>
              <a:cxnLst/>
              <a:rect l="l" t="t" r="r" b="b"/>
              <a:pathLst>
                <a:path w="1063" h="879" extrusionOk="0">
                  <a:moveTo>
                    <a:pt x="354" y="1"/>
                  </a:moveTo>
                  <a:cubicBezTo>
                    <a:pt x="0" y="355"/>
                    <a:pt x="184" y="525"/>
                    <a:pt x="354" y="709"/>
                  </a:cubicBezTo>
                  <a:cubicBezTo>
                    <a:pt x="538" y="709"/>
                    <a:pt x="708" y="879"/>
                    <a:pt x="892" y="879"/>
                  </a:cubicBezTo>
                  <a:cubicBezTo>
                    <a:pt x="892" y="709"/>
                    <a:pt x="1062" y="525"/>
                    <a:pt x="1062" y="355"/>
                  </a:cubicBezTo>
                  <a:lnTo>
                    <a:pt x="10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6120683" y="665185"/>
              <a:ext cx="38139" cy="46046"/>
            </a:xfrm>
            <a:custGeom>
              <a:avLst/>
              <a:gdLst/>
              <a:ahLst/>
              <a:cxnLst/>
              <a:rect l="l" t="t" r="r" b="b"/>
              <a:pathLst>
                <a:path w="709" h="856" extrusionOk="0">
                  <a:moveTo>
                    <a:pt x="523" y="0"/>
                  </a:moveTo>
                  <a:cubicBezTo>
                    <a:pt x="347" y="0"/>
                    <a:pt x="131" y="124"/>
                    <a:pt x="0" y="254"/>
                  </a:cubicBezTo>
                  <a:lnTo>
                    <a:pt x="0" y="608"/>
                  </a:lnTo>
                  <a:cubicBezTo>
                    <a:pt x="130" y="728"/>
                    <a:pt x="344" y="855"/>
                    <a:pt x="519" y="855"/>
                  </a:cubicBezTo>
                  <a:cubicBezTo>
                    <a:pt x="592" y="855"/>
                    <a:pt x="658" y="833"/>
                    <a:pt x="709" y="778"/>
                  </a:cubicBezTo>
                  <a:lnTo>
                    <a:pt x="709" y="424"/>
                  </a:lnTo>
                  <a:lnTo>
                    <a:pt x="709" y="70"/>
                  </a:lnTo>
                  <a:cubicBezTo>
                    <a:pt x="659" y="21"/>
                    <a:pt x="594"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6215947" y="659806"/>
              <a:ext cx="57181" cy="57181"/>
            </a:xfrm>
            <a:custGeom>
              <a:avLst/>
              <a:gdLst/>
              <a:ahLst/>
              <a:cxnLst/>
              <a:rect l="l" t="t" r="r" b="b"/>
              <a:pathLst>
                <a:path w="1063" h="1063" extrusionOk="0">
                  <a:moveTo>
                    <a:pt x="354" y="0"/>
                  </a:moveTo>
                  <a:cubicBezTo>
                    <a:pt x="0" y="354"/>
                    <a:pt x="0" y="878"/>
                    <a:pt x="354" y="1063"/>
                  </a:cubicBezTo>
                  <a:cubicBezTo>
                    <a:pt x="708" y="1063"/>
                    <a:pt x="1062" y="878"/>
                    <a:pt x="1062" y="524"/>
                  </a:cubicBezTo>
                  <a:cubicBezTo>
                    <a:pt x="892" y="354"/>
                    <a:pt x="538"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6330198" y="666530"/>
              <a:ext cx="48090" cy="42173"/>
            </a:xfrm>
            <a:custGeom>
              <a:avLst/>
              <a:gdLst/>
              <a:ahLst/>
              <a:cxnLst/>
              <a:rect l="l" t="t" r="r" b="b"/>
              <a:pathLst>
                <a:path w="894" h="784" extrusionOk="0">
                  <a:moveTo>
                    <a:pt x="292" y="0"/>
                  </a:moveTo>
                  <a:cubicBezTo>
                    <a:pt x="1" y="0"/>
                    <a:pt x="1" y="261"/>
                    <a:pt x="1" y="399"/>
                  </a:cubicBezTo>
                  <a:cubicBezTo>
                    <a:pt x="110" y="719"/>
                    <a:pt x="214" y="784"/>
                    <a:pt x="320" y="784"/>
                  </a:cubicBezTo>
                  <a:cubicBezTo>
                    <a:pt x="392" y="784"/>
                    <a:pt x="464" y="753"/>
                    <a:pt x="539" y="753"/>
                  </a:cubicBezTo>
                  <a:lnTo>
                    <a:pt x="893" y="399"/>
                  </a:lnTo>
                  <a:cubicBezTo>
                    <a:pt x="709" y="229"/>
                    <a:pt x="709" y="45"/>
                    <a:pt x="539" y="45"/>
                  </a:cubicBezTo>
                  <a:cubicBezTo>
                    <a:pt x="439" y="14"/>
                    <a:pt x="358"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5969047" y="745118"/>
              <a:ext cx="47284" cy="50511"/>
            </a:xfrm>
            <a:custGeom>
              <a:avLst/>
              <a:gdLst/>
              <a:ahLst/>
              <a:cxnLst/>
              <a:rect l="l" t="t" r="r" b="b"/>
              <a:pathLst>
                <a:path w="879" h="939" extrusionOk="0">
                  <a:moveTo>
                    <a:pt x="709" y="1"/>
                  </a:moveTo>
                  <a:cubicBezTo>
                    <a:pt x="355" y="1"/>
                    <a:pt x="1" y="185"/>
                    <a:pt x="1" y="539"/>
                  </a:cubicBezTo>
                  <a:cubicBezTo>
                    <a:pt x="1" y="723"/>
                    <a:pt x="156" y="879"/>
                    <a:pt x="355" y="893"/>
                  </a:cubicBezTo>
                  <a:cubicBezTo>
                    <a:pt x="452" y="925"/>
                    <a:pt x="531" y="938"/>
                    <a:pt x="595" y="938"/>
                  </a:cubicBezTo>
                  <a:cubicBezTo>
                    <a:pt x="879" y="938"/>
                    <a:pt x="879" y="677"/>
                    <a:pt x="879" y="539"/>
                  </a:cubicBezTo>
                  <a:cubicBezTo>
                    <a:pt x="879" y="355"/>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6063557" y="745118"/>
              <a:ext cx="48037" cy="48090"/>
            </a:xfrm>
            <a:custGeom>
              <a:avLst/>
              <a:gdLst/>
              <a:ahLst/>
              <a:cxnLst/>
              <a:rect l="l" t="t" r="r" b="b"/>
              <a:pathLst>
                <a:path w="893" h="894" extrusionOk="0">
                  <a:moveTo>
                    <a:pt x="538" y="1"/>
                  </a:moveTo>
                  <a:cubicBezTo>
                    <a:pt x="354" y="1"/>
                    <a:pt x="0" y="185"/>
                    <a:pt x="0" y="355"/>
                  </a:cubicBezTo>
                  <a:cubicBezTo>
                    <a:pt x="0" y="893"/>
                    <a:pt x="354" y="893"/>
                    <a:pt x="708" y="893"/>
                  </a:cubicBezTo>
                  <a:cubicBezTo>
                    <a:pt x="807" y="794"/>
                    <a:pt x="864" y="666"/>
                    <a:pt x="892" y="539"/>
                  </a:cubicBezTo>
                  <a:cubicBezTo>
                    <a:pt x="892" y="1"/>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6139725" y="745118"/>
              <a:ext cx="86176" cy="49382"/>
            </a:xfrm>
            <a:custGeom>
              <a:avLst/>
              <a:gdLst/>
              <a:ahLst/>
              <a:cxnLst/>
              <a:rect l="l" t="t" r="r" b="b"/>
              <a:pathLst>
                <a:path w="1602" h="918" extrusionOk="0">
                  <a:moveTo>
                    <a:pt x="1063" y="1"/>
                  </a:moveTo>
                  <a:cubicBezTo>
                    <a:pt x="1" y="539"/>
                    <a:pt x="539" y="709"/>
                    <a:pt x="709" y="893"/>
                  </a:cubicBezTo>
                  <a:cubicBezTo>
                    <a:pt x="767" y="863"/>
                    <a:pt x="830" y="852"/>
                    <a:pt x="895" y="852"/>
                  </a:cubicBezTo>
                  <a:cubicBezTo>
                    <a:pt x="1055" y="852"/>
                    <a:pt x="1226" y="918"/>
                    <a:pt x="1360" y="918"/>
                  </a:cubicBezTo>
                  <a:cubicBezTo>
                    <a:pt x="1501" y="918"/>
                    <a:pt x="1601" y="844"/>
                    <a:pt x="1601" y="539"/>
                  </a:cubicBezTo>
                  <a:cubicBezTo>
                    <a:pt x="1417" y="355"/>
                    <a:pt x="1247" y="1"/>
                    <a:pt x="10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6263928" y="745118"/>
              <a:ext cx="66326" cy="57235"/>
            </a:xfrm>
            <a:custGeom>
              <a:avLst/>
              <a:gdLst/>
              <a:ahLst/>
              <a:cxnLst/>
              <a:rect l="l" t="t" r="r" b="b"/>
              <a:pathLst>
                <a:path w="1233" h="1064" extrusionOk="0">
                  <a:moveTo>
                    <a:pt x="709" y="1"/>
                  </a:moveTo>
                  <a:cubicBezTo>
                    <a:pt x="0" y="1"/>
                    <a:pt x="0" y="1063"/>
                    <a:pt x="709" y="1063"/>
                  </a:cubicBezTo>
                  <a:cubicBezTo>
                    <a:pt x="1233" y="893"/>
                    <a:pt x="1063" y="709"/>
                    <a:pt x="1063" y="539"/>
                  </a:cubicBezTo>
                  <a:cubicBezTo>
                    <a:pt x="1063" y="1"/>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6368336" y="745118"/>
              <a:ext cx="57181" cy="51856"/>
            </a:xfrm>
            <a:custGeom>
              <a:avLst/>
              <a:gdLst/>
              <a:ahLst/>
              <a:cxnLst/>
              <a:rect l="l" t="t" r="r" b="b"/>
              <a:pathLst>
                <a:path w="1063" h="964" extrusionOk="0">
                  <a:moveTo>
                    <a:pt x="708" y="1"/>
                  </a:moveTo>
                  <a:cubicBezTo>
                    <a:pt x="354" y="1"/>
                    <a:pt x="0" y="355"/>
                    <a:pt x="184" y="709"/>
                  </a:cubicBezTo>
                  <a:cubicBezTo>
                    <a:pt x="305" y="840"/>
                    <a:pt x="518" y="963"/>
                    <a:pt x="698" y="963"/>
                  </a:cubicBezTo>
                  <a:cubicBezTo>
                    <a:pt x="771" y="963"/>
                    <a:pt x="839" y="942"/>
                    <a:pt x="892" y="893"/>
                  </a:cubicBezTo>
                  <a:cubicBezTo>
                    <a:pt x="992" y="794"/>
                    <a:pt x="1048" y="666"/>
                    <a:pt x="1062" y="539"/>
                  </a:cubicBezTo>
                  <a:cubicBezTo>
                    <a:pt x="892" y="355"/>
                    <a:pt x="892"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902024" y="840381"/>
              <a:ext cx="47284" cy="40936"/>
            </a:xfrm>
            <a:custGeom>
              <a:avLst/>
              <a:gdLst/>
              <a:ahLst/>
              <a:cxnLst/>
              <a:rect l="l" t="t" r="r" b="b"/>
              <a:pathLst>
                <a:path w="879" h="761" extrusionOk="0">
                  <a:moveTo>
                    <a:pt x="354" y="0"/>
                  </a:moveTo>
                  <a:cubicBezTo>
                    <a:pt x="0" y="354"/>
                    <a:pt x="170" y="539"/>
                    <a:pt x="354" y="709"/>
                  </a:cubicBezTo>
                  <a:cubicBezTo>
                    <a:pt x="457" y="745"/>
                    <a:pt x="540" y="760"/>
                    <a:pt x="606" y="760"/>
                  </a:cubicBezTo>
                  <a:cubicBezTo>
                    <a:pt x="878" y="760"/>
                    <a:pt x="878" y="502"/>
                    <a:pt x="878" y="354"/>
                  </a:cubicBezTo>
                  <a:lnTo>
                    <a:pt x="87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6006378" y="831237"/>
              <a:ext cx="57235" cy="46423"/>
            </a:xfrm>
            <a:custGeom>
              <a:avLst/>
              <a:gdLst/>
              <a:ahLst/>
              <a:cxnLst/>
              <a:rect l="l" t="t" r="r" b="b"/>
              <a:pathLst>
                <a:path w="1064" h="863" extrusionOk="0">
                  <a:moveTo>
                    <a:pt x="539" y="0"/>
                  </a:moveTo>
                  <a:cubicBezTo>
                    <a:pt x="355" y="0"/>
                    <a:pt x="1" y="354"/>
                    <a:pt x="1" y="524"/>
                  </a:cubicBezTo>
                  <a:cubicBezTo>
                    <a:pt x="84" y="767"/>
                    <a:pt x="235" y="863"/>
                    <a:pt x="409" y="863"/>
                  </a:cubicBezTo>
                  <a:cubicBezTo>
                    <a:pt x="622" y="863"/>
                    <a:pt x="868" y="719"/>
                    <a:pt x="1063" y="524"/>
                  </a:cubicBezTo>
                  <a:cubicBezTo>
                    <a:pt x="893"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6111539" y="831237"/>
              <a:ext cx="57181" cy="50081"/>
            </a:xfrm>
            <a:custGeom>
              <a:avLst/>
              <a:gdLst/>
              <a:ahLst/>
              <a:cxnLst/>
              <a:rect l="l" t="t" r="r" b="b"/>
              <a:pathLst>
                <a:path w="1063" h="931" extrusionOk="0">
                  <a:moveTo>
                    <a:pt x="525" y="0"/>
                  </a:moveTo>
                  <a:cubicBezTo>
                    <a:pt x="397" y="14"/>
                    <a:pt x="270" y="71"/>
                    <a:pt x="170" y="170"/>
                  </a:cubicBezTo>
                  <a:cubicBezTo>
                    <a:pt x="0" y="354"/>
                    <a:pt x="170" y="709"/>
                    <a:pt x="355" y="879"/>
                  </a:cubicBezTo>
                  <a:cubicBezTo>
                    <a:pt x="424" y="915"/>
                    <a:pt x="487" y="930"/>
                    <a:pt x="543" y="930"/>
                  </a:cubicBezTo>
                  <a:cubicBezTo>
                    <a:pt x="776" y="930"/>
                    <a:pt x="915" y="672"/>
                    <a:pt x="1063" y="524"/>
                  </a:cubicBezTo>
                  <a:cubicBezTo>
                    <a:pt x="879" y="17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6206802" y="827095"/>
              <a:ext cx="57181" cy="54223"/>
            </a:xfrm>
            <a:custGeom>
              <a:avLst/>
              <a:gdLst/>
              <a:ahLst/>
              <a:cxnLst/>
              <a:rect l="l" t="t" r="r" b="b"/>
              <a:pathLst>
                <a:path w="1063" h="1008" extrusionOk="0">
                  <a:moveTo>
                    <a:pt x="864" y="1"/>
                  </a:moveTo>
                  <a:cubicBezTo>
                    <a:pt x="685" y="1"/>
                    <a:pt x="474" y="127"/>
                    <a:pt x="354" y="247"/>
                  </a:cubicBezTo>
                  <a:cubicBezTo>
                    <a:pt x="0" y="601"/>
                    <a:pt x="170" y="786"/>
                    <a:pt x="354" y="956"/>
                  </a:cubicBezTo>
                  <a:cubicBezTo>
                    <a:pt x="493" y="992"/>
                    <a:pt x="605" y="1007"/>
                    <a:pt x="695" y="1007"/>
                  </a:cubicBezTo>
                  <a:cubicBezTo>
                    <a:pt x="1062" y="1007"/>
                    <a:pt x="1062" y="749"/>
                    <a:pt x="1062" y="601"/>
                  </a:cubicBezTo>
                  <a:lnTo>
                    <a:pt x="1062" y="77"/>
                  </a:lnTo>
                  <a:cubicBezTo>
                    <a:pt x="1008" y="23"/>
                    <a:pt x="939" y="1"/>
                    <a:pt x="8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6330198" y="837961"/>
              <a:ext cx="48090" cy="42173"/>
            </a:xfrm>
            <a:custGeom>
              <a:avLst/>
              <a:gdLst/>
              <a:ahLst/>
              <a:cxnLst/>
              <a:rect l="l" t="t" r="r" b="b"/>
              <a:pathLst>
                <a:path w="894" h="784" extrusionOk="0">
                  <a:moveTo>
                    <a:pt x="292" y="0"/>
                  </a:moveTo>
                  <a:cubicBezTo>
                    <a:pt x="1" y="0"/>
                    <a:pt x="1" y="261"/>
                    <a:pt x="1" y="399"/>
                  </a:cubicBezTo>
                  <a:cubicBezTo>
                    <a:pt x="110" y="719"/>
                    <a:pt x="214" y="784"/>
                    <a:pt x="320" y="784"/>
                  </a:cubicBezTo>
                  <a:cubicBezTo>
                    <a:pt x="392" y="784"/>
                    <a:pt x="464" y="754"/>
                    <a:pt x="539" y="754"/>
                  </a:cubicBezTo>
                  <a:lnTo>
                    <a:pt x="893" y="399"/>
                  </a:lnTo>
                  <a:cubicBezTo>
                    <a:pt x="709" y="229"/>
                    <a:pt x="709" y="45"/>
                    <a:pt x="539" y="45"/>
                  </a:cubicBezTo>
                  <a:cubicBezTo>
                    <a:pt x="439" y="14"/>
                    <a:pt x="358"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5853989" y="914128"/>
              <a:ext cx="48090" cy="50511"/>
            </a:xfrm>
            <a:custGeom>
              <a:avLst/>
              <a:gdLst/>
              <a:ahLst/>
              <a:cxnLst/>
              <a:rect l="l" t="t" r="r" b="b"/>
              <a:pathLst>
                <a:path w="894" h="939" extrusionOk="0">
                  <a:moveTo>
                    <a:pt x="530" y="1"/>
                  </a:moveTo>
                  <a:cubicBezTo>
                    <a:pt x="291" y="1"/>
                    <a:pt x="151" y="261"/>
                    <a:pt x="1" y="400"/>
                  </a:cubicBezTo>
                  <a:cubicBezTo>
                    <a:pt x="15" y="683"/>
                    <a:pt x="256" y="910"/>
                    <a:pt x="539" y="938"/>
                  </a:cubicBezTo>
                  <a:cubicBezTo>
                    <a:pt x="709" y="754"/>
                    <a:pt x="709" y="584"/>
                    <a:pt x="893" y="400"/>
                  </a:cubicBezTo>
                  <a:cubicBezTo>
                    <a:pt x="865" y="272"/>
                    <a:pt x="808" y="145"/>
                    <a:pt x="709" y="46"/>
                  </a:cubicBezTo>
                  <a:cubicBezTo>
                    <a:pt x="643" y="14"/>
                    <a:pt x="584" y="1"/>
                    <a:pt x="5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5930210" y="916549"/>
              <a:ext cx="86122" cy="48198"/>
            </a:xfrm>
            <a:custGeom>
              <a:avLst/>
              <a:gdLst/>
              <a:ahLst/>
              <a:cxnLst/>
              <a:rect l="l" t="t" r="r" b="b"/>
              <a:pathLst>
                <a:path w="1601" h="896" extrusionOk="0">
                  <a:moveTo>
                    <a:pt x="1247" y="1"/>
                  </a:moveTo>
                  <a:cubicBezTo>
                    <a:pt x="0" y="185"/>
                    <a:pt x="354" y="539"/>
                    <a:pt x="538" y="709"/>
                  </a:cubicBezTo>
                  <a:cubicBezTo>
                    <a:pt x="666" y="837"/>
                    <a:pt x="840" y="895"/>
                    <a:pt x="1007" y="895"/>
                  </a:cubicBezTo>
                  <a:cubicBezTo>
                    <a:pt x="1026" y="895"/>
                    <a:pt x="1044" y="895"/>
                    <a:pt x="1063" y="893"/>
                  </a:cubicBezTo>
                  <a:cubicBezTo>
                    <a:pt x="1601" y="709"/>
                    <a:pt x="1417" y="539"/>
                    <a:pt x="1417" y="355"/>
                  </a:cubicBezTo>
                  <a:cubicBezTo>
                    <a:pt x="1402" y="227"/>
                    <a:pt x="1346" y="100"/>
                    <a:pt x="12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6062751" y="908211"/>
              <a:ext cx="48844" cy="58849"/>
            </a:xfrm>
            <a:custGeom>
              <a:avLst/>
              <a:gdLst/>
              <a:ahLst/>
              <a:cxnLst/>
              <a:rect l="l" t="t" r="r" b="b"/>
              <a:pathLst>
                <a:path w="908" h="1094" extrusionOk="0">
                  <a:moveTo>
                    <a:pt x="507" y="0"/>
                  </a:moveTo>
                  <a:cubicBezTo>
                    <a:pt x="389" y="0"/>
                    <a:pt x="275" y="79"/>
                    <a:pt x="199" y="156"/>
                  </a:cubicBezTo>
                  <a:cubicBezTo>
                    <a:pt x="58" y="297"/>
                    <a:pt x="1" y="496"/>
                    <a:pt x="15" y="694"/>
                  </a:cubicBezTo>
                  <a:cubicBezTo>
                    <a:pt x="165" y="832"/>
                    <a:pt x="306" y="1093"/>
                    <a:pt x="452" y="1093"/>
                  </a:cubicBezTo>
                  <a:cubicBezTo>
                    <a:pt x="486" y="1093"/>
                    <a:pt x="519" y="1080"/>
                    <a:pt x="553" y="1048"/>
                  </a:cubicBezTo>
                  <a:cubicBezTo>
                    <a:pt x="723" y="864"/>
                    <a:pt x="723" y="694"/>
                    <a:pt x="907" y="510"/>
                  </a:cubicBezTo>
                  <a:cubicBezTo>
                    <a:pt x="806" y="120"/>
                    <a:pt x="653" y="0"/>
                    <a:pt x="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6168665" y="916549"/>
              <a:ext cx="48844" cy="51641"/>
            </a:xfrm>
            <a:custGeom>
              <a:avLst/>
              <a:gdLst/>
              <a:ahLst/>
              <a:cxnLst/>
              <a:rect l="l" t="t" r="r" b="b"/>
              <a:pathLst>
                <a:path w="908" h="960" extrusionOk="0">
                  <a:moveTo>
                    <a:pt x="525" y="1"/>
                  </a:moveTo>
                  <a:cubicBezTo>
                    <a:pt x="355" y="185"/>
                    <a:pt x="1" y="355"/>
                    <a:pt x="1" y="539"/>
                  </a:cubicBezTo>
                  <a:cubicBezTo>
                    <a:pt x="126" y="799"/>
                    <a:pt x="349" y="960"/>
                    <a:pt x="532" y="960"/>
                  </a:cubicBezTo>
                  <a:cubicBezTo>
                    <a:pt x="599" y="960"/>
                    <a:pt x="660" y="938"/>
                    <a:pt x="709" y="893"/>
                  </a:cubicBezTo>
                  <a:cubicBezTo>
                    <a:pt x="837" y="751"/>
                    <a:pt x="907" y="553"/>
                    <a:pt x="879" y="355"/>
                  </a:cubicBezTo>
                  <a:cubicBezTo>
                    <a:pt x="709" y="185"/>
                    <a:pt x="709" y="1"/>
                    <a:pt x="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6272319" y="916549"/>
              <a:ext cx="49543" cy="51641"/>
            </a:xfrm>
            <a:custGeom>
              <a:avLst/>
              <a:gdLst/>
              <a:ahLst/>
              <a:cxnLst/>
              <a:rect l="l" t="t" r="r" b="b"/>
              <a:pathLst>
                <a:path w="921" h="960" extrusionOk="0">
                  <a:moveTo>
                    <a:pt x="199" y="1"/>
                  </a:moveTo>
                  <a:cubicBezTo>
                    <a:pt x="57" y="142"/>
                    <a:pt x="0" y="341"/>
                    <a:pt x="14" y="539"/>
                  </a:cubicBezTo>
                  <a:cubicBezTo>
                    <a:pt x="150" y="799"/>
                    <a:pt x="376" y="960"/>
                    <a:pt x="554" y="960"/>
                  </a:cubicBezTo>
                  <a:cubicBezTo>
                    <a:pt x="619" y="960"/>
                    <a:pt x="677" y="938"/>
                    <a:pt x="723" y="893"/>
                  </a:cubicBezTo>
                  <a:cubicBezTo>
                    <a:pt x="864" y="751"/>
                    <a:pt x="921" y="553"/>
                    <a:pt x="907" y="355"/>
                  </a:cubicBezTo>
                  <a:lnTo>
                    <a:pt x="9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6368336" y="916226"/>
              <a:ext cx="71383" cy="50188"/>
            </a:xfrm>
            <a:custGeom>
              <a:avLst/>
              <a:gdLst/>
              <a:ahLst/>
              <a:cxnLst/>
              <a:rect l="l" t="t" r="r" b="b"/>
              <a:pathLst>
                <a:path w="1327" h="933" extrusionOk="0">
                  <a:moveTo>
                    <a:pt x="806" y="1"/>
                  </a:moveTo>
                  <a:cubicBezTo>
                    <a:pt x="637" y="1"/>
                    <a:pt x="475" y="70"/>
                    <a:pt x="354" y="191"/>
                  </a:cubicBezTo>
                  <a:cubicBezTo>
                    <a:pt x="0" y="545"/>
                    <a:pt x="184" y="899"/>
                    <a:pt x="354" y="899"/>
                  </a:cubicBezTo>
                  <a:cubicBezTo>
                    <a:pt x="499" y="922"/>
                    <a:pt x="617" y="933"/>
                    <a:pt x="714" y="933"/>
                  </a:cubicBezTo>
                  <a:cubicBezTo>
                    <a:pt x="1327" y="933"/>
                    <a:pt x="1062" y="520"/>
                    <a:pt x="1062" y="361"/>
                  </a:cubicBezTo>
                  <a:cubicBezTo>
                    <a:pt x="1048" y="233"/>
                    <a:pt x="992" y="106"/>
                    <a:pt x="892" y="7"/>
                  </a:cubicBezTo>
                  <a:cubicBezTo>
                    <a:pt x="863" y="3"/>
                    <a:pt x="835" y="1"/>
                    <a:pt x="8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5815152" y="1011543"/>
              <a:ext cx="47284" cy="40721"/>
            </a:xfrm>
            <a:custGeom>
              <a:avLst/>
              <a:gdLst/>
              <a:ahLst/>
              <a:cxnLst/>
              <a:rect l="l" t="t" r="r" b="b"/>
              <a:pathLst>
                <a:path w="879" h="757" extrusionOk="0">
                  <a:moveTo>
                    <a:pt x="357" y="0"/>
                  </a:moveTo>
                  <a:cubicBezTo>
                    <a:pt x="221" y="0"/>
                    <a:pt x="87" y="48"/>
                    <a:pt x="0" y="48"/>
                  </a:cubicBezTo>
                  <a:cubicBezTo>
                    <a:pt x="43" y="289"/>
                    <a:pt x="99" y="515"/>
                    <a:pt x="170" y="756"/>
                  </a:cubicBezTo>
                  <a:cubicBezTo>
                    <a:pt x="878" y="756"/>
                    <a:pt x="708" y="402"/>
                    <a:pt x="708" y="218"/>
                  </a:cubicBezTo>
                  <a:cubicBezTo>
                    <a:pt x="618" y="44"/>
                    <a:pt x="487"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5902024" y="1001054"/>
              <a:ext cx="58311" cy="49973"/>
            </a:xfrm>
            <a:custGeom>
              <a:avLst/>
              <a:gdLst/>
              <a:ahLst/>
              <a:cxnLst/>
              <a:rect l="l" t="t" r="r" b="b"/>
              <a:pathLst>
                <a:path w="1084" h="929" extrusionOk="0">
                  <a:moveTo>
                    <a:pt x="743" y="0"/>
                  </a:moveTo>
                  <a:cubicBezTo>
                    <a:pt x="671" y="0"/>
                    <a:pt x="599" y="30"/>
                    <a:pt x="524" y="30"/>
                  </a:cubicBezTo>
                  <a:cubicBezTo>
                    <a:pt x="170" y="200"/>
                    <a:pt x="0" y="554"/>
                    <a:pt x="170" y="739"/>
                  </a:cubicBezTo>
                  <a:cubicBezTo>
                    <a:pt x="448" y="876"/>
                    <a:pt x="629" y="929"/>
                    <a:pt x="748" y="929"/>
                  </a:cubicBezTo>
                  <a:cubicBezTo>
                    <a:pt x="1084" y="929"/>
                    <a:pt x="927" y="510"/>
                    <a:pt x="1062" y="385"/>
                  </a:cubicBezTo>
                  <a:cubicBezTo>
                    <a:pt x="953" y="65"/>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6006378" y="999978"/>
              <a:ext cx="57235" cy="49973"/>
            </a:xfrm>
            <a:custGeom>
              <a:avLst/>
              <a:gdLst/>
              <a:ahLst/>
              <a:cxnLst/>
              <a:rect l="l" t="t" r="r" b="b"/>
              <a:pathLst>
                <a:path w="1064" h="929" extrusionOk="0">
                  <a:moveTo>
                    <a:pt x="678" y="0"/>
                  </a:moveTo>
                  <a:cubicBezTo>
                    <a:pt x="355" y="0"/>
                    <a:pt x="1" y="287"/>
                    <a:pt x="1" y="574"/>
                  </a:cubicBezTo>
                  <a:cubicBezTo>
                    <a:pt x="15" y="759"/>
                    <a:pt x="171" y="914"/>
                    <a:pt x="355" y="929"/>
                  </a:cubicBezTo>
                  <a:cubicBezTo>
                    <a:pt x="709" y="929"/>
                    <a:pt x="893" y="574"/>
                    <a:pt x="1063" y="405"/>
                  </a:cubicBezTo>
                  <a:cubicBezTo>
                    <a:pt x="1049" y="263"/>
                    <a:pt x="992" y="135"/>
                    <a:pt x="893" y="50"/>
                  </a:cubicBezTo>
                  <a:cubicBezTo>
                    <a:pt x="826" y="16"/>
                    <a:pt x="753" y="0"/>
                    <a:pt x="6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6111539" y="1002668"/>
              <a:ext cx="47284" cy="47284"/>
            </a:xfrm>
            <a:custGeom>
              <a:avLst/>
              <a:gdLst/>
              <a:ahLst/>
              <a:cxnLst/>
              <a:rect l="l" t="t" r="r" b="b"/>
              <a:pathLst>
                <a:path w="879" h="879" extrusionOk="0">
                  <a:moveTo>
                    <a:pt x="525" y="0"/>
                  </a:moveTo>
                  <a:cubicBezTo>
                    <a:pt x="241" y="15"/>
                    <a:pt x="15" y="241"/>
                    <a:pt x="0" y="524"/>
                  </a:cubicBezTo>
                  <a:cubicBezTo>
                    <a:pt x="15" y="709"/>
                    <a:pt x="156" y="864"/>
                    <a:pt x="355" y="879"/>
                  </a:cubicBezTo>
                  <a:cubicBezTo>
                    <a:pt x="638" y="864"/>
                    <a:pt x="864" y="638"/>
                    <a:pt x="879" y="355"/>
                  </a:cubicBezTo>
                  <a:cubicBezTo>
                    <a:pt x="879" y="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6214387" y="1002668"/>
              <a:ext cx="61162" cy="49328"/>
            </a:xfrm>
            <a:custGeom>
              <a:avLst/>
              <a:gdLst/>
              <a:ahLst/>
              <a:cxnLst/>
              <a:rect l="l" t="t" r="r" b="b"/>
              <a:pathLst>
                <a:path w="1137" h="917" extrusionOk="0">
                  <a:moveTo>
                    <a:pt x="737" y="0"/>
                  </a:moveTo>
                  <a:cubicBezTo>
                    <a:pt x="567" y="0"/>
                    <a:pt x="213" y="0"/>
                    <a:pt x="29" y="170"/>
                  </a:cubicBezTo>
                  <a:cubicBezTo>
                    <a:pt x="1" y="454"/>
                    <a:pt x="142" y="737"/>
                    <a:pt x="383" y="879"/>
                  </a:cubicBezTo>
                  <a:cubicBezTo>
                    <a:pt x="511" y="905"/>
                    <a:pt x="609" y="916"/>
                    <a:pt x="684" y="916"/>
                  </a:cubicBezTo>
                  <a:cubicBezTo>
                    <a:pt x="1136" y="916"/>
                    <a:pt x="764" y="500"/>
                    <a:pt x="921" y="355"/>
                  </a:cubicBezTo>
                  <a:cubicBezTo>
                    <a:pt x="893" y="213"/>
                    <a:pt x="836" y="85"/>
                    <a:pt x="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6330198" y="1002668"/>
              <a:ext cx="48090" cy="47284"/>
            </a:xfrm>
            <a:custGeom>
              <a:avLst/>
              <a:gdLst/>
              <a:ahLst/>
              <a:cxnLst/>
              <a:rect l="l" t="t" r="r" b="b"/>
              <a:pathLst>
                <a:path w="894" h="879" extrusionOk="0">
                  <a:moveTo>
                    <a:pt x="355" y="0"/>
                  </a:moveTo>
                  <a:lnTo>
                    <a:pt x="1" y="170"/>
                  </a:lnTo>
                  <a:lnTo>
                    <a:pt x="1" y="709"/>
                  </a:lnTo>
                  <a:cubicBezTo>
                    <a:pt x="100" y="794"/>
                    <a:pt x="227" y="864"/>
                    <a:pt x="355" y="879"/>
                  </a:cubicBezTo>
                  <a:cubicBezTo>
                    <a:pt x="638" y="864"/>
                    <a:pt x="879" y="638"/>
                    <a:pt x="893" y="355"/>
                  </a:cubicBezTo>
                  <a:cubicBezTo>
                    <a:pt x="709" y="355"/>
                    <a:pt x="539" y="17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5853989" y="1085613"/>
              <a:ext cx="48090" cy="50457"/>
            </a:xfrm>
            <a:custGeom>
              <a:avLst/>
              <a:gdLst/>
              <a:ahLst/>
              <a:cxnLst/>
              <a:rect l="l" t="t" r="r" b="b"/>
              <a:pathLst>
                <a:path w="894" h="938" extrusionOk="0">
                  <a:moveTo>
                    <a:pt x="522" y="1"/>
                  </a:moveTo>
                  <a:cubicBezTo>
                    <a:pt x="240" y="1"/>
                    <a:pt x="1" y="292"/>
                    <a:pt x="1" y="583"/>
                  </a:cubicBezTo>
                  <a:cubicBezTo>
                    <a:pt x="1" y="753"/>
                    <a:pt x="355" y="937"/>
                    <a:pt x="539" y="937"/>
                  </a:cubicBezTo>
                  <a:cubicBezTo>
                    <a:pt x="709" y="937"/>
                    <a:pt x="893" y="583"/>
                    <a:pt x="893" y="399"/>
                  </a:cubicBezTo>
                  <a:cubicBezTo>
                    <a:pt x="865" y="272"/>
                    <a:pt x="808" y="144"/>
                    <a:pt x="709" y="45"/>
                  </a:cubicBezTo>
                  <a:cubicBezTo>
                    <a:pt x="646" y="15"/>
                    <a:pt x="583" y="1"/>
                    <a:pt x="5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5959150" y="1085828"/>
              <a:ext cx="47284" cy="50242"/>
            </a:xfrm>
            <a:custGeom>
              <a:avLst/>
              <a:gdLst/>
              <a:ahLst/>
              <a:cxnLst/>
              <a:rect l="l" t="t" r="r" b="b"/>
              <a:pathLst>
                <a:path w="879" h="934" extrusionOk="0">
                  <a:moveTo>
                    <a:pt x="380" y="0"/>
                  </a:moveTo>
                  <a:cubicBezTo>
                    <a:pt x="222" y="0"/>
                    <a:pt x="87" y="44"/>
                    <a:pt x="0" y="225"/>
                  </a:cubicBezTo>
                  <a:cubicBezTo>
                    <a:pt x="0" y="579"/>
                    <a:pt x="355" y="933"/>
                    <a:pt x="525" y="933"/>
                  </a:cubicBezTo>
                  <a:cubicBezTo>
                    <a:pt x="709" y="749"/>
                    <a:pt x="709" y="579"/>
                    <a:pt x="879" y="395"/>
                  </a:cubicBezTo>
                  <a:lnTo>
                    <a:pt x="879" y="41"/>
                  </a:lnTo>
                  <a:cubicBezTo>
                    <a:pt x="705" y="41"/>
                    <a:pt x="532" y="0"/>
                    <a:pt x="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6063557" y="1085075"/>
              <a:ext cx="48037" cy="43841"/>
            </a:xfrm>
            <a:custGeom>
              <a:avLst/>
              <a:gdLst/>
              <a:ahLst/>
              <a:cxnLst/>
              <a:rect l="l" t="t" r="r" b="b"/>
              <a:pathLst>
                <a:path w="893" h="815" extrusionOk="0">
                  <a:moveTo>
                    <a:pt x="549" y="0"/>
                  </a:moveTo>
                  <a:cubicBezTo>
                    <a:pt x="297" y="0"/>
                    <a:pt x="0" y="205"/>
                    <a:pt x="0" y="409"/>
                  </a:cubicBezTo>
                  <a:cubicBezTo>
                    <a:pt x="14" y="593"/>
                    <a:pt x="170" y="749"/>
                    <a:pt x="354" y="763"/>
                  </a:cubicBezTo>
                  <a:cubicBezTo>
                    <a:pt x="460" y="799"/>
                    <a:pt x="545" y="815"/>
                    <a:pt x="613" y="815"/>
                  </a:cubicBezTo>
                  <a:cubicBezTo>
                    <a:pt x="892" y="815"/>
                    <a:pt x="892" y="557"/>
                    <a:pt x="892" y="409"/>
                  </a:cubicBezTo>
                  <a:cubicBezTo>
                    <a:pt x="892" y="110"/>
                    <a:pt x="733" y="0"/>
                    <a:pt x="5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6162586" y="1087979"/>
              <a:ext cx="53416" cy="48090"/>
            </a:xfrm>
            <a:custGeom>
              <a:avLst/>
              <a:gdLst/>
              <a:ahLst/>
              <a:cxnLst/>
              <a:rect l="l" t="t" r="r" b="b"/>
              <a:pathLst>
                <a:path w="993" h="894" extrusionOk="0">
                  <a:moveTo>
                    <a:pt x="822" y="1"/>
                  </a:moveTo>
                  <a:cubicBezTo>
                    <a:pt x="638" y="1"/>
                    <a:pt x="284" y="1"/>
                    <a:pt x="114" y="185"/>
                  </a:cubicBezTo>
                  <a:cubicBezTo>
                    <a:pt x="0" y="468"/>
                    <a:pt x="156" y="808"/>
                    <a:pt x="468" y="893"/>
                  </a:cubicBezTo>
                  <a:cubicBezTo>
                    <a:pt x="751" y="865"/>
                    <a:pt x="978" y="638"/>
                    <a:pt x="992" y="355"/>
                  </a:cubicBezTo>
                  <a:cubicBezTo>
                    <a:pt x="978" y="228"/>
                    <a:pt x="921" y="100"/>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6263928" y="1084429"/>
              <a:ext cx="66326" cy="52609"/>
            </a:xfrm>
            <a:custGeom>
              <a:avLst/>
              <a:gdLst/>
              <a:ahLst/>
              <a:cxnLst/>
              <a:rect l="l" t="t" r="r" b="b"/>
              <a:pathLst>
                <a:path w="1233" h="978" extrusionOk="0">
                  <a:moveTo>
                    <a:pt x="523" y="0"/>
                  </a:moveTo>
                  <a:cubicBezTo>
                    <a:pt x="458" y="0"/>
                    <a:pt x="400" y="22"/>
                    <a:pt x="355" y="67"/>
                  </a:cubicBezTo>
                  <a:cubicBezTo>
                    <a:pt x="0" y="251"/>
                    <a:pt x="0" y="605"/>
                    <a:pt x="170" y="775"/>
                  </a:cubicBezTo>
                  <a:cubicBezTo>
                    <a:pt x="319" y="923"/>
                    <a:pt x="439" y="977"/>
                    <a:pt x="543" y="977"/>
                  </a:cubicBezTo>
                  <a:cubicBezTo>
                    <a:pt x="816" y="977"/>
                    <a:pt x="976" y="605"/>
                    <a:pt x="1233" y="605"/>
                  </a:cubicBezTo>
                  <a:lnTo>
                    <a:pt x="1063" y="421"/>
                  </a:lnTo>
                  <a:cubicBezTo>
                    <a:pt x="928" y="161"/>
                    <a:pt x="701"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6376673" y="1083246"/>
              <a:ext cx="50350" cy="56375"/>
            </a:xfrm>
            <a:custGeom>
              <a:avLst/>
              <a:gdLst/>
              <a:ahLst/>
              <a:cxnLst/>
              <a:rect l="l" t="t" r="r" b="b"/>
              <a:pathLst>
                <a:path w="936" h="1048" extrusionOk="0">
                  <a:moveTo>
                    <a:pt x="559" y="0"/>
                  </a:moveTo>
                  <a:cubicBezTo>
                    <a:pt x="426" y="0"/>
                    <a:pt x="291" y="89"/>
                    <a:pt x="199" y="89"/>
                  </a:cubicBezTo>
                  <a:cubicBezTo>
                    <a:pt x="72" y="231"/>
                    <a:pt x="1" y="429"/>
                    <a:pt x="29" y="627"/>
                  </a:cubicBezTo>
                  <a:cubicBezTo>
                    <a:pt x="154" y="887"/>
                    <a:pt x="378" y="1048"/>
                    <a:pt x="561" y="1048"/>
                  </a:cubicBezTo>
                  <a:cubicBezTo>
                    <a:pt x="627" y="1048"/>
                    <a:pt x="688" y="1027"/>
                    <a:pt x="737" y="981"/>
                  </a:cubicBezTo>
                  <a:cubicBezTo>
                    <a:pt x="865" y="840"/>
                    <a:pt x="936" y="641"/>
                    <a:pt x="907" y="443"/>
                  </a:cubicBezTo>
                  <a:cubicBezTo>
                    <a:pt x="822" y="89"/>
                    <a:pt x="691" y="0"/>
                    <a:pt x="5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5787719" y="1164201"/>
              <a:ext cx="68747" cy="59226"/>
            </a:xfrm>
            <a:custGeom>
              <a:avLst/>
              <a:gdLst/>
              <a:ahLst/>
              <a:cxnLst/>
              <a:rect l="l" t="t" r="r" b="b"/>
              <a:pathLst>
                <a:path w="1278" h="1101" extrusionOk="0">
                  <a:moveTo>
                    <a:pt x="709" y="0"/>
                  </a:moveTo>
                  <a:cubicBezTo>
                    <a:pt x="567" y="15"/>
                    <a:pt x="439" y="85"/>
                    <a:pt x="354" y="185"/>
                  </a:cubicBezTo>
                  <a:cubicBezTo>
                    <a:pt x="0" y="893"/>
                    <a:pt x="354" y="1063"/>
                    <a:pt x="524" y="1063"/>
                  </a:cubicBezTo>
                  <a:cubicBezTo>
                    <a:pt x="652" y="1089"/>
                    <a:pt x="750" y="1101"/>
                    <a:pt x="826" y="1101"/>
                  </a:cubicBezTo>
                  <a:cubicBezTo>
                    <a:pt x="1278" y="1101"/>
                    <a:pt x="905" y="684"/>
                    <a:pt x="1063" y="539"/>
                  </a:cubicBezTo>
                  <a:cubicBezTo>
                    <a:pt x="1063" y="0"/>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5906596" y="1164201"/>
              <a:ext cx="52609" cy="50457"/>
            </a:xfrm>
            <a:custGeom>
              <a:avLst/>
              <a:gdLst/>
              <a:ahLst/>
              <a:cxnLst/>
              <a:rect l="l" t="t" r="r" b="b"/>
              <a:pathLst>
                <a:path w="978" h="938" extrusionOk="0">
                  <a:moveTo>
                    <a:pt x="269" y="0"/>
                  </a:moveTo>
                  <a:cubicBezTo>
                    <a:pt x="0" y="227"/>
                    <a:pt x="0" y="652"/>
                    <a:pt x="269" y="893"/>
                  </a:cubicBezTo>
                  <a:cubicBezTo>
                    <a:pt x="335" y="924"/>
                    <a:pt x="394" y="938"/>
                    <a:pt x="448" y="938"/>
                  </a:cubicBezTo>
                  <a:cubicBezTo>
                    <a:pt x="687" y="938"/>
                    <a:pt x="827" y="677"/>
                    <a:pt x="977" y="539"/>
                  </a:cubicBezTo>
                  <a:cubicBezTo>
                    <a:pt x="793" y="354"/>
                    <a:pt x="439" y="0"/>
                    <a:pt x="2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6006378" y="1164201"/>
              <a:ext cx="57235" cy="46853"/>
            </a:xfrm>
            <a:custGeom>
              <a:avLst/>
              <a:gdLst/>
              <a:ahLst/>
              <a:cxnLst/>
              <a:rect l="l" t="t" r="r" b="b"/>
              <a:pathLst>
                <a:path w="1064" h="871" extrusionOk="0">
                  <a:moveTo>
                    <a:pt x="539" y="0"/>
                  </a:moveTo>
                  <a:cubicBezTo>
                    <a:pt x="355" y="185"/>
                    <a:pt x="1" y="354"/>
                    <a:pt x="1" y="539"/>
                  </a:cubicBezTo>
                  <a:cubicBezTo>
                    <a:pt x="101" y="732"/>
                    <a:pt x="359" y="871"/>
                    <a:pt x="600" y="871"/>
                  </a:cubicBezTo>
                  <a:cubicBezTo>
                    <a:pt x="799" y="871"/>
                    <a:pt x="986" y="776"/>
                    <a:pt x="1063" y="539"/>
                  </a:cubicBezTo>
                  <a:cubicBezTo>
                    <a:pt x="893" y="185"/>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6111539" y="1170333"/>
              <a:ext cx="57181" cy="51049"/>
            </a:xfrm>
            <a:custGeom>
              <a:avLst/>
              <a:gdLst/>
              <a:ahLst/>
              <a:cxnLst/>
              <a:rect l="l" t="t" r="r" b="b"/>
              <a:pathLst>
                <a:path w="1063" h="949" extrusionOk="0">
                  <a:moveTo>
                    <a:pt x="443" y="0"/>
                  </a:moveTo>
                  <a:cubicBezTo>
                    <a:pt x="241" y="0"/>
                    <a:pt x="93" y="148"/>
                    <a:pt x="0" y="240"/>
                  </a:cubicBezTo>
                  <a:cubicBezTo>
                    <a:pt x="0" y="425"/>
                    <a:pt x="355" y="779"/>
                    <a:pt x="525" y="949"/>
                  </a:cubicBezTo>
                  <a:cubicBezTo>
                    <a:pt x="808" y="935"/>
                    <a:pt x="1049" y="708"/>
                    <a:pt x="1063" y="425"/>
                  </a:cubicBezTo>
                  <a:cubicBezTo>
                    <a:pt x="818" y="103"/>
                    <a:pt x="612" y="0"/>
                    <a:pt x="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6219712" y="1164201"/>
              <a:ext cx="53416" cy="57181"/>
            </a:xfrm>
            <a:custGeom>
              <a:avLst/>
              <a:gdLst/>
              <a:ahLst/>
              <a:cxnLst/>
              <a:rect l="l" t="t" r="r" b="b"/>
              <a:pathLst>
                <a:path w="993" h="1063" extrusionOk="0">
                  <a:moveTo>
                    <a:pt x="638" y="0"/>
                  </a:moveTo>
                  <a:cubicBezTo>
                    <a:pt x="468" y="0"/>
                    <a:pt x="284" y="185"/>
                    <a:pt x="114" y="354"/>
                  </a:cubicBezTo>
                  <a:cubicBezTo>
                    <a:pt x="1" y="652"/>
                    <a:pt x="157" y="978"/>
                    <a:pt x="468" y="1063"/>
                  </a:cubicBezTo>
                  <a:cubicBezTo>
                    <a:pt x="752" y="1049"/>
                    <a:pt x="978" y="822"/>
                    <a:pt x="992" y="539"/>
                  </a:cubicBezTo>
                  <a:cubicBezTo>
                    <a:pt x="992" y="354"/>
                    <a:pt x="822" y="0"/>
                    <a:pt x="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6292114" y="1164201"/>
              <a:ext cx="86176" cy="57181"/>
            </a:xfrm>
            <a:custGeom>
              <a:avLst/>
              <a:gdLst/>
              <a:ahLst/>
              <a:cxnLst/>
              <a:rect l="l" t="t" r="r" b="b"/>
              <a:pathLst>
                <a:path w="1602" h="1063" extrusionOk="0">
                  <a:moveTo>
                    <a:pt x="893" y="0"/>
                  </a:moveTo>
                  <a:cubicBezTo>
                    <a:pt x="1" y="1063"/>
                    <a:pt x="709" y="709"/>
                    <a:pt x="893" y="893"/>
                  </a:cubicBezTo>
                  <a:cubicBezTo>
                    <a:pt x="959" y="924"/>
                    <a:pt x="1018" y="938"/>
                    <a:pt x="1072" y="938"/>
                  </a:cubicBezTo>
                  <a:cubicBezTo>
                    <a:pt x="1311" y="938"/>
                    <a:pt x="1451" y="677"/>
                    <a:pt x="1601" y="539"/>
                  </a:cubicBezTo>
                  <a:cubicBezTo>
                    <a:pt x="1417" y="354"/>
                    <a:pt x="1063" y="0"/>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5853989" y="1250319"/>
              <a:ext cx="48090" cy="47284"/>
            </a:xfrm>
            <a:custGeom>
              <a:avLst/>
              <a:gdLst/>
              <a:ahLst/>
              <a:cxnLst/>
              <a:rect l="l" t="t" r="r" b="b"/>
              <a:pathLst>
                <a:path w="894" h="879" extrusionOk="0">
                  <a:moveTo>
                    <a:pt x="539" y="0"/>
                  </a:moveTo>
                  <a:cubicBezTo>
                    <a:pt x="256" y="14"/>
                    <a:pt x="15" y="241"/>
                    <a:pt x="1" y="524"/>
                  </a:cubicBezTo>
                  <a:cubicBezTo>
                    <a:pt x="29" y="652"/>
                    <a:pt x="86" y="779"/>
                    <a:pt x="185" y="878"/>
                  </a:cubicBezTo>
                  <a:cubicBezTo>
                    <a:pt x="539" y="878"/>
                    <a:pt x="893" y="878"/>
                    <a:pt x="893" y="524"/>
                  </a:cubicBezTo>
                  <a:cubicBezTo>
                    <a:pt x="709"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5959150" y="1258012"/>
              <a:ext cx="47284" cy="39968"/>
            </a:xfrm>
            <a:custGeom>
              <a:avLst/>
              <a:gdLst/>
              <a:ahLst/>
              <a:cxnLst/>
              <a:rect l="l" t="t" r="r" b="b"/>
              <a:pathLst>
                <a:path w="879" h="743" extrusionOk="0">
                  <a:moveTo>
                    <a:pt x="560" y="1"/>
                  </a:moveTo>
                  <a:cubicBezTo>
                    <a:pt x="490" y="1"/>
                    <a:pt x="421" y="27"/>
                    <a:pt x="355" y="27"/>
                  </a:cubicBezTo>
                  <a:lnTo>
                    <a:pt x="0" y="381"/>
                  </a:lnTo>
                  <a:cubicBezTo>
                    <a:pt x="323" y="652"/>
                    <a:pt x="498" y="743"/>
                    <a:pt x="595" y="743"/>
                  </a:cubicBezTo>
                  <a:cubicBezTo>
                    <a:pt x="794" y="743"/>
                    <a:pt x="668" y="362"/>
                    <a:pt x="812" y="362"/>
                  </a:cubicBezTo>
                  <a:cubicBezTo>
                    <a:pt x="830" y="362"/>
                    <a:pt x="852" y="368"/>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63557" y="1250319"/>
              <a:ext cx="62023" cy="49328"/>
            </a:xfrm>
            <a:custGeom>
              <a:avLst/>
              <a:gdLst/>
              <a:ahLst/>
              <a:cxnLst/>
              <a:rect l="l" t="t" r="r" b="b"/>
              <a:pathLst>
                <a:path w="1153" h="917" extrusionOk="0">
                  <a:moveTo>
                    <a:pt x="538" y="0"/>
                  </a:moveTo>
                  <a:cubicBezTo>
                    <a:pt x="255" y="14"/>
                    <a:pt x="14" y="241"/>
                    <a:pt x="0" y="524"/>
                  </a:cubicBezTo>
                  <a:cubicBezTo>
                    <a:pt x="28" y="652"/>
                    <a:pt x="85" y="779"/>
                    <a:pt x="184" y="878"/>
                  </a:cubicBezTo>
                  <a:cubicBezTo>
                    <a:pt x="336" y="905"/>
                    <a:pt x="459" y="916"/>
                    <a:pt x="558" y="916"/>
                  </a:cubicBezTo>
                  <a:cubicBezTo>
                    <a:pt x="1153" y="916"/>
                    <a:pt x="892" y="500"/>
                    <a:pt x="892" y="354"/>
                  </a:cubicBezTo>
                  <a:cubicBezTo>
                    <a:pt x="708" y="17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68665" y="1250319"/>
              <a:ext cx="61323" cy="49328"/>
            </a:xfrm>
            <a:custGeom>
              <a:avLst/>
              <a:gdLst/>
              <a:ahLst/>
              <a:cxnLst/>
              <a:rect l="l" t="t" r="r" b="b"/>
              <a:pathLst>
                <a:path w="1140" h="917" extrusionOk="0">
                  <a:moveTo>
                    <a:pt x="525" y="0"/>
                  </a:moveTo>
                  <a:cubicBezTo>
                    <a:pt x="242" y="14"/>
                    <a:pt x="15" y="241"/>
                    <a:pt x="1" y="524"/>
                  </a:cubicBezTo>
                  <a:cubicBezTo>
                    <a:pt x="15" y="652"/>
                    <a:pt x="72" y="779"/>
                    <a:pt x="171" y="878"/>
                  </a:cubicBezTo>
                  <a:cubicBezTo>
                    <a:pt x="323" y="905"/>
                    <a:pt x="445" y="916"/>
                    <a:pt x="545" y="916"/>
                  </a:cubicBezTo>
                  <a:cubicBezTo>
                    <a:pt x="1139" y="916"/>
                    <a:pt x="879" y="500"/>
                    <a:pt x="879" y="354"/>
                  </a:cubicBezTo>
                  <a:cubicBezTo>
                    <a:pt x="879" y="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273072" y="1258012"/>
              <a:ext cx="48037" cy="41205"/>
            </a:xfrm>
            <a:custGeom>
              <a:avLst/>
              <a:gdLst/>
              <a:ahLst/>
              <a:cxnLst/>
              <a:rect l="l" t="t" r="r" b="b"/>
              <a:pathLst>
                <a:path w="893" h="766" extrusionOk="0">
                  <a:moveTo>
                    <a:pt x="567" y="1"/>
                  </a:moveTo>
                  <a:cubicBezTo>
                    <a:pt x="497" y="1"/>
                    <a:pt x="427" y="27"/>
                    <a:pt x="355" y="27"/>
                  </a:cubicBezTo>
                  <a:cubicBezTo>
                    <a:pt x="185" y="211"/>
                    <a:pt x="0" y="211"/>
                    <a:pt x="0" y="381"/>
                  </a:cubicBezTo>
                  <a:cubicBezTo>
                    <a:pt x="110" y="701"/>
                    <a:pt x="214" y="766"/>
                    <a:pt x="319" y="766"/>
                  </a:cubicBezTo>
                  <a:cubicBezTo>
                    <a:pt x="391" y="766"/>
                    <a:pt x="464" y="735"/>
                    <a:pt x="539" y="735"/>
                  </a:cubicBezTo>
                  <a:cubicBezTo>
                    <a:pt x="709" y="735"/>
                    <a:pt x="893" y="735"/>
                    <a:pt x="893" y="381"/>
                  </a:cubicBezTo>
                  <a:cubicBezTo>
                    <a:pt x="781" y="63"/>
                    <a:pt x="675"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378233" y="1248275"/>
              <a:ext cx="47284" cy="50941"/>
            </a:xfrm>
            <a:custGeom>
              <a:avLst/>
              <a:gdLst/>
              <a:ahLst/>
              <a:cxnLst/>
              <a:rect l="l" t="t" r="r" b="b"/>
              <a:pathLst>
                <a:path w="879" h="947" extrusionOk="0">
                  <a:moveTo>
                    <a:pt x="500" y="0"/>
                  </a:moveTo>
                  <a:cubicBezTo>
                    <a:pt x="125" y="0"/>
                    <a:pt x="0" y="416"/>
                    <a:pt x="0" y="562"/>
                  </a:cubicBezTo>
                  <a:cubicBezTo>
                    <a:pt x="0" y="882"/>
                    <a:pt x="125" y="947"/>
                    <a:pt x="262" y="947"/>
                  </a:cubicBezTo>
                  <a:cubicBezTo>
                    <a:pt x="356" y="947"/>
                    <a:pt x="455" y="916"/>
                    <a:pt x="524" y="916"/>
                  </a:cubicBezTo>
                  <a:cubicBezTo>
                    <a:pt x="708" y="916"/>
                    <a:pt x="878" y="916"/>
                    <a:pt x="878" y="562"/>
                  </a:cubicBezTo>
                  <a:cubicBezTo>
                    <a:pt x="878" y="392"/>
                    <a:pt x="878" y="38"/>
                    <a:pt x="708" y="38"/>
                  </a:cubicBezTo>
                  <a:cubicBezTo>
                    <a:pt x="632" y="12"/>
                    <a:pt x="562" y="0"/>
                    <a:pt x="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5806761" y="1345529"/>
              <a:ext cx="38892" cy="39107"/>
            </a:xfrm>
            <a:custGeom>
              <a:avLst/>
              <a:gdLst/>
              <a:ahLst/>
              <a:cxnLst/>
              <a:rect l="l" t="t" r="r" b="b"/>
              <a:pathLst>
                <a:path w="723" h="727" extrusionOk="0">
                  <a:moveTo>
                    <a:pt x="525" y="1"/>
                  </a:moveTo>
                  <a:cubicBezTo>
                    <a:pt x="355" y="1"/>
                    <a:pt x="0" y="1"/>
                    <a:pt x="0" y="171"/>
                  </a:cubicBezTo>
                  <a:cubicBezTo>
                    <a:pt x="0" y="649"/>
                    <a:pt x="162" y="727"/>
                    <a:pt x="319" y="727"/>
                  </a:cubicBezTo>
                  <a:cubicBezTo>
                    <a:pt x="395" y="727"/>
                    <a:pt x="469" y="709"/>
                    <a:pt x="525" y="709"/>
                  </a:cubicBezTo>
                  <a:cubicBezTo>
                    <a:pt x="666" y="567"/>
                    <a:pt x="723" y="369"/>
                    <a:pt x="709" y="171"/>
                  </a:cubicBezTo>
                  <a:lnTo>
                    <a:pt x="5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5911168" y="1335631"/>
              <a:ext cx="48037" cy="51802"/>
            </a:xfrm>
            <a:custGeom>
              <a:avLst/>
              <a:gdLst/>
              <a:ahLst/>
              <a:cxnLst/>
              <a:rect l="l" t="t" r="r" b="b"/>
              <a:pathLst>
                <a:path w="893" h="963" extrusionOk="0">
                  <a:moveTo>
                    <a:pt x="538" y="0"/>
                  </a:moveTo>
                  <a:cubicBezTo>
                    <a:pt x="255" y="15"/>
                    <a:pt x="14" y="241"/>
                    <a:pt x="0" y="539"/>
                  </a:cubicBezTo>
                  <a:cubicBezTo>
                    <a:pt x="28" y="666"/>
                    <a:pt x="85" y="794"/>
                    <a:pt x="184" y="893"/>
                  </a:cubicBezTo>
                  <a:cubicBezTo>
                    <a:pt x="234" y="942"/>
                    <a:pt x="298" y="963"/>
                    <a:pt x="370" y="963"/>
                  </a:cubicBezTo>
                  <a:cubicBezTo>
                    <a:pt x="546" y="963"/>
                    <a:pt x="762" y="839"/>
                    <a:pt x="892" y="709"/>
                  </a:cubicBezTo>
                  <a:lnTo>
                    <a:pt x="892" y="355"/>
                  </a:lnTo>
                  <a:cubicBezTo>
                    <a:pt x="708" y="185"/>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5968294" y="1332081"/>
              <a:ext cx="95320" cy="53416"/>
            </a:xfrm>
            <a:custGeom>
              <a:avLst/>
              <a:gdLst/>
              <a:ahLst/>
              <a:cxnLst/>
              <a:rect l="l" t="t" r="r" b="b"/>
              <a:pathLst>
                <a:path w="1772" h="993" extrusionOk="0">
                  <a:moveTo>
                    <a:pt x="1239" y="0"/>
                  </a:moveTo>
                  <a:cubicBezTo>
                    <a:pt x="1173" y="0"/>
                    <a:pt x="1112" y="21"/>
                    <a:pt x="1063" y="66"/>
                  </a:cubicBezTo>
                  <a:cubicBezTo>
                    <a:pt x="0" y="959"/>
                    <a:pt x="893" y="775"/>
                    <a:pt x="1063" y="959"/>
                  </a:cubicBezTo>
                  <a:cubicBezTo>
                    <a:pt x="1136" y="982"/>
                    <a:pt x="1199" y="992"/>
                    <a:pt x="1255" y="992"/>
                  </a:cubicBezTo>
                  <a:cubicBezTo>
                    <a:pt x="1604" y="992"/>
                    <a:pt x="1624" y="580"/>
                    <a:pt x="1771" y="421"/>
                  </a:cubicBezTo>
                  <a:cubicBezTo>
                    <a:pt x="1646" y="161"/>
                    <a:pt x="1422"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6106214" y="1327294"/>
              <a:ext cx="66810" cy="58203"/>
            </a:xfrm>
            <a:custGeom>
              <a:avLst/>
              <a:gdLst/>
              <a:ahLst/>
              <a:cxnLst/>
              <a:rect l="l" t="t" r="r" b="b"/>
              <a:pathLst>
                <a:path w="1242" h="1082" extrusionOk="0">
                  <a:moveTo>
                    <a:pt x="588" y="0"/>
                  </a:moveTo>
                  <a:cubicBezTo>
                    <a:pt x="469" y="0"/>
                    <a:pt x="352" y="79"/>
                    <a:pt x="269" y="155"/>
                  </a:cubicBezTo>
                  <a:cubicBezTo>
                    <a:pt x="0" y="382"/>
                    <a:pt x="0" y="807"/>
                    <a:pt x="269" y="1048"/>
                  </a:cubicBezTo>
                  <a:cubicBezTo>
                    <a:pt x="414" y="1071"/>
                    <a:pt x="533" y="1081"/>
                    <a:pt x="629" y="1081"/>
                  </a:cubicBezTo>
                  <a:cubicBezTo>
                    <a:pt x="1242" y="1081"/>
                    <a:pt x="978" y="669"/>
                    <a:pt x="978" y="510"/>
                  </a:cubicBezTo>
                  <a:cubicBezTo>
                    <a:pt x="884" y="119"/>
                    <a:pt x="734"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6215947" y="1335631"/>
              <a:ext cx="48037" cy="54008"/>
            </a:xfrm>
            <a:custGeom>
              <a:avLst/>
              <a:gdLst/>
              <a:ahLst/>
              <a:cxnLst/>
              <a:rect l="l" t="t" r="r" b="b"/>
              <a:pathLst>
                <a:path w="893" h="1004" extrusionOk="0">
                  <a:moveTo>
                    <a:pt x="538" y="0"/>
                  </a:moveTo>
                  <a:cubicBezTo>
                    <a:pt x="184" y="185"/>
                    <a:pt x="0" y="539"/>
                    <a:pt x="184" y="709"/>
                  </a:cubicBezTo>
                  <a:cubicBezTo>
                    <a:pt x="285" y="918"/>
                    <a:pt x="449" y="1004"/>
                    <a:pt x="605" y="1004"/>
                  </a:cubicBezTo>
                  <a:cubicBezTo>
                    <a:pt x="713" y="1004"/>
                    <a:pt x="817" y="962"/>
                    <a:pt x="892" y="893"/>
                  </a:cubicBezTo>
                  <a:lnTo>
                    <a:pt x="892" y="355"/>
                  </a:lnTo>
                  <a:cubicBezTo>
                    <a:pt x="892" y="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6321054" y="1336815"/>
              <a:ext cx="71436" cy="48682"/>
            </a:xfrm>
            <a:custGeom>
              <a:avLst/>
              <a:gdLst/>
              <a:ahLst/>
              <a:cxnLst/>
              <a:rect l="l" t="t" r="r" b="b"/>
              <a:pathLst>
                <a:path w="1328" h="905" extrusionOk="0">
                  <a:moveTo>
                    <a:pt x="407" y="0"/>
                  </a:moveTo>
                  <a:cubicBezTo>
                    <a:pt x="230" y="0"/>
                    <a:pt x="78" y="95"/>
                    <a:pt x="1" y="333"/>
                  </a:cubicBezTo>
                  <a:cubicBezTo>
                    <a:pt x="1" y="517"/>
                    <a:pt x="171" y="871"/>
                    <a:pt x="355" y="871"/>
                  </a:cubicBezTo>
                  <a:cubicBezTo>
                    <a:pt x="500" y="894"/>
                    <a:pt x="618" y="904"/>
                    <a:pt x="715" y="904"/>
                  </a:cubicBezTo>
                  <a:cubicBezTo>
                    <a:pt x="1327" y="904"/>
                    <a:pt x="1063" y="492"/>
                    <a:pt x="1063" y="333"/>
                  </a:cubicBezTo>
                  <a:cubicBezTo>
                    <a:pt x="869" y="139"/>
                    <a:pt x="621" y="0"/>
                    <a:pt x="4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6492485" y="583585"/>
              <a:ext cx="38193" cy="47284"/>
            </a:xfrm>
            <a:custGeom>
              <a:avLst/>
              <a:gdLst/>
              <a:ahLst/>
              <a:cxnLst/>
              <a:rect l="l" t="t" r="r" b="b"/>
              <a:pathLst>
                <a:path w="710" h="879" extrusionOk="0">
                  <a:moveTo>
                    <a:pt x="355" y="1"/>
                  </a:moveTo>
                  <a:cubicBezTo>
                    <a:pt x="213" y="15"/>
                    <a:pt x="86" y="71"/>
                    <a:pt x="1" y="171"/>
                  </a:cubicBezTo>
                  <a:lnTo>
                    <a:pt x="1" y="709"/>
                  </a:lnTo>
                  <a:cubicBezTo>
                    <a:pt x="86" y="794"/>
                    <a:pt x="213" y="865"/>
                    <a:pt x="355" y="879"/>
                  </a:cubicBezTo>
                  <a:cubicBezTo>
                    <a:pt x="525" y="879"/>
                    <a:pt x="709" y="525"/>
                    <a:pt x="709" y="355"/>
                  </a:cubicBezTo>
                  <a:cubicBezTo>
                    <a:pt x="525" y="171"/>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6587748" y="598162"/>
              <a:ext cx="47284" cy="49489"/>
            </a:xfrm>
            <a:custGeom>
              <a:avLst/>
              <a:gdLst/>
              <a:ahLst/>
              <a:cxnLst/>
              <a:rect l="l" t="t" r="r" b="b"/>
              <a:pathLst>
                <a:path w="879" h="920" extrusionOk="0">
                  <a:moveTo>
                    <a:pt x="560" y="1"/>
                  </a:moveTo>
                  <a:cubicBezTo>
                    <a:pt x="491" y="1"/>
                    <a:pt x="422" y="27"/>
                    <a:pt x="355" y="27"/>
                  </a:cubicBezTo>
                  <a:cubicBezTo>
                    <a:pt x="171" y="211"/>
                    <a:pt x="1" y="211"/>
                    <a:pt x="1" y="381"/>
                  </a:cubicBezTo>
                  <a:cubicBezTo>
                    <a:pt x="15" y="665"/>
                    <a:pt x="241" y="905"/>
                    <a:pt x="525" y="920"/>
                  </a:cubicBezTo>
                  <a:cubicBezTo>
                    <a:pt x="709" y="920"/>
                    <a:pt x="879" y="565"/>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416317" y="665347"/>
              <a:ext cx="68101" cy="52394"/>
            </a:xfrm>
            <a:custGeom>
              <a:avLst/>
              <a:gdLst/>
              <a:ahLst/>
              <a:cxnLst/>
              <a:rect l="l" t="t" r="r" b="b"/>
              <a:pathLst>
                <a:path w="1266" h="974" extrusionOk="0">
                  <a:moveTo>
                    <a:pt x="526" y="1"/>
                  </a:moveTo>
                  <a:cubicBezTo>
                    <a:pt x="458" y="1"/>
                    <a:pt x="400" y="22"/>
                    <a:pt x="355" y="67"/>
                  </a:cubicBezTo>
                  <a:cubicBezTo>
                    <a:pt x="0" y="421"/>
                    <a:pt x="170" y="605"/>
                    <a:pt x="355" y="775"/>
                  </a:cubicBezTo>
                  <a:cubicBezTo>
                    <a:pt x="637" y="919"/>
                    <a:pt x="820" y="974"/>
                    <a:pt x="939" y="974"/>
                  </a:cubicBezTo>
                  <a:cubicBezTo>
                    <a:pt x="1265" y="974"/>
                    <a:pt x="1108" y="556"/>
                    <a:pt x="1233" y="421"/>
                  </a:cubicBezTo>
                  <a:cubicBezTo>
                    <a:pt x="973" y="161"/>
                    <a:pt x="713" y="1"/>
                    <a:pt x="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524490" y="665239"/>
              <a:ext cx="63314" cy="51748"/>
            </a:xfrm>
            <a:custGeom>
              <a:avLst/>
              <a:gdLst/>
              <a:ahLst/>
              <a:cxnLst/>
              <a:rect l="l" t="t" r="r" b="b"/>
              <a:pathLst>
                <a:path w="1177" h="962" extrusionOk="0">
                  <a:moveTo>
                    <a:pt x="560" y="0"/>
                  </a:moveTo>
                  <a:cubicBezTo>
                    <a:pt x="356" y="0"/>
                    <a:pt x="207" y="152"/>
                    <a:pt x="114" y="253"/>
                  </a:cubicBezTo>
                  <a:cubicBezTo>
                    <a:pt x="1" y="537"/>
                    <a:pt x="157" y="877"/>
                    <a:pt x="468" y="962"/>
                  </a:cubicBezTo>
                  <a:cubicBezTo>
                    <a:pt x="822" y="962"/>
                    <a:pt x="1177" y="777"/>
                    <a:pt x="1177" y="423"/>
                  </a:cubicBezTo>
                  <a:cubicBezTo>
                    <a:pt x="933" y="103"/>
                    <a:pt x="728" y="0"/>
                    <a:pt x="5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636052" y="667552"/>
              <a:ext cx="47015" cy="39537"/>
            </a:xfrm>
            <a:custGeom>
              <a:avLst/>
              <a:gdLst/>
              <a:ahLst/>
              <a:cxnLst/>
              <a:rect l="l" t="t" r="r" b="b"/>
              <a:pathLst>
                <a:path w="874" h="735" extrusionOk="0">
                  <a:moveTo>
                    <a:pt x="577" y="0"/>
                  </a:moveTo>
                  <a:cubicBezTo>
                    <a:pt x="266" y="0"/>
                    <a:pt x="0" y="582"/>
                    <a:pt x="165" y="734"/>
                  </a:cubicBezTo>
                  <a:lnTo>
                    <a:pt x="873" y="734"/>
                  </a:lnTo>
                  <a:lnTo>
                    <a:pt x="873" y="380"/>
                  </a:lnTo>
                  <a:cubicBezTo>
                    <a:pt x="845" y="253"/>
                    <a:pt x="788" y="125"/>
                    <a:pt x="689" y="26"/>
                  </a:cubicBezTo>
                  <a:cubicBezTo>
                    <a:pt x="652" y="8"/>
                    <a:pt x="614" y="0"/>
                    <a:pt x="5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724161" y="684066"/>
              <a:ext cx="48037" cy="48897"/>
            </a:xfrm>
            <a:custGeom>
              <a:avLst/>
              <a:gdLst/>
              <a:ahLst/>
              <a:cxnLst/>
              <a:rect l="l" t="t" r="r" b="b"/>
              <a:pathLst>
                <a:path w="893" h="909" extrusionOk="0">
                  <a:moveTo>
                    <a:pt x="513" y="0"/>
                  </a:moveTo>
                  <a:cubicBezTo>
                    <a:pt x="383" y="0"/>
                    <a:pt x="253" y="31"/>
                    <a:pt x="184" y="31"/>
                  </a:cubicBezTo>
                  <a:cubicBezTo>
                    <a:pt x="85" y="116"/>
                    <a:pt x="14" y="243"/>
                    <a:pt x="0" y="385"/>
                  </a:cubicBezTo>
                  <a:cubicBezTo>
                    <a:pt x="0" y="555"/>
                    <a:pt x="184" y="909"/>
                    <a:pt x="354" y="909"/>
                  </a:cubicBezTo>
                  <a:cubicBezTo>
                    <a:pt x="637" y="895"/>
                    <a:pt x="864" y="668"/>
                    <a:pt x="892" y="385"/>
                  </a:cubicBezTo>
                  <a:cubicBezTo>
                    <a:pt x="892" y="65"/>
                    <a:pt x="703"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482587" y="745118"/>
              <a:ext cx="48090" cy="48090"/>
            </a:xfrm>
            <a:custGeom>
              <a:avLst/>
              <a:gdLst/>
              <a:ahLst/>
              <a:cxnLst/>
              <a:rect l="l" t="t" r="r" b="b"/>
              <a:pathLst>
                <a:path w="894" h="894" extrusionOk="0">
                  <a:moveTo>
                    <a:pt x="539" y="1"/>
                  </a:moveTo>
                  <a:cubicBezTo>
                    <a:pt x="1" y="185"/>
                    <a:pt x="1" y="709"/>
                    <a:pt x="185" y="893"/>
                  </a:cubicBezTo>
                  <a:lnTo>
                    <a:pt x="893" y="893"/>
                  </a:lnTo>
                  <a:lnTo>
                    <a:pt x="893" y="539"/>
                  </a:lnTo>
                  <a:cubicBezTo>
                    <a:pt x="893" y="355"/>
                    <a:pt x="709"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587748" y="745118"/>
              <a:ext cx="47284" cy="52824"/>
            </a:xfrm>
            <a:custGeom>
              <a:avLst/>
              <a:gdLst/>
              <a:ahLst/>
              <a:cxnLst/>
              <a:rect l="l" t="t" r="r" b="b"/>
              <a:pathLst>
                <a:path w="879" h="982" extrusionOk="0">
                  <a:moveTo>
                    <a:pt x="355" y="1"/>
                  </a:moveTo>
                  <a:cubicBezTo>
                    <a:pt x="171" y="1"/>
                    <a:pt x="1" y="355"/>
                    <a:pt x="1" y="539"/>
                  </a:cubicBezTo>
                  <a:cubicBezTo>
                    <a:pt x="86" y="893"/>
                    <a:pt x="217" y="982"/>
                    <a:pt x="349" y="982"/>
                  </a:cubicBezTo>
                  <a:cubicBezTo>
                    <a:pt x="482" y="982"/>
                    <a:pt x="617" y="893"/>
                    <a:pt x="709" y="893"/>
                  </a:cubicBezTo>
                  <a:cubicBezTo>
                    <a:pt x="808" y="794"/>
                    <a:pt x="865" y="666"/>
                    <a:pt x="879" y="539"/>
                  </a:cubicBezTo>
                  <a:cubicBezTo>
                    <a:pt x="709" y="185"/>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692156" y="754639"/>
              <a:ext cx="48037" cy="40990"/>
            </a:xfrm>
            <a:custGeom>
              <a:avLst/>
              <a:gdLst/>
              <a:ahLst/>
              <a:cxnLst/>
              <a:rect l="l" t="t" r="r" b="b"/>
              <a:pathLst>
                <a:path w="893" h="762" extrusionOk="0">
                  <a:moveTo>
                    <a:pt x="405" y="0"/>
                  </a:moveTo>
                  <a:cubicBezTo>
                    <a:pt x="247" y="0"/>
                    <a:pt x="347" y="381"/>
                    <a:pt x="106" y="381"/>
                  </a:cubicBezTo>
                  <a:cubicBezTo>
                    <a:pt x="76" y="381"/>
                    <a:pt x="41" y="375"/>
                    <a:pt x="0" y="362"/>
                  </a:cubicBezTo>
                  <a:lnTo>
                    <a:pt x="0" y="362"/>
                  </a:lnTo>
                  <a:cubicBezTo>
                    <a:pt x="184" y="532"/>
                    <a:pt x="184" y="716"/>
                    <a:pt x="354" y="716"/>
                  </a:cubicBezTo>
                  <a:cubicBezTo>
                    <a:pt x="454" y="748"/>
                    <a:pt x="535" y="761"/>
                    <a:pt x="602" y="761"/>
                  </a:cubicBezTo>
                  <a:cubicBezTo>
                    <a:pt x="893" y="761"/>
                    <a:pt x="893" y="500"/>
                    <a:pt x="893" y="362"/>
                  </a:cubicBezTo>
                  <a:cubicBezTo>
                    <a:pt x="622" y="91"/>
                    <a:pt x="483" y="0"/>
                    <a:pt x="4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787365" y="745118"/>
              <a:ext cx="67133" cy="57397"/>
            </a:xfrm>
            <a:custGeom>
              <a:avLst/>
              <a:gdLst/>
              <a:ahLst/>
              <a:cxnLst/>
              <a:rect l="l" t="t" r="r" b="b"/>
              <a:pathLst>
                <a:path w="1248" h="1067" extrusionOk="0">
                  <a:moveTo>
                    <a:pt x="709" y="1"/>
                  </a:moveTo>
                  <a:cubicBezTo>
                    <a:pt x="242" y="1"/>
                    <a:pt x="1" y="567"/>
                    <a:pt x="341" y="907"/>
                  </a:cubicBezTo>
                  <a:cubicBezTo>
                    <a:pt x="447" y="1018"/>
                    <a:pt x="579" y="1067"/>
                    <a:pt x="710" y="1067"/>
                  </a:cubicBezTo>
                  <a:cubicBezTo>
                    <a:pt x="983" y="1067"/>
                    <a:pt x="1247" y="855"/>
                    <a:pt x="1247" y="539"/>
                  </a:cubicBezTo>
                  <a:cubicBezTo>
                    <a:pt x="1063" y="185"/>
                    <a:pt x="893"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425461" y="827472"/>
              <a:ext cx="57181" cy="60947"/>
            </a:xfrm>
            <a:custGeom>
              <a:avLst/>
              <a:gdLst/>
              <a:ahLst/>
              <a:cxnLst/>
              <a:rect l="l" t="t" r="r" b="b"/>
              <a:pathLst>
                <a:path w="1063" h="1133" extrusionOk="0">
                  <a:moveTo>
                    <a:pt x="521" y="1"/>
                  </a:moveTo>
                  <a:cubicBezTo>
                    <a:pt x="458" y="1"/>
                    <a:pt x="401" y="24"/>
                    <a:pt x="355" y="70"/>
                  </a:cubicBezTo>
                  <a:cubicBezTo>
                    <a:pt x="170" y="254"/>
                    <a:pt x="43" y="509"/>
                    <a:pt x="0" y="779"/>
                  </a:cubicBezTo>
                  <a:cubicBezTo>
                    <a:pt x="15" y="963"/>
                    <a:pt x="170" y="1118"/>
                    <a:pt x="355" y="1133"/>
                  </a:cubicBezTo>
                  <a:cubicBezTo>
                    <a:pt x="709" y="1133"/>
                    <a:pt x="1063" y="949"/>
                    <a:pt x="1063" y="594"/>
                  </a:cubicBezTo>
                  <a:cubicBezTo>
                    <a:pt x="936" y="203"/>
                    <a:pt x="706" y="1"/>
                    <a:pt x="5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6530622" y="831237"/>
              <a:ext cx="47284" cy="47284"/>
            </a:xfrm>
            <a:custGeom>
              <a:avLst/>
              <a:gdLst/>
              <a:ahLst/>
              <a:cxnLst/>
              <a:rect l="l" t="t" r="r" b="b"/>
              <a:pathLst>
                <a:path w="879" h="879" extrusionOk="0">
                  <a:moveTo>
                    <a:pt x="524" y="0"/>
                  </a:moveTo>
                  <a:cubicBezTo>
                    <a:pt x="0" y="0"/>
                    <a:pt x="170" y="354"/>
                    <a:pt x="170" y="524"/>
                  </a:cubicBezTo>
                  <a:cubicBezTo>
                    <a:pt x="354" y="709"/>
                    <a:pt x="524" y="879"/>
                    <a:pt x="708" y="879"/>
                  </a:cubicBezTo>
                  <a:cubicBezTo>
                    <a:pt x="808" y="779"/>
                    <a:pt x="864" y="652"/>
                    <a:pt x="878" y="524"/>
                  </a:cubicBezTo>
                  <a:cubicBezTo>
                    <a:pt x="878" y="354"/>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6634976" y="831237"/>
              <a:ext cx="48090" cy="50081"/>
            </a:xfrm>
            <a:custGeom>
              <a:avLst/>
              <a:gdLst/>
              <a:ahLst/>
              <a:cxnLst/>
              <a:rect l="l" t="t" r="r" b="b"/>
              <a:pathLst>
                <a:path w="894" h="931" extrusionOk="0">
                  <a:moveTo>
                    <a:pt x="539" y="0"/>
                  </a:moveTo>
                  <a:cubicBezTo>
                    <a:pt x="355" y="0"/>
                    <a:pt x="1" y="170"/>
                    <a:pt x="1" y="354"/>
                  </a:cubicBezTo>
                  <a:cubicBezTo>
                    <a:pt x="1" y="524"/>
                    <a:pt x="185" y="709"/>
                    <a:pt x="355" y="879"/>
                  </a:cubicBezTo>
                  <a:cubicBezTo>
                    <a:pt x="461" y="915"/>
                    <a:pt x="546" y="930"/>
                    <a:pt x="614" y="930"/>
                  </a:cubicBezTo>
                  <a:cubicBezTo>
                    <a:pt x="893" y="930"/>
                    <a:pt x="893" y="672"/>
                    <a:pt x="893" y="524"/>
                  </a:cubicBezTo>
                  <a:cubicBezTo>
                    <a:pt x="893" y="0"/>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6749281" y="825643"/>
              <a:ext cx="38139" cy="53201"/>
            </a:xfrm>
            <a:custGeom>
              <a:avLst/>
              <a:gdLst/>
              <a:ahLst/>
              <a:cxnLst/>
              <a:rect l="l" t="t" r="r" b="b"/>
              <a:pathLst>
                <a:path w="709" h="989" extrusionOk="0">
                  <a:moveTo>
                    <a:pt x="361" y="1"/>
                  </a:moveTo>
                  <a:cubicBezTo>
                    <a:pt x="301" y="1"/>
                    <a:pt x="242" y="42"/>
                    <a:pt x="185" y="104"/>
                  </a:cubicBezTo>
                  <a:cubicBezTo>
                    <a:pt x="1" y="274"/>
                    <a:pt x="1" y="628"/>
                    <a:pt x="1" y="813"/>
                  </a:cubicBezTo>
                  <a:cubicBezTo>
                    <a:pt x="121" y="921"/>
                    <a:pt x="283" y="989"/>
                    <a:pt x="451" y="989"/>
                  </a:cubicBezTo>
                  <a:cubicBezTo>
                    <a:pt x="480" y="989"/>
                    <a:pt x="510" y="987"/>
                    <a:pt x="539" y="983"/>
                  </a:cubicBezTo>
                  <a:cubicBezTo>
                    <a:pt x="638" y="883"/>
                    <a:pt x="695" y="756"/>
                    <a:pt x="709" y="628"/>
                  </a:cubicBezTo>
                  <a:cubicBezTo>
                    <a:pt x="596" y="159"/>
                    <a:pt x="477" y="1"/>
                    <a:pt x="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6844545" y="831237"/>
              <a:ext cx="48037" cy="50081"/>
            </a:xfrm>
            <a:custGeom>
              <a:avLst/>
              <a:gdLst/>
              <a:ahLst/>
              <a:cxnLst/>
              <a:rect l="l" t="t" r="r" b="b"/>
              <a:pathLst>
                <a:path w="893" h="931" extrusionOk="0">
                  <a:moveTo>
                    <a:pt x="538" y="0"/>
                  </a:moveTo>
                  <a:cubicBezTo>
                    <a:pt x="397" y="14"/>
                    <a:pt x="269" y="71"/>
                    <a:pt x="184" y="170"/>
                  </a:cubicBezTo>
                  <a:cubicBezTo>
                    <a:pt x="0" y="354"/>
                    <a:pt x="184" y="709"/>
                    <a:pt x="354" y="879"/>
                  </a:cubicBezTo>
                  <a:cubicBezTo>
                    <a:pt x="460" y="915"/>
                    <a:pt x="545" y="930"/>
                    <a:pt x="613" y="930"/>
                  </a:cubicBezTo>
                  <a:cubicBezTo>
                    <a:pt x="893" y="930"/>
                    <a:pt x="893" y="672"/>
                    <a:pt x="893" y="524"/>
                  </a:cubicBezTo>
                  <a:cubicBezTo>
                    <a:pt x="893" y="354"/>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6482587" y="917732"/>
              <a:ext cx="57235" cy="46907"/>
            </a:xfrm>
            <a:custGeom>
              <a:avLst/>
              <a:gdLst/>
              <a:ahLst/>
              <a:cxnLst/>
              <a:rect l="l" t="t" r="r" b="b"/>
              <a:pathLst>
                <a:path w="1064" h="872" extrusionOk="0">
                  <a:moveTo>
                    <a:pt x="397" y="1"/>
                  </a:moveTo>
                  <a:cubicBezTo>
                    <a:pt x="237" y="1"/>
                    <a:pt x="84" y="96"/>
                    <a:pt x="1" y="333"/>
                  </a:cubicBezTo>
                  <a:cubicBezTo>
                    <a:pt x="15" y="616"/>
                    <a:pt x="256" y="843"/>
                    <a:pt x="539" y="871"/>
                  </a:cubicBezTo>
                  <a:cubicBezTo>
                    <a:pt x="1063" y="687"/>
                    <a:pt x="893" y="517"/>
                    <a:pt x="893" y="333"/>
                  </a:cubicBezTo>
                  <a:cubicBezTo>
                    <a:pt x="792" y="139"/>
                    <a:pt x="590" y="1"/>
                    <a:pt x="3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6582423" y="908211"/>
              <a:ext cx="66810" cy="58203"/>
            </a:xfrm>
            <a:custGeom>
              <a:avLst/>
              <a:gdLst/>
              <a:ahLst/>
              <a:cxnLst/>
              <a:rect l="l" t="t" r="r" b="b"/>
              <a:pathLst>
                <a:path w="1242" h="1082" extrusionOk="0">
                  <a:moveTo>
                    <a:pt x="588" y="0"/>
                  </a:moveTo>
                  <a:cubicBezTo>
                    <a:pt x="469" y="0"/>
                    <a:pt x="352" y="79"/>
                    <a:pt x="270" y="156"/>
                  </a:cubicBezTo>
                  <a:cubicBezTo>
                    <a:pt x="0" y="382"/>
                    <a:pt x="0" y="807"/>
                    <a:pt x="270" y="1048"/>
                  </a:cubicBezTo>
                  <a:cubicBezTo>
                    <a:pt x="414" y="1071"/>
                    <a:pt x="533" y="1082"/>
                    <a:pt x="629" y="1082"/>
                  </a:cubicBezTo>
                  <a:cubicBezTo>
                    <a:pt x="1242" y="1082"/>
                    <a:pt x="978" y="669"/>
                    <a:pt x="978" y="510"/>
                  </a:cubicBezTo>
                  <a:cubicBezTo>
                    <a:pt x="884" y="120"/>
                    <a:pt x="734"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6692156" y="916549"/>
              <a:ext cx="48037" cy="48090"/>
            </a:xfrm>
            <a:custGeom>
              <a:avLst/>
              <a:gdLst/>
              <a:ahLst/>
              <a:cxnLst/>
              <a:rect l="l" t="t" r="r" b="b"/>
              <a:pathLst>
                <a:path w="893" h="894" extrusionOk="0">
                  <a:moveTo>
                    <a:pt x="538" y="1"/>
                  </a:moveTo>
                  <a:cubicBezTo>
                    <a:pt x="354" y="185"/>
                    <a:pt x="0" y="355"/>
                    <a:pt x="0" y="709"/>
                  </a:cubicBezTo>
                  <a:cubicBezTo>
                    <a:pt x="99" y="808"/>
                    <a:pt x="227" y="865"/>
                    <a:pt x="354" y="893"/>
                  </a:cubicBezTo>
                  <a:cubicBezTo>
                    <a:pt x="638" y="865"/>
                    <a:pt x="878" y="638"/>
                    <a:pt x="893" y="355"/>
                  </a:cubicBezTo>
                  <a:cubicBezTo>
                    <a:pt x="708" y="185"/>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6797263" y="911116"/>
              <a:ext cx="57235" cy="53524"/>
            </a:xfrm>
            <a:custGeom>
              <a:avLst/>
              <a:gdLst/>
              <a:ahLst/>
              <a:cxnLst/>
              <a:rect l="l" t="t" r="r" b="b"/>
              <a:pathLst>
                <a:path w="1064" h="995" extrusionOk="0">
                  <a:moveTo>
                    <a:pt x="544" y="1"/>
                  </a:moveTo>
                  <a:cubicBezTo>
                    <a:pt x="480" y="1"/>
                    <a:pt x="417" y="40"/>
                    <a:pt x="355" y="102"/>
                  </a:cubicBezTo>
                  <a:cubicBezTo>
                    <a:pt x="171" y="286"/>
                    <a:pt x="171" y="640"/>
                    <a:pt x="1" y="810"/>
                  </a:cubicBezTo>
                  <a:cubicBezTo>
                    <a:pt x="171" y="810"/>
                    <a:pt x="355" y="994"/>
                    <a:pt x="525" y="994"/>
                  </a:cubicBezTo>
                  <a:cubicBezTo>
                    <a:pt x="1063" y="810"/>
                    <a:pt x="879" y="640"/>
                    <a:pt x="879" y="456"/>
                  </a:cubicBezTo>
                  <a:cubicBezTo>
                    <a:pt x="771" y="122"/>
                    <a:pt x="657" y="1"/>
                    <a:pt x="5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6901670" y="916549"/>
              <a:ext cx="48037" cy="48090"/>
            </a:xfrm>
            <a:custGeom>
              <a:avLst/>
              <a:gdLst/>
              <a:ahLst/>
              <a:cxnLst/>
              <a:rect l="l" t="t" r="r" b="b"/>
              <a:pathLst>
                <a:path w="893" h="894" extrusionOk="0">
                  <a:moveTo>
                    <a:pt x="539" y="1"/>
                  </a:moveTo>
                  <a:cubicBezTo>
                    <a:pt x="255" y="15"/>
                    <a:pt x="15" y="242"/>
                    <a:pt x="1" y="539"/>
                  </a:cubicBezTo>
                  <a:cubicBezTo>
                    <a:pt x="1" y="709"/>
                    <a:pt x="355" y="893"/>
                    <a:pt x="539" y="893"/>
                  </a:cubicBezTo>
                  <a:cubicBezTo>
                    <a:pt x="709" y="893"/>
                    <a:pt x="893" y="539"/>
                    <a:pt x="893" y="355"/>
                  </a:cubicBezTo>
                  <a:cubicBezTo>
                    <a:pt x="709" y="185"/>
                    <a:pt x="709"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6425461" y="1002668"/>
              <a:ext cx="57181" cy="47122"/>
            </a:xfrm>
            <a:custGeom>
              <a:avLst/>
              <a:gdLst/>
              <a:ahLst/>
              <a:cxnLst/>
              <a:rect l="l" t="t" r="r" b="b"/>
              <a:pathLst>
                <a:path w="1063" h="876" extrusionOk="0">
                  <a:moveTo>
                    <a:pt x="185" y="0"/>
                  </a:moveTo>
                  <a:cubicBezTo>
                    <a:pt x="85" y="85"/>
                    <a:pt x="29" y="213"/>
                    <a:pt x="0" y="355"/>
                  </a:cubicBezTo>
                  <a:cubicBezTo>
                    <a:pt x="0" y="702"/>
                    <a:pt x="266" y="875"/>
                    <a:pt x="532" y="875"/>
                  </a:cubicBezTo>
                  <a:cubicBezTo>
                    <a:pt x="797" y="875"/>
                    <a:pt x="1063" y="702"/>
                    <a:pt x="1063" y="355"/>
                  </a:cubicBezTo>
                  <a:cubicBezTo>
                    <a:pt x="1049" y="213"/>
                    <a:pt x="992" y="85"/>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6530622" y="999978"/>
              <a:ext cx="57181" cy="49973"/>
            </a:xfrm>
            <a:custGeom>
              <a:avLst/>
              <a:gdLst/>
              <a:ahLst/>
              <a:cxnLst/>
              <a:rect l="l" t="t" r="r" b="b"/>
              <a:pathLst>
                <a:path w="1063" h="929" extrusionOk="0">
                  <a:moveTo>
                    <a:pt x="664" y="0"/>
                  </a:moveTo>
                  <a:cubicBezTo>
                    <a:pt x="345" y="0"/>
                    <a:pt x="0" y="287"/>
                    <a:pt x="0" y="574"/>
                  </a:cubicBezTo>
                  <a:cubicBezTo>
                    <a:pt x="14" y="759"/>
                    <a:pt x="156" y="914"/>
                    <a:pt x="354" y="929"/>
                  </a:cubicBezTo>
                  <a:cubicBezTo>
                    <a:pt x="708" y="929"/>
                    <a:pt x="878" y="574"/>
                    <a:pt x="1063" y="405"/>
                  </a:cubicBezTo>
                  <a:cubicBezTo>
                    <a:pt x="1034" y="263"/>
                    <a:pt x="978" y="135"/>
                    <a:pt x="878" y="50"/>
                  </a:cubicBezTo>
                  <a:cubicBezTo>
                    <a:pt x="811" y="16"/>
                    <a:pt x="739" y="0"/>
                    <a:pt x="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6615934" y="1002668"/>
              <a:ext cx="67886" cy="47284"/>
            </a:xfrm>
            <a:custGeom>
              <a:avLst/>
              <a:gdLst/>
              <a:ahLst/>
              <a:cxnLst/>
              <a:rect l="l" t="t" r="r" b="b"/>
              <a:pathLst>
                <a:path w="1262" h="879" extrusionOk="0">
                  <a:moveTo>
                    <a:pt x="1063" y="0"/>
                  </a:moveTo>
                  <a:cubicBezTo>
                    <a:pt x="709" y="0"/>
                    <a:pt x="1" y="170"/>
                    <a:pt x="355" y="709"/>
                  </a:cubicBezTo>
                  <a:cubicBezTo>
                    <a:pt x="539" y="879"/>
                    <a:pt x="893" y="879"/>
                    <a:pt x="1063" y="879"/>
                  </a:cubicBezTo>
                  <a:cubicBezTo>
                    <a:pt x="1205" y="737"/>
                    <a:pt x="1261" y="539"/>
                    <a:pt x="1247" y="355"/>
                  </a:cubicBezTo>
                  <a:cubicBezTo>
                    <a:pt x="1219" y="213"/>
                    <a:pt x="1162" y="85"/>
                    <a:pt x="1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6740137" y="1002668"/>
              <a:ext cx="47284" cy="40560"/>
            </a:xfrm>
            <a:custGeom>
              <a:avLst/>
              <a:gdLst/>
              <a:ahLst/>
              <a:cxnLst/>
              <a:rect l="l" t="t" r="r" b="b"/>
              <a:pathLst>
                <a:path w="879" h="754" extrusionOk="0">
                  <a:moveTo>
                    <a:pt x="355" y="0"/>
                  </a:moveTo>
                  <a:cubicBezTo>
                    <a:pt x="1" y="355"/>
                    <a:pt x="171" y="524"/>
                    <a:pt x="355" y="709"/>
                  </a:cubicBezTo>
                  <a:cubicBezTo>
                    <a:pt x="452" y="740"/>
                    <a:pt x="531" y="754"/>
                    <a:pt x="595" y="754"/>
                  </a:cubicBezTo>
                  <a:cubicBezTo>
                    <a:pt x="879" y="754"/>
                    <a:pt x="879" y="493"/>
                    <a:pt x="879" y="355"/>
                  </a:cubicBezTo>
                  <a:cubicBezTo>
                    <a:pt x="709" y="170"/>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6844545" y="998526"/>
              <a:ext cx="57181" cy="51426"/>
            </a:xfrm>
            <a:custGeom>
              <a:avLst/>
              <a:gdLst/>
              <a:ahLst/>
              <a:cxnLst/>
              <a:rect l="l" t="t" r="r" b="b"/>
              <a:pathLst>
                <a:path w="1063" h="956" extrusionOk="0">
                  <a:moveTo>
                    <a:pt x="694" y="1"/>
                  </a:moveTo>
                  <a:cubicBezTo>
                    <a:pt x="515" y="1"/>
                    <a:pt x="304" y="128"/>
                    <a:pt x="184" y="247"/>
                  </a:cubicBezTo>
                  <a:cubicBezTo>
                    <a:pt x="0" y="432"/>
                    <a:pt x="184" y="786"/>
                    <a:pt x="354" y="956"/>
                  </a:cubicBezTo>
                  <a:cubicBezTo>
                    <a:pt x="708" y="956"/>
                    <a:pt x="1063" y="786"/>
                    <a:pt x="1063" y="432"/>
                  </a:cubicBezTo>
                  <a:cubicBezTo>
                    <a:pt x="1048" y="290"/>
                    <a:pt x="992" y="162"/>
                    <a:pt x="893" y="77"/>
                  </a:cubicBezTo>
                  <a:cubicBezTo>
                    <a:pt x="838" y="23"/>
                    <a:pt x="769" y="1"/>
                    <a:pt x="6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6951212" y="1001161"/>
              <a:ext cx="47284" cy="47284"/>
            </a:xfrm>
            <a:custGeom>
              <a:avLst/>
              <a:gdLst/>
              <a:ahLst/>
              <a:cxnLst/>
              <a:rect l="l" t="t" r="r" b="b"/>
              <a:pathLst>
                <a:path w="879" h="879" extrusionOk="0">
                  <a:moveTo>
                    <a:pt x="354" y="0"/>
                  </a:moveTo>
                  <a:cubicBezTo>
                    <a:pt x="170" y="0"/>
                    <a:pt x="0" y="0"/>
                    <a:pt x="0" y="354"/>
                  </a:cubicBezTo>
                  <a:cubicBezTo>
                    <a:pt x="0" y="524"/>
                    <a:pt x="170" y="878"/>
                    <a:pt x="354" y="878"/>
                  </a:cubicBezTo>
                  <a:cubicBezTo>
                    <a:pt x="878" y="878"/>
                    <a:pt x="708" y="524"/>
                    <a:pt x="708" y="354"/>
                  </a:cubicBezTo>
                  <a:cubicBezTo>
                    <a:pt x="524" y="170"/>
                    <a:pt x="524" y="0"/>
                    <a:pt x="354" y="0"/>
                  </a:cubicBezTo>
                  <a:close/>
                </a:path>
              </a:pathLst>
            </a:custGeom>
            <a:solidFill>
              <a:srgbClr val="D98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6482587" y="1084107"/>
              <a:ext cx="57235" cy="51964"/>
            </a:xfrm>
            <a:custGeom>
              <a:avLst/>
              <a:gdLst/>
              <a:ahLst/>
              <a:cxnLst/>
              <a:rect l="l" t="t" r="r" b="b"/>
              <a:pathLst>
                <a:path w="1064" h="966" extrusionOk="0">
                  <a:moveTo>
                    <a:pt x="566" y="1"/>
                  </a:moveTo>
                  <a:cubicBezTo>
                    <a:pt x="355" y="1"/>
                    <a:pt x="150" y="89"/>
                    <a:pt x="1" y="257"/>
                  </a:cubicBezTo>
                  <a:cubicBezTo>
                    <a:pt x="1" y="611"/>
                    <a:pt x="185" y="965"/>
                    <a:pt x="539" y="965"/>
                  </a:cubicBezTo>
                  <a:cubicBezTo>
                    <a:pt x="1063" y="781"/>
                    <a:pt x="893" y="611"/>
                    <a:pt x="893" y="427"/>
                  </a:cubicBezTo>
                  <a:lnTo>
                    <a:pt x="893" y="73"/>
                  </a:lnTo>
                  <a:cubicBezTo>
                    <a:pt x="787" y="25"/>
                    <a:pt x="676" y="1"/>
                    <a:pt x="5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6568706" y="1086581"/>
              <a:ext cx="66326" cy="39591"/>
            </a:xfrm>
            <a:custGeom>
              <a:avLst/>
              <a:gdLst/>
              <a:ahLst/>
              <a:cxnLst/>
              <a:rect l="l" t="t" r="r" b="b"/>
              <a:pathLst>
                <a:path w="1233" h="736" extrusionOk="0">
                  <a:moveTo>
                    <a:pt x="914" y="1"/>
                  </a:moveTo>
                  <a:cubicBezTo>
                    <a:pt x="845" y="1"/>
                    <a:pt x="776" y="27"/>
                    <a:pt x="709" y="27"/>
                  </a:cubicBezTo>
                  <a:cubicBezTo>
                    <a:pt x="0" y="565"/>
                    <a:pt x="355" y="565"/>
                    <a:pt x="525" y="735"/>
                  </a:cubicBezTo>
                  <a:lnTo>
                    <a:pt x="1063" y="735"/>
                  </a:lnTo>
                  <a:cubicBezTo>
                    <a:pt x="1162" y="636"/>
                    <a:pt x="1219" y="508"/>
                    <a:pt x="1233" y="381"/>
                  </a:cubicBezTo>
                  <a:cubicBezTo>
                    <a:pt x="1130" y="63"/>
                    <a:pt x="1021" y="1"/>
                    <a:pt x="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6692156" y="1084214"/>
              <a:ext cx="48037" cy="45993"/>
            </a:xfrm>
            <a:custGeom>
              <a:avLst/>
              <a:gdLst/>
              <a:ahLst/>
              <a:cxnLst/>
              <a:rect l="l" t="t" r="r" b="b"/>
              <a:pathLst>
                <a:path w="893" h="855" extrusionOk="0">
                  <a:moveTo>
                    <a:pt x="489" y="1"/>
                  </a:moveTo>
                  <a:cubicBezTo>
                    <a:pt x="271" y="1"/>
                    <a:pt x="0" y="124"/>
                    <a:pt x="0" y="255"/>
                  </a:cubicBezTo>
                  <a:cubicBezTo>
                    <a:pt x="84" y="738"/>
                    <a:pt x="203" y="855"/>
                    <a:pt x="323" y="855"/>
                  </a:cubicBezTo>
                  <a:cubicBezTo>
                    <a:pt x="437" y="855"/>
                    <a:pt x="552" y="751"/>
                    <a:pt x="641" y="751"/>
                  </a:cubicBezTo>
                  <a:cubicBezTo>
                    <a:pt x="666" y="751"/>
                    <a:pt x="688" y="759"/>
                    <a:pt x="708" y="779"/>
                  </a:cubicBezTo>
                  <a:cubicBezTo>
                    <a:pt x="708" y="609"/>
                    <a:pt x="893" y="609"/>
                    <a:pt x="893" y="425"/>
                  </a:cubicBezTo>
                  <a:cubicBezTo>
                    <a:pt x="864" y="298"/>
                    <a:pt x="808" y="170"/>
                    <a:pt x="708" y="71"/>
                  </a:cubicBezTo>
                  <a:cubicBezTo>
                    <a:pt x="659" y="22"/>
                    <a:pt x="579" y="1"/>
                    <a:pt x="4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6797263" y="1085075"/>
              <a:ext cx="47337" cy="41097"/>
            </a:xfrm>
            <a:custGeom>
              <a:avLst/>
              <a:gdLst/>
              <a:ahLst/>
              <a:cxnLst/>
              <a:rect l="l" t="t" r="r" b="b"/>
              <a:pathLst>
                <a:path w="880" h="764" extrusionOk="0">
                  <a:moveTo>
                    <a:pt x="594" y="0"/>
                  </a:moveTo>
                  <a:cubicBezTo>
                    <a:pt x="377" y="0"/>
                    <a:pt x="99" y="205"/>
                    <a:pt x="1" y="409"/>
                  </a:cubicBezTo>
                  <a:cubicBezTo>
                    <a:pt x="15" y="536"/>
                    <a:pt x="72" y="664"/>
                    <a:pt x="171" y="763"/>
                  </a:cubicBezTo>
                  <a:lnTo>
                    <a:pt x="709" y="763"/>
                  </a:lnTo>
                  <a:cubicBezTo>
                    <a:pt x="808" y="664"/>
                    <a:pt x="865" y="536"/>
                    <a:pt x="879" y="409"/>
                  </a:cubicBezTo>
                  <a:cubicBezTo>
                    <a:pt x="879" y="110"/>
                    <a:pt x="753" y="0"/>
                    <a:pt x="5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6892526" y="1086581"/>
              <a:ext cx="66326" cy="49597"/>
            </a:xfrm>
            <a:custGeom>
              <a:avLst/>
              <a:gdLst/>
              <a:ahLst/>
              <a:cxnLst/>
              <a:rect l="l" t="t" r="r" b="b"/>
              <a:pathLst>
                <a:path w="1233" h="922" extrusionOk="0">
                  <a:moveTo>
                    <a:pt x="737" y="1"/>
                  </a:moveTo>
                  <a:cubicBezTo>
                    <a:pt x="667" y="1"/>
                    <a:pt x="597" y="27"/>
                    <a:pt x="525" y="27"/>
                  </a:cubicBezTo>
                  <a:cubicBezTo>
                    <a:pt x="171" y="211"/>
                    <a:pt x="1" y="565"/>
                    <a:pt x="171" y="735"/>
                  </a:cubicBezTo>
                  <a:cubicBezTo>
                    <a:pt x="298" y="863"/>
                    <a:pt x="472" y="921"/>
                    <a:pt x="650" y="921"/>
                  </a:cubicBezTo>
                  <a:cubicBezTo>
                    <a:pt x="669" y="921"/>
                    <a:pt x="689" y="921"/>
                    <a:pt x="709" y="919"/>
                  </a:cubicBezTo>
                  <a:cubicBezTo>
                    <a:pt x="1233" y="735"/>
                    <a:pt x="1063" y="565"/>
                    <a:pt x="1063" y="381"/>
                  </a:cubicBezTo>
                  <a:cubicBezTo>
                    <a:pt x="951" y="63"/>
                    <a:pt x="845" y="1"/>
                    <a:pt x="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6425461" y="1164201"/>
              <a:ext cx="57181" cy="57181"/>
            </a:xfrm>
            <a:custGeom>
              <a:avLst/>
              <a:gdLst/>
              <a:ahLst/>
              <a:cxnLst/>
              <a:rect l="l" t="t" r="r" b="b"/>
              <a:pathLst>
                <a:path w="1063" h="1063" extrusionOk="0">
                  <a:moveTo>
                    <a:pt x="709" y="0"/>
                  </a:moveTo>
                  <a:cubicBezTo>
                    <a:pt x="440" y="43"/>
                    <a:pt x="199" y="170"/>
                    <a:pt x="0" y="354"/>
                  </a:cubicBezTo>
                  <a:cubicBezTo>
                    <a:pt x="0" y="709"/>
                    <a:pt x="185" y="1063"/>
                    <a:pt x="539" y="1063"/>
                  </a:cubicBezTo>
                  <a:cubicBezTo>
                    <a:pt x="822" y="1049"/>
                    <a:pt x="1049" y="822"/>
                    <a:pt x="1063" y="539"/>
                  </a:cubicBezTo>
                  <a:cubicBezTo>
                    <a:pt x="893" y="354"/>
                    <a:pt x="893"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6530622" y="1164201"/>
              <a:ext cx="57181" cy="51426"/>
            </a:xfrm>
            <a:custGeom>
              <a:avLst/>
              <a:gdLst/>
              <a:ahLst/>
              <a:cxnLst/>
              <a:rect l="l" t="t" r="r" b="b"/>
              <a:pathLst>
                <a:path w="1063" h="956" extrusionOk="0">
                  <a:moveTo>
                    <a:pt x="524" y="0"/>
                  </a:moveTo>
                  <a:cubicBezTo>
                    <a:pt x="0" y="0"/>
                    <a:pt x="0" y="539"/>
                    <a:pt x="0" y="709"/>
                  </a:cubicBezTo>
                  <a:cubicBezTo>
                    <a:pt x="152" y="870"/>
                    <a:pt x="362" y="955"/>
                    <a:pt x="573" y="955"/>
                  </a:cubicBezTo>
                  <a:cubicBezTo>
                    <a:pt x="676" y="955"/>
                    <a:pt x="780" y="935"/>
                    <a:pt x="878" y="893"/>
                  </a:cubicBezTo>
                  <a:cubicBezTo>
                    <a:pt x="978" y="794"/>
                    <a:pt x="1034" y="666"/>
                    <a:pt x="1063" y="539"/>
                  </a:cubicBezTo>
                  <a:cubicBezTo>
                    <a:pt x="878" y="185"/>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6644874" y="1164201"/>
              <a:ext cx="38193" cy="58580"/>
            </a:xfrm>
            <a:custGeom>
              <a:avLst/>
              <a:gdLst/>
              <a:ahLst/>
              <a:cxnLst/>
              <a:rect l="l" t="t" r="r" b="b"/>
              <a:pathLst>
                <a:path w="710" h="1089" extrusionOk="0">
                  <a:moveTo>
                    <a:pt x="525" y="0"/>
                  </a:moveTo>
                  <a:cubicBezTo>
                    <a:pt x="355" y="0"/>
                    <a:pt x="1" y="185"/>
                    <a:pt x="1" y="354"/>
                  </a:cubicBezTo>
                  <a:cubicBezTo>
                    <a:pt x="93" y="928"/>
                    <a:pt x="238" y="1088"/>
                    <a:pt x="381" y="1088"/>
                  </a:cubicBezTo>
                  <a:cubicBezTo>
                    <a:pt x="503" y="1088"/>
                    <a:pt x="624" y="971"/>
                    <a:pt x="709" y="893"/>
                  </a:cubicBezTo>
                  <a:lnTo>
                    <a:pt x="709" y="539"/>
                  </a:lnTo>
                  <a:cubicBezTo>
                    <a:pt x="709" y="354"/>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6740137" y="1164201"/>
              <a:ext cx="47284" cy="50457"/>
            </a:xfrm>
            <a:custGeom>
              <a:avLst/>
              <a:gdLst/>
              <a:ahLst/>
              <a:cxnLst/>
              <a:rect l="l" t="t" r="r" b="b"/>
              <a:pathLst>
                <a:path w="879" h="938" extrusionOk="0">
                  <a:moveTo>
                    <a:pt x="709" y="0"/>
                  </a:moveTo>
                  <a:cubicBezTo>
                    <a:pt x="1" y="185"/>
                    <a:pt x="1" y="709"/>
                    <a:pt x="171" y="893"/>
                  </a:cubicBezTo>
                  <a:cubicBezTo>
                    <a:pt x="270" y="924"/>
                    <a:pt x="357" y="938"/>
                    <a:pt x="433" y="938"/>
                  </a:cubicBezTo>
                  <a:cubicBezTo>
                    <a:pt x="766" y="938"/>
                    <a:pt x="879" y="677"/>
                    <a:pt x="879" y="539"/>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6854442" y="1172484"/>
              <a:ext cx="38139" cy="41205"/>
            </a:xfrm>
            <a:custGeom>
              <a:avLst/>
              <a:gdLst/>
              <a:ahLst/>
              <a:cxnLst/>
              <a:rect l="l" t="t" r="r" b="b"/>
              <a:pathLst>
                <a:path w="709" h="766" extrusionOk="0">
                  <a:moveTo>
                    <a:pt x="390" y="0"/>
                  </a:moveTo>
                  <a:cubicBezTo>
                    <a:pt x="318" y="0"/>
                    <a:pt x="245" y="31"/>
                    <a:pt x="170" y="31"/>
                  </a:cubicBezTo>
                  <a:cubicBezTo>
                    <a:pt x="71" y="116"/>
                    <a:pt x="14" y="243"/>
                    <a:pt x="0" y="385"/>
                  </a:cubicBezTo>
                  <a:cubicBezTo>
                    <a:pt x="103" y="703"/>
                    <a:pt x="212" y="765"/>
                    <a:pt x="319" y="765"/>
                  </a:cubicBezTo>
                  <a:cubicBezTo>
                    <a:pt x="388" y="765"/>
                    <a:pt x="457" y="739"/>
                    <a:pt x="524" y="739"/>
                  </a:cubicBezTo>
                  <a:cubicBezTo>
                    <a:pt x="624" y="640"/>
                    <a:pt x="680" y="512"/>
                    <a:pt x="709" y="385"/>
                  </a:cubicBezTo>
                  <a:cubicBezTo>
                    <a:pt x="599" y="65"/>
                    <a:pt x="495" y="0"/>
                    <a:pt x="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6949652" y="1164201"/>
              <a:ext cx="57235" cy="57181"/>
            </a:xfrm>
            <a:custGeom>
              <a:avLst/>
              <a:gdLst/>
              <a:ahLst/>
              <a:cxnLst/>
              <a:rect l="l" t="t" r="r" b="b"/>
              <a:pathLst>
                <a:path w="1064" h="1063" extrusionOk="0">
                  <a:moveTo>
                    <a:pt x="709" y="0"/>
                  </a:moveTo>
                  <a:cubicBezTo>
                    <a:pt x="440" y="43"/>
                    <a:pt x="199" y="170"/>
                    <a:pt x="1" y="354"/>
                  </a:cubicBezTo>
                  <a:cubicBezTo>
                    <a:pt x="1" y="709"/>
                    <a:pt x="171" y="1063"/>
                    <a:pt x="525" y="1063"/>
                  </a:cubicBezTo>
                  <a:cubicBezTo>
                    <a:pt x="808" y="1049"/>
                    <a:pt x="1049" y="822"/>
                    <a:pt x="1063" y="539"/>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6482587" y="1250319"/>
              <a:ext cx="48090" cy="58419"/>
            </a:xfrm>
            <a:custGeom>
              <a:avLst/>
              <a:gdLst/>
              <a:ahLst/>
              <a:cxnLst/>
              <a:rect l="l" t="t" r="r" b="b"/>
              <a:pathLst>
                <a:path w="894" h="1086" extrusionOk="0">
                  <a:moveTo>
                    <a:pt x="539" y="0"/>
                  </a:moveTo>
                  <a:cubicBezTo>
                    <a:pt x="355" y="0"/>
                    <a:pt x="1" y="170"/>
                    <a:pt x="1" y="354"/>
                  </a:cubicBezTo>
                  <a:cubicBezTo>
                    <a:pt x="99" y="923"/>
                    <a:pt x="247" y="1086"/>
                    <a:pt x="389" y="1086"/>
                  </a:cubicBezTo>
                  <a:cubicBezTo>
                    <a:pt x="511" y="1086"/>
                    <a:pt x="630" y="964"/>
                    <a:pt x="709" y="878"/>
                  </a:cubicBezTo>
                  <a:cubicBezTo>
                    <a:pt x="808" y="779"/>
                    <a:pt x="865" y="652"/>
                    <a:pt x="893" y="524"/>
                  </a:cubicBezTo>
                  <a:cubicBezTo>
                    <a:pt x="893"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6587748" y="1250319"/>
              <a:ext cx="47284" cy="47284"/>
            </a:xfrm>
            <a:custGeom>
              <a:avLst/>
              <a:gdLst/>
              <a:ahLst/>
              <a:cxnLst/>
              <a:rect l="l" t="t" r="r" b="b"/>
              <a:pathLst>
                <a:path w="879" h="879" extrusionOk="0">
                  <a:moveTo>
                    <a:pt x="355" y="0"/>
                  </a:moveTo>
                  <a:cubicBezTo>
                    <a:pt x="156" y="0"/>
                    <a:pt x="15" y="156"/>
                    <a:pt x="1" y="354"/>
                  </a:cubicBezTo>
                  <a:cubicBezTo>
                    <a:pt x="15" y="637"/>
                    <a:pt x="241" y="864"/>
                    <a:pt x="525" y="878"/>
                  </a:cubicBezTo>
                  <a:cubicBezTo>
                    <a:pt x="709" y="878"/>
                    <a:pt x="879" y="878"/>
                    <a:pt x="879" y="524"/>
                  </a:cubicBezTo>
                  <a:cubicBezTo>
                    <a:pt x="709" y="170"/>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6683011" y="1248652"/>
              <a:ext cx="68747" cy="50995"/>
            </a:xfrm>
            <a:custGeom>
              <a:avLst/>
              <a:gdLst/>
              <a:ahLst/>
              <a:cxnLst/>
              <a:rect l="l" t="t" r="r" b="b"/>
              <a:pathLst>
                <a:path w="1278" h="948" extrusionOk="0">
                  <a:moveTo>
                    <a:pt x="683" y="1"/>
                  </a:moveTo>
                  <a:cubicBezTo>
                    <a:pt x="553" y="1"/>
                    <a:pt x="423" y="31"/>
                    <a:pt x="354" y="31"/>
                  </a:cubicBezTo>
                  <a:cubicBezTo>
                    <a:pt x="0" y="201"/>
                    <a:pt x="170" y="739"/>
                    <a:pt x="524" y="909"/>
                  </a:cubicBezTo>
                  <a:cubicBezTo>
                    <a:pt x="652" y="936"/>
                    <a:pt x="750" y="947"/>
                    <a:pt x="825" y="947"/>
                  </a:cubicBezTo>
                  <a:cubicBezTo>
                    <a:pt x="1278" y="947"/>
                    <a:pt x="905" y="531"/>
                    <a:pt x="1063" y="385"/>
                  </a:cubicBezTo>
                  <a:cubicBezTo>
                    <a:pt x="1063" y="66"/>
                    <a:pt x="873" y="1"/>
                    <a:pt x="6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6797263" y="1250319"/>
              <a:ext cx="47337" cy="57181"/>
            </a:xfrm>
            <a:custGeom>
              <a:avLst/>
              <a:gdLst/>
              <a:ahLst/>
              <a:cxnLst/>
              <a:rect l="l" t="t" r="r" b="b"/>
              <a:pathLst>
                <a:path w="880" h="1063" extrusionOk="0">
                  <a:moveTo>
                    <a:pt x="709" y="0"/>
                  </a:moveTo>
                  <a:cubicBezTo>
                    <a:pt x="355" y="0"/>
                    <a:pt x="1" y="170"/>
                    <a:pt x="1" y="524"/>
                  </a:cubicBezTo>
                  <a:cubicBezTo>
                    <a:pt x="1" y="708"/>
                    <a:pt x="171" y="1062"/>
                    <a:pt x="355" y="1062"/>
                  </a:cubicBezTo>
                  <a:cubicBezTo>
                    <a:pt x="638" y="1034"/>
                    <a:pt x="865" y="807"/>
                    <a:pt x="879" y="524"/>
                  </a:cubicBezTo>
                  <a:cubicBezTo>
                    <a:pt x="851" y="340"/>
                    <a:pt x="794" y="156"/>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6901670" y="1248652"/>
              <a:ext cx="67133" cy="58849"/>
            </a:xfrm>
            <a:custGeom>
              <a:avLst/>
              <a:gdLst/>
              <a:ahLst/>
              <a:cxnLst/>
              <a:rect l="l" t="t" r="r" b="b"/>
              <a:pathLst>
                <a:path w="1248" h="1094" extrusionOk="0">
                  <a:moveTo>
                    <a:pt x="513" y="1"/>
                  </a:moveTo>
                  <a:cubicBezTo>
                    <a:pt x="384" y="1"/>
                    <a:pt x="254" y="31"/>
                    <a:pt x="185" y="31"/>
                  </a:cubicBezTo>
                  <a:cubicBezTo>
                    <a:pt x="85" y="116"/>
                    <a:pt x="29" y="243"/>
                    <a:pt x="1" y="385"/>
                  </a:cubicBezTo>
                  <a:cubicBezTo>
                    <a:pt x="1" y="739"/>
                    <a:pt x="355" y="1093"/>
                    <a:pt x="539" y="1093"/>
                  </a:cubicBezTo>
                  <a:cubicBezTo>
                    <a:pt x="1247" y="909"/>
                    <a:pt x="893" y="555"/>
                    <a:pt x="893" y="385"/>
                  </a:cubicBezTo>
                  <a:cubicBezTo>
                    <a:pt x="893" y="66"/>
                    <a:pt x="703" y="1"/>
                    <a:pt x="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6435359" y="1335631"/>
              <a:ext cx="38139" cy="48037"/>
            </a:xfrm>
            <a:custGeom>
              <a:avLst/>
              <a:gdLst/>
              <a:ahLst/>
              <a:cxnLst/>
              <a:rect l="l" t="t" r="r" b="b"/>
              <a:pathLst>
                <a:path w="709" h="893" extrusionOk="0">
                  <a:moveTo>
                    <a:pt x="355" y="0"/>
                  </a:moveTo>
                  <a:cubicBezTo>
                    <a:pt x="213" y="15"/>
                    <a:pt x="86" y="85"/>
                    <a:pt x="1" y="185"/>
                  </a:cubicBezTo>
                  <a:cubicBezTo>
                    <a:pt x="1" y="355"/>
                    <a:pt x="1" y="709"/>
                    <a:pt x="171" y="893"/>
                  </a:cubicBezTo>
                  <a:cubicBezTo>
                    <a:pt x="454" y="865"/>
                    <a:pt x="695" y="638"/>
                    <a:pt x="709" y="355"/>
                  </a:cubicBezTo>
                  <a:cubicBezTo>
                    <a:pt x="525" y="185"/>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6530622" y="1335631"/>
              <a:ext cx="47284" cy="48037"/>
            </a:xfrm>
            <a:custGeom>
              <a:avLst/>
              <a:gdLst/>
              <a:ahLst/>
              <a:cxnLst/>
              <a:rect l="l" t="t" r="r" b="b"/>
              <a:pathLst>
                <a:path w="879" h="893" extrusionOk="0">
                  <a:moveTo>
                    <a:pt x="524" y="0"/>
                  </a:moveTo>
                  <a:cubicBezTo>
                    <a:pt x="0" y="185"/>
                    <a:pt x="170" y="355"/>
                    <a:pt x="170" y="539"/>
                  </a:cubicBezTo>
                  <a:cubicBezTo>
                    <a:pt x="354" y="709"/>
                    <a:pt x="354" y="893"/>
                    <a:pt x="524" y="893"/>
                  </a:cubicBezTo>
                  <a:cubicBezTo>
                    <a:pt x="708" y="893"/>
                    <a:pt x="878" y="539"/>
                    <a:pt x="878" y="355"/>
                  </a:cubicBezTo>
                  <a:cubicBezTo>
                    <a:pt x="708" y="185"/>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6625832" y="1335631"/>
              <a:ext cx="66380" cy="48037"/>
            </a:xfrm>
            <a:custGeom>
              <a:avLst/>
              <a:gdLst/>
              <a:ahLst/>
              <a:cxnLst/>
              <a:rect l="l" t="t" r="r" b="b"/>
              <a:pathLst>
                <a:path w="1234" h="893" extrusionOk="0">
                  <a:moveTo>
                    <a:pt x="709" y="0"/>
                  </a:moveTo>
                  <a:cubicBezTo>
                    <a:pt x="1" y="355"/>
                    <a:pt x="355" y="893"/>
                    <a:pt x="525" y="893"/>
                  </a:cubicBezTo>
                  <a:cubicBezTo>
                    <a:pt x="1233" y="893"/>
                    <a:pt x="1063" y="539"/>
                    <a:pt x="1063" y="355"/>
                  </a:cubicBezTo>
                  <a:cubicBezTo>
                    <a:pt x="1063" y="0"/>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6740137" y="1332673"/>
              <a:ext cx="47284" cy="56052"/>
            </a:xfrm>
            <a:custGeom>
              <a:avLst/>
              <a:gdLst/>
              <a:ahLst/>
              <a:cxnLst/>
              <a:rect l="l" t="t" r="r" b="b"/>
              <a:pathLst>
                <a:path w="879" h="1042" extrusionOk="0">
                  <a:moveTo>
                    <a:pt x="541" y="1"/>
                  </a:moveTo>
                  <a:cubicBezTo>
                    <a:pt x="293" y="1"/>
                    <a:pt x="1" y="205"/>
                    <a:pt x="1" y="410"/>
                  </a:cubicBezTo>
                  <a:cubicBezTo>
                    <a:pt x="115" y="885"/>
                    <a:pt x="395" y="1041"/>
                    <a:pt x="618" y="1041"/>
                  </a:cubicBezTo>
                  <a:cubicBezTo>
                    <a:pt x="727" y="1041"/>
                    <a:pt x="823" y="1004"/>
                    <a:pt x="879" y="948"/>
                  </a:cubicBezTo>
                  <a:lnTo>
                    <a:pt x="879" y="410"/>
                  </a:lnTo>
                  <a:cubicBezTo>
                    <a:pt x="879" y="110"/>
                    <a:pt x="722" y="1"/>
                    <a:pt x="5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6854442" y="1335631"/>
              <a:ext cx="38139" cy="48037"/>
            </a:xfrm>
            <a:custGeom>
              <a:avLst/>
              <a:gdLst/>
              <a:ahLst/>
              <a:cxnLst/>
              <a:rect l="l" t="t" r="r" b="b"/>
              <a:pathLst>
                <a:path w="709" h="893" extrusionOk="0">
                  <a:moveTo>
                    <a:pt x="354" y="0"/>
                  </a:moveTo>
                  <a:cubicBezTo>
                    <a:pt x="213" y="15"/>
                    <a:pt x="85" y="85"/>
                    <a:pt x="0" y="185"/>
                  </a:cubicBezTo>
                  <a:cubicBezTo>
                    <a:pt x="0" y="355"/>
                    <a:pt x="170" y="709"/>
                    <a:pt x="170" y="893"/>
                  </a:cubicBezTo>
                  <a:cubicBezTo>
                    <a:pt x="354" y="709"/>
                    <a:pt x="709" y="709"/>
                    <a:pt x="709" y="355"/>
                  </a:cubicBezTo>
                  <a:cubicBezTo>
                    <a:pt x="524" y="185"/>
                    <a:pt x="524"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6942067" y="1332081"/>
              <a:ext cx="57181" cy="55030"/>
            </a:xfrm>
            <a:custGeom>
              <a:avLst/>
              <a:gdLst/>
              <a:ahLst/>
              <a:cxnLst/>
              <a:rect l="l" t="t" r="r" b="b"/>
              <a:pathLst>
                <a:path w="1063" h="1023" extrusionOk="0">
                  <a:moveTo>
                    <a:pt x="584" y="0"/>
                  </a:moveTo>
                  <a:cubicBezTo>
                    <a:pt x="290" y="0"/>
                    <a:pt x="0" y="161"/>
                    <a:pt x="0" y="421"/>
                  </a:cubicBezTo>
                  <a:cubicBezTo>
                    <a:pt x="0" y="826"/>
                    <a:pt x="305" y="1022"/>
                    <a:pt x="528" y="1022"/>
                  </a:cubicBezTo>
                  <a:cubicBezTo>
                    <a:pt x="602" y="1022"/>
                    <a:pt x="666" y="1001"/>
                    <a:pt x="708" y="959"/>
                  </a:cubicBezTo>
                  <a:cubicBezTo>
                    <a:pt x="893" y="775"/>
                    <a:pt x="893" y="605"/>
                    <a:pt x="1063" y="421"/>
                  </a:cubicBezTo>
                  <a:cubicBezTo>
                    <a:pt x="1048" y="293"/>
                    <a:pt x="992" y="166"/>
                    <a:pt x="893" y="66"/>
                  </a:cubicBezTo>
                  <a:cubicBezTo>
                    <a:pt x="798" y="21"/>
                    <a:pt x="691" y="0"/>
                    <a:pt x="5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5853989" y="1410400"/>
              <a:ext cx="48090" cy="44325"/>
            </a:xfrm>
            <a:custGeom>
              <a:avLst/>
              <a:gdLst/>
              <a:ahLst/>
              <a:cxnLst/>
              <a:rect l="l" t="t" r="r" b="b"/>
              <a:pathLst>
                <a:path w="894" h="824" extrusionOk="0">
                  <a:moveTo>
                    <a:pt x="567" y="1"/>
                  </a:moveTo>
                  <a:cubicBezTo>
                    <a:pt x="497" y="1"/>
                    <a:pt x="427" y="27"/>
                    <a:pt x="355" y="27"/>
                  </a:cubicBezTo>
                  <a:cubicBezTo>
                    <a:pt x="185" y="211"/>
                    <a:pt x="1" y="211"/>
                    <a:pt x="1" y="381"/>
                  </a:cubicBezTo>
                  <a:cubicBezTo>
                    <a:pt x="93" y="735"/>
                    <a:pt x="227" y="824"/>
                    <a:pt x="360" y="824"/>
                  </a:cubicBezTo>
                  <a:cubicBezTo>
                    <a:pt x="493" y="824"/>
                    <a:pt x="624" y="735"/>
                    <a:pt x="709" y="735"/>
                  </a:cubicBezTo>
                  <a:cubicBezTo>
                    <a:pt x="808" y="636"/>
                    <a:pt x="865" y="509"/>
                    <a:pt x="893" y="381"/>
                  </a:cubicBezTo>
                  <a:cubicBezTo>
                    <a:pt x="781" y="63"/>
                    <a:pt x="675"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5949252" y="1402654"/>
              <a:ext cx="57181" cy="50350"/>
            </a:xfrm>
            <a:custGeom>
              <a:avLst/>
              <a:gdLst/>
              <a:ahLst/>
              <a:cxnLst/>
              <a:rect l="l" t="t" r="r" b="b"/>
              <a:pathLst>
                <a:path w="1063" h="936" extrusionOk="0">
                  <a:moveTo>
                    <a:pt x="709" y="1"/>
                  </a:moveTo>
                  <a:cubicBezTo>
                    <a:pt x="0" y="171"/>
                    <a:pt x="184" y="525"/>
                    <a:pt x="354" y="709"/>
                  </a:cubicBezTo>
                  <a:cubicBezTo>
                    <a:pt x="578" y="875"/>
                    <a:pt x="715" y="936"/>
                    <a:pt x="801" y="936"/>
                  </a:cubicBezTo>
                  <a:cubicBezTo>
                    <a:pt x="989" y="936"/>
                    <a:pt x="946" y="651"/>
                    <a:pt x="1063" y="525"/>
                  </a:cubicBezTo>
                  <a:cubicBezTo>
                    <a:pt x="1063" y="355"/>
                    <a:pt x="893"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6063557" y="1402654"/>
              <a:ext cx="48037" cy="53308"/>
            </a:xfrm>
            <a:custGeom>
              <a:avLst/>
              <a:gdLst/>
              <a:ahLst/>
              <a:cxnLst/>
              <a:rect l="l" t="t" r="r" b="b"/>
              <a:pathLst>
                <a:path w="893" h="991" extrusionOk="0">
                  <a:moveTo>
                    <a:pt x="538" y="1"/>
                  </a:moveTo>
                  <a:cubicBezTo>
                    <a:pt x="255" y="15"/>
                    <a:pt x="14" y="242"/>
                    <a:pt x="0" y="525"/>
                  </a:cubicBezTo>
                  <a:cubicBezTo>
                    <a:pt x="116" y="865"/>
                    <a:pt x="300" y="990"/>
                    <a:pt x="509" y="990"/>
                  </a:cubicBezTo>
                  <a:cubicBezTo>
                    <a:pt x="631" y="990"/>
                    <a:pt x="762" y="947"/>
                    <a:pt x="892" y="879"/>
                  </a:cubicBezTo>
                  <a:lnTo>
                    <a:pt x="892" y="525"/>
                  </a:lnTo>
                  <a:cubicBezTo>
                    <a:pt x="892" y="1"/>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6168665" y="1402654"/>
              <a:ext cx="47337" cy="50081"/>
            </a:xfrm>
            <a:custGeom>
              <a:avLst/>
              <a:gdLst/>
              <a:ahLst/>
              <a:cxnLst/>
              <a:rect l="l" t="t" r="r" b="b"/>
              <a:pathLst>
                <a:path w="880" h="931" extrusionOk="0">
                  <a:moveTo>
                    <a:pt x="355" y="1"/>
                  </a:moveTo>
                  <a:cubicBezTo>
                    <a:pt x="157" y="1"/>
                    <a:pt x="15" y="157"/>
                    <a:pt x="1" y="355"/>
                  </a:cubicBezTo>
                  <a:cubicBezTo>
                    <a:pt x="1" y="525"/>
                    <a:pt x="171" y="879"/>
                    <a:pt x="355" y="879"/>
                  </a:cubicBezTo>
                  <a:cubicBezTo>
                    <a:pt x="458" y="915"/>
                    <a:pt x="541" y="931"/>
                    <a:pt x="607" y="931"/>
                  </a:cubicBezTo>
                  <a:cubicBezTo>
                    <a:pt x="879" y="931"/>
                    <a:pt x="879" y="673"/>
                    <a:pt x="879" y="525"/>
                  </a:cubicBezTo>
                  <a:cubicBezTo>
                    <a:pt x="709" y="171"/>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6266994" y="1402654"/>
              <a:ext cx="54115" cy="57235"/>
            </a:xfrm>
            <a:custGeom>
              <a:avLst/>
              <a:gdLst/>
              <a:ahLst/>
              <a:cxnLst/>
              <a:rect l="l" t="t" r="r" b="b"/>
              <a:pathLst>
                <a:path w="1006" h="1064" extrusionOk="0">
                  <a:moveTo>
                    <a:pt x="652" y="1"/>
                  </a:moveTo>
                  <a:cubicBezTo>
                    <a:pt x="468" y="1"/>
                    <a:pt x="298" y="171"/>
                    <a:pt x="113" y="355"/>
                  </a:cubicBezTo>
                  <a:cubicBezTo>
                    <a:pt x="0" y="638"/>
                    <a:pt x="170" y="978"/>
                    <a:pt x="468" y="1063"/>
                  </a:cubicBezTo>
                  <a:cubicBezTo>
                    <a:pt x="751" y="1035"/>
                    <a:pt x="992" y="808"/>
                    <a:pt x="1006" y="525"/>
                  </a:cubicBezTo>
                  <a:cubicBezTo>
                    <a:pt x="822" y="355"/>
                    <a:pt x="822" y="171"/>
                    <a:pt x="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6378233" y="1399911"/>
              <a:ext cx="47284" cy="59979"/>
            </a:xfrm>
            <a:custGeom>
              <a:avLst/>
              <a:gdLst/>
              <a:ahLst/>
              <a:cxnLst/>
              <a:rect l="l" t="t" r="r" b="b"/>
              <a:pathLst>
                <a:path w="879" h="1115" extrusionOk="0">
                  <a:moveTo>
                    <a:pt x="272" y="0"/>
                  </a:moveTo>
                  <a:cubicBezTo>
                    <a:pt x="0" y="0"/>
                    <a:pt x="0" y="258"/>
                    <a:pt x="0" y="406"/>
                  </a:cubicBezTo>
                  <a:cubicBezTo>
                    <a:pt x="0" y="930"/>
                    <a:pt x="354" y="1114"/>
                    <a:pt x="524" y="1114"/>
                  </a:cubicBezTo>
                  <a:cubicBezTo>
                    <a:pt x="708" y="930"/>
                    <a:pt x="708" y="760"/>
                    <a:pt x="878" y="576"/>
                  </a:cubicBezTo>
                  <a:cubicBezTo>
                    <a:pt x="878" y="406"/>
                    <a:pt x="708" y="52"/>
                    <a:pt x="524" y="52"/>
                  </a:cubicBezTo>
                  <a:cubicBezTo>
                    <a:pt x="421" y="16"/>
                    <a:pt x="339" y="0"/>
                    <a:pt x="2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5902024" y="1484470"/>
              <a:ext cx="58203" cy="52340"/>
            </a:xfrm>
            <a:custGeom>
              <a:avLst/>
              <a:gdLst/>
              <a:ahLst/>
              <a:cxnLst/>
              <a:rect l="l" t="t" r="r" b="b"/>
              <a:pathLst>
                <a:path w="1082" h="973" extrusionOk="0">
                  <a:moveTo>
                    <a:pt x="522" y="0"/>
                  </a:moveTo>
                  <a:cubicBezTo>
                    <a:pt x="458" y="0"/>
                    <a:pt x="399" y="21"/>
                    <a:pt x="354" y="66"/>
                  </a:cubicBezTo>
                  <a:cubicBezTo>
                    <a:pt x="0" y="251"/>
                    <a:pt x="0" y="605"/>
                    <a:pt x="170" y="775"/>
                  </a:cubicBezTo>
                  <a:cubicBezTo>
                    <a:pt x="453" y="918"/>
                    <a:pt x="635" y="973"/>
                    <a:pt x="754" y="973"/>
                  </a:cubicBezTo>
                  <a:cubicBezTo>
                    <a:pt x="1082" y="973"/>
                    <a:pt x="927" y="556"/>
                    <a:pt x="1062" y="421"/>
                  </a:cubicBezTo>
                  <a:cubicBezTo>
                    <a:pt x="927" y="161"/>
                    <a:pt x="701" y="0"/>
                    <a:pt x="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6006378" y="1488020"/>
              <a:ext cx="57235" cy="51641"/>
            </a:xfrm>
            <a:custGeom>
              <a:avLst/>
              <a:gdLst/>
              <a:ahLst/>
              <a:cxnLst/>
              <a:rect l="l" t="t" r="r" b="b"/>
              <a:pathLst>
                <a:path w="1064" h="960" extrusionOk="0">
                  <a:moveTo>
                    <a:pt x="709" y="0"/>
                  </a:moveTo>
                  <a:cubicBezTo>
                    <a:pt x="355" y="0"/>
                    <a:pt x="1" y="185"/>
                    <a:pt x="1" y="539"/>
                  </a:cubicBezTo>
                  <a:cubicBezTo>
                    <a:pt x="136" y="799"/>
                    <a:pt x="362" y="959"/>
                    <a:pt x="541" y="959"/>
                  </a:cubicBezTo>
                  <a:cubicBezTo>
                    <a:pt x="605" y="959"/>
                    <a:pt x="664" y="938"/>
                    <a:pt x="709" y="893"/>
                  </a:cubicBezTo>
                  <a:cubicBezTo>
                    <a:pt x="893" y="709"/>
                    <a:pt x="893" y="539"/>
                    <a:pt x="1063" y="355"/>
                  </a:cubicBezTo>
                  <a:cubicBezTo>
                    <a:pt x="893" y="185"/>
                    <a:pt x="893"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6111539" y="1488020"/>
              <a:ext cx="57181" cy="51641"/>
            </a:xfrm>
            <a:custGeom>
              <a:avLst/>
              <a:gdLst/>
              <a:ahLst/>
              <a:cxnLst/>
              <a:rect l="l" t="t" r="r" b="b"/>
              <a:pathLst>
                <a:path w="1063" h="960" extrusionOk="0">
                  <a:moveTo>
                    <a:pt x="525" y="0"/>
                  </a:moveTo>
                  <a:cubicBezTo>
                    <a:pt x="241" y="15"/>
                    <a:pt x="15" y="241"/>
                    <a:pt x="0" y="539"/>
                  </a:cubicBezTo>
                  <a:cubicBezTo>
                    <a:pt x="125" y="799"/>
                    <a:pt x="349" y="959"/>
                    <a:pt x="532" y="959"/>
                  </a:cubicBezTo>
                  <a:cubicBezTo>
                    <a:pt x="599" y="959"/>
                    <a:pt x="660" y="938"/>
                    <a:pt x="709" y="893"/>
                  </a:cubicBezTo>
                  <a:cubicBezTo>
                    <a:pt x="879" y="709"/>
                    <a:pt x="879" y="539"/>
                    <a:pt x="1063" y="355"/>
                  </a:cubicBezTo>
                  <a:cubicBezTo>
                    <a:pt x="879" y="355"/>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6215947" y="1488020"/>
              <a:ext cx="48037" cy="51802"/>
            </a:xfrm>
            <a:custGeom>
              <a:avLst/>
              <a:gdLst/>
              <a:ahLst/>
              <a:cxnLst/>
              <a:rect l="l" t="t" r="r" b="b"/>
              <a:pathLst>
                <a:path w="893" h="963" extrusionOk="0">
                  <a:moveTo>
                    <a:pt x="538" y="0"/>
                  </a:moveTo>
                  <a:cubicBezTo>
                    <a:pt x="397" y="15"/>
                    <a:pt x="269" y="85"/>
                    <a:pt x="184" y="185"/>
                  </a:cubicBezTo>
                  <a:cubicBezTo>
                    <a:pt x="0" y="355"/>
                    <a:pt x="184" y="709"/>
                    <a:pt x="354" y="893"/>
                  </a:cubicBezTo>
                  <a:cubicBezTo>
                    <a:pt x="408" y="942"/>
                    <a:pt x="460" y="963"/>
                    <a:pt x="512" y="963"/>
                  </a:cubicBezTo>
                  <a:cubicBezTo>
                    <a:pt x="638" y="963"/>
                    <a:pt x="762" y="839"/>
                    <a:pt x="892" y="709"/>
                  </a:cubicBezTo>
                  <a:lnTo>
                    <a:pt x="892" y="355"/>
                  </a:lnTo>
                  <a:cubicBezTo>
                    <a:pt x="892" y="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6321054" y="1488020"/>
              <a:ext cx="47337" cy="48037"/>
            </a:xfrm>
            <a:custGeom>
              <a:avLst/>
              <a:gdLst/>
              <a:ahLst/>
              <a:cxnLst/>
              <a:rect l="l" t="t" r="r" b="b"/>
              <a:pathLst>
                <a:path w="880" h="893" extrusionOk="0">
                  <a:moveTo>
                    <a:pt x="525" y="0"/>
                  </a:moveTo>
                  <a:cubicBezTo>
                    <a:pt x="397" y="15"/>
                    <a:pt x="270" y="85"/>
                    <a:pt x="171" y="185"/>
                  </a:cubicBezTo>
                  <a:cubicBezTo>
                    <a:pt x="1" y="355"/>
                    <a:pt x="171" y="709"/>
                    <a:pt x="355" y="893"/>
                  </a:cubicBezTo>
                  <a:cubicBezTo>
                    <a:pt x="525" y="709"/>
                    <a:pt x="879" y="709"/>
                    <a:pt x="879" y="355"/>
                  </a:cubicBezTo>
                  <a:cubicBezTo>
                    <a:pt x="709" y="185"/>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5949252" y="1569997"/>
              <a:ext cx="57181" cy="55514"/>
            </a:xfrm>
            <a:custGeom>
              <a:avLst/>
              <a:gdLst/>
              <a:ahLst/>
              <a:cxnLst/>
              <a:rect l="l" t="t" r="r" b="b"/>
              <a:pathLst>
                <a:path w="1063" h="1032" extrusionOk="0">
                  <a:moveTo>
                    <a:pt x="694" y="0"/>
                  </a:moveTo>
                  <a:cubicBezTo>
                    <a:pt x="515" y="0"/>
                    <a:pt x="304" y="127"/>
                    <a:pt x="184" y="247"/>
                  </a:cubicBezTo>
                  <a:cubicBezTo>
                    <a:pt x="0" y="431"/>
                    <a:pt x="184" y="785"/>
                    <a:pt x="354" y="955"/>
                  </a:cubicBezTo>
                  <a:cubicBezTo>
                    <a:pt x="409" y="1010"/>
                    <a:pt x="478" y="1032"/>
                    <a:pt x="553" y="1032"/>
                  </a:cubicBezTo>
                  <a:cubicBezTo>
                    <a:pt x="732" y="1032"/>
                    <a:pt x="943" y="905"/>
                    <a:pt x="1063" y="785"/>
                  </a:cubicBezTo>
                  <a:lnTo>
                    <a:pt x="1063" y="431"/>
                  </a:lnTo>
                  <a:cubicBezTo>
                    <a:pt x="1048" y="290"/>
                    <a:pt x="992" y="162"/>
                    <a:pt x="893" y="77"/>
                  </a:cubicBezTo>
                  <a:cubicBezTo>
                    <a:pt x="838" y="23"/>
                    <a:pt x="769" y="0"/>
                    <a:pt x="6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6044462" y="1572471"/>
              <a:ext cx="67133" cy="48951"/>
            </a:xfrm>
            <a:custGeom>
              <a:avLst/>
              <a:gdLst/>
              <a:ahLst/>
              <a:cxnLst/>
              <a:rect l="l" t="t" r="r" b="b"/>
              <a:pathLst>
                <a:path w="1248" h="910" extrusionOk="0">
                  <a:moveTo>
                    <a:pt x="928" y="1"/>
                  </a:moveTo>
                  <a:cubicBezTo>
                    <a:pt x="856" y="1"/>
                    <a:pt x="784" y="31"/>
                    <a:pt x="709" y="31"/>
                  </a:cubicBezTo>
                  <a:cubicBezTo>
                    <a:pt x="1" y="555"/>
                    <a:pt x="355" y="739"/>
                    <a:pt x="539" y="909"/>
                  </a:cubicBezTo>
                  <a:cubicBezTo>
                    <a:pt x="893" y="909"/>
                    <a:pt x="1247" y="739"/>
                    <a:pt x="1247" y="385"/>
                  </a:cubicBezTo>
                  <a:cubicBezTo>
                    <a:pt x="1138" y="66"/>
                    <a:pt x="1034" y="1"/>
                    <a:pt x="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6168665" y="1570212"/>
              <a:ext cx="57235" cy="51210"/>
            </a:xfrm>
            <a:custGeom>
              <a:avLst/>
              <a:gdLst/>
              <a:ahLst/>
              <a:cxnLst/>
              <a:rect l="l" t="t" r="r" b="b"/>
              <a:pathLst>
                <a:path w="1064" h="952" extrusionOk="0">
                  <a:moveTo>
                    <a:pt x="526" y="1"/>
                  </a:moveTo>
                  <a:cubicBezTo>
                    <a:pt x="460" y="1"/>
                    <a:pt x="401" y="23"/>
                    <a:pt x="355" y="73"/>
                  </a:cubicBezTo>
                  <a:cubicBezTo>
                    <a:pt x="171" y="243"/>
                    <a:pt x="1" y="427"/>
                    <a:pt x="1" y="597"/>
                  </a:cubicBezTo>
                  <a:cubicBezTo>
                    <a:pt x="15" y="781"/>
                    <a:pt x="157" y="937"/>
                    <a:pt x="355" y="951"/>
                  </a:cubicBezTo>
                  <a:cubicBezTo>
                    <a:pt x="709" y="951"/>
                    <a:pt x="879" y="597"/>
                    <a:pt x="1063" y="427"/>
                  </a:cubicBezTo>
                  <a:cubicBezTo>
                    <a:pt x="929" y="169"/>
                    <a:pt x="703" y="1"/>
                    <a:pt x="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6254030" y="1574139"/>
              <a:ext cx="67079" cy="47284"/>
            </a:xfrm>
            <a:custGeom>
              <a:avLst/>
              <a:gdLst/>
              <a:ahLst/>
              <a:cxnLst/>
              <a:rect l="l" t="t" r="r" b="b"/>
              <a:pathLst>
                <a:path w="1247" h="879" extrusionOk="0">
                  <a:moveTo>
                    <a:pt x="539" y="0"/>
                  </a:moveTo>
                  <a:lnTo>
                    <a:pt x="539" y="0"/>
                  </a:lnTo>
                  <a:cubicBezTo>
                    <a:pt x="0" y="524"/>
                    <a:pt x="539" y="708"/>
                    <a:pt x="709" y="878"/>
                  </a:cubicBezTo>
                  <a:cubicBezTo>
                    <a:pt x="992" y="864"/>
                    <a:pt x="1233" y="638"/>
                    <a:pt x="1247" y="354"/>
                  </a:cubicBezTo>
                  <a:cubicBezTo>
                    <a:pt x="1048" y="156"/>
                    <a:pt x="808" y="43"/>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6372908" y="1574139"/>
              <a:ext cx="66595" cy="49328"/>
            </a:xfrm>
            <a:custGeom>
              <a:avLst/>
              <a:gdLst/>
              <a:ahLst/>
              <a:cxnLst/>
              <a:rect l="l" t="t" r="r" b="b"/>
              <a:pathLst>
                <a:path w="1238" h="917" extrusionOk="0">
                  <a:moveTo>
                    <a:pt x="269" y="0"/>
                  </a:moveTo>
                  <a:cubicBezTo>
                    <a:pt x="0" y="227"/>
                    <a:pt x="0" y="652"/>
                    <a:pt x="269" y="878"/>
                  </a:cubicBezTo>
                  <a:cubicBezTo>
                    <a:pt x="421" y="905"/>
                    <a:pt x="544" y="916"/>
                    <a:pt x="643" y="916"/>
                  </a:cubicBezTo>
                  <a:cubicBezTo>
                    <a:pt x="1238" y="916"/>
                    <a:pt x="977" y="500"/>
                    <a:pt x="977" y="354"/>
                  </a:cubicBezTo>
                  <a:cubicBezTo>
                    <a:pt x="963" y="213"/>
                    <a:pt x="907" y="85"/>
                    <a:pt x="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6016275" y="1629758"/>
              <a:ext cx="57235" cy="56805"/>
            </a:xfrm>
            <a:custGeom>
              <a:avLst/>
              <a:gdLst/>
              <a:ahLst/>
              <a:cxnLst/>
              <a:rect l="l" t="t" r="r" b="b"/>
              <a:pathLst>
                <a:path w="1064" h="1056" extrusionOk="0">
                  <a:moveTo>
                    <a:pt x="709" y="0"/>
                  </a:moveTo>
                  <a:cubicBezTo>
                    <a:pt x="355" y="0"/>
                    <a:pt x="171" y="354"/>
                    <a:pt x="1" y="524"/>
                  </a:cubicBezTo>
                  <a:cubicBezTo>
                    <a:pt x="1" y="878"/>
                    <a:pt x="266" y="1055"/>
                    <a:pt x="532" y="1055"/>
                  </a:cubicBezTo>
                  <a:cubicBezTo>
                    <a:pt x="798" y="1055"/>
                    <a:pt x="1063" y="878"/>
                    <a:pt x="1063" y="524"/>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6111539" y="1646487"/>
              <a:ext cx="47284" cy="61001"/>
            </a:xfrm>
            <a:custGeom>
              <a:avLst/>
              <a:gdLst/>
              <a:ahLst/>
              <a:cxnLst/>
              <a:rect l="l" t="t" r="r" b="b"/>
              <a:pathLst>
                <a:path w="879" h="1134" extrusionOk="0">
                  <a:moveTo>
                    <a:pt x="397" y="0"/>
                  </a:moveTo>
                  <a:cubicBezTo>
                    <a:pt x="256" y="0"/>
                    <a:pt x="287" y="426"/>
                    <a:pt x="170" y="426"/>
                  </a:cubicBezTo>
                  <a:cubicBezTo>
                    <a:pt x="0" y="950"/>
                    <a:pt x="355" y="1134"/>
                    <a:pt x="525" y="1134"/>
                  </a:cubicBezTo>
                  <a:cubicBezTo>
                    <a:pt x="709" y="950"/>
                    <a:pt x="709" y="780"/>
                    <a:pt x="879" y="596"/>
                  </a:cubicBezTo>
                  <a:cubicBezTo>
                    <a:pt x="619" y="143"/>
                    <a:pt x="479" y="0"/>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6206802" y="1650306"/>
              <a:ext cx="63099" cy="50081"/>
            </a:xfrm>
            <a:custGeom>
              <a:avLst/>
              <a:gdLst/>
              <a:ahLst/>
              <a:cxnLst/>
              <a:rect l="l" t="t" r="r" b="b"/>
              <a:pathLst>
                <a:path w="1173" h="931" extrusionOk="0">
                  <a:moveTo>
                    <a:pt x="708" y="1"/>
                  </a:moveTo>
                  <a:cubicBezTo>
                    <a:pt x="0" y="355"/>
                    <a:pt x="354" y="879"/>
                    <a:pt x="524" y="879"/>
                  </a:cubicBezTo>
                  <a:cubicBezTo>
                    <a:pt x="663" y="915"/>
                    <a:pt x="769" y="930"/>
                    <a:pt x="848" y="930"/>
                  </a:cubicBezTo>
                  <a:cubicBezTo>
                    <a:pt x="1172" y="930"/>
                    <a:pt x="1062" y="673"/>
                    <a:pt x="1062" y="525"/>
                  </a:cubicBezTo>
                  <a:cubicBezTo>
                    <a:pt x="1062" y="355"/>
                    <a:pt x="878"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6321054" y="1654717"/>
              <a:ext cx="57235" cy="52770"/>
            </a:xfrm>
            <a:custGeom>
              <a:avLst/>
              <a:gdLst/>
              <a:ahLst/>
              <a:cxnLst/>
              <a:rect l="l" t="t" r="r" b="b"/>
              <a:pathLst>
                <a:path w="1064" h="981" extrusionOk="0">
                  <a:moveTo>
                    <a:pt x="704" y="0"/>
                  </a:moveTo>
                  <a:cubicBezTo>
                    <a:pt x="571" y="0"/>
                    <a:pt x="440" y="89"/>
                    <a:pt x="355" y="89"/>
                  </a:cubicBezTo>
                  <a:cubicBezTo>
                    <a:pt x="1" y="273"/>
                    <a:pt x="171" y="627"/>
                    <a:pt x="171" y="797"/>
                  </a:cubicBezTo>
                  <a:cubicBezTo>
                    <a:pt x="270" y="896"/>
                    <a:pt x="397" y="953"/>
                    <a:pt x="525" y="981"/>
                  </a:cubicBezTo>
                  <a:cubicBezTo>
                    <a:pt x="808" y="953"/>
                    <a:pt x="1049" y="726"/>
                    <a:pt x="1063" y="443"/>
                  </a:cubicBezTo>
                  <a:cubicBezTo>
                    <a:pt x="971" y="89"/>
                    <a:pt x="837" y="0"/>
                    <a:pt x="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6160273" y="1707432"/>
              <a:ext cx="63314" cy="57235"/>
            </a:xfrm>
            <a:custGeom>
              <a:avLst/>
              <a:gdLst/>
              <a:ahLst/>
              <a:cxnLst/>
              <a:rect l="l" t="t" r="r" b="b"/>
              <a:pathLst>
                <a:path w="1177" h="1064" extrusionOk="0">
                  <a:moveTo>
                    <a:pt x="653" y="1"/>
                  </a:moveTo>
                  <a:cubicBezTo>
                    <a:pt x="468" y="1"/>
                    <a:pt x="298" y="171"/>
                    <a:pt x="114" y="355"/>
                  </a:cubicBezTo>
                  <a:cubicBezTo>
                    <a:pt x="1" y="638"/>
                    <a:pt x="171" y="978"/>
                    <a:pt x="468" y="1063"/>
                  </a:cubicBezTo>
                  <a:cubicBezTo>
                    <a:pt x="823" y="1063"/>
                    <a:pt x="1007" y="709"/>
                    <a:pt x="1177" y="525"/>
                  </a:cubicBezTo>
                  <a:cubicBezTo>
                    <a:pt x="1007" y="171"/>
                    <a:pt x="823" y="1"/>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6273072" y="1735672"/>
              <a:ext cx="48790" cy="59172"/>
            </a:xfrm>
            <a:custGeom>
              <a:avLst/>
              <a:gdLst/>
              <a:ahLst/>
              <a:cxnLst/>
              <a:rect l="l" t="t" r="r" b="b"/>
              <a:pathLst>
                <a:path w="907" h="1100" extrusionOk="0">
                  <a:moveTo>
                    <a:pt x="355" y="0"/>
                  </a:moveTo>
                  <a:cubicBezTo>
                    <a:pt x="170" y="14"/>
                    <a:pt x="15" y="170"/>
                    <a:pt x="0" y="354"/>
                  </a:cubicBezTo>
                  <a:cubicBezTo>
                    <a:pt x="159" y="659"/>
                    <a:pt x="181" y="1100"/>
                    <a:pt x="518" y="1100"/>
                  </a:cubicBezTo>
                  <a:cubicBezTo>
                    <a:pt x="572" y="1100"/>
                    <a:pt x="635" y="1088"/>
                    <a:pt x="709" y="1062"/>
                  </a:cubicBezTo>
                  <a:cubicBezTo>
                    <a:pt x="850" y="921"/>
                    <a:pt x="907" y="722"/>
                    <a:pt x="893" y="538"/>
                  </a:cubicBezTo>
                  <a:cubicBezTo>
                    <a:pt x="709" y="184"/>
                    <a:pt x="539"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6378233" y="1735672"/>
              <a:ext cx="47284" cy="48252"/>
            </a:xfrm>
            <a:custGeom>
              <a:avLst/>
              <a:gdLst/>
              <a:ahLst/>
              <a:cxnLst/>
              <a:rect l="l" t="t" r="r" b="b"/>
              <a:pathLst>
                <a:path w="879" h="897" extrusionOk="0">
                  <a:moveTo>
                    <a:pt x="524" y="0"/>
                  </a:moveTo>
                  <a:cubicBezTo>
                    <a:pt x="241" y="14"/>
                    <a:pt x="14" y="241"/>
                    <a:pt x="0" y="538"/>
                  </a:cubicBezTo>
                  <a:cubicBezTo>
                    <a:pt x="130" y="759"/>
                    <a:pt x="378" y="896"/>
                    <a:pt x="636" y="896"/>
                  </a:cubicBezTo>
                  <a:cubicBezTo>
                    <a:pt x="660" y="896"/>
                    <a:pt x="684" y="895"/>
                    <a:pt x="708" y="892"/>
                  </a:cubicBezTo>
                  <a:cubicBezTo>
                    <a:pt x="808" y="793"/>
                    <a:pt x="864" y="666"/>
                    <a:pt x="878" y="538"/>
                  </a:cubicBezTo>
                  <a:cubicBezTo>
                    <a:pt x="878" y="0"/>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6482587" y="1411799"/>
              <a:ext cx="48090" cy="38193"/>
            </a:xfrm>
            <a:custGeom>
              <a:avLst/>
              <a:gdLst/>
              <a:ahLst/>
              <a:cxnLst/>
              <a:rect l="l" t="t" r="r" b="b"/>
              <a:pathLst>
                <a:path w="894" h="710" extrusionOk="0">
                  <a:moveTo>
                    <a:pt x="709" y="1"/>
                  </a:moveTo>
                  <a:cubicBezTo>
                    <a:pt x="539" y="1"/>
                    <a:pt x="185" y="185"/>
                    <a:pt x="1" y="185"/>
                  </a:cubicBezTo>
                  <a:cubicBezTo>
                    <a:pt x="185" y="539"/>
                    <a:pt x="355" y="709"/>
                    <a:pt x="539" y="709"/>
                  </a:cubicBezTo>
                  <a:cubicBezTo>
                    <a:pt x="709" y="709"/>
                    <a:pt x="709" y="539"/>
                    <a:pt x="893" y="355"/>
                  </a:cubicBezTo>
                  <a:cubicBezTo>
                    <a:pt x="865" y="228"/>
                    <a:pt x="808" y="100"/>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6568706" y="1402654"/>
              <a:ext cx="66326" cy="47337"/>
            </a:xfrm>
            <a:custGeom>
              <a:avLst/>
              <a:gdLst/>
              <a:ahLst/>
              <a:cxnLst/>
              <a:rect l="l" t="t" r="r" b="b"/>
              <a:pathLst>
                <a:path w="1233" h="880" extrusionOk="0">
                  <a:moveTo>
                    <a:pt x="709" y="1"/>
                  </a:moveTo>
                  <a:cubicBezTo>
                    <a:pt x="0" y="355"/>
                    <a:pt x="355" y="709"/>
                    <a:pt x="525" y="879"/>
                  </a:cubicBezTo>
                  <a:cubicBezTo>
                    <a:pt x="879" y="879"/>
                    <a:pt x="1233" y="879"/>
                    <a:pt x="1233" y="525"/>
                  </a:cubicBezTo>
                  <a:cubicBezTo>
                    <a:pt x="1063" y="171"/>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6692156" y="1402654"/>
              <a:ext cx="57181" cy="47337"/>
            </a:xfrm>
            <a:custGeom>
              <a:avLst/>
              <a:gdLst/>
              <a:ahLst/>
              <a:cxnLst/>
              <a:rect l="l" t="t" r="r" b="b"/>
              <a:pathLst>
                <a:path w="1063" h="880" extrusionOk="0">
                  <a:moveTo>
                    <a:pt x="184" y="1"/>
                  </a:moveTo>
                  <a:cubicBezTo>
                    <a:pt x="85" y="86"/>
                    <a:pt x="28" y="213"/>
                    <a:pt x="0" y="355"/>
                  </a:cubicBezTo>
                  <a:cubicBezTo>
                    <a:pt x="14" y="638"/>
                    <a:pt x="255" y="865"/>
                    <a:pt x="538" y="879"/>
                  </a:cubicBezTo>
                  <a:cubicBezTo>
                    <a:pt x="708" y="879"/>
                    <a:pt x="893" y="709"/>
                    <a:pt x="1063" y="525"/>
                  </a:cubicBezTo>
                  <a:cubicBezTo>
                    <a:pt x="893" y="1"/>
                    <a:pt x="538" y="1"/>
                    <a:pt x="1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6787365" y="1401202"/>
              <a:ext cx="64390" cy="48790"/>
            </a:xfrm>
            <a:custGeom>
              <a:avLst/>
              <a:gdLst/>
              <a:ahLst/>
              <a:cxnLst/>
              <a:rect l="l" t="t" r="r" b="b"/>
              <a:pathLst>
                <a:path w="1197" h="907" extrusionOk="0">
                  <a:moveTo>
                    <a:pt x="689" y="0"/>
                  </a:moveTo>
                  <a:cubicBezTo>
                    <a:pt x="564" y="0"/>
                    <a:pt x="438" y="59"/>
                    <a:pt x="355" y="198"/>
                  </a:cubicBezTo>
                  <a:cubicBezTo>
                    <a:pt x="1" y="552"/>
                    <a:pt x="185" y="736"/>
                    <a:pt x="355" y="906"/>
                  </a:cubicBezTo>
                  <a:lnTo>
                    <a:pt x="893" y="906"/>
                  </a:lnTo>
                  <a:cubicBezTo>
                    <a:pt x="992" y="807"/>
                    <a:pt x="1049" y="680"/>
                    <a:pt x="1063" y="552"/>
                  </a:cubicBezTo>
                  <a:cubicBezTo>
                    <a:pt x="1196" y="247"/>
                    <a:pt x="946" y="0"/>
                    <a:pt x="6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6892526" y="1399911"/>
              <a:ext cx="57181" cy="52824"/>
            </a:xfrm>
            <a:custGeom>
              <a:avLst/>
              <a:gdLst/>
              <a:ahLst/>
              <a:cxnLst/>
              <a:rect l="l" t="t" r="r" b="b"/>
              <a:pathLst>
                <a:path w="1063" h="982" extrusionOk="0">
                  <a:moveTo>
                    <a:pt x="488" y="0"/>
                  </a:moveTo>
                  <a:cubicBezTo>
                    <a:pt x="385" y="0"/>
                    <a:pt x="278" y="63"/>
                    <a:pt x="171" y="222"/>
                  </a:cubicBezTo>
                  <a:cubicBezTo>
                    <a:pt x="1" y="576"/>
                    <a:pt x="355" y="760"/>
                    <a:pt x="525" y="930"/>
                  </a:cubicBezTo>
                  <a:cubicBezTo>
                    <a:pt x="630" y="966"/>
                    <a:pt x="715" y="982"/>
                    <a:pt x="784" y="982"/>
                  </a:cubicBezTo>
                  <a:cubicBezTo>
                    <a:pt x="1063" y="982"/>
                    <a:pt x="1063" y="724"/>
                    <a:pt x="1063" y="576"/>
                  </a:cubicBezTo>
                  <a:cubicBezTo>
                    <a:pt x="935" y="329"/>
                    <a:pt x="724" y="0"/>
                    <a:pt x="4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6387378" y="1488020"/>
              <a:ext cx="95267" cy="49866"/>
            </a:xfrm>
            <a:custGeom>
              <a:avLst/>
              <a:gdLst/>
              <a:ahLst/>
              <a:cxnLst/>
              <a:rect l="l" t="t" r="r" b="b"/>
              <a:pathLst>
                <a:path w="1771" h="927" extrusionOk="0">
                  <a:moveTo>
                    <a:pt x="1063" y="0"/>
                  </a:moveTo>
                  <a:cubicBezTo>
                    <a:pt x="0" y="893"/>
                    <a:pt x="893" y="709"/>
                    <a:pt x="1063" y="893"/>
                  </a:cubicBezTo>
                  <a:cubicBezTo>
                    <a:pt x="1136" y="916"/>
                    <a:pt x="1199" y="926"/>
                    <a:pt x="1254" y="926"/>
                  </a:cubicBezTo>
                  <a:cubicBezTo>
                    <a:pt x="1604" y="926"/>
                    <a:pt x="1624" y="514"/>
                    <a:pt x="1771" y="355"/>
                  </a:cubicBezTo>
                  <a:cubicBezTo>
                    <a:pt x="1572" y="170"/>
                    <a:pt x="1332" y="43"/>
                    <a:pt x="1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6520725" y="1488020"/>
              <a:ext cx="67079" cy="48037"/>
            </a:xfrm>
            <a:custGeom>
              <a:avLst/>
              <a:gdLst/>
              <a:ahLst/>
              <a:cxnLst/>
              <a:rect l="l" t="t" r="r" b="b"/>
              <a:pathLst>
                <a:path w="1247" h="893" extrusionOk="0">
                  <a:moveTo>
                    <a:pt x="708" y="0"/>
                  </a:moveTo>
                  <a:cubicBezTo>
                    <a:pt x="0" y="185"/>
                    <a:pt x="354" y="539"/>
                    <a:pt x="354" y="709"/>
                  </a:cubicBezTo>
                  <a:cubicBezTo>
                    <a:pt x="453" y="808"/>
                    <a:pt x="581" y="865"/>
                    <a:pt x="708" y="893"/>
                  </a:cubicBezTo>
                  <a:cubicBezTo>
                    <a:pt x="992" y="865"/>
                    <a:pt x="1232" y="638"/>
                    <a:pt x="1247" y="355"/>
                  </a:cubicBezTo>
                  <a:cubicBezTo>
                    <a:pt x="1062" y="355"/>
                    <a:pt x="892" y="0"/>
                    <a:pt x="7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6634976" y="1488020"/>
              <a:ext cx="57235" cy="48144"/>
            </a:xfrm>
            <a:custGeom>
              <a:avLst/>
              <a:gdLst/>
              <a:ahLst/>
              <a:cxnLst/>
              <a:rect l="l" t="t" r="r" b="b"/>
              <a:pathLst>
                <a:path w="1064" h="895" extrusionOk="0">
                  <a:moveTo>
                    <a:pt x="539" y="0"/>
                  </a:moveTo>
                  <a:cubicBezTo>
                    <a:pt x="1" y="0"/>
                    <a:pt x="1" y="539"/>
                    <a:pt x="1" y="709"/>
                  </a:cubicBezTo>
                  <a:cubicBezTo>
                    <a:pt x="127" y="835"/>
                    <a:pt x="299" y="895"/>
                    <a:pt x="467" y="895"/>
                  </a:cubicBezTo>
                  <a:cubicBezTo>
                    <a:pt x="770" y="895"/>
                    <a:pt x="1063" y="701"/>
                    <a:pt x="1063" y="355"/>
                  </a:cubicBezTo>
                  <a:cubicBezTo>
                    <a:pt x="893" y="185"/>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6741320" y="1486245"/>
              <a:ext cx="46100" cy="60732"/>
            </a:xfrm>
            <a:custGeom>
              <a:avLst/>
              <a:gdLst/>
              <a:ahLst/>
              <a:cxnLst/>
              <a:rect l="l" t="t" r="r" b="b"/>
              <a:pathLst>
                <a:path w="857" h="1129" extrusionOk="0">
                  <a:moveTo>
                    <a:pt x="661" y="1"/>
                  </a:moveTo>
                  <a:cubicBezTo>
                    <a:pt x="249" y="1"/>
                    <a:pt x="1" y="458"/>
                    <a:pt x="149" y="926"/>
                  </a:cubicBezTo>
                  <a:cubicBezTo>
                    <a:pt x="297" y="1074"/>
                    <a:pt x="415" y="1128"/>
                    <a:pt x="516" y="1128"/>
                  </a:cubicBezTo>
                  <a:cubicBezTo>
                    <a:pt x="654" y="1128"/>
                    <a:pt x="758" y="1025"/>
                    <a:pt x="857" y="926"/>
                  </a:cubicBezTo>
                  <a:lnTo>
                    <a:pt x="857" y="388"/>
                  </a:lnTo>
                  <a:lnTo>
                    <a:pt x="857" y="33"/>
                  </a:lnTo>
                  <a:cubicBezTo>
                    <a:pt x="788" y="11"/>
                    <a:pt x="723" y="1"/>
                    <a:pt x="6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6825503" y="1484470"/>
              <a:ext cx="76224" cy="53954"/>
            </a:xfrm>
            <a:custGeom>
              <a:avLst/>
              <a:gdLst/>
              <a:ahLst/>
              <a:cxnLst/>
              <a:rect l="l" t="t" r="r" b="b"/>
              <a:pathLst>
                <a:path w="1417" h="1003" extrusionOk="0">
                  <a:moveTo>
                    <a:pt x="885" y="0"/>
                  </a:moveTo>
                  <a:cubicBezTo>
                    <a:pt x="818" y="0"/>
                    <a:pt x="757" y="21"/>
                    <a:pt x="708" y="66"/>
                  </a:cubicBezTo>
                  <a:cubicBezTo>
                    <a:pt x="0" y="605"/>
                    <a:pt x="354" y="775"/>
                    <a:pt x="538" y="959"/>
                  </a:cubicBezTo>
                  <a:cubicBezTo>
                    <a:pt x="601" y="989"/>
                    <a:pt x="670" y="1003"/>
                    <a:pt x="740" y="1003"/>
                  </a:cubicBezTo>
                  <a:cubicBezTo>
                    <a:pt x="1062" y="1003"/>
                    <a:pt x="1417" y="712"/>
                    <a:pt x="1417" y="421"/>
                  </a:cubicBezTo>
                  <a:cubicBezTo>
                    <a:pt x="1292" y="161"/>
                    <a:pt x="1068" y="0"/>
                    <a:pt x="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6476509" y="1574139"/>
              <a:ext cx="54169" cy="47284"/>
            </a:xfrm>
            <a:custGeom>
              <a:avLst/>
              <a:gdLst/>
              <a:ahLst/>
              <a:cxnLst/>
              <a:rect l="l" t="t" r="r" b="b"/>
              <a:pathLst>
                <a:path w="1007" h="879" extrusionOk="0">
                  <a:moveTo>
                    <a:pt x="1006" y="0"/>
                  </a:moveTo>
                  <a:cubicBezTo>
                    <a:pt x="652" y="0"/>
                    <a:pt x="298" y="0"/>
                    <a:pt x="114" y="170"/>
                  </a:cubicBezTo>
                  <a:cubicBezTo>
                    <a:pt x="0" y="468"/>
                    <a:pt x="170" y="793"/>
                    <a:pt x="468" y="878"/>
                  </a:cubicBezTo>
                  <a:cubicBezTo>
                    <a:pt x="751" y="864"/>
                    <a:pt x="992" y="638"/>
                    <a:pt x="1006" y="354"/>
                  </a:cubicBezTo>
                  <a:lnTo>
                    <a:pt x="10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6581670" y="1573924"/>
              <a:ext cx="53362" cy="47499"/>
            </a:xfrm>
            <a:custGeom>
              <a:avLst/>
              <a:gdLst/>
              <a:ahLst/>
              <a:cxnLst/>
              <a:rect l="l" t="t" r="r" b="b"/>
              <a:pathLst>
                <a:path w="992" h="883" extrusionOk="0">
                  <a:moveTo>
                    <a:pt x="616" y="1"/>
                  </a:moveTo>
                  <a:cubicBezTo>
                    <a:pt x="418" y="1"/>
                    <a:pt x="199" y="89"/>
                    <a:pt x="114" y="174"/>
                  </a:cubicBezTo>
                  <a:cubicBezTo>
                    <a:pt x="0" y="472"/>
                    <a:pt x="156" y="797"/>
                    <a:pt x="468" y="882"/>
                  </a:cubicBezTo>
                  <a:cubicBezTo>
                    <a:pt x="751" y="868"/>
                    <a:pt x="978" y="642"/>
                    <a:pt x="992" y="358"/>
                  </a:cubicBezTo>
                  <a:cubicBezTo>
                    <a:pt x="992" y="89"/>
                    <a:pt x="815" y="1"/>
                    <a:pt x="6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6673114" y="1574139"/>
              <a:ext cx="67079" cy="47284"/>
            </a:xfrm>
            <a:custGeom>
              <a:avLst/>
              <a:gdLst/>
              <a:ahLst/>
              <a:cxnLst/>
              <a:rect l="l" t="t" r="r" b="b"/>
              <a:pathLst>
                <a:path w="1247" h="879" extrusionOk="0">
                  <a:moveTo>
                    <a:pt x="538" y="0"/>
                  </a:moveTo>
                  <a:cubicBezTo>
                    <a:pt x="0" y="524"/>
                    <a:pt x="538" y="708"/>
                    <a:pt x="708" y="878"/>
                  </a:cubicBezTo>
                  <a:cubicBezTo>
                    <a:pt x="992" y="864"/>
                    <a:pt x="1232" y="638"/>
                    <a:pt x="1247" y="354"/>
                  </a:cubicBezTo>
                  <a:cubicBezTo>
                    <a:pt x="1048" y="156"/>
                    <a:pt x="807" y="43"/>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6791937" y="1574139"/>
              <a:ext cx="52663" cy="49328"/>
            </a:xfrm>
            <a:custGeom>
              <a:avLst/>
              <a:gdLst/>
              <a:ahLst/>
              <a:cxnLst/>
              <a:rect l="l" t="t" r="r" b="b"/>
              <a:pathLst>
                <a:path w="979" h="917" extrusionOk="0">
                  <a:moveTo>
                    <a:pt x="270" y="0"/>
                  </a:moveTo>
                  <a:cubicBezTo>
                    <a:pt x="1" y="227"/>
                    <a:pt x="1" y="652"/>
                    <a:pt x="270" y="878"/>
                  </a:cubicBezTo>
                  <a:cubicBezTo>
                    <a:pt x="347" y="905"/>
                    <a:pt x="413" y="916"/>
                    <a:pt x="470" y="916"/>
                  </a:cubicBezTo>
                  <a:cubicBezTo>
                    <a:pt x="812" y="916"/>
                    <a:pt x="832" y="500"/>
                    <a:pt x="978" y="354"/>
                  </a:cubicBezTo>
                  <a:cubicBezTo>
                    <a:pt x="780" y="156"/>
                    <a:pt x="539" y="43"/>
                    <a:pt x="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6387378" y="1655901"/>
              <a:ext cx="95267" cy="51587"/>
            </a:xfrm>
            <a:custGeom>
              <a:avLst/>
              <a:gdLst/>
              <a:ahLst/>
              <a:cxnLst/>
              <a:rect l="l" t="t" r="r" b="b"/>
              <a:pathLst>
                <a:path w="1771" h="959" extrusionOk="0">
                  <a:moveTo>
                    <a:pt x="1239" y="0"/>
                  </a:moveTo>
                  <a:cubicBezTo>
                    <a:pt x="1173" y="0"/>
                    <a:pt x="1112" y="21"/>
                    <a:pt x="1063" y="67"/>
                  </a:cubicBezTo>
                  <a:cubicBezTo>
                    <a:pt x="0" y="959"/>
                    <a:pt x="1063" y="605"/>
                    <a:pt x="1063" y="959"/>
                  </a:cubicBezTo>
                  <a:cubicBezTo>
                    <a:pt x="1332" y="817"/>
                    <a:pt x="1572" y="633"/>
                    <a:pt x="1771" y="421"/>
                  </a:cubicBezTo>
                  <a:cubicBezTo>
                    <a:pt x="1646" y="161"/>
                    <a:pt x="1422"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6530622" y="1655739"/>
              <a:ext cx="57181" cy="51748"/>
            </a:xfrm>
            <a:custGeom>
              <a:avLst/>
              <a:gdLst/>
              <a:ahLst/>
              <a:cxnLst/>
              <a:rect l="l" t="t" r="r" b="b"/>
              <a:pathLst>
                <a:path w="1063" h="962" extrusionOk="0">
                  <a:moveTo>
                    <a:pt x="446" y="1"/>
                  </a:moveTo>
                  <a:cubicBezTo>
                    <a:pt x="242" y="1"/>
                    <a:pt x="93" y="153"/>
                    <a:pt x="0" y="254"/>
                  </a:cubicBezTo>
                  <a:cubicBezTo>
                    <a:pt x="0" y="608"/>
                    <a:pt x="170" y="962"/>
                    <a:pt x="524" y="962"/>
                  </a:cubicBezTo>
                  <a:cubicBezTo>
                    <a:pt x="808" y="934"/>
                    <a:pt x="1048" y="707"/>
                    <a:pt x="1063" y="424"/>
                  </a:cubicBezTo>
                  <a:cubicBezTo>
                    <a:pt x="819" y="104"/>
                    <a:pt x="614" y="1"/>
                    <a:pt x="4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6628898" y="1650306"/>
              <a:ext cx="54169" cy="57181"/>
            </a:xfrm>
            <a:custGeom>
              <a:avLst/>
              <a:gdLst/>
              <a:ahLst/>
              <a:cxnLst/>
              <a:rect l="l" t="t" r="r" b="b"/>
              <a:pathLst>
                <a:path w="1007" h="1063" extrusionOk="0">
                  <a:moveTo>
                    <a:pt x="652" y="1"/>
                  </a:moveTo>
                  <a:cubicBezTo>
                    <a:pt x="468" y="1"/>
                    <a:pt x="298" y="171"/>
                    <a:pt x="114" y="355"/>
                  </a:cubicBezTo>
                  <a:cubicBezTo>
                    <a:pt x="0" y="638"/>
                    <a:pt x="170" y="978"/>
                    <a:pt x="468" y="1063"/>
                  </a:cubicBezTo>
                  <a:cubicBezTo>
                    <a:pt x="751" y="1035"/>
                    <a:pt x="992" y="808"/>
                    <a:pt x="1006" y="525"/>
                  </a:cubicBezTo>
                  <a:cubicBezTo>
                    <a:pt x="1006" y="355"/>
                    <a:pt x="822" y="1"/>
                    <a:pt x="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6747022" y="1637450"/>
              <a:ext cx="38139" cy="41205"/>
            </a:xfrm>
            <a:custGeom>
              <a:avLst/>
              <a:gdLst/>
              <a:ahLst/>
              <a:cxnLst/>
              <a:rect l="l" t="t" r="r" b="b"/>
              <a:pathLst>
                <a:path w="709" h="766" extrusionOk="0">
                  <a:moveTo>
                    <a:pt x="382" y="1"/>
                  </a:moveTo>
                  <a:cubicBezTo>
                    <a:pt x="313" y="1"/>
                    <a:pt x="242" y="27"/>
                    <a:pt x="170" y="27"/>
                  </a:cubicBezTo>
                  <a:cubicBezTo>
                    <a:pt x="71" y="126"/>
                    <a:pt x="14" y="254"/>
                    <a:pt x="0" y="381"/>
                  </a:cubicBezTo>
                  <a:cubicBezTo>
                    <a:pt x="101" y="701"/>
                    <a:pt x="207" y="766"/>
                    <a:pt x="312" y="766"/>
                  </a:cubicBezTo>
                  <a:cubicBezTo>
                    <a:pt x="384" y="766"/>
                    <a:pt x="455" y="735"/>
                    <a:pt x="524" y="735"/>
                  </a:cubicBezTo>
                  <a:cubicBezTo>
                    <a:pt x="623" y="636"/>
                    <a:pt x="680" y="509"/>
                    <a:pt x="708" y="381"/>
                  </a:cubicBezTo>
                  <a:cubicBezTo>
                    <a:pt x="597" y="63"/>
                    <a:pt x="490"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6483986" y="1743525"/>
              <a:ext cx="46692" cy="42604"/>
            </a:xfrm>
            <a:custGeom>
              <a:avLst/>
              <a:gdLst/>
              <a:ahLst/>
              <a:cxnLst/>
              <a:rect l="l" t="t" r="r" b="b"/>
              <a:pathLst>
                <a:path w="868" h="792" extrusionOk="0">
                  <a:moveTo>
                    <a:pt x="536" y="1"/>
                  </a:moveTo>
                  <a:cubicBezTo>
                    <a:pt x="240" y="1"/>
                    <a:pt x="0" y="442"/>
                    <a:pt x="159" y="746"/>
                  </a:cubicBezTo>
                  <a:cubicBezTo>
                    <a:pt x="225" y="778"/>
                    <a:pt x="284" y="791"/>
                    <a:pt x="338" y="791"/>
                  </a:cubicBezTo>
                  <a:cubicBezTo>
                    <a:pt x="577" y="791"/>
                    <a:pt x="717" y="531"/>
                    <a:pt x="867" y="392"/>
                  </a:cubicBezTo>
                  <a:cubicBezTo>
                    <a:pt x="839" y="251"/>
                    <a:pt x="782" y="123"/>
                    <a:pt x="683" y="38"/>
                  </a:cubicBezTo>
                  <a:cubicBezTo>
                    <a:pt x="634" y="13"/>
                    <a:pt x="584" y="1"/>
                    <a:pt x="5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6589039" y="1743525"/>
              <a:ext cx="45993" cy="42604"/>
            </a:xfrm>
            <a:custGeom>
              <a:avLst/>
              <a:gdLst/>
              <a:ahLst/>
              <a:cxnLst/>
              <a:rect l="l" t="t" r="r" b="b"/>
              <a:pathLst>
                <a:path w="855" h="792" extrusionOk="0">
                  <a:moveTo>
                    <a:pt x="538" y="1"/>
                  </a:moveTo>
                  <a:cubicBezTo>
                    <a:pt x="242" y="1"/>
                    <a:pt x="0" y="442"/>
                    <a:pt x="147" y="746"/>
                  </a:cubicBezTo>
                  <a:cubicBezTo>
                    <a:pt x="212" y="778"/>
                    <a:pt x="272" y="791"/>
                    <a:pt x="327" y="791"/>
                  </a:cubicBezTo>
                  <a:cubicBezTo>
                    <a:pt x="568" y="791"/>
                    <a:pt x="716" y="531"/>
                    <a:pt x="855" y="392"/>
                  </a:cubicBezTo>
                  <a:cubicBezTo>
                    <a:pt x="841" y="251"/>
                    <a:pt x="784" y="123"/>
                    <a:pt x="685" y="38"/>
                  </a:cubicBezTo>
                  <a:cubicBezTo>
                    <a:pt x="635" y="13"/>
                    <a:pt x="586"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8"/>
        <p:cNvGrpSpPr/>
        <p:nvPr/>
      </p:nvGrpSpPr>
      <p:grpSpPr>
        <a:xfrm>
          <a:off x="0" y="0"/>
          <a:ext cx="0" cy="0"/>
          <a:chOff x="0" y="0"/>
          <a:chExt cx="0" cy="0"/>
        </a:xfrm>
      </p:grpSpPr>
      <p:sp>
        <p:nvSpPr>
          <p:cNvPr id="229" name="Google Shape;229;p3"/>
          <p:cNvSpPr txBox="1">
            <a:spLocks noGrp="1"/>
          </p:cNvSpPr>
          <p:nvPr>
            <p:ph type="title"/>
          </p:nvPr>
        </p:nvSpPr>
        <p:spPr>
          <a:xfrm>
            <a:off x="2391900" y="2801918"/>
            <a:ext cx="4360200" cy="4920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30" name="Google Shape;230;p3"/>
          <p:cNvSpPr txBox="1">
            <a:spLocks noGrp="1"/>
          </p:cNvSpPr>
          <p:nvPr>
            <p:ph type="title" idx="2" hasCustomPrompt="1"/>
          </p:nvPr>
        </p:nvSpPr>
        <p:spPr>
          <a:xfrm>
            <a:off x="2996550" y="1569833"/>
            <a:ext cx="3150900" cy="841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31" name="Google Shape;231;p3"/>
          <p:cNvSpPr txBox="1">
            <a:spLocks noGrp="1"/>
          </p:cNvSpPr>
          <p:nvPr>
            <p:ph type="subTitle" idx="1"/>
          </p:nvPr>
        </p:nvSpPr>
        <p:spPr>
          <a:xfrm>
            <a:off x="2391900" y="3293878"/>
            <a:ext cx="4360200" cy="3498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2" name="Google Shape;232;p3"/>
          <p:cNvSpPr/>
          <p:nvPr/>
        </p:nvSpPr>
        <p:spPr>
          <a:xfrm>
            <a:off x="-2950613" y="-803202"/>
            <a:ext cx="3555304" cy="3069154"/>
          </a:xfrm>
          <a:custGeom>
            <a:avLst/>
            <a:gdLst/>
            <a:ahLst/>
            <a:cxnLst/>
            <a:rect l="l" t="t" r="r" b="b"/>
            <a:pathLst>
              <a:path w="57723" h="49830" extrusionOk="0">
                <a:moveTo>
                  <a:pt x="0" y="47977"/>
                </a:moveTo>
                <a:lnTo>
                  <a:pt x="0" y="48006"/>
                </a:lnTo>
                <a:cubicBezTo>
                  <a:pt x="4" y="47999"/>
                  <a:pt x="9" y="47992"/>
                  <a:pt x="13" y="47986"/>
                </a:cubicBezTo>
                <a:lnTo>
                  <a:pt x="13" y="47986"/>
                </a:lnTo>
                <a:cubicBezTo>
                  <a:pt x="9" y="47983"/>
                  <a:pt x="4" y="47980"/>
                  <a:pt x="0" y="47977"/>
                </a:cubicBezTo>
                <a:close/>
                <a:moveTo>
                  <a:pt x="53997" y="1"/>
                </a:moveTo>
                <a:cubicBezTo>
                  <a:pt x="53756" y="1"/>
                  <a:pt x="53515" y="71"/>
                  <a:pt x="53289" y="171"/>
                </a:cubicBezTo>
                <a:cubicBezTo>
                  <a:pt x="51164" y="1190"/>
                  <a:pt x="48869" y="1856"/>
                  <a:pt x="46560" y="2706"/>
                </a:cubicBezTo>
                <a:cubicBezTo>
                  <a:pt x="48869" y="9123"/>
                  <a:pt x="51702" y="16064"/>
                  <a:pt x="49223" y="22820"/>
                </a:cubicBezTo>
                <a:cubicBezTo>
                  <a:pt x="48161" y="25526"/>
                  <a:pt x="46744" y="27891"/>
                  <a:pt x="45158" y="30427"/>
                </a:cubicBezTo>
                <a:lnTo>
                  <a:pt x="44620" y="30937"/>
                </a:lnTo>
                <a:cubicBezTo>
                  <a:pt x="42141" y="35158"/>
                  <a:pt x="39138" y="39393"/>
                  <a:pt x="34180" y="41249"/>
                </a:cubicBezTo>
                <a:cubicBezTo>
                  <a:pt x="33996" y="41249"/>
                  <a:pt x="33996" y="41589"/>
                  <a:pt x="33826" y="41589"/>
                </a:cubicBezTo>
                <a:cubicBezTo>
                  <a:pt x="31871" y="42269"/>
                  <a:pt x="29931" y="42425"/>
                  <a:pt x="27976" y="42595"/>
                </a:cubicBezTo>
                <a:cubicBezTo>
                  <a:pt x="23650" y="42595"/>
                  <a:pt x="18643" y="41733"/>
                  <a:pt x="13913" y="41733"/>
                </a:cubicBezTo>
                <a:cubicBezTo>
                  <a:pt x="8397" y="41733"/>
                  <a:pt x="3257" y="42905"/>
                  <a:pt x="13" y="47986"/>
                </a:cubicBezTo>
                <a:lnTo>
                  <a:pt x="13" y="47986"/>
                </a:lnTo>
                <a:cubicBezTo>
                  <a:pt x="900" y="48561"/>
                  <a:pt x="1660" y="49830"/>
                  <a:pt x="2616" y="49830"/>
                </a:cubicBezTo>
                <a:cubicBezTo>
                  <a:pt x="2798" y="49830"/>
                  <a:pt x="2988" y="49783"/>
                  <a:pt x="3187" y="49677"/>
                </a:cubicBezTo>
                <a:cubicBezTo>
                  <a:pt x="4774" y="48827"/>
                  <a:pt x="5836" y="47142"/>
                  <a:pt x="7437" y="46292"/>
                </a:cubicBezTo>
                <a:cubicBezTo>
                  <a:pt x="9193" y="45643"/>
                  <a:pt x="11042" y="45319"/>
                  <a:pt x="12898" y="45319"/>
                </a:cubicBezTo>
                <a:cubicBezTo>
                  <a:pt x="13557" y="45319"/>
                  <a:pt x="14217" y="45360"/>
                  <a:pt x="14873" y="45442"/>
                </a:cubicBezTo>
                <a:cubicBezTo>
                  <a:pt x="19589" y="46102"/>
                  <a:pt x="24414" y="47124"/>
                  <a:pt x="29135" y="47124"/>
                </a:cubicBezTo>
                <a:cubicBezTo>
                  <a:pt x="32922" y="47124"/>
                  <a:pt x="36643" y="46466"/>
                  <a:pt x="40186" y="44436"/>
                </a:cubicBezTo>
                <a:lnTo>
                  <a:pt x="40724" y="43926"/>
                </a:lnTo>
                <a:cubicBezTo>
                  <a:pt x="43373" y="42580"/>
                  <a:pt x="45144" y="40541"/>
                  <a:pt x="47099" y="38345"/>
                </a:cubicBezTo>
                <a:cubicBezTo>
                  <a:pt x="50456" y="34124"/>
                  <a:pt x="53473" y="30073"/>
                  <a:pt x="55413" y="25342"/>
                </a:cubicBezTo>
                <a:cubicBezTo>
                  <a:pt x="57538" y="19761"/>
                  <a:pt x="57722" y="14010"/>
                  <a:pt x="56306" y="8103"/>
                </a:cubicBezTo>
                <a:lnTo>
                  <a:pt x="56306" y="7253"/>
                </a:lnTo>
                <a:cubicBezTo>
                  <a:pt x="55810" y="4760"/>
                  <a:pt x="55031" y="2324"/>
                  <a:pt x="539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2230408" y="4865733"/>
            <a:ext cx="895185" cy="867530"/>
          </a:xfrm>
          <a:custGeom>
            <a:avLst/>
            <a:gdLst/>
            <a:ahLst/>
            <a:cxnLst/>
            <a:rect l="l" t="t" r="r" b="b"/>
            <a:pathLst>
              <a:path w="14534" h="14085" extrusionOk="0">
                <a:moveTo>
                  <a:pt x="8147" y="3366"/>
                </a:moveTo>
                <a:cubicBezTo>
                  <a:pt x="8640" y="3366"/>
                  <a:pt x="9123" y="3523"/>
                  <a:pt x="9534" y="3822"/>
                </a:cubicBezTo>
                <a:cubicBezTo>
                  <a:pt x="9973" y="4162"/>
                  <a:pt x="10015" y="4884"/>
                  <a:pt x="10256" y="5394"/>
                </a:cubicBezTo>
                <a:cubicBezTo>
                  <a:pt x="10908" y="6697"/>
                  <a:pt x="10667" y="8354"/>
                  <a:pt x="9873" y="9530"/>
                </a:cubicBezTo>
                <a:lnTo>
                  <a:pt x="9873" y="9544"/>
                </a:lnTo>
                <a:cubicBezTo>
                  <a:pt x="9590" y="9998"/>
                  <a:pt x="9194" y="10366"/>
                  <a:pt x="8726" y="10635"/>
                </a:cubicBezTo>
                <a:cubicBezTo>
                  <a:pt x="8355" y="10801"/>
                  <a:pt x="7951" y="10886"/>
                  <a:pt x="7546" y="10886"/>
                </a:cubicBezTo>
                <a:cubicBezTo>
                  <a:pt x="7362" y="10886"/>
                  <a:pt x="7179" y="10869"/>
                  <a:pt x="6998" y="10833"/>
                </a:cubicBezTo>
                <a:cubicBezTo>
                  <a:pt x="5879" y="10649"/>
                  <a:pt x="4873" y="10026"/>
                  <a:pt x="4222" y="9091"/>
                </a:cubicBezTo>
                <a:cubicBezTo>
                  <a:pt x="3953" y="8694"/>
                  <a:pt x="3754" y="8213"/>
                  <a:pt x="3825" y="7731"/>
                </a:cubicBezTo>
                <a:cubicBezTo>
                  <a:pt x="3882" y="7419"/>
                  <a:pt x="4009" y="7136"/>
                  <a:pt x="4179" y="6867"/>
                </a:cubicBezTo>
                <a:cubicBezTo>
                  <a:pt x="4618" y="6145"/>
                  <a:pt x="5114" y="5465"/>
                  <a:pt x="5666" y="4827"/>
                </a:cubicBezTo>
                <a:cubicBezTo>
                  <a:pt x="6162" y="4275"/>
                  <a:pt x="6701" y="3737"/>
                  <a:pt x="7380" y="3496"/>
                </a:cubicBezTo>
                <a:cubicBezTo>
                  <a:pt x="7632" y="3409"/>
                  <a:pt x="7891" y="3366"/>
                  <a:pt x="8147" y="3366"/>
                </a:cubicBezTo>
                <a:close/>
                <a:moveTo>
                  <a:pt x="8960" y="1"/>
                </a:moveTo>
                <a:cubicBezTo>
                  <a:pt x="8411" y="1"/>
                  <a:pt x="7869" y="82"/>
                  <a:pt x="7380" y="238"/>
                </a:cubicBezTo>
                <a:cubicBezTo>
                  <a:pt x="6006" y="691"/>
                  <a:pt x="4887" y="1697"/>
                  <a:pt x="3896" y="2745"/>
                </a:cubicBezTo>
                <a:cubicBezTo>
                  <a:pt x="2777" y="3935"/>
                  <a:pt x="1771" y="5210"/>
                  <a:pt x="879" y="6570"/>
                </a:cubicBezTo>
                <a:cubicBezTo>
                  <a:pt x="553" y="7065"/>
                  <a:pt x="227" y="7604"/>
                  <a:pt x="142" y="8199"/>
                </a:cubicBezTo>
                <a:cubicBezTo>
                  <a:pt x="0" y="9091"/>
                  <a:pt x="411" y="9983"/>
                  <a:pt x="950" y="10720"/>
                </a:cubicBezTo>
                <a:cubicBezTo>
                  <a:pt x="2267" y="12533"/>
                  <a:pt x="4392" y="13666"/>
                  <a:pt x="6601" y="13992"/>
                </a:cubicBezTo>
                <a:cubicBezTo>
                  <a:pt x="6984" y="14052"/>
                  <a:pt x="7373" y="14085"/>
                  <a:pt x="7761" y="14085"/>
                </a:cubicBezTo>
                <a:cubicBezTo>
                  <a:pt x="8563" y="14085"/>
                  <a:pt x="9360" y="13944"/>
                  <a:pt x="10086" y="13610"/>
                </a:cubicBezTo>
                <a:cubicBezTo>
                  <a:pt x="11035" y="13185"/>
                  <a:pt x="11814" y="12420"/>
                  <a:pt x="12423" y="11584"/>
                </a:cubicBezTo>
                <a:cubicBezTo>
                  <a:pt x="14024" y="9360"/>
                  <a:pt x="14534" y="6258"/>
                  <a:pt x="13216" y="3793"/>
                </a:cubicBezTo>
                <a:cubicBezTo>
                  <a:pt x="12706" y="2830"/>
                  <a:pt x="12621" y="1484"/>
                  <a:pt x="11743" y="833"/>
                </a:cubicBezTo>
                <a:cubicBezTo>
                  <a:pt x="10976" y="267"/>
                  <a:pt x="9957" y="1"/>
                  <a:pt x="8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3"/>
          <p:cNvGrpSpPr/>
          <p:nvPr/>
        </p:nvGrpSpPr>
        <p:grpSpPr>
          <a:xfrm>
            <a:off x="4312153" y="-800660"/>
            <a:ext cx="1705743" cy="1110944"/>
            <a:chOff x="3519028" y="81515"/>
            <a:chExt cx="1705743" cy="1110944"/>
          </a:xfrm>
        </p:grpSpPr>
        <p:sp>
          <p:nvSpPr>
            <p:cNvPr id="235" name="Google Shape;235;p3"/>
            <p:cNvSpPr/>
            <p:nvPr/>
          </p:nvSpPr>
          <p:spPr>
            <a:xfrm>
              <a:off x="3519028" y="81515"/>
              <a:ext cx="1705743" cy="1110944"/>
            </a:xfrm>
            <a:custGeom>
              <a:avLst/>
              <a:gdLst/>
              <a:ahLst/>
              <a:cxnLst/>
              <a:rect l="l" t="t" r="r" b="b"/>
              <a:pathLst>
                <a:path w="27694" h="18037" extrusionOk="0">
                  <a:moveTo>
                    <a:pt x="19906" y="0"/>
                  </a:moveTo>
                  <a:cubicBezTo>
                    <a:pt x="16395" y="0"/>
                    <a:pt x="12454" y="1112"/>
                    <a:pt x="10228" y="2021"/>
                  </a:cubicBezTo>
                  <a:cubicBezTo>
                    <a:pt x="5667" y="3863"/>
                    <a:pt x="1" y="9982"/>
                    <a:pt x="3174" y="15209"/>
                  </a:cubicBezTo>
                  <a:cubicBezTo>
                    <a:pt x="4420" y="17259"/>
                    <a:pt x="6543" y="18037"/>
                    <a:pt x="8863" y="18037"/>
                  </a:cubicBezTo>
                  <a:cubicBezTo>
                    <a:pt x="12344" y="18037"/>
                    <a:pt x="16270" y="16286"/>
                    <a:pt x="18345" y="14458"/>
                  </a:cubicBezTo>
                  <a:cubicBezTo>
                    <a:pt x="21078" y="12064"/>
                    <a:pt x="27693" y="8466"/>
                    <a:pt x="26971" y="4429"/>
                  </a:cubicBezTo>
                  <a:cubicBezTo>
                    <a:pt x="26368" y="1066"/>
                    <a:pt x="23343" y="0"/>
                    <a:pt x="19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3879395" y="313651"/>
              <a:ext cx="1035616" cy="646721"/>
            </a:xfrm>
            <a:custGeom>
              <a:avLst/>
              <a:gdLst/>
              <a:ahLst/>
              <a:cxnLst/>
              <a:rect l="l" t="t" r="r" b="b"/>
              <a:pathLst>
                <a:path w="16814" h="10500" extrusionOk="0">
                  <a:moveTo>
                    <a:pt x="13424" y="1248"/>
                  </a:moveTo>
                  <a:cubicBezTo>
                    <a:pt x="13968" y="1248"/>
                    <a:pt x="14511" y="1309"/>
                    <a:pt x="15043" y="1439"/>
                  </a:cubicBezTo>
                  <a:cubicBezTo>
                    <a:pt x="15227" y="1439"/>
                    <a:pt x="15397" y="1609"/>
                    <a:pt x="15227" y="1793"/>
                  </a:cubicBezTo>
                  <a:cubicBezTo>
                    <a:pt x="12394" y="4626"/>
                    <a:pt x="9377" y="7105"/>
                    <a:pt x="5836" y="8876"/>
                  </a:cubicBezTo>
                  <a:cubicBezTo>
                    <a:pt x="5175" y="9157"/>
                    <a:pt x="4407" y="9341"/>
                    <a:pt x="3647" y="9341"/>
                  </a:cubicBezTo>
                  <a:cubicBezTo>
                    <a:pt x="2991" y="9341"/>
                    <a:pt x="2342" y="9204"/>
                    <a:pt x="1771" y="8876"/>
                  </a:cubicBezTo>
                  <a:cubicBezTo>
                    <a:pt x="1587" y="5859"/>
                    <a:pt x="4250" y="4088"/>
                    <a:pt x="6544" y="2672"/>
                  </a:cubicBezTo>
                  <a:cubicBezTo>
                    <a:pt x="6898" y="2502"/>
                    <a:pt x="7437" y="2502"/>
                    <a:pt x="7791" y="2317"/>
                  </a:cubicBezTo>
                  <a:cubicBezTo>
                    <a:pt x="9377" y="1439"/>
                    <a:pt x="11332" y="1439"/>
                    <a:pt x="13103" y="1255"/>
                  </a:cubicBezTo>
                  <a:cubicBezTo>
                    <a:pt x="13210" y="1250"/>
                    <a:pt x="13317" y="1248"/>
                    <a:pt x="13424" y="1248"/>
                  </a:cubicBezTo>
                  <a:close/>
                  <a:moveTo>
                    <a:pt x="12731" y="0"/>
                  </a:moveTo>
                  <a:cubicBezTo>
                    <a:pt x="8995" y="0"/>
                    <a:pt x="5409" y="1309"/>
                    <a:pt x="2649" y="3918"/>
                  </a:cubicBezTo>
                  <a:cubicBezTo>
                    <a:pt x="2295" y="4485"/>
                    <a:pt x="1870" y="5023"/>
                    <a:pt x="1417" y="5505"/>
                  </a:cubicBezTo>
                  <a:cubicBezTo>
                    <a:pt x="524" y="6751"/>
                    <a:pt x="0" y="8168"/>
                    <a:pt x="878" y="9584"/>
                  </a:cubicBezTo>
                  <a:cubicBezTo>
                    <a:pt x="1184" y="10036"/>
                    <a:pt x="1890" y="10499"/>
                    <a:pt x="2643" y="10499"/>
                  </a:cubicBezTo>
                  <a:cubicBezTo>
                    <a:pt x="2762" y="10499"/>
                    <a:pt x="2883" y="10488"/>
                    <a:pt x="3003" y="10462"/>
                  </a:cubicBezTo>
                  <a:cubicBezTo>
                    <a:pt x="3127" y="10468"/>
                    <a:pt x="3251" y="10470"/>
                    <a:pt x="3373" y="10470"/>
                  </a:cubicBezTo>
                  <a:cubicBezTo>
                    <a:pt x="7439" y="10470"/>
                    <a:pt x="10528" y="7552"/>
                    <a:pt x="13457" y="4980"/>
                  </a:cubicBezTo>
                  <a:cubicBezTo>
                    <a:pt x="13981" y="4442"/>
                    <a:pt x="14689" y="4272"/>
                    <a:pt x="15227" y="3734"/>
                  </a:cubicBezTo>
                  <a:cubicBezTo>
                    <a:pt x="15582" y="3380"/>
                    <a:pt x="15751" y="3026"/>
                    <a:pt x="16106" y="2856"/>
                  </a:cubicBezTo>
                  <a:cubicBezTo>
                    <a:pt x="16814" y="1963"/>
                    <a:pt x="16644" y="377"/>
                    <a:pt x="15227" y="193"/>
                  </a:cubicBezTo>
                  <a:cubicBezTo>
                    <a:pt x="14393" y="64"/>
                    <a:pt x="13558" y="0"/>
                    <a:pt x="127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 name="Google Shape;237;p3"/>
          <p:cNvSpPr/>
          <p:nvPr/>
        </p:nvSpPr>
        <p:spPr>
          <a:xfrm>
            <a:off x="2340236" y="4703614"/>
            <a:ext cx="4890198" cy="1191753"/>
          </a:xfrm>
          <a:custGeom>
            <a:avLst/>
            <a:gdLst/>
            <a:ahLst/>
            <a:cxnLst/>
            <a:rect l="l" t="t" r="r" b="b"/>
            <a:pathLst>
              <a:path w="79396" h="19349" extrusionOk="0">
                <a:moveTo>
                  <a:pt x="56607" y="0"/>
                </a:moveTo>
                <a:cubicBezTo>
                  <a:pt x="52194" y="0"/>
                  <a:pt x="47816" y="1615"/>
                  <a:pt x="43813" y="4702"/>
                </a:cubicBezTo>
                <a:cubicBezTo>
                  <a:pt x="40529" y="7239"/>
                  <a:pt x="38299" y="10513"/>
                  <a:pt x="34282" y="10513"/>
                </a:cubicBezTo>
                <a:cubicBezTo>
                  <a:pt x="33880" y="10513"/>
                  <a:pt x="33460" y="10480"/>
                  <a:pt x="33019" y="10410"/>
                </a:cubicBezTo>
                <a:cubicBezTo>
                  <a:pt x="28571" y="9702"/>
                  <a:pt x="24421" y="7563"/>
                  <a:pt x="20016" y="6657"/>
                </a:cubicBezTo>
                <a:cubicBezTo>
                  <a:pt x="18962" y="6443"/>
                  <a:pt x="17927" y="6342"/>
                  <a:pt x="16917" y="6342"/>
                </a:cubicBezTo>
                <a:cubicBezTo>
                  <a:pt x="9021" y="6342"/>
                  <a:pt x="2613" y="12517"/>
                  <a:pt x="1" y="19349"/>
                </a:cubicBezTo>
                <a:lnTo>
                  <a:pt x="79395" y="19349"/>
                </a:lnTo>
                <a:cubicBezTo>
                  <a:pt x="76123" y="11133"/>
                  <a:pt x="70910" y="5750"/>
                  <a:pt x="67780" y="3625"/>
                </a:cubicBezTo>
                <a:cubicBezTo>
                  <a:pt x="64172" y="1179"/>
                  <a:pt x="60377" y="0"/>
                  <a:pt x="56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a:off x="-900687" y="4406214"/>
            <a:ext cx="1607995" cy="1233451"/>
          </a:xfrm>
          <a:custGeom>
            <a:avLst/>
            <a:gdLst/>
            <a:ahLst/>
            <a:cxnLst/>
            <a:rect l="l" t="t" r="r" b="b"/>
            <a:pathLst>
              <a:path w="26107" h="20026" extrusionOk="0">
                <a:moveTo>
                  <a:pt x="15390" y="1"/>
                </a:moveTo>
                <a:cubicBezTo>
                  <a:pt x="12894" y="1"/>
                  <a:pt x="10173" y="959"/>
                  <a:pt x="8173" y="2175"/>
                </a:cubicBezTo>
                <a:cubicBezTo>
                  <a:pt x="2423" y="5645"/>
                  <a:pt x="0" y="12190"/>
                  <a:pt x="5780" y="16382"/>
                </a:cubicBezTo>
                <a:cubicBezTo>
                  <a:pt x="8570" y="18410"/>
                  <a:pt x="12463" y="20025"/>
                  <a:pt x="16171" y="20025"/>
                </a:cubicBezTo>
                <a:cubicBezTo>
                  <a:pt x="18656" y="20025"/>
                  <a:pt x="21058" y="19300"/>
                  <a:pt x="22990" y="17487"/>
                </a:cubicBezTo>
                <a:cubicBezTo>
                  <a:pt x="25001" y="15589"/>
                  <a:pt x="26106" y="11736"/>
                  <a:pt x="24902" y="9314"/>
                </a:cubicBezTo>
                <a:cubicBezTo>
                  <a:pt x="23882" y="7274"/>
                  <a:pt x="21304" y="6906"/>
                  <a:pt x="20455" y="4739"/>
                </a:cubicBezTo>
                <a:cubicBezTo>
                  <a:pt x="19463" y="2203"/>
                  <a:pt x="19803" y="135"/>
                  <a:pt x="15752" y="8"/>
                </a:cubicBezTo>
                <a:cubicBezTo>
                  <a:pt x="15632" y="3"/>
                  <a:pt x="15511" y="1"/>
                  <a:pt x="153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1652664" y="-707140"/>
            <a:ext cx="3790033" cy="1242136"/>
          </a:xfrm>
          <a:custGeom>
            <a:avLst/>
            <a:gdLst/>
            <a:ahLst/>
            <a:cxnLst/>
            <a:rect l="l" t="t" r="r" b="b"/>
            <a:pathLst>
              <a:path w="61534" h="20167" extrusionOk="0">
                <a:moveTo>
                  <a:pt x="1" y="0"/>
                </a:moveTo>
                <a:lnTo>
                  <a:pt x="1" y="17635"/>
                </a:lnTo>
                <a:cubicBezTo>
                  <a:pt x="807" y="17861"/>
                  <a:pt x="1618" y="17959"/>
                  <a:pt x="2426" y="17959"/>
                </a:cubicBezTo>
                <a:cubicBezTo>
                  <a:pt x="6232" y="17959"/>
                  <a:pt x="9953" y="15784"/>
                  <a:pt x="12593" y="14533"/>
                </a:cubicBezTo>
                <a:cubicBezTo>
                  <a:pt x="15988" y="12919"/>
                  <a:pt x="19561" y="10888"/>
                  <a:pt x="23188" y="10888"/>
                </a:cubicBezTo>
                <a:cubicBezTo>
                  <a:pt x="23890" y="10888"/>
                  <a:pt x="24594" y="10964"/>
                  <a:pt x="25299" y="11134"/>
                </a:cubicBezTo>
                <a:cubicBezTo>
                  <a:pt x="29280" y="12097"/>
                  <a:pt x="31957" y="15752"/>
                  <a:pt x="35427" y="17919"/>
                </a:cubicBezTo>
                <a:cubicBezTo>
                  <a:pt x="37921" y="19470"/>
                  <a:pt x="40770" y="20166"/>
                  <a:pt x="43670" y="20166"/>
                </a:cubicBezTo>
                <a:cubicBezTo>
                  <a:pt x="48265" y="20166"/>
                  <a:pt x="52991" y="18419"/>
                  <a:pt x="56646" y="15553"/>
                </a:cubicBezTo>
                <a:cubicBezTo>
                  <a:pt x="59366" y="13428"/>
                  <a:pt x="61533" y="4731"/>
                  <a:pt x="60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7767007" y="-872140"/>
            <a:ext cx="2044255" cy="4185210"/>
          </a:xfrm>
          <a:custGeom>
            <a:avLst/>
            <a:gdLst/>
            <a:ahLst/>
            <a:cxnLst/>
            <a:rect l="l" t="t" r="r" b="b"/>
            <a:pathLst>
              <a:path w="33190" h="67950" extrusionOk="0">
                <a:moveTo>
                  <a:pt x="6446" y="0"/>
                </a:moveTo>
                <a:cubicBezTo>
                  <a:pt x="4137" y="3201"/>
                  <a:pt x="2041" y="6502"/>
                  <a:pt x="1177" y="10312"/>
                </a:cubicBezTo>
                <a:cubicBezTo>
                  <a:pt x="1" y="15482"/>
                  <a:pt x="1332" y="20993"/>
                  <a:pt x="3840" y="25681"/>
                </a:cubicBezTo>
                <a:cubicBezTo>
                  <a:pt x="6333" y="30370"/>
                  <a:pt x="9945" y="34364"/>
                  <a:pt x="13599" y="38217"/>
                </a:cubicBezTo>
                <a:cubicBezTo>
                  <a:pt x="15285" y="40002"/>
                  <a:pt x="17055" y="41886"/>
                  <a:pt x="17636" y="44266"/>
                </a:cubicBezTo>
                <a:cubicBezTo>
                  <a:pt x="18614" y="48288"/>
                  <a:pt x="15908" y="52368"/>
                  <a:pt x="16163" y="56504"/>
                </a:cubicBezTo>
                <a:cubicBezTo>
                  <a:pt x="16276" y="58416"/>
                  <a:pt x="17027" y="60229"/>
                  <a:pt x="18288" y="61688"/>
                </a:cubicBezTo>
                <a:cubicBezTo>
                  <a:pt x="19704" y="63303"/>
                  <a:pt x="21673" y="64337"/>
                  <a:pt x="23656" y="65187"/>
                </a:cubicBezTo>
                <a:cubicBezTo>
                  <a:pt x="26716" y="66476"/>
                  <a:pt x="29917" y="67411"/>
                  <a:pt x="33189" y="67949"/>
                </a:cubicBezTo>
                <a:lnTo>
                  <a:pt x="331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 name="Google Shape;241;p3"/>
          <p:cNvGrpSpPr/>
          <p:nvPr/>
        </p:nvGrpSpPr>
        <p:grpSpPr>
          <a:xfrm>
            <a:off x="-230937" y="-927331"/>
            <a:ext cx="1192739" cy="1682522"/>
            <a:chOff x="456801" y="-204081"/>
            <a:chExt cx="1192739" cy="1682522"/>
          </a:xfrm>
        </p:grpSpPr>
        <p:sp>
          <p:nvSpPr>
            <p:cNvPr id="242" name="Google Shape;242;p3"/>
            <p:cNvSpPr/>
            <p:nvPr/>
          </p:nvSpPr>
          <p:spPr>
            <a:xfrm>
              <a:off x="456801" y="-204081"/>
              <a:ext cx="1192739" cy="1682522"/>
            </a:xfrm>
            <a:custGeom>
              <a:avLst/>
              <a:gdLst/>
              <a:ahLst/>
              <a:cxnLst/>
              <a:rect l="l" t="t" r="r" b="b"/>
              <a:pathLst>
                <a:path w="19365" h="27317" extrusionOk="0">
                  <a:moveTo>
                    <a:pt x="737" y="1"/>
                  </a:moveTo>
                  <a:cubicBezTo>
                    <a:pt x="1" y="5567"/>
                    <a:pt x="298" y="14534"/>
                    <a:pt x="737" y="20115"/>
                  </a:cubicBezTo>
                  <a:cubicBezTo>
                    <a:pt x="879" y="21574"/>
                    <a:pt x="1757" y="22891"/>
                    <a:pt x="2650" y="24067"/>
                  </a:cubicBezTo>
                  <a:cubicBezTo>
                    <a:pt x="2933" y="24506"/>
                    <a:pt x="3372" y="24662"/>
                    <a:pt x="3670" y="25101"/>
                  </a:cubicBezTo>
                  <a:cubicBezTo>
                    <a:pt x="5171" y="26457"/>
                    <a:pt x="7051" y="27311"/>
                    <a:pt x="9072" y="27311"/>
                  </a:cubicBezTo>
                  <a:cubicBezTo>
                    <a:pt x="9225" y="27311"/>
                    <a:pt x="9379" y="27306"/>
                    <a:pt x="9534" y="27296"/>
                  </a:cubicBezTo>
                  <a:cubicBezTo>
                    <a:pt x="9718" y="27310"/>
                    <a:pt x="9901" y="27316"/>
                    <a:pt x="10083" y="27316"/>
                  </a:cubicBezTo>
                  <a:cubicBezTo>
                    <a:pt x="13978" y="27316"/>
                    <a:pt x="17512" y="24336"/>
                    <a:pt x="18784" y="20696"/>
                  </a:cubicBezTo>
                  <a:cubicBezTo>
                    <a:pt x="19364" y="14973"/>
                    <a:pt x="18784" y="5723"/>
                    <a:pt x="18925" y="1"/>
                  </a:cubicBezTo>
                  <a:lnTo>
                    <a:pt x="18047" y="1"/>
                  </a:lnTo>
                  <a:cubicBezTo>
                    <a:pt x="17594" y="5567"/>
                    <a:pt x="18486" y="14392"/>
                    <a:pt x="17750" y="19959"/>
                  </a:cubicBezTo>
                  <a:cubicBezTo>
                    <a:pt x="17594" y="21871"/>
                    <a:pt x="16432" y="23330"/>
                    <a:pt x="14959" y="24506"/>
                  </a:cubicBezTo>
                  <a:cubicBezTo>
                    <a:pt x="13445" y="25717"/>
                    <a:pt x="11581" y="26443"/>
                    <a:pt x="9702" y="26443"/>
                  </a:cubicBezTo>
                  <a:cubicBezTo>
                    <a:pt x="8855" y="26443"/>
                    <a:pt x="8005" y="26296"/>
                    <a:pt x="7182" y="25979"/>
                  </a:cubicBezTo>
                  <a:cubicBezTo>
                    <a:pt x="6899" y="25823"/>
                    <a:pt x="6460" y="25682"/>
                    <a:pt x="6163" y="25540"/>
                  </a:cubicBezTo>
                  <a:cubicBezTo>
                    <a:pt x="3967" y="24364"/>
                    <a:pt x="2211" y="22452"/>
                    <a:pt x="1913" y="20115"/>
                  </a:cubicBezTo>
                  <a:cubicBezTo>
                    <a:pt x="1177" y="14534"/>
                    <a:pt x="1474" y="5567"/>
                    <a:pt x="14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592916" y="-204081"/>
              <a:ext cx="911754" cy="1554779"/>
            </a:xfrm>
            <a:custGeom>
              <a:avLst/>
              <a:gdLst/>
              <a:ahLst/>
              <a:cxnLst/>
              <a:rect l="l" t="t" r="r" b="b"/>
              <a:pathLst>
                <a:path w="14803" h="25243" extrusionOk="0">
                  <a:moveTo>
                    <a:pt x="723" y="1"/>
                  </a:moveTo>
                  <a:cubicBezTo>
                    <a:pt x="1" y="5128"/>
                    <a:pt x="440" y="13514"/>
                    <a:pt x="581" y="18500"/>
                  </a:cubicBezTo>
                  <a:cubicBezTo>
                    <a:pt x="723" y="19222"/>
                    <a:pt x="723" y="20115"/>
                    <a:pt x="1020" y="20837"/>
                  </a:cubicBezTo>
                  <a:cubicBezTo>
                    <a:pt x="1488" y="21914"/>
                    <a:pt x="2182" y="22863"/>
                    <a:pt x="3074" y="23628"/>
                  </a:cubicBezTo>
                  <a:cubicBezTo>
                    <a:pt x="3513" y="23925"/>
                    <a:pt x="3811" y="24067"/>
                    <a:pt x="4094" y="24364"/>
                  </a:cubicBezTo>
                  <a:cubicBezTo>
                    <a:pt x="5270" y="24945"/>
                    <a:pt x="6446" y="25101"/>
                    <a:pt x="7621" y="25243"/>
                  </a:cubicBezTo>
                  <a:cubicBezTo>
                    <a:pt x="10384" y="25115"/>
                    <a:pt x="12862" y="23486"/>
                    <a:pt x="14066" y="20993"/>
                  </a:cubicBezTo>
                  <a:cubicBezTo>
                    <a:pt x="14251" y="20526"/>
                    <a:pt x="14350" y="20030"/>
                    <a:pt x="14364" y="19520"/>
                  </a:cubicBezTo>
                  <a:cubicBezTo>
                    <a:pt x="14803" y="14095"/>
                    <a:pt x="14364" y="5426"/>
                    <a:pt x="14520" y="1"/>
                  </a:cubicBezTo>
                  <a:lnTo>
                    <a:pt x="13486" y="1"/>
                  </a:lnTo>
                  <a:cubicBezTo>
                    <a:pt x="13486" y="5128"/>
                    <a:pt x="13783" y="13797"/>
                    <a:pt x="13486" y="18939"/>
                  </a:cubicBezTo>
                  <a:cubicBezTo>
                    <a:pt x="13344" y="19959"/>
                    <a:pt x="13188" y="20979"/>
                    <a:pt x="12466" y="21871"/>
                  </a:cubicBezTo>
                  <a:cubicBezTo>
                    <a:pt x="12168" y="22169"/>
                    <a:pt x="11871" y="22310"/>
                    <a:pt x="11729" y="22608"/>
                  </a:cubicBezTo>
                  <a:cubicBezTo>
                    <a:pt x="10695" y="23486"/>
                    <a:pt x="9534" y="24067"/>
                    <a:pt x="8202" y="24208"/>
                  </a:cubicBezTo>
                  <a:cubicBezTo>
                    <a:pt x="8157" y="24209"/>
                    <a:pt x="8112" y="24209"/>
                    <a:pt x="8067" y="24209"/>
                  </a:cubicBezTo>
                  <a:cubicBezTo>
                    <a:pt x="7121" y="24209"/>
                    <a:pt x="6176" y="24067"/>
                    <a:pt x="5270" y="23769"/>
                  </a:cubicBezTo>
                  <a:cubicBezTo>
                    <a:pt x="3513" y="23033"/>
                    <a:pt x="1899" y="21574"/>
                    <a:pt x="1757" y="19662"/>
                  </a:cubicBezTo>
                  <a:cubicBezTo>
                    <a:pt x="1318" y="14236"/>
                    <a:pt x="1601" y="5426"/>
                    <a:pt x="1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a:off x="719423" y="-204081"/>
              <a:ext cx="650910" cy="1419522"/>
            </a:xfrm>
            <a:custGeom>
              <a:avLst/>
              <a:gdLst/>
              <a:ahLst/>
              <a:cxnLst/>
              <a:rect l="l" t="t" r="r" b="b"/>
              <a:pathLst>
                <a:path w="10568" h="23047" extrusionOk="0">
                  <a:moveTo>
                    <a:pt x="879" y="1"/>
                  </a:moveTo>
                  <a:cubicBezTo>
                    <a:pt x="1" y="5426"/>
                    <a:pt x="879" y="13953"/>
                    <a:pt x="723" y="19222"/>
                  </a:cubicBezTo>
                  <a:cubicBezTo>
                    <a:pt x="1318" y="21432"/>
                    <a:pt x="3372" y="22891"/>
                    <a:pt x="5567" y="23047"/>
                  </a:cubicBezTo>
                  <a:lnTo>
                    <a:pt x="5582" y="23047"/>
                  </a:lnTo>
                  <a:cubicBezTo>
                    <a:pt x="6601" y="22905"/>
                    <a:pt x="7621" y="22749"/>
                    <a:pt x="8514" y="22013"/>
                  </a:cubicBezTo>
                  <a:cubicBezTo>
                    <a:pt x="8797" y="21715"/>
                    <a:pt x="8953" y="21432"/>
                    <a:pt x="9236" y="21276"/>
                  </a:cubicBezTo>
                  <a:cubicBezTo>
                    <a:pt x="9973" y="20554"/>
                    <a:pt x="10270" y="19676"/>
                    <a:pt x="10270" y="18642"/>
                  </a:cubicBezTo>
                  <a:cubicBezTo>
                    <a:pt x="10270" y="15710"/>
                    <a:pt x="10568" y="10270"/>
                    <a:pt x="10412" y="7338"/>
                  </a:cubicBezTo>
                  <a:cubicBezTo>
                    <a:pt x="10128" y="5128"/>
                    <a:pt x="10568" y="2196"/>
                    <a:pt x="10128" y="1"/>
                  </a:cubicBezTo>
                  <a:lnTo>
                    <a:pt x="9534" y="1"/>
                  </a:lnTo>
                  <a:cubicBezTo>
                    <a:pt x="8797" y="4250"/>
                    <a:pt x="9675" y="11602"/>
                    <a:pt x="9378" y="15710"/>
                  </a:cubicBezTo>
                  <a:cubicBezTo>
                    <a:pt x="9080" y="17324"/>
                    <a:pt x="9675" y="18939"/>
                    <a:pt x="8641" y="20398"/>
                  </a:cubicBezTo>
                  <a:cubicBezTo>
                    <a:pt x="7820" y="21439"/>
                    <a:pt x="6625" y="22034"/>
                    <a:pt x="5425" y="22034"/>
                  </a:cubicBezTo>
                  <a:cubicBezTo>
                    <a:pt x="4926" y="22034"/>
                    <a:pt x="4426" y="21932"/>
                    <a:pt x="3953" y="21715"/>
                  </a:cubicBezTo>
                  <a:cubicBezTo>
                    <a:pt x="2918" y="21135"/>
                    <a:pt x="1899" y="20256"/>
                    <a:pt x="1899" y="19081"/>
                  </a:cubicBezTo>
                  <a:cubicBezTo>
                    <a:pt x="1459" y="13797"/>
                    <a:pt x="1459" y="5284"/>
                    <a:pt x="1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a:off x="872969" y="-204081"/>
              <a:ext cx="369986" cy="1276936"/>
            </a:xfrm>
            <a:custGeom>
              <a:avLst/>
              <a:gdLst/>
              <a:ahLst/>
              <a:cxnLst/>
              <a:rect l="l" t="t" r="r" b="b"/>
              <a:pathLst>
                <a:path w="6007" h="20732" extrusionOk="0">
                  <a:moveTo>
                    <a:pt x="581" y="1"/>
                  </a:moveTo>
                  <a:cubicBezTo>
                    <a:pt x="1" y="3811"/>
                    <a:pt x="142" y="11007"/>
                    <a:pt x="440" y="14831"/>
                  </a:cubicBezTo>
                  <a:cubicBezTo>
                    <a:pt x="440" y="16602"/>
                    <a:pt x="1" y="18344"/>
                    <a:pt x="1162" y="19959"/>
                  </a:cubicBezTo>
                  <a:cubicBezTo>
                    <a:pt x="1409" y="20452"/>
                    <a:pt x="2055" y="20732"/>
                    <a:pt x="2689" y="20732"/>
                  </a:cubicBezTo>
                  <a:cubicBezTo>
                    <a:pt x="2819" y="20732"/>
                    <a:pt x="2949" y="20720"/>
                    <a:pt x="3074" y="20696"/>
                  </a:cubicBezTo>
                  <a:cubicBezTo>
                    <a:pt x="3161" y="20708"/>
                    <a:pt x="3248" y="20713"/>
                    <a:pt x="3334" y="20713"/>
                  </a:cubicBezTo>
                  <a:cubicBezTo>
                    <a:pt x="4264" y="20713"/>
                    <a:pt x="5154" y="20039"/>
                    <a:pt x="5426" y="19222"/>
                  </a:cubicBezTo>
                  <a:cubicBezTo>
                    <a:pt x="5709" y="18047"/>
                    <a:pt x="5709" y="16729"/>
                    <a:pt x="5709" y="15554"/>
                  </a:cubicBezTo>
                  <a:cubicBezTo>
                    <a:pt x="5709" y="11446"/>
                    <a:pt x="6006" y="4108"/>
                    <a:pt x="5426" y="1"/>
                  </a:cubicBezTo>
                  <a:lnTo>
                    <a:pt x="4831" y="1"/>
                  </a:lnTo>
                  <a:cubicBezTo>
                    <a:pt x="4392" y="4831"/>
                    <a:pt x="4987" y="12919"/>
                    <a:pt x="4689" y="17608"/>
                  </a:cubicBezTo>
                  <a:cubicBezTo>
                    <a:pt x="4689" y="18642"/>
                    <a:pt x="4250" y="19662"/>
                    <a:pt x="3074" y="19817"/>
                  </a:cubicBezTo>
                  <a:cubicBezTo>
                    <a:pt x="3060" y="19818"/>
                    <a:pt x="3045" y="19818"/>
                    <a:pt x="3030" y="19818"/>
                  </a:cubicBezTo>
                  <a:cubicBezTo>
                    <a:pt x="2580" y="19818"/>
                    <a:pt x="2159" y="19607"/>
                    <a:pt x="1899" y="19222"/>
                  </a:cubicBezTo>
                  <a:cubicBezTo>
                    <a:pt x="1318" y="18047"/>
                    <a:pt x="1460" y="16729"/>
                    <a:pt x="1460" y="15412"/>
                  </a:cubicBezTo>
                  <a:cubicBezTo>
                    <a:pt x="1162" y="11446"/>
                    <a:pt x="1460" y="3953"/>
                    <a:pt x="11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 name="Google Shape;246;p3"/>
          <p:cNvSpPr/>
          <p:nvPr/>
        </p:nvSpPr>
        <p:spPr>
          <a:xfrm>
            <a:off x="8645266" y="3657200"/>
            <a:ext cx="3413949" cy="2360101"/>
          </a:xfrm>
          <a:custGeom>
            <a:avLst/>
            <a:gdLst/>
            <a:ahLst/>
            <a:cxnLst/>
            <a:rect l="l" t="t" r="r" b="b"/>
            <a:pathLst>
              <a:path w="55428" h="38318" extrusionOk="0">
                <a:moveTo>
                  <a:pt x="1417" y="0"/>
                </a:moveTo>
                <a:cubicBezTo>
                  <a:pt x="1062" y="892"/>
                  <a:pt x="0" y="1771"/>
                  <a:pt x="184" y="2833"/>
                </a:cubicBezTo>
                <a:cubicBezTo>
                  <a:pt x="1417" y="4080"/>
                  <a:pt x="2663" y="5142"/>
                  <a:pt x="2833" y="6912"/>
                </a:cubicBezTo>
                <a:cubicBezTo>
                  <a:pt x="3017" y="10100"/>
                  <a:pt x="1601" y="12933"/>
                  <a:pt x="1062" y="16120"/>
                </a:cubicBezTo>
                <a:cubicBezTo>
                  <a:pt x="708" y="18244"/>
                  <a:pt x="1062" y="20369"/>
                  <a:pt x="2479" y="22140"/>
                </a:cubicBezTo>
                <a:cubicBezTo>
                  <a:pt x="4743" y="24404"/>
                  <a:pt x="7457" y="26810"/>
                  <a:pt x="10738" y="26810"/>
                </a:cubicBezTo>
                <a:cubicBezTo>
                  <a:pt x="11049" y="26810"/>
                  <a:pt x="11365" y="26789"/>
                  <a:pt x="11686" y="26743"/>
                </a:cubicBezTo>
                <a:cubicBezTo>
                  <a:pt x="11870" y="26743"/>
                  <a:pt x="12224" y="26913"/>
                  <a:pt x="12394" y="26913"/>
                </a:cubicBezTo>
                <a:cubicBezTo>
                  <a:pt x="12489" y="26915"/>
                  <a:pt x="12584" y="26916"/>
                  <a:pt x="12679" y="26916"/>
                </a:cubicBezTo>
                <a:cubicBezTo>
                  <a:pt x="14381" y="26916"/>
                  <a:pt x="16069" y="26675"/>
                  <a:pt x="17706" y="26205"/>
                </a:cubicBezTo>
                <a:lnTo>
                  <a:pt x="18599" y="26205"/>
                </a:lnTo>
                <a:cubicBezTo>
                  <a:pt x="20358" y="25771"/>
                  <a:pt x="22116" y="25454"/>
                  <a:pt x="23972" y="25454"/>
                </a:cubicBezTo>
                <a:cubicBezTo>
                  <a:pt x="24358" y="25454"/>
                  <a:pt x="24748" y="25468"/>
                  <a:pt x="25143" y="25497"/>
                </a:cubicBezTo>
                <a:cubicBezTo>
                  <a:pt x="26035" y="25681"/>
                  <a:pt x="26913" y="26035"/>
                  <a:pt x="27806" y="26389"/>
                </a:cubicBezTo>
                <a:cubicBezTo>
                  <a:pt x="28868" y="27098"/>
                  <a:pt x="29746" y="27976"/>
                  <a:pt x="30639" y="28868"/>
                </a:cubicBezTo>
                <a:cubicBezTo>
                  <a:pt x="32764" y="31701"/>
                  <a:pt x="34888" y="34180"/>
                  <a:pt x="37891" y="35767"/>
                </a:cubicBezTo>
                <a:cubicBezTo>
                  <a:pt x="40129" y="36815"/>
                  <a:pt x="42523" y="37537"/>
                  <a:pt x="44974" y="37891"/>
                </a:cubicBezTo>
                <a:cubicBezTo>
                  <a:pt x="47560" y="38150"/>
                  <a:pt x="50056" y="38318"/>
                  <a:pt x="52594" y="38318"/>
                </a:cubicBezTo>
                <a:cubicBezTo>
                  <a:pt x="53531" y="38318"/>
                  <a:pt x="54473" y="38295"/>
                  <a:pt x="55428" y="38245"/>
                </a:cubicBezTo>
                <a:cubicBezTo>
                  <a:pt x="55073" y="36121"/>
                  <a:pt x="55428" y="34180"/>
                  <a:pt x="55243" y="32055"/>
                </a:cubicBezTo>
                <a:lnTo>
                  <a:pt x="55243" y="32055"/>
                </a:lnTo>
                <a:cubicBezTo>
                  <a:pt x="53770" y="32232"/>
                  <a:pt x="52294" y="32321"/>
                  <a:pt x="50817" y="32321"/>
                </a:cubicBezTo>
                <a:cubicBezTo>
                  <a:pt x="49340" y="32321"/>
                  <a:pt x="47863" y="32232"/>
                  <a:pt x="46390" y="32055"/>
                </a:cubicBezTo>
                <a:cubicBezTo>
                  <a:pt x="44266" y="31871"/>
                  <a:pt x="41617" y="32055"/>
                  <a:pt x="39846" y="30455"/>
                </a:cubicBezTo>
                <a:cubicBezTo>
                  <a:pt x="39754" y="30370"/>
                  <a:pt x="39665" y="30370"/>
                  <a:pt x="39577" y="30370"/>
                </a:cubicBezTo>
                <a:cubicBezTo>
                  <a:pt x="39488" y="30370"/>
                  <a:pt x="39400" y="30370"/>
                  <a:pt x="39308" y="30285"/>
                </a:cubicBezTo>
                <a:cubicBezTo>
                  <a:pt x="36475" y="27976"/>
                  <a:pt x="34350" y="25497"/>
                  <a:pt x="31701" y="23202"/>
                </a:cubicBezTo>
                <a:cubicBezTo>
                  <a:pt x="31609" y="23110"/>
                  <a:pt x="31521" y="23110"/>
                  <a:pt x="31432" y="23110"/>
                </a:cubicBezTo>
                <a:cubicBezTo>
                  <a:pt x="31344" y="23110"/>
                  <a:pt x="31255" y="23110"/>
                  <a:pt x="31163" y="23018"/>
                </a:cubicBezTo>
                <a:cubicBezTo>
                  <a:pt x="29365" y="21337"/>
                  <a:pt x="27071" y="20723"/>
                  <a:pt x="24683" y="20723"/>
                </a:cubicBezTo>
                <a:cubicBezTo>
                  <a:pt x="23307" y="20723"/>
                  <a:pt x="21900" y="20927"/>
                  <a:pt x="20539" y="21247"/>
                </a:cubicBezTo>
                <a:cubicBezTo>
                  <a:pt x="17636" y="22019"/>
                  <a:pt x="14860" y="22918"/>
                  <a:pt x="11872" y="22918"/>
                </a:cubicBezTo>
                <a:cubicBezTo>
                  <a:pt x="11405" y="22918"/>
                  <a:pt x="10933" y="22896"/>
                  <a:pt x="10454" y="22848"/>
                </a:cubicBezTo>
                <a:cubicBezTo>
                  <a:pt x="8610" y="22674"/>
                  <a:pt x="6464" y="21719"/>
                  <a:pt x="5632" y="19828"/>
                </a:cubicBezTo>
                <a:lnTo>
                  <a:pt x="5632" y="19828"/>
                </a:lnTo>
                <a:cubicBezTo>
                  <a:pt x="5642" y="19830"/>
                  <a:pt x="5654" y="19831"/>
                  <a:pt x="5666" y="19831"/>
                </a:cubicBezTo>
                <a:cubicBezTo>
                  <a:pt x="5640" y="19798"/>
                  <a:pt x="5615" y="19764"/>
                  <a:pt x="5590" y="19730"/>
                </a:cubicBezTo>
                <a:lnTo>
                  <a:pt x="5590" y="19730"/>
                </a:lnTo>
                <a:cubicBezTo>
                  <a:pt x="5556" y="19648"/>
                  <a:pt x="5525" y="19563"/>
                  <a:pt x="5496" y="19477"/>
                </a:cubicBezTo>
                <a:lnTo>
                  <a:pt x="5496" y="19477"/>
                </a:lnTo>
                <a:cubicBezTo>
                  <a:pt x="5496" y="19519"/>
                  <a:pt x="5496" y="19561"/>
                  <a:pt x="5498" y="19601"/>
                </a:cubicBezTo>
                <a:lnTo>
                  <a:pt x="5498" y="19601"/>
                </a:lnTo>
                <a:cubicBezTo>
                  <a:pt x="4434" y="18042"/>
                  <a:pt x="4442" y="16027"/>
                  <a:pt x="4604" y="14165"/>
                </a:cubicBezTo>
                <a:cubicBezTo>
                  <a:pt x="4958" y="11870"/>
                  <a:pt x="5666" y="9745"/>
                  <a:pt x="6020" y="7437"/>
                </a:cubicBezTo>
                <a:cubicBezTo>
                  <a:pt x="6558" y="4080"/>
                  <a:pt x="4080" y="1601"/>
                  <a:pt x="1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3"/>
          <p:cNvGrpSpPr/>
          <p:nvPr/>
        </p:nvGrpSpPr>
        <p:grpSpPr>
          <a:xfrm>
            <a:off x="7395743" y="-64706"/>
            <a:ext cx="1083658" cy="1059176"/>
            <a:chOff x="6637118" y="773056"/>
            <a:chExt cx="1083658" cy="1059176"/>
          </a:xfrm>
        </p:grpSpPr>
        <p:sp>
          <p:nvSpPr>
            <p:cNvPr id="248" name="Google Shape;248;p3"/>
            <p:cNvSpPr/>
            <p:nvPr/>
          </p:nvSpPr>
          <p:spPr>
            <a:xfrm>
              <a:off x="7034070" y="773056"/>
              <a:ext cx="257457" cy="6159"/>
            </a:xfrm>
            <a:custGeom>
              <a:avLst/>
              <a:gdLst/>
              <a:ahLst/>
              <a:cxnLst/>
              <a:rect l="l" t="t" r="r" b="b"/>
              <a:pathLst>
                <a:path w="4180" h="100" fill="none" extrusionOk="0">
                  <a:moveTo>
                    <a:pt x="4179" y="0"/>
                  </a:moveTo>
                  <a:lnTo>
                    <a:pt x="3089" y="0"/>
                  </a:lnTo>
                  <a:cubicBezTo>
                    <a:pt x="1757" y="0"/>
                    <a:pt x="780" y="43"/>
                    <a:pt x="1" y="99"/>
                  </a:cubicBezTo>
                  <a:lnTo>
                    <a:pt x="1" y="99"/>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a:off x="6874427" y="838466"/>
              <a:ext cx="602929" cy="14043"/>
            </a:xfrm>
            <a:custGeom>
              <a:avLst/>
              <a:gdLst/>
              <a:ahLst/>
              <a:cxnLst/>
              <a:rect l="l" t="t" r="r" b="b"/>
              <a:pathLst>
                <a:path w="9789" h="228" fill="none" extrusionOk="0">
                  <a:moveTo>
                    <a:pt x="9788" y="199"/>
                  </a:moveTo>
                  <a:lnTo>
                    <a:pt x="9788" y="199"/>
                  </a:lnTo>
                  <a:cubicBezTo>
                    <a:pt x="8429" y="57"/>
                    <a:pt x="7055" y="1"/>
                    <a:pt x="5681" y="15"/>
                  </a:cubicBezTo>
                  <a:cubicBezTo>
                    <a:pt x="2706" y="15"/>
                    <a:pt x="1587" y="128"/>
                    <a:pt x="0" y="227"/>
                  </a:cubicBezTo>
                  <a:lnTo>
                    <a:pt x="0" y="227"/>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a:off x="6786291" y="910034"/>
              <a:ext cx="766088" cy="15768"/>
            </a:xfrm>
            <a:custGeom>
              <a:avLst/>
              <a:gdLst/>
              <a:ahLst/>
              <a:cxnLst/>
              <a:rect l="l" t="t" r="r" b="b"/>
              <a:pathLst>
                <a:path w="12438" h="256" fill="none" extrusionOk="0">
                  <a:moveTo>
                    <a:pt x="12438" y="0"/>
                  </a:moveTo>
                  <a:cubicBezTo>
                    <a:pt x="11021" y="43"/>
                    <a:pt x="9860" y="85"/>
                    <a:pt x="7112" y="85"/>
                  </a:cubicBezTo>
                  <a:cubicBezTo>
                    <a:pt x="3330" y="85"/>
                    <a:pt x="2550" y="199"/>
                    <a:pt x="1" y="255"/>
                  </a:cubicBezTo>
                  <a:lnTo>
                    <a:pt x="1" y="255"/>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a:off x="6752293" y="963249"/>
              <a:ext cx="848929" cy="22728"/>
            </a:xfrm>
            <a:custGeom>
              <a:avLst/>
              <a:gdLst/>
              <a:ahLst/>
              <a:cxnLst/>
              <a:rect l="l" t="t" r="r" b="b"/>
              <a:pathLst>
                <a:path w="13783" h="369" fill="none" extrusionOk="0">
                  <a:moveTo>
                    <a:pt x="13783" y="14"/>
                  </a:moveTo>
                  <a:cubicBezTo>
                    <a:pt x="11941" y="142"/>
                    <a:pt x="10907" y="369"/>
                    <a:pt x="7664" y="369"/>
                  </a:cubicBezTo>
                  <a:cubicBezTo>
                    <a:pt x="3627" y="369"/>
                    <a:pt x="3003" y="85"/>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a:off x="6697293" y="1033031"/>
              <a:ext cx="951050" cy="13119"/>
            </a:xfrm>
            <a:custGeom>
              <a:avLst/>
              <a:gdLst/>
              <a:ahLst/>
              <a:cxnLst/>
              <a:rect l="l" t="t" r="r" b="b"/>
              <a:pathLst>
                <a:path w="15441" h="213" fill="none" extrusionOk="0">
                  <a:moveTo>
                    <a:pt x="15441" y="0"/>
                  </a:moveTo>
                  <a:lnTo>
                    <a:pt x="8557" y="0"/>
                  </a:lnTo>
                  <a:cubicBezTo>
                    <a:pt x="4123" y="0"/>
                    <a:pt x="3811" y="199"/>
                    <a:pt x="1" y="21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a:off x="6665881" y="1074913"/>
              <a:ext cx="1004266" cy="41082"/>
            </a:xfrm>
            <a:custGeom>
              <a:avLst/>
              <a:gdLst/>
              <a:ahLst/>
              <a:cxnLst/>
              <a:rect l="l" t="t" r="r" b="b"/>
              <a:pathLst>
                <a:path w="16305" h="667" fill="none" extrusionOk="0">
                  <a:moveTo>
                    <a:pt x="16305" y="0"/>
                  </a:moveTo>
                  <a:lnTo>
                    <a:pt x="16305" y="0"/>
                  </a:lnTo>
                  <a:cubicBezTo>
                    <a:pt x="13656" y="114"/>
                    <a:pt x="12919" y="425"/>
                    <a:pt x="9067" y="425"/>
                  </a:cubicBezTo>
                  <a:cubicBezTo>
                    <a:pt x="4463" y="425"/>
                    <a:pt x="4307" y="652"/>
                    <a:pt x="1" y="666"/>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a:off x="6657197" y="1138597"/>
              <a:ext cx="1047011" cy="31474"/>
            </a:xfrm>
            <a:custGeom>
              <a:avLst/>
              <a:gdLst/>
              <a:ahLst/>
              <a:cxnLst/>
              <a:rect l="l" t="t" r="r" b="b"/>
              <a:pathLst>
                <a:path w="16999" h="511" fill="none" extrusionOk="0">
                  <a:moveTo>
                    <a:pt x="16998" y="510"/>
                  </a:moveTo>
                  <a:cubicBezTo>
                    <a:pt x="13882" y="397"/>
                    <a:pt x="13315" y="0"/>
                    <a:pt x="9208" y="0"/>
                  </a:cubicBezTo>
                  <a:cubicBezTo>
                    <a:pt x="4561" y="0"/>
                    <a:pt x="4448" y="43"/>
                    <a:pt x="0" y="4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
            <p:cNvSpPr/>
            <p:nvPr/>
          </p:nvSpPr>
          <p:spPr>
            <a:xfrm>
              <a:off x="6637118" y="1210104"/>
              <a:ext cx="1077561" cy="16692"/>
            </a:xfrm>
            <a:custGeom>
              <a:avLst/>
              <a:gdLst/>
              <a:ahLst/>
              <a:cxnLst/>
              <a:rect l="l" t="t" r="r" b="b"/>
              <a:pathLst>
                <a:path w="17495" h="271" fill="none" extrusionOk="0">
                  <a:moveTo>
                    <a:pt x="1" y="270"/>
                  </a:moveTo>
                  <a:lnTo>
                    <a:pt x="1" y="270"/>
                  </a:lnTo>
                  <a:cubicBezTo>
                    <a:pt x="4760" y="270"/>
                    <a:pt x="4760" y="1"/>
                    <a:pt x="9519" y="1"/>
                  </a:cubicBezTo>
                  <a:cubicBezTo>
                    <a:pt x="13698" y="1"/>
                    <a:pt x="14222" y="157"/>
                    <a:pt x="17494" y="199"/>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a:off x="6637118" y="1277300"/>
              <a:ext cx="1083658" cy="20141"/>
            </a:xfrm>
            <a:custGeom>
              <a:avLst/>
              <a:gdLst/>
              <a:ahLst/>
              <a:cxnLst/>
              <a:rect l="l" t="t" r="r" b="b"/>
              <a:pathLst>
                <a:path w="17594" h="327" fill="none" extrusionOk="0">
                  <a:moveTo>
                    <a:pt x="17593" y="29"/>
                  </a:moveTo>
                  <a:cubicBezTo>
                    <a:pt x="14236" y="86"/>
                    <a:pt x="13755" y="326"/>
                    <a:pt x="9534" y="326"/>
                  </a:cubicBezTo>
                  <a:cubicBezTo>
                    <a:pt x="4760" y="326"/>
                    <a:pt x="4760" y="1"/>
                    <a:pt x="1"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a:off x="6637118" y="1314809"/>
              <a:ext cx="1083658" cy="17554"/>
            </a:xfrm>
            <a:custGeom>
              <a:avLst/>
              <a:gdLst/>
              <a:ahLst/>
              <a:cxnLst/>
              <a:rect l="l" t="t" r="r" b="b"/>
              <a:pathLst>
                <a:path w="17594" h="285" fill="none" extrusionOk="0">
                  <a:moveTo>
                    <a:pt x="17593" y="284"/>
                  </a:moveTo>
                  <a:lnTo>
                    <a:pt x="9534" y="284"/>
                  </a:lnTo>
                  <a:cubicBezTo>
                    <a:pt x="4760" y="284"/>
                    <a:pt x="4760" y="1"/>
                    <a:pt x="1"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637118" y="1382866"/>
              <a:ext cx="1078423" cy="18416"/>
            </a:xfrm>
            <a:custGeom>
              <a:avLst/>
              <a:gdLst/>
              <a:ahLst/>
              <a:cxnLst/>
              <a:rect l="l" t="t" r="r" b="b"/>
              <a:pathLst>
                <a:path w="17509" h="299" fill="none" extrusionOk="0">
                  <a:moveTo>
                    <a:pt x="1" y="298"/>
                  </a:moveTo>
                  <a:lnTo>
                    <a:pt x="57" y="298"/>
                  </a:lnTo>
                  <a:cubicBezTo>
                    <a:pt x="4760" y="298"/>
                    <a:pt x="4788" y="86"/>
                    <a:pt x="9534" y="86"/>
                  </a:cubicBezTo>
                  <a:cubicBezTo>
                    <a:pt x="13712" y="86"/>
                    <a:pt x="14222" y="15"/>
                    <a:pt x="17508"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652824" y="1443102"/>
              <a:ext cx="1042638" cy="28825"/>
            </a:xfrm>
            <a:custGeom>
              <a:avLst/>
              <a:gdLst/>
              <a:ahLst/>
              <a:cxnLst/>
              <a:rect l="l" t="t" r="r" b="b"/>
              <a:pathLst>
                <a:path w="16928" h="468" fill="none" extrusionOk="0">
                  <a:moveTo>
                    <a:pt x="16928" y="467"/>
                  </a:moveTo>
                  <a:cubicBezTo>
                    <a:pt x="13925" y="354"/>
                    <a:pt x="13316" y="0"/>
                    <a:pt x="9279" y="0"/>
                  </a:cubicBezTo>
                  <a:cubicBezTo>
                    <a:pt x="4604" y="0"/>
                    <a:pt x="4505" y="198"/>
                    <a:pt x="0" y="212"/>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6675489" y="1496316"/>
              <a:ext cx="998168" cy="33198"/>
            </a:xfrm>
            <a:custGeom>
              <a:avLst/>
              <a:gdLst/>
              <a:ahLst/>
              <a:cxnLst/>
              <a:rect l="l" t="t" r="r" b="b"/>
              <a:pathLst>
                <a:path w="16206" h="539" fill="none" extrusionOk="0">
                  <a:moveTo>
                    <a:pt x="16206" y="538"/>
                  </a:moveTo>
                  <a:cubicBezTo>
                    <a:pt x="13500" y="397"/>
                    <a:pt x="12778" y="0"/>
                    <a:pt x="8911" y="0"/>
                  </a:cubicBezTo>
                  <a:cubicBezTo>
                    <a:pt x="4364" y="0"/>
                    <a:pt x="4151" y="340"/>
                    <a:pt x="1" y="368"/>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a:off x="6698216" y="1566099"/>
              <a:ext cx="953637" cy="22728"/>
            </a:xfrm>
            <a:custGeom>
              <a:avLst/>
              <a:gdLst/>
              <a:ahLst/>
              <a:cxnLst/>
              <a:rect l="l" t="t" r="r" b="b"/>
              <a:pathLst>
                <a:path w="15483" h="369" fill="none" extrusionOk="0">
                  <a:moveTo>
                    <a:pt x="15482" y="99"/>
                  </a:moveTo>
                  <a:cubicBezTo>
                    <a:pt x="13060" y="184"/>
                    <a:pt x="12239" y="369"/>
                    <a:pt x="8542" y="369"/>
                  </a:cubicBezTo>
                  <a:cubicBezTo>
                    <a:pt x="4136" y="369"/>
                    <a:pt x="3796" y="43"/>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a:off x="6762763" y="1642841"/>
              <a:ext cx="841107" cy="16630"/>
            </a:xfrm>
            <a:custGeom>
              <a:avLst/>
              <a:gdLst/>
              <a:ahLst/>
              <a:cxnLst/>
              <a:rect l="l" t="t" r="r" b="b"/>
              <a:pathLst>
                <a:path w="13656" h="270" fill="none" extrusionOk="0">
                  <a:moveTo>
                    <a:pt x="13655" y="1"/>
                  </a:moveTo>
                  <a:cubicBezTo>
                    <a:pt x="11786" y="100"/>
                    <a:pt x="10766" y="270"/>
                    <a:pt x="7494" y="270"/>
                  </a:cubicBezTo>
                  <a:lnTo>
                    <a:pt x="0" y="270"/>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6802859" y="1688233"/>
              <a:ext cx="748657" cy="13119"/>
            </a:xfrm>
            <a:custGeom>
              <a:avLst/>
              <a:gdLst/>
              <a:ahLst/>
              <a:cxnLst/>
              <a:rect l="l" t="t" r="r" b="b"/>
              <a:pathLst>
                <a:path w="12155" h="213" fill="none" extrusionOk="0">
                  <a:moveTo>
                    <a:pt x="12154" y="199"/>
                  </a:moveTo>
                  <a:cubicBezTo>
                    <a:pt x="10752" y="114"/>
                    <a:pt x="9591" y="0"/>
                    <a:pt x="6843" y="0"/>
                  </a:cubicBezTo>
                  <a:cubicBezTo>
                    <a:pt x="3188" y="0"/>
                    <a:pt x="2338" y="156"/>
                    <a:pt x="1" y="21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6884035" y="1764975"/>
              <a:ext cx="567144" cy="11456"/>
            </a:xfrm>
            <a:custGeom>
              <a:avLst/>
              <a:gdLst/>
              <a:ahLst/>
              <a:cxnLst/>
              <a:rect l="l" t="t" r="r" b="b"/>
              <a:pathLst>
                <a:path w="9208" h="186" fill="none" extrusionOk="0">
                  <a:moveTo>
                    <a:pt x="9207" y="185"/>
                  </a:moveTo>
                  <a:cubicBezTo>
                    <a:pt x="8287" y="157"/>
                    <a:pt x="7210" y="143"/>
                    <a:pt x="5525" y="143"/>
                  </a:cubicBezTo>
                  <a:cubicBezTo>
                    <a:pt x="2649" y="143"/>
                    <a:pt x="1502" y="72"/>
                    <a:pt x="0" y="1"/>
                  </a:cubicBezTo>
                  <a:lnTo>
                    <a:pt x="0" y="1"/>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7012267" y="1824349"/>
              <a:ext cx="303651" cy="7884"/>
            </a:xfrm>
            <a:custGeom>
              <a:avLst/>
              <a:gdLst/>
              <a:ahLst/>
              <a:cxnLst/>
              <a:rect l="l" t="t" r="r" b="b"/>
              <a:pathLst>
                <a:path w="4930" h="128" fill="none" extrusionOk="0">
                  <a:moveTo>
                    <a:pt x="4930" y="128"/>
                  </a:moveTo>
                  <a:lnTo>
                    <a:pt x="3443" y="128"/>
                  </a:lnTo>
                  <a:cubicBezTo>
                    <a:pt x="1899" y="128"/>
                    <a:pt x="865" y="71"/>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3"/>
          <p:cNvGrpSpPr/>
          <p:nvPr/>
        </p:nvGrpSpPr>
        <p:grpSpPr>
          <a:xfrm>
            <a:off x="8314923" y="-573943"/>
            <a:ext cx="848050" cy="526114"/>
            <a:chOff x="8314923" y="-573943"/>
            <a:chExt cx="848050" cy="526114"/>
          </a:xfrm>
        </p:grpSpPr>
        <p:sp>
          <p:nvSpPr>
            <p:cNvPr id="267" name="Google Shape;267;p3"/>
            <p:cNvSpPr/>
            <p:nvPr/>
          </p:nvSpPr>
          <p:spPr>
            <a:xfrm>
              <a:off x="8888086" y="-573943"/>
              <a:ext cx="274887" cy="275750"/>
            </a:xfrm>
            <a:custGeom>
              <a:avLst/>
              <a:gdLst/>
              <a:ahLst/>
              <a:cxnLst/>
              <a:rect l="l" t="t" r="r" b="b"/>
              <a:pathLst>
                <a:path w="4463" h="4477" extrusionOk="0">
                  <a:moveTo>
                    <a:pt x="2225" y="0"/>
                  </a:moveTo>
                  <a:lnTo>
                    <a:pt x="1800" y="1799"/>
                  </a:lnTo>
                  <a:lnTo>
                    <a:pt x="1" y="2239"/>
                  </a:lnTo>
                  <a:lnTo>
                    <a:pt x="1800" y="2678"/>
                  </a:lnTo>
                  <a:lnTo>
                    <a:pt x="2225" y="4477"/>
                  </a:lnTo>
                  <a:lnTo>
                    <a:pt x="2664" y="2678"/>
                  </a:lnTo>
                  <a:lnTo>
                    <a:pt x="4463" y="2239"/>
                  </a:lnTo>
                  <a:lnTo>
                    <a:pt x="2664" y="1799"/>
                  </a:lnTo>
                  <a:lnTo>
                    <a:pt x="22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8314923" y="-268576"/>
              <a:ext cx="220809" cy="220748"/>
            </a:xfrm>
            <a:custGeom>
              <a:avLst/>
              <a:gdLst/>
              <a:ahLst/>
              <a:cxnLst/>
              <a:rect l="l" t="t" r="r" b="b"/>
              <a:pathLst>
                <a:path w="3585" h="3584" extrusionOk="0">
                  <a:moveTo>
                    <a:pt x="1785" y="0"/>
                  </a:moveTo>
                  <a:lnTo>
                    <a:pt x="1445" y="1445"/>
                  </a:lnTo>
                  <a:lnTo>
                    <a:pt x="0" y="1799"/>
                  </a:lnTo>
                  <a:lnTo>
                    <a:pt x="1445" y="2139"/>
                  </a:lnTo>
                  <a:lnTo>
                    <a:pt x="1785" y="3584"/>
                  </a:lnTo>
                  <a:lnTo>
                    <a:pt x="2139" y="2139"/>
                  </a:lnTo>
                  <a:lnTo>
                    <a:pt x="3584" y="1799"/>
                  </a:lnTo>
                  <a:lnTo>
                    <a:pt x="2139" y="1445"/>
                  </a:lnTo>
                  <a:lnTo>
                    <a:pt x="17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3"/>
          <p:cNvGrpSpPr/>
          <p:nvPr/>
        </p:nvGrpSpPr>
        <p:grpSpPr>
          <a:xfrm>
            <a:off x="7781895" y="4205866"/>
            <a:ext cx="3002142" cy="3436677"/>
            <a:chOff x="5657395" y="3165241"/>
            <a:chExt cx="3002142" cy="3436677"/>
          </a:xfrm>
        </p:grpSpPr>
        <p:sp>
          <p:nvSpPr>
            <p:cNvPr id="270" name="Google Shape;270;p3"/>
            <p:cNvSpPr/>
            <p:nvPr/>
          </p:nvSpPr>
          <p:spPr>
            <a:xfrm>
              <a:off x="5657395" y="3165241"/>
              <a:ext cx="3002142" cy="3436677"/>
            </a:xfrm>
            <a:custGeom>
              <a:avLst/>
              <a:gdLst/>
              <a:ahLst/>
              <a:cxnLst/>
              <a:rect l="l" t="t" r="r" b="b"/>
              <a:pathLst>
                <a:path w="48742" h="55797" fill="none" extrusionOk="0">
                  <a:moveTo>
                    <a:pt x="41079" y="15695"/>
                  </a:moveTo>
                  <a:cubicBezTo>
                    <a:pt x="44124" y="19647"/>
                    <a:pt x="46957" y="24024"/>
                    <a:pt x="47878" y="29010"/>
                  </a:cubicBezTo>
                  <a:cubicBezTo>
                    <a:pt x="48742" y="33614"/>
                    <a:pt x="48133" y="39039"/>
                    <a:pt x="46206" y="43331"/>
                  </a:cubicBezTo>
                  <a:cubicBezTo>
                    <a:pt x="42113" y="52482"/>
                    <a:pt x="30639" y="55796"/>
                    <a:pt x="21814" y="51646"/>
                  </a:cubicBezTo>
                  <a:cubicBezTo>
                    <a:pt x="17338" y="49550"/>
                    <a:pt x="13882" y="46065"/>
                    <a:pt x="10624" y="42425"/>
                  </a:cubicBezTo>
                  <a:cubicBezTo>
                    <a:pt x="7168" y="38543"/>
                    <a:pt x="4377" y="33713"/>
                    <a:pt x="2026" y="29110"/>
                  </a:cubicBezTo>
                  <a:cubicBezTo>
                    <a:pt x="893" y="26914"/>
                    <a:pt x="0" y="24492"/>
                    <a:pt x="425" y="21985"/>
                  </a:cubicBezTo>
                  <a:cubicBezTo>
                    <a:pt x="822" y="19690"/>
                    <a:pt x="2139" y="17707"/>
                    <a:pt x="3570" y="15936"/>
                  </a:cubicBezTo>
                  <a:cubicBezTo>
                    <a:pt x="5071" y="14066"/>
                    <a:pt x="6417" y="12182"/>
                    <a:pt x="8003" y="10384"/>
                  </a:cubicBezTo>
                  <a:cubicBezTo>
                    <a:pt x="8811" y="9449"/>
                    <a:pt x="9732" y="8698"/>
                    <a:pt x="10624" y="7848"/>
                  </a:cubicBezTo>
                  <a:cubicBezTo>
                    <a:pt x="11502" y="6998"/>
                    <a:pt x="12324" y="6233"/>
                    <a:pt x="13443" y="5610"/>
                  </a:cubicBezTo>
                  <a:cubicBezTo>
                    <a:pt x="23613" y="1"/>
                    <a:pt x="34860" y="7777"/>
                    <a:pt x="41079" y="15695"/>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5797822" y="3388569"/>
              <a:ext cx="2689868" cy="2955947"/>
            </a:xfrm>
            <a:custGeom>
              <a:avLst/>
              <a:gdLst/>
              <a:ahLst/>
              <a:cxnLst/>
              <a:rect l="l" t="t" r="r" b="b"/>
              <a:pathLst>
                <a:path w="43672" h="47992" fill="none" extrusionOk="0">
                  <a:moveTo>
                    <a:pt x="43232" y="23401"/>
                  </a:moveTo>
                  <a:cubicBezTo>
                    <a:pt x="43232" y="28331"/>
                    <a:pt x="43671" y="33487"/>
                    <a:pt x="41320" y="38034"/>
                  </a:cubicBezTo>
                  <a:cubicBezTo>
                    <a:pt x="39578" y="41433"/>
                    <a:pt x="36433" y="43941"/>
                    <a:pt x="32849" y="45173"/>
                  </a:cubicBezTo>
                  <a:cubicBezTo>
                    <a:pt x="24747" y="47992"/>
                    <a:pt x="16956" y="44210"/>
                    <a:pt x="11460" y="38218"/>
                  </a:cubicBezTo>
                  <a:cubicBezTo>
                    <a:pt x="8585" y="35073"/>
                    <a:pt x="6403" y="31390"/>
                    <a:pt x="3825" y="28090"/>
                  </a:cubicBezTo>
                  <a:cubicBezTo>
                    <a:pt x="2409" y="26277"/>
                    <a:pt x="1049" y="23897"/>
                    <a:pt x="553" y="21631"/>
                  </a:cubicBezTo>
                  <a:cubicBezTo>
                    <a:pt x="1" y="19039"/>
                    <a:pt x="553" y="16829"/>
                    <a:pt x="1828" y="14577"/>
                  </a:cubicBezTo>
                  <a:cubicBezTo>
                    <a:pt x="6063" y="7083"/>
                    <a:pt x="13882" y="1"/>
                    <a:pt x="23118" y="2168"/>
                  </a:cubicBezTo>
                  <a:cubicBezTo>
                    <a:pt x="28217" y="3372"/>
                    <a:pt x="31999" y="7041"/>
                    <a:pt x="35512" y="10695"/>
                  </a:cubicBezTo>
                  <a:cubicBezTo>
                    <a:pt x="36433" y="11630"/>
                    <a:pt x="37283" y="12608"/>
                    <a:pt x="38090" y="13628"/>
                  </a:cubicBezTo>
                  <a:cubicBezTo>
                    <a:pt x="38799" y="14548"/>
                    <a:pt x="39833" y="15483"/>
                    <a:pt x="40371" y="16489"/>
                  </a:cubicBezTo>
                  <a:cubicBezTo>
                    <a:pt x="41575" y="18727"/>
                    <a:pt x="43020" y="20767"/>
                    <a:pt x="43232" y="23401"/>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5927840" y="3579624"/>
              <a:ext cx="2380119" cy="2472631"/>
            </a:xfrm>
            <a:custGeom>
              <a:avLst/>
              <a:gdLst/>
              <a:ahLst/>
              <a:cxnLst/>
              <a:rect l="l" t="t" r="r" b="b"/>
              <a:pathLst>
                <a:path w="38643" h="40145" fill="none" extrusionOk="0">
                  <a:moveTo>
                    <a:pt x="38642" y="20653"/>
                  </a:moveTo>
                  <a:cubicBezTo>
                    <a:pt x="38642" y="24719"/>
                    <a:pt x="38586" y="29124"/>
                    <a:pt x="36702" y="32807"/>
                  </a:cubicBezTo>
                  <a:cubicBezTo>
                    <a:pt x="35030" y="36107"/>
                    <a:pt x="31291" y="38402"/>
                    <a:pt x="27750" y="39181"/>
                  </a:cubicBezTo>
                  <a:cubicBezTo>
                    <a:pt x="23429" y="40144"/>
                    <a:pt x="19137" y="39153"/>
                    <a:pt x="15469" y="36759"/>
                  </a:cubicBezTo>
                  <a:cubicBezTo>
                    <a:pt x="12423" y="34762"/>
                    <a:pt x="9533" y="32396"/>
                    <a:pt x="7239" y="29648"/>
                  </a:cubicBezTo>
                  <a:cubicBezTo>
                    <a:pt x="4788" y="26688"/>
                    <a:pt x="2323" y="23543"/>
                    <a:pt x="1190" y="19804"/>
                  </a:cubicBezTo>
                  <a:cubicBezTo>
                    <a:pt x="0" y="15908"/>
                    <a:pt x="609" y="12424"/>
                    <a:pt x="3103" y="9222"/>
                  </a:cubicBezTo>
                  <a:cubicBezTo>
                    <a:pt x="5284" y="6432"/>
                    <a:pt x="8174" y="2791"/>
                    <a:pt x="11573" y="1474"/>
                  </a:cubicBezTo>
                  <a:cubicBezTo>
                    <a:pt x="15369" y="1"/>
                    <a:pt x="19151" y="58"/>
                    <a:pt x="22933" y="1602"/>
                  </a:cubicBezTo>
                  <a:cubicBezTo>
                    <a:pt x="26645" y="3131"/>
                    <a:pt x="29704" y="5894"/>
                    <a:pt x="32141" y="9052"/>
                  </a:cubicBezTo>
                  <a:cubicBezTo>
                    <a:pt x="32792" y="9874"/>
                    <a:pt x="33529" y="10540"/>
                    <a:pt x="34166" y="11404"/>
                  </a:cubicBezTo>
                  <a:cubicBezTo>
                    <a:pt x="34832" y="12310"/>
                    <a:pt x="35484" y="13231"/>
                    <a:pt x="36079" y="14180"/>
                  </a:cubicBezTo>
                  <a:cubicBezTo>
                    <a:pt x="37325" y="16163"/>
                    <a:pt x="38331" y="18316"/>
                    <a:pt x="38642" y="2065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5954878" y="3604937"/>
              <a:ext cx="2209138" cy="2332138"/>
            </a:xfrm>
            <a:custGeom>
              <a:avLst/>
              <a:gdLst/>
              <a:ahLst/>
              <a:cxnLst/>
              <a:rect l="l" t="t" r="r" b="b"/>
              <a:pathLst>
                <a:path w="35867" h="37864" fill="none" extrusionOk="0">
                  <a:moveTo>
                    <a:pt x="35725" y="20412"/>
                  </a:moveTo>
                  <a:cubicBezTo>
                    <a:pt x="35569" y="25809"/>
                    <a:pt x="33402" y="32283"/>
                    <a:pt x="28260" y="34875"/>
                  </a:cubicBezTo>
                  <a:cubicBezTo>
                    <a:pt x="22339" y="37864"/>
                    <a:pt x="15157" y="33671"/>
                    <a:pt x="10908" y="29591"/>
                  </a:cubicBezTo>
                  <a:cubicBezTo>
                    <a:pt x="6148" y="25002"/>
                    <a:pt x="1" y="17480"/>
                    <a:pt x="3528" y="10610"/>
                  </a:cubicBezTo>
                  <a:cubicBezTo>
                    <a:pt x="6786" y="4264"/>
                    <a:pt x="14066" y="1"/>
                    <a:pt x="21135" y="2579"/>
                  </a:cubicBezTo>
                  <a:cubicBezTo>
                    <a:pt x="24917" y="3953"/>
                    <a:pt x="28019" y="6857"/>
                    <a:pt x="30668" y="9803"/>
                  </a:cubicBezTo>
                  <a:cubicBezTo>
                    <a:pt x="33317" y="12749"/>
                    <a:pt x="35866" y="16276"/>
                    <a:pt x="35725" y="20412"/>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6158128" y="3751523"/>
              <a:ext cx="1868901" cy="1899390"/>
            </a:xfrm>
            <a:custGeom>
              <a:avLst/>
              <a:gdLst/>
              <a:ahLst/>
              <a:cxnLst/>
              <a:rect l="l" t="t" r="r" b="b"/>
              <a:pathLst>
                <a:path w="30343" h="30838" fill="none" extrusionOk="0">
                  <a:moveTo>
                    <a:pt x="30116" y="18387"/>
                  </a:moveTo>
                  <a:cubicBezTo>
                    <a:pt x="29209" y="23571"/>
                    <a:pt x="26787" y="30087"/>
                    <a:pt x="20597" y="30469"/>
                  </a:cubicBezTo>
                  <a:cubicBezTo>
                    <a:pt x="14633" y="30838"/>
                    <a:pt x="8939" y="25866"/>
                    <a:pt x="5610" y="21418"/>
                  </a:cubicBezTo>
                  <a:cubicBezTo>
                    <a:pt x="1942" y="16531"/>
                    <a:pt x="1" y="10341"/>
                    <a:pt x="4491" y="5298"/>
                  </a:cubicBezTo>
                  <a:cubicBezTo>
                    <a:pt x="8132" y="1219"/>
                    <a:pt x="13783" y="0"/>
                    <a:pt x="18614" y="2564"/>
                  </a:cubicBezTo>
                  <a:cubicBezTo>
                    <a:pt x="21503" y="4094"/>
                    <a:pt x="23926" y="6361"/>
                    <a:pt x="25994" y="8882"/>
                  </a:cubicBezTo>
                  <a:cubicBezTo>
                    <a:pt x="27127" y="10256"/>
                    <a:pt x="28175" y="11715"/>
                    <a:pt x="28883" y="13358"/>
                  </a:cubicBezTo>
                  <a:cubicBezTo>
                    <a:pt x="29521" y="14789"/>
                    <a:pt x="30342" y="16814"/>
                    <a:pt x="30116" y="1838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6303851" y="3878893"/>
              <a:ext cx="1564388" cy="1587054"/>
            </a:xfrm>
            <a:custGeom>
              <a:avLst/>
              <a:gdLst/>
              <a:ahLst/>
              <a:cxnLst/>
              <a:rect l="l" t="t" r="r" b="b"/>
              <a:pathLst>
                <a:path w="25399" h="25767" fill="none" extrusionOk="0">
                  <a:moveTo>
                    <a:pt x="25271" y="16503"/>
                  </a:moveTo>
                  <a:cubicBezTo>
                    <a:pt x="24931" y="18882"/>
                    <a:pt x="24378" y="21914"/>
                    <a:pt x="22523" y="23642"/>
                  </a:cubicBezTo>
                  <a:cubicBezTo>
                    <a:pt x="20880" y="25172"/>
                    <a:pt x="18316" y="25767"/>
                    <a:pt x="16134" y="25526"/>
                  </a:cubicBezTo>
                  <a:cubicBezTo>
                    <a:pt x="11687" y="25044"/>
                    <a:pt x="7239" y="21489"/>
                    <a:pt x="4675" y="17976"/>
                  </a:cubicBezTo>
                  <a:cubicBezTo>
                    <a:pt x="1714" y="13925"/>
                    <a:pt x="0" y="8811"/>
                    <a:pt x="3301" y="4406"/>
                  </a:cubicBezTo>
                  <a:cubicBezTo>
                    <a:pt x="6616" y="1"/>
                    <a:pt x="12437" y="86"/>
                    <a:pt x="16772" y="2848"/>
                  </a:cubicBezTo>
                  <a:cubicBezTo>
                    <a:pt x="19194" y="4392"/>
                    <a:pt x="20851" y="6686"/>
                    <a:pt x="22480" y="9009"/>
                  </a:cubicBezTo>
                  <a:cubicBezTo>
                    <a:pt x="24024" y="11219"/>
                    <a:pt x="25398" y="13712"/>
                    <a:pt x="25271" y="1650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6488808" y="3979224"/>
              <a:ext cx="1270345" cy="1300033"/>
            </a:xfrm>
            <a:custGeom>
              <a:avLst/>
              <a:gdLst/>
              <a:ahLst/>
              <a:cxnLst/>
              <a:rect l="l" t="t" r="r" b="b"/>
              <a:pathLst>
                <a:path w="20625" h="21107" fill="none" extrusionOk="0">
                  <a:moveTo>
                    <a:pt x="19973" y="15044"/>
                  </a:moveTo>
                  <a:cubicBezTo>
                    <a:pt x="19704" y="16956"/>
                    <a:pt x="18287" y="18897"/>
                    <a:pt x="16602" y="19931"/>
                  </a:cubicBezTo>
                  <a:cubicBezTo>
                    <a:pt x="14661" y="21106"/>
                    <a:pt x="12296" y="20922"/>
                    <a:pt x="10256" y="20101"/>
                  </a:cubicBezTo>
                  <a:cubicBezTo>
                    <a:pt x="6630" y="18642"/>
                    <a:pt x="3783" y="15752"/>
                    <a:pt x="2026" y="12282"/>
                  </a:cubicBezTo>
                  <a:cubicBezTo>
                    <a:pt x="610" y="9519"/>
                    <a:pt x="0" y="5992"/>
                    <a:pt x="1998" y="3315"/>
                  </a:cubicBezTo>
                  <a:cubicBezTo>
                    <a:pt x="4462" y="1"/>
                    <a:pt x="9463" y="1389"/>
                    <a:pt x="12409" y="3216"/>
                  </a:cubicBezTo>
                  <a:cubicBezTo>
                    <a:pt x="16460" y="5737"/>
                    <a:pt x="20625" y="10114"/>
                    <a:pt x="19973" y="15044"/>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6627510" y="4104870"/>
              <a:ext cx="968480" cy="1052246"/>
            </a:xfrm>
            <a:custGeom>
              <a:avLst/>
              <a:gdLst/>
              <a:ahLst/>
              <a:cxnLst/>
              <a:rect l="l" t="t" r="r" b="b"/>
              <a:pathLst>
                <a:path w="15724" h="17084" fill="none" extrusionOk="0">
                  <a:moveTo>
                    <a:pt x="15058" y="13188"/>
                  </a:moveTo>
                  <a:cubicBezTo>
                    <a:pt x="14477" y="14392"/>
                    <a:pt x="13897" y="16219"/>
                    <a:pt x="12608" y="16630"/>
                  </a:cubicBezTo>
                  <a:cubicBezTo>
                    <a:pt x="11191" y="17083"/>
                    <a:pt x="9605" y="16474"/>
                    <a:pt x="8358" y="15794"/>
                  </a:cubicBezTo>
                  <a:cubicBezTo>
                    <a:pt x="5468" y="14222"/>
                    <a:pt x="3273" y="11431"/>
                    <a:pt x="1870" y="8499"/>
                  </a:cubicBezTo>
                  <a:cubicBezTo>
                    <a:pt x="652" y="5964"/>
                    <a:pt x="1" y="1388"/>
                    <a:pt x="3726" y="609"/>
                  </a:cubicBezTo>
                  <a:cubicBezTo>
                    <a:pt x="6701" y="0"/>
                    <a:pt x="10030" y="2607"/>
                    <a:pt x="11942" y="4618"/>
                  </a:cubicBezTo>
                  <a:cubicBezTo>
                    <a:pt x="13160" y="5907"/>
                    <a:pt x="14166" y="7380"/>
                    <a:pt x="14916" y="8981"/>
                  </a:cubicBezTo>
                  <a:cubicBezTo>
                    <a:pt x="15426" y="10086"/>
                    <a:pt x="15724" y="11800"/>
                    <a:pt x="15058" y="13188"/>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6818565" y="4273259"/>
              <a:ext cx="618635" cy="791340"/>
            </a:xfrm>
            <a:custGeom>
              <a:avLst/>
              <a:gdLst/>
              <a:ahLst/>
              <a:cxnLst/>
              <a:rect l="l" t="t" r="r" b="b"/>
              <a:pathLst>
                <a:path w="10044" h="12848" fill="none" extrusionOk="0">
                  <a:moveTo>
                    <a:pt x="6120" y="3017"/>
                  </a:moveTo>
                  <a:cubicBezTo>
                    <a:pt x="6758" y="4051"/>
                    <a:pt x="7990" y="5156"/>
                    <a:pt x="8613" y="6162"/>
                  </a:cubicBezTo>
                  <a:cubicBezTo>
                    <a:pt x="9265" y="7196"/>
                    <a:pt x="10044" y="8612"/>
                    <a:pt x="9520" y="9859"/>
                  </a:cubicBezTo>
                  <a:cubicBezTo>
                    <a:pt x="8287" y="12848"/>
                    <a:pt x="4264" y="9675"/>
                    <a:pt x="3075" y="8301"/>
                  </a:cubicBezTo>
                  <a:cubicBezTo>
                    <a:pt x="2296" y="7394"/>
                    <a:pt x="1658" y="6247"/>
                    <a:pt x="1063" y="5269"/>
                  </a:cubicBezTo>
                  <a:cubicBezTo>
                    <a:pt x="567" y="4420"/>
                    <a:pt x="1" y="3159"/>
                    <a:pt x="57" y="2153"/>
                  </a:cubicBezTo>
                  <a:cubicBezTo>
                    <a:pt x="128" y="723"/>
                    <a:pt x="1502" y="0"/>
                    <a:pt x="2806" y="397"/>
                  </a:cubicBezTo>
                  <a:cubicBezTo>
                    <a:pt x="3514" y="623"/>
                    <a:pt x="4151" y="1105"/>
                    <a:pt x="4704" y="1587"/>
                  </a:cubicBezTo>
                  <a:cubicBezTo>
                    <a:pt x="5015" y="1870"/>
                    <a:pt x="5865" y="2606"/>
                    <a:pt x="6120" y="301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 name="Google Shape;279;p3"/>
          <p:cNvSpPr/>
          <p:nvPr/>
        </p:nvSpPr>
        <p:spPr>
          <a:xfrm>
            <a:off x="6407929" y="4823686"/>
            <a:ext cx="158947" cy="158947"/>
          </a:xfrm>
          <a:custGeom>
            <a:avLst/>
            <a:gdLst/>
            <a:ahLst/>
            <a:cxnLst/>
            <a:rect l="l" t="t" r="r" b="b"/>
            <a:pathLst>
              <a:path w="2919" h="2919" extrusionOk="0">
                <a:moveTo>
                  <a:pt x="1459" y="0"/>
                </a:moveTo>
                <a:lnTo>
                  <a:pt x="1176" y="1176"/>
                </a:lnTo>
                <a:lnTo>
                  <a:pt x="0" y="1459"/>
                </a:lnTo>
                <a:lnTo>
                  <a:pt x="1176" y="1743"/>
                </a:lnTo>
                <a:lnTo>
                  <a:pt x="1459" y="2918"/>
                </a:lnTo>
                <a:lnTo>
                  <a:pt x="1743" y="1743"/>
                </a:lnTo>
                <a:lnTo>
                  <a:pt x="2918" y="1459"/>
                </a:lnTo>
                <a:lnTo>
                  <a:pt x="1743" y="1176"/>
                </a:lnTo>
                <a:lnTo>
                  <a:pt x="14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0" name="Google Shape;280;p3"/>
          <p:cNvGrpSpPr/>
          <p:nvPr/>
        </p:nvGrpSpPr>
        <p:grpSpPr>
          <a:xfrm>
            <a:off x="-782895" y="1909372"/>
            <a:ext cx="1372404" cy="1342679"/>
            <a:chOff x="274492" y="3553509"/>
            <a:chExt cx="1372404" cy="1342679"/>
          </a:xfrm>
        </p:grpSpPr>
        <p:sp>
          <p:nvSpPr>
            <p:cNvPr id="281" name="Google Shape;281;p3"/>
            <p:cNvSpPr/>
            <p:nvPr/>
          </p:nvSpPr>
          <p:spPr>
            <a:xfrm>
              <a:off x="817106" y="3553509"/>
              <a:ext cx="327241" cy="8746"/>
            </a:xfrm>
            <a:custGeom>
              <a:avLst/>
              <a:gdLst/>
              <a:ahLst/>
              <a:cxnLst/>
              <a:rect l="l" t="t" r="r" b="b"/>
              <a:pathLst>
                <a:path w="5313" h="142" fill="none" extrusionOk="0">
                  <a:moveTo>
                    <a:pt x="1" y="0"/>
                  </a:moveTo>
                  <a:lnTo>
                    <a:pt x="1389" y="0"/>
                  </a:lnTo>
                  <a:cubicBezTo>
                    <a:pt x="3089" y="0"/>
                    <a:pt x="4307" y="57"/>
                    <a:pt x="5313" y="142"/>
                  </a:cubicBezTo>
                  <a:lnTo>
                    <a:pt x="5313" y="142"/>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581584" y="3637211"/>
              <a:ext cx="764301" cy="17554"/>
            </a:xfrm>
            <a:custGeom>
              <a:avLst/>
              <a:gdLst/>
              <a:ahLst/>
              <a:cxnLst/>
              <a:rect l="l" t="t" r="r" b="b"/>
              <a:pathLst>
                <a:path w="12409" h="285" fill="none" extrusionOk="0">
                  <a:moveTo>
                    <a:pt x="0" y="256"/>
                  </a:moveTo>
                  <a:lnTo>
                    <a:pt x="0" y="256"/>
                  </a:lnTo>
                  <a:cubicBezTo>
                    <a:pt x="1729" y="86"/>
                    <a:pt x="3471" y="1"/>
                    <a:pt x="5213" y="15"/>
                  </a:cubicBezTo>
                  <a:cubicBezTo>
                    <a:pt x="8995" y="15"/>
                    <a:pt x="10412" y="171"/>
                    <a:pt x="12409" y="284"/>
                  </a:cubicBezTo>
                  <a:lnTo>
                    <a:pt x="12409" y="284"/>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487350" y="3728858"/>
              <a:ext cx="970267" cy="18355"/>
            </a:xfrm>
            <a:custGeom>
              <a:avLst/>
              <a:gdLst/>
              <a:ahLst/>
              <a:cxnLst/>
              <a:rect l="l" t="t" r="r" b="b"/>
              <a:pathLst>
                <a:path w="15753" h="298" fill="none" extrusionOk="0">
                  <a:moveTo>
                    <a:pt x="1" y="0"/>
                  </a:moveTo>
                  <a:cubicBezTo>
                    <a:pt x="1785" y="43"/>
                    <a:pt x="3259" y="99"/>
                    <a:pt x="6743" y="99"/>
                  </a:cubicBezTo>
                  <a:cubicBezTo>
                    <a:pt x="11545" y="99"/>
                    <a:pt x="12522" y="241"/>
                    <a:pt x="15752" y="298"/>
                  </a:cubicBezTo>
                  <a:lnTo>
                    <a:pt x="15752" y="298"/>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25390" y="3795130"/>
              <a:ext cx="1074974" cy="28887"/>
            </a:xfrm>
            <a:custGeom>
              <a:avLst/>
              <a:gdLst/>
              <a:ahLst/>
              <a:cxnLst/>
              <a:rect l="l" t="t" r="r" b="b"/>
              <a:pathLst>
                <a:path w="17453" h="469" fill="none" extrusionOk="0">
                  <a:moveTo>
                    <a:pt x="1" y="15"/>
                  </a:moveTo>
                  <a:cubicBezTo>
                    <a:pt x="2324" y="199"/>
                    <a:pt x="3641" y="468"/>
                    <a:pt x="7749" y="468"/>
                  </a:cubicBezTo>
                  <a:cubicBezTo>
                    <a:pt x="12877" y="468"/>
                    <a:pt x="13656" y="114"/>
                    <a:pt x="17452" y="1"/>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
            <p:cNvSpPr/>
            <p:nvPr/>
          </p:nvSpPr>
          <p:spPr>
            <a:xfrm>
              <a:off x="365215" y="3884128"/>
              <a:ext cx="1205796" cy="16630"/>
            </a:xfrm>
            <a:custGeom>
              <a:avLst/>
              <a:gdLst/>
              <a:ahLst/>
              <a:cxnLst/>
              <a:rect l="l" t="t" r="r" b="b"/>
              <a:pathLst>
                <a:path w="19577" h="270" fill="none" extrusionOk="0">
                  <a:moveTo>
                    <a:pt x="1" y="1"/>
                  </a:moveTo>
                  <a:lnTo>
                    <a:pt x="8726" y="1"/>
                  </a:lnTo>
                  <a:cubicBezTo>
                    <a:pt x="14321" y="1"/>
                    <a:pt x="14732" y="241"/>
                    <a:pt x="19577" y="27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a:off x="337315" y="3936480"/>
              <a:ext cx="1272932" cy="52415"/>
            </a:xfrm>
            <a:custGeom>
              <a:avLst/>
              <a:gdLst/>
              <a:ahLst/>
              <a:cxnLst/>
              <a:rect l="l" t="t" r="r" b="b"/>
              <a:pathLst>
                <a:path w="20667" h="851" fill="none" extrusionOk="0">
                  <a:moveTo>
                    <a:pt x="0" y="0"/>
                  </a:moveTo>
                  <a:lnTo>
                    <a:pt x="0" y="0"/>
                  </a:lnTo>
                  <a:cubicBezTo>
                    <a:pt x="3372" y="156"/>
                    <a:pt x="4306" y="553"/>
                    <a:pt x="9179" y="553"/>
                  </a:cubicBezTo>
                  <a:cubicBezTo>
                    <a:pt x="15029" y="553"/>
                    <a:pt x="15213" y="822"/>
                    <a:pt x="20667" y="85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294571" y="4017595"/>
              <a:ext cx="1327072" cy="40220"/>
            </a:xfrm>
            <a:custGeom>
              <a:avLst/>
              <a:gdLst/>
              <a:ahLst/>
              <a:cxnLst/>
              <a:rect l="l" t="t" r="r" b="b"/>
              <a:pathLst>
                <a:path w="21546" h="653" fill="none" extrusionOk="0">
                  <a:moveTo>
                    <a:pt x="0" y="652"/>
                  </a:moveTo>
                  <a:cubicBezTo>
                    <a:pt x="3952" y="511"/>
                    <a:pt x="4675" y="1"/>
                    <a:pt x="9873" y="1"/>
                  </a:cubicBezTo>
                  <a:cubicBezTo>
                    <a:pt x="15780" y="1"/>
                    <a:pt x="15907" y="43"/>
                    <a:pt x="21545" y="43"/>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281452" y="4107456"/>
              <a:ext cx="1365444" cy="21003"/>
            </a:xfrm>
            <a:custGeom>
              <a:avLst/>
              <a:gdLst/>
              <a:ahLst/>
              <a:cxnLst/>
              <a:rect l="l" t="t" r="r" b="b"/>
              <a:pathLst>
                <a:path w="22169" h="341" fill="none" extrusionOk="0">
                  <a:moveTo>
                    <a:pt x="22169" y="341"/>
                  </a:moveTo>
                  <a:lnTo>
                    <a:pt x="22155" y="341"/>
                  </a:lnTo>
                  <a:cubicBezTo>
                    <a:pt x="16135" y="341"/>
                    <a:pt x="16120" y="1"/>
                    <a:pt x="10086" y="1"/>
                  </a:cubicBezTo>
                  <a:cubicBezTo>
                    <a:pt x="4803" y="1"/>
                    <a:pt x="4151" y="213"/>
                    <a:pt x="1"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274492" y="4193868"/>
              <a:ext cx="1372404" cy="24452"/>
            </a:xfrm>
            <a:custGeom>
              <a:avLst/>
              <a:gdLst/>
              <a:ahLst/>
              <a:cxnLst/>
              <a:rect l="l" t="t" r="r" b="b"/>
              <a:pathLst>
                <a:path w="22282" h="397" fill="none" extrusionOk="0">
                  <a:moveTo>
                    <a:pt x="0" y="28"/>
                  </a:moveTo>
                  <a:cubicBezTo>
                    <a:pt x="4250" y="99"/>
                    <a:pt x="4873" y="397"/>
                    <a:pt x="10213" y="397"/>
                  </a:cubicBezTo>
                  <a:cubicBezTo>
                    <a:pt x="16248" y="397"/>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a:off x="274492" y="4240985"/>
              <a:ext cx="1372404" cy="22728"/>
            </a:xfrm>
            <a:custGeom>
              <a:avLst/>
              <a:gdLst/>
              <a:ahLst/>
              <a:cxnLst/>
              <a:rect l="l" t="t" r="r" b="b"/>
              <a:pathLst>
                <a:path w="22282" h="369" fill="none" extrusionOk="0">
                  <a:moveTo>
                    <a:pt x="0" y="368"/>
                  </a:moveTo>
                  <a:cubicBezTo>
                    <a:pt x="4250" y="368"/>
                    <a:pt x="4859" y="354"/>
                    <a:pt x="10213" y="354"/>
                  </a:cubicBezTo>
                  <a:cubicBezTo>
                    <a:pt x="16248" y="354"/>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279728" y="4326473"/>
              <a:ext cx="1367169" cy="23590"/>
            </a:xfrm>
            <a:custGeom>
              <a:avLst/>
              <a:gdLst/>
              <a:ahLst/>
              <a:cxnLst/>
              <a:rect l="l" t="t" r="r" b="b"/>
              <a:pathLst>
                <a:path w="22197" h="383" fill="none" extrusionOk="0">
                  <a:moveTo>
                    <a:pt x="22197" y="383"/>
                  </a:moveTo>
                  <a:lnTo>
                    <a:pt x="22126" y="383"/>
                  </a:lnTo>
                  <a:cubicBezTo>
                    <a:pt x="16163" y="383"/>
                    <a:pt x="16134" y="114"/>
                    <a:pt x="10114" y="114"/>
                  </a:cubicBezTo>
                  <a:cubicBezTo>
                    <a:pt x="4816" y="114"/>
                    <a:pt x="4179" y="29"/>
                    <a:pt x="0"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305904" y="4403215"/>
              <a:ext cx="1320974" cy="36709"/>
            </a:xfrm>
            <a:custGeom>
              <a:avLst/>
              <a:gdLst/>
              <a:ahLst/>
              <a:cxnLst/>
              <a:rect l="l" t="t" r="r" b="b"/>
              <a:pathLst>
                <a:path w="21447" h="596" fill="none" extrusionOk="0">
                  <a:moveTo>
                    <a:pt x="0" y="596"/>
                  </a:moveTo>
                  <a:cubicBezTo>
                    <a:pt x="3797" y="454"/>
                    <a:pt x="4576" y="1"/>
                    <a:pt x="9689" y="1"/>
                  </a:cubicBezTo>
                  <a:cubicBezTo>
                    <a:pt x="15624" y="1"/>
                    <a:pt x="15723" y="256"/>
                    <a:pt x="21446"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
            <p:cNvSpPr/>
            <p:nvPr/>
          </p:nvSpPr>
          <p:spPr>
            <a:xfrm>
              <a:off x="333804" y="4471273"/>
              <a:ext cx="1264248" cy="41082"/>
            </a:xfrm>
            <a:custGeom>
              <a:avLst/>
              <a:gdLst/>
              <a:ahLst/>
              <a:cxnLst/>
              <a:rect l="l" t="t" r="r" b="b"/>
              <a:pathLst>
                <a:path w="20526" h="667" fill="none" extrusionOk="0">
                  <a:moveTo>
                    <a:pt x="1" y="666"/>
                  </a:moveTo>
                  <a:cubicBezTo>
                    <a:pt x="3414" y="496"/>
                    <a:pt x="4335" y="1"/>
                    <a:pt x="9236" y="1"/>
                  </a:cubicBezTo>
                  <a:cubicBezTo>
                    <a:pt x="15001" y="1"/>
                    <a:pt x="15256" y="426"/>
                    <a:pt x="20526" y="468"/>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
            <p:cNvSpPr/>
            <p:nvPr/>
          </p:nvSpPr>
          <p:spPr>
            <a:xfrm>
              <a:off x="361705" y="4559409"/>
              <a:ext cx="1207583" cy="27963"/>
            </a:xfrm>
            <a:custGeom>
              <a:avLst/>
              <a:gdLst/>
              <a:ahLst/>
              <a:cxnLst/>
              <a:rect l="l" t="t" r="r" b="b"/>
              <a:pathLst>
                <a:path w="19606" h="454" fill="none" extrusionOk="0">
                  <a:moveTo>
                    <a:pt x="1" y="114"/>
                  </a:moveTo>
                  <a:cubicBezTo>
                    <a:pt x="3061" y="227"/>
                    <a:pt x="4095" y="454"/>
                    <a:pt x="8783" y="454"/>
                  </a:cubicBezTo>
                  <a:cubicBezTo>
                    <a:pt x="14378" y="454"/>
                    <a:pt x="14789" y="57"/>
                    <a:pt x="19605"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421940" y="4657092"/>
              <a:ext cx="1065304" cy="20141"/>
            </a:xfrm>
            <a:custGeom>
              <a:avLst/>
              <a:gdLst/>
              <a:ahLst/>
              <a:cxnLst/>
              <a:rect l="l" t="t" r="r" b="b"/>
              <a:pathLst>
                <a:path w="17296" h="327" fill="none" extrusionOk="0">
                  <a:moveTo>
                    <a:pt x="0" y="1"/>
                  </a:moveTo>
                  <a:cubicBezTo>
                    <a:pt x="2366" y="128"/>
                    <a:pt x="3669" y="327"/>
                    <a:pt x="7805" y="327"/>
                  </a:cubicBezTo>
                  <a:lnTo>
                    <a:pt x="17296" y="327"/>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488212" y="4714680"/>
              <a:ext cx="948463" cy="15768"/>
            </a:xfrm>
            <a:custGeom>
              <a:avLst/>
              <a:gdLst/>
              <a:ahLst/>
              <a:cxnLst/>
              <a:rect l="l" t="t" r="r" b="b"/>
              <a:pathLst>
                <a:path w="15399" h="256" fill="none" extrusionOk="0">
                  <a:moveTo>
                    <a:pt x="1" y="241"/>
                  </a:moveTo>
                  <a:cubicBezTo>
                    <a:pt x="1771" y="128"/>
                    <a:pt x="3259" y="1"/>
                    <a:pt x="6729" y="1"/>
                  </a:cubicBezTo>
                  <a:cubicBezTo>
                    <a:pt x="11361" y="1"/>
                    <a:pt x="12438" y="171"/>
                    <a:pt x="15398"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5582" y="4810638"/>
              <a:ext cx="718107" cy="14043"/>
            </a:xfrm>
            <a:custGeom>
              <a:avLst/>
              <a:gdLst/>
              <a:ahLst/>
              <a:cxnLst/>
              <a:rect l="l" t="t" r="r" b="b"/>
              <a:pathLst>
                <a:path w="11659" h="228" fill="none" extrusionOk="0">
                  <a:moveTo>
                    <a:pt x="1" y="227"/>
                  </a:moveTo>
                  <a:cubicBezTo>
                    <a:pt x="1148" y="213"/>
                    <a:pt x="2536" y="185"/>
                    <a:pt x="4661" y="185"/>
                  </a:cubicBezTo>
                  <a:cubicBezTo>
                    <a:pt x="8316" y="185"/>
                    <a:pt x="9761" y="86"/>
                    <a:pt x="11659" y="1"/>
                  </a:cubicBezTo>
                  <a:lnTo>
                    <a:pt x="11659" y="1"/>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786619" y="4886579"/>
              <a:ext cx="384768" cy="9608"/>
            </a:xfrm>
            <a:custGeom>
              <a:avLst/>
              <a:gdLst/>
              <a:ahLst/>
              <a:cxnLst/>
              <a:rect l="l" t="t" r="r" b="b"/>
              <a:pathLst>
                <a:path w="6247" h="156" fill="none" extrusionOk="0">
                  <a:moveTo>
                    <a:pt x="0" y="156"/>
                  </a:moveTo>
                  <a:lnTo>
                    <a:pt x="1884" y="156"/>
                  </a:lnTo>
                  <a:cubicBezTo>
                    <a:pt x="3839" y="156"/>
                    <a:pt x="5156" y="85"/>
                    <a:pt x="6247"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9"/>
        <p:cNvGrpSpPr/>
        <p:nvPr/>
      </p:nvGrpSpPr>
      <p:grpSpPr>
        <a:xfrm>
          <a:off x="0" y="0"/>
          <a:ext cx="0" cy="0"/>
          <a:chOff x="0" y="0"/>
          <a:chExt cx="0" cy="0"/>
        </a:xfrm>
      </p:grpSpPr>
      <p:sp>
        <p:nvSpPr>
          <p:cNvPr id="300" name="Google Shape;300;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01" name="Google Shape;301;p4"/>
          <p:cNvSpPr txBox="1">
            <a:spLocks noGrp="1"/>
          </p:cNvSpPr>
          <p:nvPr>
            <p:ph type="body" idx="1"/>
          </p:nvPr>
        </p:nvSpPr>
        <p:spPr>
          <a:xfrm>
            <a:off x="720000" y="994475"/>
            <a:ext cx="7704000" cy="35745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34343"/>
              </a:buClr>
              <a:buSzPts val="1200"/>
              <a:buFont typeface="Barlow"/>
              <a:buAutoNum type="arabicPeriod"/>
              <a:defRPr sz="1250">
                <a:solidFill>
                  <a:srgbClr val="434343"/>
                </a:solidFill>
              </a:defRPr>
            </a:lvl1pPr>
            <a:lvl2pPr marL="914400" lvl="1"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sp>
        <p:nvSpPr>
          <p:cNvPr id="302" name="Google Shape;302;p4"/>
          <p:cNvSpPr/>
          <p:nvPr/>
        </p:nvSpPr>
        <p:spPr>
          <a:xfrm>
            <a:off x="-2950613" y="-803202"/>
            <a:ext cx="3555304" cy="3069154"/>
          </a:xfrm>
          <a:custGeom>
            <a:avLst/>
            <a:gdLst/>
            <a:ahLst/>
            <a:cxnLst/>
            <a:rect l="l" t="t" r="r" b="b"/>
            <a:pathLst>
              <a:path w="57723" h="49830" extrusionOk="0">
                <a:moveTo>
                  <a:pt x="0" y="47977"/>
                </a:moveTo>
                <a:lnTo>
                  <a:pt x="0" y="48006"/>
                </a:lnTo>
                <a:cubicBezTo>
                  <a:pt x="4" y="47999"/>
                  <a:pt x="9" y="47992"/>
                  <a:pt x="13" y="47986"/>
                </a:cubicBezTo>
                <a:lnTo>
                  <a:pt x="13" y="47986"/>
                </a:lnTo>
                <a:cubicBezTo>
                  <a:pt x="9" y="47983"/>
                  <a:pt x="4" y="47980"/>
                  <a:pt x="0" y="47977"/>
                </a:cubicBezTo>
                <a:close/>
                <a:moveTo>
                  <a:pt x="53997" y="1"/>
                </a:moveTo>
                <a:cubicBezTo>
                  <a:pt x="53756" y="1"/>
                  <a:pt x="53515" y="71"/>
                  <a:pt x="53289" y="171"/>
                </a:cubicBezTo>
                <a:cubicBezTo>
                  <a:pt x="51164" y="1190"/>
                  <a:pt x="48869" y="1856"/>
                  <a:pt x="46560" y="2706"/>
                </a:cubicBezTo>
                <a:cubicBezTo>
                  <a:pt x="48869" y="9123"/>
                  <a:pt x="51702" y="16064"/>
                  <a:pt x="49223" y="22820"/>
                </a:cubicBezTo>
                <a:cubicBezTo>
                  <a:pt x="48161" y="25526"/>
                  <a:pt x="46744" y="27891"/>
                  <a:pt x="45158" y="30427"/>
                </a:cubicBezTo>
                <a:lnTo>
                  <a:pt x="44620" y="30937"/>
                </a:lnTo>
                <a:cubicBezTo>
                  <a:pt x="42141" y="35158"/>
                  <a:pt x="39138" y="39393"/>
                  <a:pt x="34180" y="41249"/>
                </a:cubicBezTo>
                <a:cubicBezTo>
                  <a:pt x="33996" y="41249"/>
                  <a:pt x="33996" y="41589"/>
                  <a:pt x="33826" y="41589"/>
                </a:cubicBezTo>
                <a:cubicBezTo>
                  <a:pt x="31871" y="42269"/>
                  <a:pt x="29931" y="42425"/>
                  <a:pt x="27976" y="42595"/>
                </a:cubicBezTo>
                <a:cubicBezTo>
                  <a:pt x="23650" y="42595"/>
                  <a:pt x="18643" y="41733"/>
                  <a:pt x="13913" y="41733"/>
                </a:cubicBezTo>
                <a:cubicBezTo>
                  <a:pt x="8397" y="41733"/>
                  <a:pt x="3257" y="42905"/>
                  <a:pt x="13" y="47986"/>
                </a:cubicBezTo>
                <a:lnTo>
                  <a:pt x="13" y="47986"/>
                </a:lnTo>
                <a:cubicBezTo>
                  <a:pt x="900" y="48561"/>
                  <a:pt x="1660" y="49830"/>
                  <a:pt x="2616" y="49830"/>
                </a:cubicBezTo>
                <a:cubicBezTo>
                  <a:pt x="2798" y="49830"/>
                  <a:pt x="2988" y="49783"/>
                  <a:pt x="3187" y="49677"/>
                </a:cubicBezTo>
                <a:cubicBezTo>
                  <a:pt x="4774" y="48827"/>
                  <a:pt x="5836" y="47142"/>
                  <a:pt x="7437" y="46292"/>
                </a:cubicBezTo>
                <a:cubicBezTo>
                  <a:pt x="9193" y="45643"/>
                  <a:pt x="11042" y="45319"/>
                  <a:pt x="12898" y="45319"/>
                </a:cubicBezTo>
                <a:cubicBezTo>
                  <a:pt x="13557" y="45319"/>
                  <a:pt x="14217" y="45360"/>
                  <a:pt x="14873" y="45442"/>
                </a:cubicBezTo>
                <a:cubicBezTo>
                  <a:pt x="19589" y="46102"/>
                  <a:pt x="24414" y="47124"/>
                  <a:pt x="29135" y="47124"/>
                </a:cubicBezTo>
                <a:cubicBezTo>
                  <a:pt x="32922" y="47124"/>
                  <a:pt x="36643" y="46466"/>
                  <a:pt x="40186" y="44436"/>
                </a:cubicBezTo>
                <a:lnTo>
                  <a:pt x="40724" y="43926"/>
                </a:lnTo>
                <a:cubicBezTo>
                  <a:pt x="43373" y="42580"/>
                  <a:pt x="45144" y="40541"/>
                  <a:pt x="47099" y="38345"/>
                </a:cubicBezTo>
                <a:cubicBezTo>
                  <a:pt x="50456" y="34124"/>
                  <a:pt x="53473" y="30073"/>
                  <a:pt x="55413" y="25342"/>
                </a:cubicBezTo>
                <a:cubicBezTo>
                  <a:pt x="57538" y="19761"/>
                  <a:pt x="57722" y="14010"/>
                  <a:pt x="56306" y="8103"/>
                </a:cubicBezTo>
                <a:lnTo>
                  <a:pt x="56306" y="7253"/>
                </a:lnTo>
                <a:cubicBezTo>
                  <a:pt x="55810" y="4760"/>
                  <a:pt x="55031" y="2324"/>
                  <a:pt x="539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
          <p:cNvSpPr/>
          <p:nvPr/>
        </p:nvSpPr>
        <p:spPr>
          <a:xfrm>
            <a:off x="2230408" y="4865733"/>
            <a:ext cx="895185" cy="867530"/>
          </a:xfrm>
          <a:custGeom>
            <a:avLst/>
            <a:gdLst/>
            <a:ahLst/>
            <a:cxnLst/>
            <a:rect l="l" t="t" r="r" b="b"/>
            <a:pathLst>
              <a:path w="14534" h="14085" extrusionOk="0">
                <a:moveTo>
                  <a:pt x="8147" y="3366"/>
                </a:moveTo>
                <a:cubicBezTo>
                  <a:pt x="8640" y="3366"/>
                  <a:pt x="9123" y="3523"/>
                  <a:pt x="9534" y="3822"/>
                </a:cubicBezTo>
                <a:cubicBezTo>
                  <a:pt x="9973" y="4162"/>
                  <a:pt x="10015" y="4884"/>
                  <a:pt x="10256" y="5394"/>
                </a:cubicBezTo>
                <a:cubicBezTo>
                  <a:pt x="10908" y="6697"/>
                  <a:pt x="10667" y="8354"/>
                  <a:pt x="9873" y="9530"/>
                </a:cubicBezTo>
                <a:lnTo>
                  <a:pt x="9873" y="9544"/>
                </a:lnTo>
                <a:cubicBezTo>
                  <a:pt x="9590" y="9998"/>
                  <a:pt x="9194" y="10366"/>
                  <a:pt x="8726" y="10635"/>
                </a:cubicBezTo>
                <a:cubicBezTo>
                  <a:pt x="8355" y="10801"/>
                  <a:pt x="7951" y="10886"/>
                  <a:pt x="7546" y="10886"/>
                </a:cubicBezTo>
                <a:cubicBezTo>
                  <a:pt x="7362" y="10886"/>
                  <a:pt x="7179" y="10869"/>
                  <a:pt x="6998" y="10833"/>
                </a:cubicBezTo>
                <a:cubicBezTo>
                  <a:pt x="5879" y="10649"/>
                  <a:pt x="4873" y="10026"/>
                  <a:pt x="4222" y="9091"/>
                </a:cubicBezTo>
                <a:cubicBezTo>
                  <a:pt x="3953" y="8694"/>
                  <a:pt x="3754" y="8213"/>
                  <a:pt x="3825" y="7731"/>
                </a:cubicBezTo>
                <a:cubicBezTo>
                  <a:pt x="3882" y="7419"/>
                  <a:pt x="4009" y="7136"/>
                  <a:pt x="4179" y="6867"/>
                </a:cubicBezTo>
                <a:cubicBezTo>
                  <a:pt x="4618" y="6145"/>
                  <a:pt x="5114" y="5465"/>
                  <a:pt x="5666" y="4827"/>
                </a:cubicBezTo>
                <a:cubicBezTo>
                  <a:pt x="6162" y="4275"/>
                  <a:pt x="6701" y="3737"/>
                  <a:pt x="7380" y="3496"/>
                </a:cubicBezTo>
                <a:cubicBezTo>
                  <a:pt x="7632" y="3409"/>
                  <a:pt x="7891" y="3366"/>
                  <a:pt x="8147" y="3366"/>
                </a:cubicBezTo>
                <a:close/>
                <a:moveTo>
                  <a:pt x="8960" y="1"/>
                </a:moveTo>
                <a:cubicBezTo>
                  <a:pt x="8411" y="1"/>
                  <a:pt x="7869" y="82"/>
                  <a:pt x="7380" y="238"/>
                </a:cubicBezTo>
                <a:cubicBezTo>
                  <a:pt x="6006" y="691"/>
                  <a:pt x="4887" y="1697"/>
                  <a:pt x="3896" y="2745"/>
                </a:cubicBezTo>
                <a:cubicBezTo>
                  <a:pt x="2777" y="3935"/>
                  <a:pt x="1771" y="5210"/>
                  <a:pt x="879" y="6570"/>
                </a:cubicBezTo>
                <a:cubicBezTo>
                  <a:pt x="553" y="7065"/>
                  <a:pt x="227" y="7604"/>
                  <a:pt x="142" y="8199"/>
                </a:cubicBezTo>
                <a:cubicBezTo>
                  <a:pt x="0" y="9091"/>
                  <a:pt x="411" y="9983"/>
                  <a:pt x="950" y="10720"/>
                </a:cubicBezTo>
                <a:cubicBezTo>
                  <a:pt x="2267" y="12533"/>
                  <a:pt x="4392" y="13666"/>
                  <a:pt x="6601" y="13992"/>
                </a:cubicBezTo>
                <a:cubicBezTo>
                  <a:pt x="6984" y="14052"/>
                  <a:pt x="7373" y="14085"/>
                  <a:pt x="7761" y="14085"/>
                </a:cubicBezTo>
                <a:cubicBezTo>
                  <a:pt x="8563" y="14085"/>
                  <a:pt x="9360" y="13944"/>
                  <a:pt x="10086" y="13610"/>
                </a:cubicBezTo>
                <a:cubicBezTo>
                  <a:pt x="11035" y="13185"/>
                  <a:pt x="11814" y="12420"/>
                  <a:pt x="12423" y="11584"/>
                </a:cubicBezTo>
                <a:cubicBezTo>
                  <a:pt x="14024" y="9360"/>
                  <a:pt x="14534" y="6258"/>
                  <a:pt x="13216" y="3793"/>
                </a:cubicBezTo>
                <a:cubicBezTo>
                  <a:pt x="12706" y="2830"/>
                  <a:pt x="12621" y="1484"/>
                  <a:pt x="11743" y="833"/>
                </a:cubicBezTo>
                <a:cubicBezTo>
                  <a:pt x="10976" y="267"/>
                  <a:pt x="9957" y="1"/>
                  <a:pt x="8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4" name="Google Shape;304;p4"/>
          <p:cNvGrpSpPr/>
          <p:nvPr/>
        </p:nvGrpSpPr>
        <p:grpSpPr>
          <a:xfrm>
            <a:off x="4312153" y="-800660"/>
            <a:ext cx="1705743" cy="1110944"/>
            <a:chOff x="3519028" y="81515"/>
            <a:chExt cx="1705743" cy="1110944"/>
          </a:xfrm>
        </p:grpSpPr>
        <p:sp>
          <p:nvSpPr>
            <p:cNvPr id="305" name="Google Shape;305;p4"/>
            <p:cNvSpPr/>
            <p:nvPr/>
          </p:nvSpPr>
          <p:spPr>
            <a:xfrm>
              <a:off x="3519028" y="81515"/>
              <a:ext cx="1705743" cy="1110944"/>
            </a:xfrm>
            <a:custGeom>
              <a:avLst/>
              <a:gdLst/>
              <a:ahLst/>
              <a:cxnLst/>
              <a:rect l="l" t="t" r="r" b="b"/>
              <a:pathLst>
                <a:path w="27694" h="18037" extrusionOk="0">
                  <a:moveTo>
                    <a:pt x="19906" y="0"/>
                  </a:moveTo>
                  <a:cubicBezTo>
                    <a:pt x="16395" y="0"/>
                    <a:pt x="12454" y="1112"/>
                    <a:pt x="10228" y="2021"/>
                  </a:cubicBezTo>
                  <a:cubicBezTo>
                    <a:pt x="5667" y="3863"/>
                    <a:pt x="1" y="9982"/>
                    <a:pt x="3174" y="15209"/>
                  </a:cubicBezTo>
                  <a:cubicBezTo>
                    <a:pt x="4420" y="17259"/>
                    <a:pt x="6543" y="18037"/>
                    <a:pt x="8863" y="18037"/>
                  </a:cubicBezTo>
                  <a:cubicBezTo>
                    <a:pt x="12344" y="18037"/>
                    <a:pt x="16270" y="16286"/>
                    <a:pt x="18345" y="14458"/>
                  </a:cubicBezTo>
                  <a:cubicBezTo>
                    <a:pt x="21078" y="12064"/>
                    <a:pt x="27693" y="8466"/>
                    <a:pt x="26971" y="4429"/>
                  </a:cubicBezTo>
                  <a:cubicBezTo>
                    <a:pt x="26368" y="1066"/>
                    <a:pt x="23343" y="0"/>
                    <a:pt x="19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
            <p:cNvSpPr/>
            <p:nvPr/>
          </p:nvSpPr>
          <p:spPr>
            <a:xfrm>
              <a:off x="3879395" y="313651"/>
              <a:ext cx="1035616" cy="646721"/>
            </a:xfrm>
            <a:custGeom>
              <a:avLst/>
              <a:gdLst/>
              <a:ahLst/>
              <a:cxnLst/>
              <a:rect l="l" t="t" r="r" b="b"/>
              <a:pathLst>
                <a:path w="16814" h="10500" extrusionOk="0">
                  <a:moveTo>
                    <a:pt x="13424" y="1248"/>
                  </a:moveTo>
                  <a:cubicBezTo>
                    <a:pt x="13968" y="1248"/>
                    <a:pt x="14511" y="1309"/>
                    <a:pt x="15043" y="1439"/>
                  </a:cubicBezTo>
                  <a:cubicBezTo>
                    <a:pt x="15227" y="1439"/>
                    <a:pt x="15397" y="1609"/>
                    <a:pt x="15227" y="1793"/>
                  </a:cubicBezTo>
                  <a:cubicBezTo>
                    <a:pt x="12394" y="4626"/>
                    <a:pt x="9377" y="7105"/>
                    <a:pt x="5836" y="8876"/>
                  </a:cubicBezTo>
                  <a:cubicBezTo>
                    <a:pt x="5175" y="9157"/>
                    <a:pt x="4407" y="9341"/>
                    <a:pt x="3647" y="9341"/>
                  </a:cubicBezTo>
                  <a:cubicBezTo>
                    <a:pt x="2991" y="9341"/>
                    <a:pt x="2342" y="9204"/>
                    <a:pt x="1771" y="8876"/>
                  </a:cubicBezTo>
                  <a:cubicBezTo>
                    <a:pt x="1587" y="5859"/>
                    <a:pt x="4250" y="4088"/>
                    <a:pt x="6544" y="2672"/>
                  </a:cubicBezTo>
                  <a:cubicBezTo>
                    <a:pt x="6898" y="2502"/>
                    <a:pt x="7437" y="2502"/>
                    <a:pt x="7791" y="2317"/>
                  </a:cubicBezTo>
                  <a:cubicBezTo>
                    <a:pt x="9377" y="1439"/>
                    <a:pt x="11332" y="1439"/>
                    <a:pt x="13103" y="1255"/>
                  </a:cubicBezTo>
                  <a:cubicBezTo>
                    <a:pt x="13210" y="1250"/>
                    <a:pt x="13317" y="1248"/>
                    <a:pt x="13424" y="1248"/>
                  </a:cubicBezTo>
                  <a:close/>
                  <a:moveTo>
                    <a:pt x="12731" y="0"/>
                  </a:moveTo>
                  <a:cubicBezTo>
                    <a:pt x="8995" y="0"/>
                    <a:pt x="5409" y="1309"/>
                    <a:pt x="2649" y="3918"/>
                  </a:cubicBezTo>
                  <a:cubicBezTo>
                    <a:pt x="2295" y="4485"/>
                    <a:pt x="1870" y="5023"/>
                    <a:pt x="1417" y="5505"/>
                  </a:cubicBezTo>
                  <a:cubicBezTo>
                    <a:pt x="524" y="6751"/>
                    <a:pt x="0" y="8168"/>
                    <a:pt x="878" y="9584"/>
                  </a:cubicBezTo>
                  <a:cubicBezTo>
                    <a:pt x="1184" y="10036"/>
                    <a:pt x="1890" y="10499"/>
                    <a:pt x="2643" y="10499"/>
                  </a:cubicBezTo>
                  <a:cubicBezTo>
                    <a:pt x="2762" y="10499"/>
                    <a:pt x="2883" y="10488"/>
                    <a:pt x="3003" y="10462"/>
                  </a:cubicBezTo>
                  <a:cubicBezTo>
                    <a:pt x="3127" y="10468"/>
                    <a:pt x="3251" y="10470"/>
                    <a:pt x="3373" y="10470"/>
                  </a:cubicBezTo>
                  <a:cubicBezTo>
                    <a:pt x="7439" y="10470"/>
                    <a:pt x="10528" y="7552"/>
                    <a:pt x="13457" y="4980"/>
                  </a:cubicBezTo>
                  <a:cubicBezTo>
                    <a:pt x="13981" y="4442"/>
                    <a:pt x="14689" y="4272"/>
                    <a:pt x="15227" y="3734"/>
                  </a:cubicBezTo>
                  <a:cubicBezTo>
                    <a:pt x="15582" y="3380"/>
                    <a:pt x="15751" y="3026"/>
                    <a:pt x="16106" y="2856"/>
                  </a:cubicBezTo>
                  <a:cubicBezTo>
                    <a:pt x="16814" y="1963"/>
                    <a:pt x="16644" y="377"/>
                    <a:pt x="15227" y="193"/>
                  </a:cubicBezTo>
                  <a:cubicBezTo>
                    <a:pt x="14393" y="64"/>
                    <a:pt x="13558" y="0"/>
                    <a:pt x="127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7" name="Google Shape;307;p4"/>
          <p:cNvSpPr/>
          <p:nvPr/>
        </p:nvSpPr>
        <p:spPr>
          <a:xfrm>
            <a:off x="2340236" y="4703614"/>
            <a:ext cx="4890198" cy="1191753"/>
          </a:xfrm>
          <a:custGeom>
            <a:avLst/>
            <a:gdLst/>
            <a:ahLst/>
            <a:cxnLst/>
            <a:rect l="l" t="t" r="r" b="b"/>
            <a:pathLst>
              <a:path w="79396" h="19349" extrusionOk="0">
                <a:moveTo>
                  <a:pt x="56607" y="0"/>
                </a:moveTo>
                <a:cubicBezTo>
                  <a:pt x="52194" y="0"/>
                  <a:pt x="47816" y="1615"/>
                  <a:pt x="43813" y="4702"/>
                </a:cubicBezTo>
                <a:cubicBezTo>
                  <a:pt x="40529" y="7239"/>
                  <a:pt x="38299" y="10513"/>
                  <a:pt x="34282" y="10513"/>
                </a:cubicBezTo>
                <a:cubicBezTo>
                  <a:pt x="33880" y="10513"/>
                  <a:pt x="33460" y="10480"/>
                  <a:pt x="33019" y="10410"/>
                </a:cubicBezTo>
                <a:cubicBezTo>
                  <a:pt x="28571" y="9702"/>
                  <a:pt x="24421" y="7563"/>
                  <a:pt x="20016" y="6657"/>
                </a:cubicBezTo>
                <a:cubicBezTo>
                  <a:pt x="18962" y="6443"/>
                  <a:pt x="17927" y="6342"/>
                  <a:pt x="16917" y="6342"/>
                </a:cubicBezTo>
                <a:cubicBezTo>
                  <a:pt x="9021" y="6342"/>
                  <a:pt x="2613" y="12517"/>
                  <a:pt x="1" y="19349"/>
                </a:cubicBezTo>
                <a:lnTo>
                  <a:pt x="79395" y="19349"/>
                </a:lnTo>
                <a:cubicBezTo>
                  <a:pt x="76123" y="11133"/>
                  <a:pt x="70910" y="5750"/>
                  <a:pt x="67780" y="3625"/>
                </a:cubicBezTo>
                <a:cubicBezTo>
                  <a:pt x="64172" y="1179"/>
                  <a:pt x="60377" y="0"/>
                  <a:pt x="56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
          <p:cNvSpPr/>
          <p:nvPr/>
        </p:nvSpPr>
        <p:spPr>
          <a:xfrm>
            <a:off x="-900687" y="4406214"/>
            <a:ext cx="1607995" cy="1233451"/>
          </a:xfrm>
          <a:custGeom>
            <a:avLst/>
            <a:gdLst/>
            <a:ahLst/>
            <a:cxnLst/>
            <a:rect l="l" t="t" r="r" b="b"/>
            <a:pathLst>
              <a:path w="26107" h="20026" extrusionOk="0">
                <a:moveTo>
                  <a:pt x="15390" y="1"/>
                </a:moveTo>
                <a:cubicBezTo>
                  <a:pt x="12894" y="1"/>
                  <a:pt x="10173" y="959"/>
                  <a:pt x="8173" y="2175"/>
                </a:cubicBezTo>
                <a:cubicBezTo>
                  <a:pt x="2423" y="5645"/>
                  <a:pt x="0" y="12190"/>
                  <a:pt x="5780" y="16382"/>
                </a:cubicBezTo>
                <a:cubicBezTo>
                  <a:pt x="8570" y="18410"/>
                  <a:pt x="12463" y="20025"/>
                  <a:pt x="16171" y="20025"/>
                </a:cubicBezTo>
                <a:cubicBezTo>
                  <a:pt x="18656" y="20025"/>
                  <a:pt x="21058" y="19300"/>
                  <a:pt x="22990" y="17487"/>
                </a:cubicBezTo>
                <a:cubicBezTo>
                  <a:pt x="25001" y="15589"/>
                  <a:pt x="26106" y="11736"/>
                  <a:pt x="24902" y="9314"/>
                </a:cubicBezTo>
                <a:cubicBezTo>
                  <a:pt x="23882" y="7274"/>
                  <a:pt x="21304" y="6906"/>
                  <a:pt x="20455" y="4739"/>
                </a:cubicBezTo>
                <a:cubicBezTo>
                  <a:pt x="19463" y="2203"/>
                  <a:pt x="19803" y="135"/>
                  <a:pt x="15752" y="8"/>
                </a:cubicBezTo>
                <a:cubicBezTo>
                  <a:pt x="15632" y="3"/>
                  <a:pt x="15511" y="1"/>
                  <a:pt x="153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
          <p:cNvSpPr/>
          <p:nvPr/>
        </p:nvSpPr>
        <p:spPr>
          <a:xfrm>
            <a:off x="-1652664" y="-707140"/>
            <a:ext cx="3790033" cy="1242136"/>
          </a:xfrm>
          <a:custGeom>
            <a:avLst/>
            <a:gdLst/>
            <a:ahLst/>
            <a:cxnLst/>
            <a:rect l="l" t="t" r="r" b="b"/>
            <a:pathLst>
              <a:path w="61534" h="20167" extrusionOk="0">
                <a:moveTo>
                  <a:pt x="1" y="0"/>
                </a:moveTo>
                <a:lnTo>
                  <a:pt x="1" y="17635"/>
                </a:lnTo>
                <a:cubicBezTo>
                  <a:pt x="807" y="17861"/>
                  <a:pt x="1618" y="17959"/>
                  <a:pt x="2426" y="17959"/>
                </a:cubicBezTo>
                <a:cubicBezTo>
                  <a:pt x="6232" y="17959"/>
                  <a:pt x="9953" y="15784"/>
                  <a:pt x="12593" y="14533"/>
                </a:cubicBezTo>
                <a:cubicBezTo>
                  <a:pt x="15988" y="12919"/>
                  <a:pt x="19561" y="10888"/>
                  <a:pt x="23188" y="10888"/>
                </a:cubicBezTo>
                <a:cubicBezTo>
                  <a:pt x="23890" y="10888"/>
                  <a:pt x="24594" y="10964"/>
                  <a:pt x="25299" y="11134"/>
                </a:cubicBezTo>
                <a:cubicBezTo>
                  <a:pt x="29280" y="12097"/>
                  <a:pt x="31957" y="15752"/>
                  <a:pt x="35427" y="17919"/>
                </a:cubicBezTo>
                <a:cubicBezTo>
                  <a:pt x="37921" y="19470"/>
                  <a:pt x="40770" y="20166"/>
                  <a:pt x="43670" y="20166"/>
                </a:cubicBezTo>
                <a:cubicBezTo>
                  <a:pt x="48265" y="20166"/>
                  <a:pt x="52991" y="18419"/>
                  <a:pt x="56646" y="15553"/>
                </a:cubicBezTo>
                <a:cubicBezTo>
                  <a:pt x="59366" y="13428"/>
                  <a:pt x="61533" y="4731"/>
                  <a:pt x="60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
          <p:cNvSpPr/>
          <p:nvPr/>
        </p:nvSpPr>
        <p:spPr>
          <a:xfrm>
            <a:off x="7767007" y="-872140"/>
            <a:ext cx="2044255" cy="4185210"/>
          </a:xfrm>
          <a:custGeom>
            <a:avLst/>
            <a:gdLst/>
            <a:ahLst/>
            <a:cxnLst/>
            <a:rect l="l" t="t" r="r" b="b"/>
            <a:pathLst>
              <a:path w="33190" h="67950" extrusionOk="0">
                <a:moveTo>
                  <a:pt x="6446" y="0"/>
                </a:moveTo>
                <a:cubicBezTo>
                  <a:pt x="4137" y="3201"/>
                  <a:pt x="2041" y="6502"/>
                  <a:pt x="1177" y="10312"/>
                </a:cubicBezTo>
                <a:cubicBezTo>
                  <a:pt x="1" y="15482"/>
                  <a:pt x="1332" y="20993"/>
                  <a:pt x="3840" y="25681"/>
                </a:cubicBezTo>
                <a:cubicBezTo>
                  <a:pt x="6333" y="30370"/>
                  <a:pt x="9945" y="34364"/>
                  <a:pt x="13599" y="38217"/>
                </a:cubicBezTo>
                <a:cubicBezTo>
                  <a:pt x="15285" y="40002"/>
                  <a:pt x="17055" y="41886"/>
                  <a:pt x="17636" y="44266"/>
                </a:cubicBezTo>
                <a:cubicBezTo>
                  <a:pt x="18614" y="48288"/>
                  <a:pt x="15908" y="52368"/>
                  <a:pt x="16163" y="56504"/>
                </a:cubicBezTo>
                <a:cubicBezTo>
                  <a:pt x="16276" y="58416"/>
                  <a:pt x="17027" y="60229"/>
                  <a:pt x="18288" y="61688"/>
                </a:cubicBezTo>
                <a:cubicBezTo>
                  <a:pt x="19704" y="63303"/>
                  <a:pt x="21673" y="64337"/>
                  <a:pt x="23656" y="65187"/>
                </a:cubicBezTo>
                <a:cubicBezTo>
                  <a:pt x="26716" y="66476"/>
                  <a:pt x="29917" y="67411"/>
                  <a:pt x="33189" y="67949"/>
                </a:cubicBezTo>
                <a:lnTo>
                  <a:pt x="331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 name="Google Shape;311;p4"/>
          <p:cNvGrpSpPr/>
          <p:nvPr/>
        </p:nvGrpSpPr>
        <p:grpSpPr>
          <a:xfrm>
            <a:off x="-230937" y="-927331"/>
            <a:ext cx="1192739" cy="1682522"/>
            <a:chOff x="456801" y="-204081"/>
            <a:chExt cx="1192739" cy="1682522"/>
          </a:xfrm>
        </p:grpSpPr>
        <p:sp>
          <p:nvSpPr>
            <p:cNvPr id="312" name="Google Shape;312;p4"/>
            <p:cNvSpPr/>
            <p:nvPr/>
          </p:nvSpPr>
          <p:spPr>
            <a:xfrm>
              <a:off x="456801" y="-204081"/>
              <a:ext cx="1192739" cy="1682522"/>
            </a:xfrm>
            <a:custGeom>
              <a:avLst/>
              <a:gdLst/>
              <a:ahLst/>
              <a:cxnLst/>
              <a:rect l="l" t="t" r="r" b="b"/>
              <a:pathLst>
                <a:path w="19365" h="27317" extrusionOk="0">
                  <a:moveTo>
                    <a:pt x="737" y="1"/>
                  </a:moveTo>
                  <a:cubicBezTo>
                    <a:pt x="1" y="5567"/>
                    <a:pt x="298" y="14534"/>
                    <a:pt x="737" y="20115"/>
                  </a:cubicBezTo>
                  <a:cubicBezTo>
                    <a:pt x="879" y="21574"/>
                    <a:pt x="1757" y="22891"/>
                    <a:pt x="2650" y="24067"/>
                  </a:cubicBezTo>
                  <a:cubicBezTo>
                    <a:pt x="2933" y="24506"/>
                    <a:pt x="3372" y="24662"/>
                    <a:pt x="3670" y="25101"/>
                  </a:cubicBezTo>
                  <a:cubicBezTo>
                    <a:pt x="5171" y="26457"/>
                    <a:pt x="7051" y="27311"/>
                    <a:pt x="9072" y="27311"/>
                  </a:cubicBezTo>
                  <a:cubicBezTo>
                    <a:pt x="9225" y="27311"/>
                    <a:pt x="9379" y="27306"/>
                    <a:pt x="9534" y="27296"/>
                  </a:cubicBezTo>
                  <a:cubicBezTo>
                    <a:pt x="9718" y="27310"/>
                    <a:pt x="9901" y="27316"/>
                    <a:pt x="10083" y="27316"/>
                  </a:cubicBezTo>
                  <a:cubicBezTo>
                    <a:pt x="13978" y="27316"/>
                    <a:pt x="17512" y="24336"/>
                    <a:pt x="18784" y="20696"/>
                  </a:cubicBezTo>
                  <a:cubicBezTo>
                    <a:pt x="19364" y="14973"/>
                    <a:pt x="18784" y="5723"/>
                    <a:pt x="18925" y="1"/>
                  </a:cubicBezTo>
                  <a:lnTo>
                    <a:pt x="18047" y="1"/>
                  </a:lnTo>
                  <a:cubicBezTo>
                    <a:pt x="17594" y="5567"/>
                    <a:pt x="18486" y="14392"/>
                    <a:pt x="17750" y="19959"/>
                  </a:cubicBezTo>
                  <a:cubicBezTo>
                    <a:pt x="17594" y="21871"/>
                    <a:pt x="16432" y="23330"/>
                    <a:pt x="14959" y="24506"/>
                  </a:cubicBezTo>
                  <a:cubicBezTo>
                    <a:pt x="13445" y="25717"/>
                    <a:pt x="11581" y="26443"/>
                    <a:pt x="9702" y="26443"/>
                  </a:cubicBezTo>
                  <a:cubicBezTo>
                    <a:pt x="8855" y="26443"/>
                    <a:pt x="8005" y="26296"/>
                    <a:pt x="7182" y="25979"/>
                  </a:cubicBezTo>
                  <a:cubicBezTo>
                    <a:pt x="6899" y="25823"/>
                    <a:pt x="6460" y="25682"/>
                    <a:pt x="6163" y="25540"/>
                  </a:cubicBezTo>
                  <a:cubicBezTo>
                    <a:pt x="3967" y="24364"/>
                    <a:pt x="2211" y="22452"/>
                    <a:pt x="1913" y="20115"/>
                  </a:cubicBezTo>
                  <a:cubicBezTo>
                    <a:pt x="1177" y="14534"/>
                    <a:pt x="1474" y="5567"/>
                    <a:pt x="14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
            <p:cNvSpPr/>
            <p:nvPr/>
          </p:nvSpPr>
          <p:spPr>
            <a:xfrm>
              <a:off x="592916" y="-204081"/>
              <a:ext cx="911754" cy="1554779"/>
            </a:xfrm>
            <a:custGeom>
              <a:avLst/>
              <a:gdLst/>
              <a:ahLst/>
              <a:cxnLst/>
              <a:rect l="l" t="t" r="r" b="b"/>
              <a:pathLst>
                <a:path w="14803" h="25243" extrusionOk="0">
                  <a:moveTo>
                    <a:pt x="723" y="1"/>
                  </a:moveTo>
                  <a:cubicBezTo>
                    <a:pt x="1" y="5128"/>
                    <a:pt x="440" y="13514"/>
                    <a:pt x="581" y="18500"/>
                  </a:cubicBezTo>
                  <a:cubicBezTo>
                    <a:pt x="723" y="19222"/>
                    <a:pt x="723" y="20115"/>
                    <a:pt x="1020" y="20837"/>
                  </a:cubicBezTo>
                  <a:cubicBezTo>
                    <a:pt x="1488" y="21914"/>
                    <a:pt x="2182" y="22863"/>
                    <a:pt x="3074" y="23628"/>
                  </a:cubicBezTo>
                  <a:cubicBezTo>
                    <a:pt x="3513" y="23925"/>
                    <a:pt x="3811" y="24067"/>
                    <a:pt x="4094" y="24364"/>
                  </a:cubicBezTo>
                  <a:cubicBezTo>
                    <a:pt x="5270" y="24945"/>
                    <a:pt x="6446" y="25101"/>
                    <a:pt x="7621" y="25243"/>
                  </a:cubicBezTo>
                  <a:cubicBezTo>
                    <a:pt x="10384" y="25115"/>
                    <a:pt x="12862" y="23486"/>
                    <a:pt x="14066" y="20993"/>
                  </a:cubicBezTo>
                  <a:cubicBezTo>
                    <a:pt x="14251" y="20526"/>
                    <a:pt x="14350" y="20030"/>
                    <a:pt x="14364" y="19520"/>
                  </a:cubicBezTo>
                  <a:cubicBezTo>
                    <a:pt x="14803" y="14095"/>
                    <a:pt x="14364" y="5426"/>
                    <a:pt x="14520" y="1"/>
                  </a:cubicBezTo>
                  <a:lnTo>
                    <a:pt x="13486" y="1"/>
                  </a:lnTo>
                  <a:cubicBezTo>
                    <a:pt x="13486" y="5128"/>
                    <a:pt x="13783" y="13797"/>
                    <a:pt x="13486" y="18939"/>
                  </a:cubicBezTo>
                  <a:cubicBezTo>
                    <a:pt x="13344" y="19959"/>
                    <a:pt x="13188" y="20979"/>
                    <a:pt x="12466" y="21871"/>
                  </a:cubicBezTo>
                  <a:cubicBezTo>
                    <a:pt x="12168" y="22169"/>
                    <a:pt x="11871" y="22310"/>
                    <a:pt x="11729" y="22608"/>
                  </a:cubicBezTo>
                  <a:cubicBezTo>
                    <a:pt x="10695" y="23486"/>
                    <a:pt x="9534" y="24067"/>
                    <a:pt x="8202" y="24208"/>
                  </a:cubicBezTo>
                  <a:cubicBezTo>
                    <a:pt x="8157" y="24209"/>
                    <a:pt x="8112" y="24209"/>
                    <a:pt x="8067" y="24209"/>
                  </a:cubicBezTo>
                  <a:cubicBezTo>
                    <a:pt x="7121" y="24209"/>
                    <a:pt x="6176" y="24067"/>
                    <a:pt x="5270" y="23769"/>
                  </a:cubicBezTo>
                  <a:cubicBezTo>
                    <a:pt x="3513" y="23033"/>
                    <a:pt x="1899" y="21574"/>
                    <a:pt x="1757" y="19662"/>
                  </a:cubicBezTo>
                  <a:cubicBezTo>
                    <a:pt x="1318" y="14236"/>
                    <a:pt x="1601" y="5426"/>
                    <a:pt x="1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
            <p:cNvSpPr/>
            <p:nvPr/>
          </p:nvSpPr>
          <p:spPr>
            <a:xfrm>
              <a:off x="719423" y="-204081"/>
              <a:ext cx="650910" cy="1419522"/>
            </a:xfrm>
            <a:custGeom>
              <a:avLst/>
              <a:gdLst/>
              <a:ahLst/>
              <a:cxnLst/>
              <a:rect l="l" t="t" r="r" b="b"/>
              <a:pathLst>
                <a:path w="10568" h="23047" extrusionOk="0">
                  <a:moveTo>
                    <a:pt x="879" y="1"/>
                  </a:moveTo>
                  <a:cubicBezTo>
                    <a:pt x="1" y="5426"/>
                    <a:pt x="879" y="13953"/>
                    <a:pt x="723" y="19222"/>
                  </a:cubicBezTo>
                  <a:cubicBezTo>
                    <a:pt x="1318" y="21432"/>
                    <a:pt x="3372" y="22891"/>
                    <a:pt x="5567" y="23047"/>
                  </a:cubicBezTo>
                  <a:lnTo>
                    <a:pt x="5582" y="23047"/>
                  </a:lnTo>
                  <a:cubicBezTo>
                    <a:pt x="6601" y="22905"/>
                    <a:pt x="7621" y="22749"/>
                    <a:pt x="8514" y="22013"/>
                  </a:cubicBezTo>
                  <a:cubicBezTo>
                    <a:pt x="8797" y="21715"/>
                    <a:pt x="8953" y="21432"/>
                    <a:pt x="9236" y="21276"/>
                  </a:cubicBezTo>
                  <a:cubicBezTo>
                    <a:pt x="9973" y="20554"/>
                    <a:pt x="10270" y="19676"/>
                    <a:pt x="10270" y="18642"/>
                  </a:cubicBezTo>
                  <a:cubicBezTo>
                    <a:pt x="10270" y="15710"/>
                    <a:pt x="10568" y="10270"/>
                    <a:pt x="10412" y="7338"/>
                  </a:cubicBezTo>
                  <a:cubicBezTo>
                    <a:pt x="10128" y="5128"/>
                    <a:pt x="10568" y="2196"/>
                    <a:pt x="10128" y="1"/>
                  </a:cubicBezTo>
                  <a:lnTo>
                    <a:pt x="9534" y="1"/>
                  </a:lnTo>
                  <a:cubicBezTo>
                    <a:pt x="8797" y="4250"/>
                    <a:pt x="9675" y="11602"/>
                    <a:pt x="9378" y="15710"/>
                  </a:cubicBezTo>
                  <a:cubicBezTo>
                    <a:pt x="9080" y="17324"/>
                    <a:pt x="9675" y="18939"/>
                    <a:pt x="8641" y="20398"/>
                  </a:cubicBezTo>
                  <a:cubicBezTo>
                    <a:pt x="7820" y="21439"/>
                    <a:pt x="6625" y="22034"/>
                    <a:pt x="5425" y="22034"/>
                  </a:cubicBezTo>
                  <a:cubicBezTo>
                    <a:pt x="4926" y="22034"/>
                    <a:pt x="4426" y="21932"/>
                    <a:pt x="3953" y="21715"/>
                  </a:cubicBezTo>
                  <a:cubicBezTo>
                    <a:pt x="2918" y="21135"/>
                    <a:pt x="1899" y="20256"/>
                    <a:pt x="1899" y="19081"/>
                  </a:cubicBezTo>
                  <a:cubicBezTo>
                    <a:pt x="1459" y="13797"/>
                    <a:pt x="1459" y="5284"/>
                    <a:pt x="1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4"/>
            <p:cNvSpPr/>
            <p:nvPr/>
          </p:nvSpPr>
          <p:spPr>
            <a:xfrm>
              <a:off x="872969" y="-204081"/>
              <a:ext cx="369986" cy="1276936"/>
            </a:xfrm>
            <a:custGeom>
              <a:avLst/>
              <a:gdLst/>
              <a:ahLst/>
              <a:cxnLst/>
              <a:rect l="l" t="t" r="r" b="b"/>
              <a:pathLst>
                <a:path w="6007" h="20732" extrusionOk="0">
                  <a:moveTo>
                    <a:pt x="581" y="1"/>
                  </a:moveTo>
                  <a:cubicBezTo>
                    <a:pt x="1" y="3811"/>
                    <a:pt x="142" y="11007"/>
                    <a:pt x="440" y="14831"/>
                  </a:cubicBezTo>
                  <a:cubicBezTo>
                    <a:pt x="440" y="16602"/>
                    <a:pt x="1" y="18344"/>
                    <a:pt x="1162" y="19959"/>
                  </a:cubicBezTo>
                  <a:cubicBezTo>
                    <a:pt x="1409" y="20452"/>
                    <a:pt x="2055" y="20732"/>
                    <a:pt x="2689" y="20732"/>
                  </a:cubicBezTo>
                  <a:cubicBezTo>
                    <a:pt x="2819" y="20732"/>
                    <a:pt x="2949" y="20720"/>
                    <a:pt x="3074" y="20696"/>
                  </a:cubicBezTo>
                  <a:cubicBezTo>
                    <a:pt x="3161" y="20708"/>
                    <a:pt x="3248" y="20713"/>
                    <a:pt x="3334" y="20713"/>
                  </a:cubicBezTo>
                  <a:cubicBezTo>
                    <a:pt x="4264" y="20713"/>
                    <a:pt x="5154" y="20039"/>
                    <a:pt x="5426" y="19222"/>
                  </a:cubicBezTo>
                  <a:cubicBezTo>
                    <a:pt x="5709" y="18047"/>
                    <a:pt x="5709" y="16729"/>
                    <a:pt x="5709" y="15554"/>
                  </a:cubicBezTo>
                  <a:cubicBezTo>
                    <a:pt x="5709" y="11446"/>
                    <a:pt x="6006" y="4108"/>
                    <a:pt x="5426" y="1"/>
                  </a:cubicBezTo>
                  <a:lnTo>
                    <a:pt x="4831" y="1"/>
                  </a:lnTo>
                  <a:cubicBezTo>
                    <a:pt x="4392" y="4831"/>
                    <a:pt x="4987" y="12919"/>
                    <a:pt x="4689" y="17608"/>
                  </a:cubicBezTo>
                  <a:cubicBezTo>
                    <a:pt x="4689" y="18642"/>
                    <a:pt x="4250" y="19662"/>
                    <a:pt x="3074" y="19817"/>
                  </a:cubicBezTo>
                  <a:cubicBezTo>
                    <a:pt x="3060" y="19818"/>
                    <a:pt x="3045" y="19818"/>
                    <a:pt x="3030" y="19818"/>
                  </a:cubicBezTo>
                  <a:cubicBezTo>
                    <a:pt x="2580" y="19818"/>
                    <a:pt x="2159" y="19607"/>
                    <a:pt x="1899" y="19222"/>
                  </a:cubicBezTo>
                  <a:cubicBezTo>
                    <a:pt x="1318" y="18047"/>
                    <a:pt x="1460" y="16729"/>
                    <a:pt x="1460" y="15412"/>
                  </a:cubicBezTo>
                  <a:cubicBezTo>
                    <a:pt x="1162" y="11446"/>
                    <a:pt x="1460" y="3953"/>
                    <a:pt x="11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 name="Google Shape;316;p4"/>
          <p:cNvGrpSpPr/>
          <p:nvPr/>
        </p:nvGrpSpPr>
        <p:grpSpPr>
          <a:xfrm>
            <a:off x="8341027" y="2222407"/>
            <a:ext cx="1369008" cy="1154921"/>
            <a:chOff x="6731352" y="2138770"/>
            <a:chExt cx="1369008" cy="1154921"/>
          </a:xfrm>
        </p:grpSpPr>
        <p:sp>
          <p:nvSpPr>
            <p:cNvPr id="317" name="Google Shape;317;p4"/>
            <p:cNvSpPr/>
            <p:nvPr/>
          </p:nvSpPr>
          <p:spPr>
            <a:xfrm>
              <a:off x="6731352" y="2138770"/>
              <a:ext cx="1339267" cy="1154921"/>
            </a:xfrm>
            <a:custGeom>
              <a:avLst/>
              <a:gdLst/>
              <a:ahLst/>
              <a:cxnLst/>
              <a:rect l="l" t="t" r="r" b="b"/>
              <a:pathLst>
                <a:path w="21744" h="18751" extrusionOk="0">
                  <a:moveTo>
                    <a:pt x="15396" y="0"/>
                  </a:moveTo>
                  <a:cubicBezTo>
                    <a:pt x="12950" y="0"/>
                    <a:pt x="10600" y="202"/>
                    <a:pt x="7479" y="448"/>
                  </a:cubicBezTo>
                  <a:cubicBezTo>
                    <a:pt x="6006" y="589"/>
                    <a:pt x="4689" y="1468"/>
                    <a:pt x="3513" y="2346"/>
                  </a:cubicBezTo>
                  <a:cubicBezTo>
                    <a:pt x="3074" y="2643"/>
                    <a:pt x="2932" y="3082"/>
                    <a:pt x="2493" y="3380"/>
                  </a:cubicBezTo>
                  <a:cubicBezTo>
                    <a:pt x="1020" y="4995"/>
                    <a:pt x="142" y="7049"/>
                    <a:pt x="284" y="9244"/>
                  </a:cubicBezTo>
                  <a:cubicBezTo>
                    <a:pt x="0" y="13352"/>
                    <a:pt x="3074" y="17162"/>
                    <a:pt x="6885" y="18480"/>
                  </a:cubicBezTo>
                  <a:cubicBezTo>
                    <a:pt x="8886" y="18688"/>
                    <a:pt x="10605" y="18750"/>
                    <a:pt x="12239" y="18750"/>
                  </a:cubicBezTo>
                  <a:cubicBezTo>
                    <a:pt x="14701" y="18750"/>
                    <a:pt x="16969" y="18609"/>
                    <a:pt x="19721" y="18609"/>
                  </a:cubicBezTo>
                  <a:cubicBezTo>
                    <a:pt x="20366" y="18609"/>
                    <a:pt x="21037" y="18616"/>
                    <a:pt x="21744" y="18636"/>
                  </a:cubicBezTo>
                  <a:lnTo>
                    <a:pt x="21744" y="17743"/>
                  </a:lnTo>
                  <a:cubicBezTo>
                    <a:pt x="20513" y="17646"/>
                    <a:pt x="19409" y="17614"/>
                    <a:pt x="18376" y="17614"/>
                  </a:cubicBezTo>
                  <a:cubicBezTo>
                    <a:pt x="16212" y="17614"/>
                    <a:pt x="14360" y="17757"/>
                    <a:pt x="12308" y="17757"/>
                  </a:cubicBezTo>
                  <a:cubicBezTo>
                    <a:pt x="10896" y="17757"/>
                    <a:pt x="9389" y="17689"/>
                    <a:pt x="7621" y="17460"/>
                  </a:cubicBezTo>
                  <a:cubicBezTo>
                    <a:pt x="5709" y="17304"/>
                    <a:pt x="4250" y="16128"/>
                    <a:pt x="3074" y="14669"/>
                  </a:cubicBezTo>
                  <a:cubicBezTo>
                    <a:pt x="1318" y="12460"/>
                    <a:pt x="581" y="9527"/>
                    <a:pt x="1601" y="6893"/>
                  </a:cubicBezTo>
                  <a:cubicBezTo>
                    <a:pt x="1757" y="6595"/>
                    <a:pt x="1898" y="6156"/>
                    <a:pt x="2040" y="5873"/>
                  </a:cubicBezTo>
                  <a:cubicBezTo>
                    <a:pt x="3230" y="3663"/>
                    <a:pt x="5128" y="1907"/>
                    <a:pt x="7479" y="1623"/>
                  </a:cubicBezTo>
                  <a:cubicBezTo>
                    <a:pt x="10626" y="1207"/>
                    <a:pt x="12990" y="1117"/>
                    <a:pt x="15458" y="1117"/>
                  </a:cubicBezTo>
                  <a:cubicBezTo>
                    <a:pt x="17356" y="1117"/>
                    <a:pt x="19317" y="1170"/>
                    <a:pt x="21744" y="1170"/>
                  </a:cubicBezTo>
                  <a:lnTo>
                    <a:pt x="21744" y="448"/>
                  </a:lnTo>
                  <a:cubicBezTo>
                    <a:pt x="19291" y="124"/>
                    <a:pt x="17314" y="0"/>
                    <a:pt x="15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
            <p:cNvSpPr/>
            <p:nvPr/>
          </p:nvSpPr>
          <p:spPr>
            <a:xfrm>
              <a:off x="6875290" y="2276055"/>
              <a:ext cx="1195326" cy="878124"/>
            </a:xfrm>
            <a:custGeom>
              <a:avLst/>
              <a:gdLst/>
              <a:ahLst/>
              <a:cxnLst/>
              <a:rect l="l" t="t" r="r" b="b"/>
              <a:pathLst>
                <a:path w="19407" h="14257" extrusionOk="0">
                  <a:moveTo>
                    <a:pt x="13878" y="0"/>
                  </a:moveTo>
                  <a:cubicBezTo>
                    <a:pt x="11676" y="0"/>
                    <a:pt x="9621" y="183"/>
                    <a:pt x="6757" y="273"/>
                  </a:cubicBezTo>
                  <a:cubicBezTo>
                    <a:pt x="6021" y="414"/>
                    <a:pt x="5142" y="414"/>
                    <a:pt x="4406" y="712"/>
                  </a:cubicBezTo>
                  <a:cubicBezTo>
                    <a:pt x="3329" y="1165"/>
                    <a:pt x="2380" y="1873"/>
                    <a:pt x="1630" y="2766"/>
                  </a:cubicBezTo>
                  <a:cubicBezTo>
                    <a:pt x="1332" y="3205"/>
                    <a:pt x="1176" y="3488"/>
                    <a:pt x="893" y="3786"/>
                  </a:cubicBezTo>
                  <a:cubicBezTo>
                    <a:pt x="298" y="4961"/>
                    <a:pt x="156" y="6137"/>
                    <a:pt x="1" y="7313"/>
                  </a:cubicBezTo>
                  <a:lnTo>
                    <a:pt x="15" y="7313"/>
                  </a:lnTo>
                  <a:cubicBezTo>
                    <a:pt x="128" y="10075"/>
                    <a:pt x="1771" y="12554"/>
                    <a:pt x="4264" y="13758"/>
                  </a:cubicBezTo>
                  <a:cubicBezTo>
                    <a:pt x="4732" y="13942"/>
                    <a:pt x="5227" y="14041"/>
                    <a:pt x="5723" y="14055"/>
                  </a:cubicBezTo>
                  <a:cubicBezTo>
                    <a:pt x="7650" y="14211"/>
                    <a:pt x="9248" y="14256"/>
                    <a:pt x="10749" y="14256"/>
                  </a:cubicBezTo>
                  <a:cubicBezTo>
                    <a:pt x="12849" y="14256"/>
                    <a:pt x="14761" y="14167"/>
                    <a:pt x="17119" y="14167"/>
                  </a:cubicBezTo>
                  <a:cubicBezTo>
                    <a:pt x="17834" y="14167"/>
                    <a:pt x="18591" y="14176"/>
                    <a:pt x="19407" y="14197"/>
                  </a:cubicBezTo>
                  <a:lnTo>
                    <a:pt x="19407" y="13177"/>
                  </a:lnTo>
                  <a:cubicBezTo>
                    <a:pt x="15988" y="13177"/>
                    <a:pt x="13589" y="13303"/>
                    <a:pt x="10851" y="13303"/>
                  </a:cubicBezTo>
                  <a:cubicBezTo>
                    <a:pt x="9482" y="13303"/>
                    <a:pt x="8027" y="13271"/>
                    <a:pt x="6318" y="13177"/>
                  </a:cubicBezTo>
                  <a:cubicBezTo>
                    <a:pt x="5284" y="13035"/>
                    <a:pt x="4264" y="12879"/>
                    <a:pt x="3386" y="12143"/>
                  </a:cubicBezTo>
                  <a:cubicBezTo>
                    <a:pt x="3089" y="11845"/>
                    <a:pt x="2947" y="11562"/>
                    <a:pt x="2649" y="11406"/>
                  </a:cubicBezTo>
                  <a:cubicBezTo>
                    <a:pt x="1771" y="10386"/>
                    <a:pt x="1176" y="9211"/>
                    <a:pt x="1035" y="7893"/>
                  </a:cubicBezTo>
                  <a:cubicBezTo>
                    <a:pt x="1020" y="6902"/>
                    <a:pt x="1176" y="5910"/>
                    <a:pt x="1474" y="4961"/>
                  </a:cubicBezTo>
                  <a:cubicBezTo>
                    <a:pt x="2224" y="3205"/>
                    <a:pt x="3683" y="1590"/>
                    <a:pt x="5582" y="1434"/>
                  </a:cubicBezTo>
                  <a:cubicBezTo>
                    <a:pt x="11007" y="995"/>
                    <a:pt x="13981" y="1293"/>
                    <a:pt x="19407" y="995"/>
                  </a:cubicBezTo>
                  <a:lnTo>
                    <a:pt x="19407" y="414"/>
                  </a:lnTo>
                  <a:cubicBezTo>
                    <a:pt x="17224" y="101"/>
                    <a:pt x="15511" y="0"/>
                    <a:pt x="13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
            <p:cNvSpPr/>
            <p:nvPr/>
          </p:nvSpPr>
          <p:spPr>
            <a:xfrm>
              <a:off x="7011405" y="2412417"/>
              <a:ext cx="1088955" cy="614385"/>
            </a:xfrm>
            <a:custGeom>
              <a:avLst/>
              <a:gdLst/>
              <a:ahLst/>
              <a:cxnLst/>
              <a:rect l="l" t="t" r="r" b="b"/>
              <a:pathLst>
                <a:path w="17680" h="9975" extrusionOk="0">
                  <a:moveTo>
                    <a:pt x="12368" y="0"/>
                  </a:moveTo>
                  <a:cubicBezTo>
                    <a:pt x="9952" y="0"/>
                    <a:pt x="7842" y="270"/>
                    <a:pt x="4997" y="270"/>
                  </a:cubicBezTo>
                  <a:cubicBezTo>
                    <a:pt x="4616" y="270"/>
                    <a:pt x="4221" y="265"/>
                    <a:pt x="3811" y="254"/>
                  </a:cubicBezTo>
                  <a:cubicBezTo>
                    <a:pt x="1601" y="849"/>
                    <a:pt x="142" y="2889"/>
                    <a:pt x="0" y="5099"/>
                  </a:cubicBezTo>
                  <a:cubicBezTo>
                    <a:pt x="128" y="6119"/>
                    <a:pt x="284" y="7138"/>
                    <a:pt x="1020" y="8031"/>
                  </a:cubicBezTo>
                  <a:cubicBezTo>
                    <a:pt x="1318" y="8314"/>
                    <a:pt x="1601" y="8470"/>
                    <a:pt x="1757" y="8753"/>
                  </a:cubicBezTo>
                  <a:cubicBezTo>
                    <a:pt x="2479" y="9490"/>
                    <a:pt x="3372" y="9787"/>
                    <a:pt x="4391" y="9787"/>
                  </a:cubicBezTo>
                  <a:cubicBezTo>
                    <a:pt x="6715" y="9787"/>
                    <a:pt x="11396" y="9974"/>
                    <a:pt x="14698" y="9974"/>
                  </a:cubicBezTo>
                  <a:cubicBezTo>
                    <a:pt x="15563" y="9974"/>
                    <a:pt x="16333" y="9961"/>
                    <a:pt x="16942" y="9929"/>
                  </a:cubicBezTo>
                  <a:cubicBezTo>
                    <a:pt x="17574" y="9847"/>
                    <a:pt x="17680" y="9826"/>
                    <a:pt x="17563" y="9826"/>
                  </a:cubicBezTo>
                  <a:cubicBezTo>
                    <a:pt x="17431" y="9826"/>
                    <a:pt x="17011" y="9854"/>
                    <a:pt x="16748" y="9854"/>
                  </a:cubicBezTo>
                  <a:cubicBezTo>
                    <a:pt x="16438" y="9854"/>
                    <a:pt x="16345" y="9815"/>
                    <a:pt x="17197" y="9646"/>
                  </a:cubicBezTo>
                  <a:lnTo>
                    <a:pt x="17197" y="9051"/>
                  </a:lnTo>
                  <a:cubicBezTo>
                    <a:pt x="15886" y="8824"/>
                    <a:pt x="14836" y="8751"/>
                    <a:pt x="13889" y="8751"/>
                  </a:cubicBezTo>
                  <a:cubicBezTo>
                    <a:pt x="12234" y="8751"/>
                    <a:pt x="10897" y="8972"/>
                    <a:pt x="9042" y="8972"/>
                  </a:cubicBezTo>
                  <a:cubicBezTo>
                    <a:pt x="8517" y="8972"/>
                    <a:pt x="7950" y="8954"/>
                    <a:pt x="7324" y="8909"/>
                  </a:cubicBezTo>
                  <a:cubicBezTo>
                    <a:pt x="6890" y="8829"/>
                    <a:pt x="6456" y="8814"/>
                    <a:pt x="6026" y="8814"/>
                  </a:cubicBezTo>
                  <a:cubicBezTo>
                    <a:pt x="5752" y="8814"/>
                    <a:pt x="5479" y="8820"/>
                    <a:pt x="5209" y="8820"/>
                  </a:cubicBezTo>
                  <a:cubicBezTo>
                    <a:pt x="4320" y="8820"/>
                    <a:pt x="3453" y="8752"/>
                    <a:pt x="2635" y="8172"/>
                  </a:cubicBezTo>
                  <a:cubicBezTo>
                    <a:pt x="1162" y="6997"/>
                    <a:pt x="581" y="5099"/>
                    <a:pt x="1318" y="3484"/>
                  </a:cubicBezTo>
                  <a:cubicBezTo>
                    <a:pt x="1898" y="2450"/>
                    <a:pt x="2777" y="1430"/>
                    <a:pt x="3952" y="1430"/>
                  </a:cubicBezTo>
                  <a:cubicBezTo>
                    <a:pt x="7313" y="1150"/>
                    <a:pt x="9625" y="1048"/>
                    <a:pt x="12230" y="1048"/>
                  </a:cubicBezTo>
                  <a:cubicBezTo>
                    <a:pt x="13709" y="1048"/>
                    <a:pt x="15283" y="1081"/>
                    <a:pt x="17197" y="1132"/>
                  </a:cubicBezTo>
                  <a:lnTo>
                    <a:pt x="17197" y="396"/>
                  </a:lnTo>
                  <a:cubicBezTo>
                    <a:pt x="15336" y="95"/>
                    <a:pt x="13799" y="0"/>
                    <a:pt x="123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
            <p:cNvSpPr/>
            <p:nvPr/>
          </p:nvSpPr>
          <p:spPr>
            <a:xfrm>
              <a:off x="7146597" y="2547794"/>
              <a:ext cx="924011" cy="345534"/>
            </a:xfrm>
            <a:custGeom>
              <a:avLst/>
              <a:gdLst/>
              <a:ahLst/>
              <a:cxnLst/>
              <a:rect l="l" t="t" r="r" b="b"/>
              <a:pathLst>
                <a:path w="15002" h="5610" extrusionOk="0">
                  <a:moveTo>
                    <a:pt x="10499" y="0"/>
                  </a:moveTo>
                  <a:cubicBezTo>
                    <a:pt x="9205" y="0"/>
                    <a:pt x="7912" y="110"/>
                    <a:pt x="6007" y="252"/>
                  </a:cubicBezTo>
                  <a:cubicBezTo>
                    <a:pt x="5250" y="252"/>
                    <a:pt x="4498" y="172"/>
                    <a:pt x="3759" y="172"/>
                  </a:cubicBezTo>
                  <a:cubicBezTo>
                    <a:pt x="2770" y="172"/>
                    <a:pt x="1803" y="315"/>
                    <a:pt x="879" y="988"/>
                  </a:cubicBezTo>
                  <a:cubicBezTo>
                    <a:pt x="284" y="1286"/>
                    <a:pt x="1" y="2164"/>
                    <a:pt x="143" y="2901"/>
                  </a:cubicBezTo>
                  <a:cubicBezTo>
                    <a:pt x="1" y="3921"/>
                    <a:pt x="723" y="4955"/>
                    <a:pt x="1616" y="5238"/>
                  </a:cubicBezTo>
                  <a:cubicBezTo>
                    <a:pt x="2791" y="5535"/>
                    <a:pt x="4109" y="5535"/>
                    <a:pt x="5284" y="5535"/>
                  </a:cubicBezTo>
                  <a:cubicBezTo>
                    <a:pt x="7331" y="5535"/>
                    <a:pt x="8734" y="5610"/>
                    <a:pt x="10138" y="5610"/>
                  </a:cubicBezTo>
                  <a:cubicBezTo>
                    <a:pt x="11542" y="5610"/>
                    <a:pt x="12948" y="5535"/>
                    <a:pt x="15002" y="5238"/>
                  </a:cubicBezTo>
                  <a:lnTo>
                    <a:pt x="15002" y="4657"/>
                  </a:lnTo>
                  <a:cubicBezTo>
                    <a:pt x="13565" y="4527"/>
                    <a:pt x="12358" y="4486"/>
                    <a:pt x="11249" y="4486"/>
                  </a:cubicBezTo>
                  <a:cubicBezTo>
                    <a:pt x="9415" y="4486"/>
                    <a:pt x="7847" y="4597"/>
                    <a:pt x="5950" y="4597"/>
                  </a:cubicBezTo>
                  <a:cubicBezTo>
                    <a:pt x="5123" y="4597"/>
                    <a:pt x="4233" y="4576"/>
                    <a:pt x="3230" y="4515"/>
                  </a:cubicBezTo>
                  <a:cubicBezTo>
                    <a:pt x="2196" y="4515"/>
                    <a:pt x="1177" y="4062"/>
                    <a:pt x="1021" y="2901"/>
                  </a:cubicBezTo>
                  <a:cubicBezTo>
                    <a:pt x="1007" y="2433"/>
                    <a:pt x="1219" y="1980"/>
                    <a:pt x="1616" y="1725"/>
                  </a:cubicBezTo>
                  <a:cubicBezTo>
                    <a:pt x="2387" y="1335"/>
                    <a:pt x="3220" y="1267"/>
                    <a:pt x="4073" y="1267"/>
                  </a:cubicBezTo>
                  <a:cubicBezTo>
                    <a:pt x="4520" y="1267"/>
                    <a:pt x="4973" y="1286"/>
                    <a:pt x="5426" y="1286"/>
                  </a:cubicBezTo>
                  <a:cubicBezTo>
                    <a:pt x="7402" y="1137"/>
                    <a:pt x="8804" y="1137"/>
                    <a:pt x="10209" y="1137"/>
                  </a:cubicBezTo>
                  <a:cubicBezTo>
                    <a:pt x="11613" y="1137"/>
                    <a:pt x="13018" y="1137"/>
                    <a:pt x="15002" y="988"/>
                  </a:cubicBezTo>
                  <a:lnTo>
                    <a:pt x="15002" y="408"/>
                  </a:lnTo>
                  <a:cubicBezTo>
                    <a:pt x="13089" y="110"/>
                    <a:pt x="11793" y="0"/>
                    <a:pt x="1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 name="Google Shape;321;p4"/>
          <p:cNvSpPr/>
          <p:nvPr/>
        </p:nvSpPr>
        <p:spPr>
          <a:xfrm>
            <a:off x="8645266" y="3657200"/>
            <a:ext cx="3413949" cy="2360101"/>
          </a:xfrm>
          <a:custGeom>
            <a:avLst/>
            <a:gdLst/>
            <a:ahLst/>
            <a:cxnLst/>
            <a:rect l="l" t="t" r="r" b="b"/>
            <a:pathLst>
              <a:path w="55428" h="38318" extrusionOk="0">
                <a:moveTo>
                  <a:pt x="1417" y="0"/>
                </a:moveTo>
                <a:cubicBezTo>
                  <a:pt x="1062" y="892"/>
                  <a:pt x="0" y="1771"/>
                  <a:pt x="184" y="2833"/>
                </a:cubicBezTo>
                <a:cubicBezTo>
                  <a:pt x="1417" y="4080"/>
                  <a:pt x="2663" y="5142"/>
                  <a:pt x="2833" y="6912"/>
                </a:cubicBezTo>
                <a:cubicBezTo>
                  <a:pt x="3017" y="10100"/>
                  <a:pt x="1601" y="12933"/>
                  <a:pt x="1062" y="16120"/>
                </a:cubicBezTo>
                <a:cubicBezTo>
                  <a:pt x="708" y="18244"/>
                  <a:pt x="1062" y="20369"/>
                  <a:pt x="2479" y="22140"/>
                </a:cubicBezTo>
                <a:cubicBezTo>
                  <a:pt x="4743" y="24404"/>
                  <a:pt x="7457" y="26810"/>
                  <a:pt x="10738" y="26810"/>
                </a:cubicBezTo>
                <a:cubicBezTo>
                  <a:pt x="11049" y="26810"/>
                  <a:pt x="11365" y="26789"/>
                  <a:pt x="11686" y="26743"/>
                </a:cubicBezTo>
                <a:cubicBezTo>
                  <a:pt x="11870" y="26743"/>
                  <a:pt x="12224" y="26913"/>
                  <a:pt x="12394" y="26913"/>
                </a:cubicBezTo>
                <a:cubicBezTo>
                  <a:pt x="12489" y="26915"/>
                  <a:pt x="12584" y="26916"/>
                  <a:pt x="12679" y="26916"/>
                </a:cubicBezTo>
                <a:cubicBezTo>
                  <a:pt x="14381" y="26916"/>
                  <a:pt x="16069" y="26675"/>
                  <a:pt x="17706" y="26205"/>
                </a:cubicBezTo>
                <a:lnTo>
                  <a:pt x="18599" y="26205"/>
                </a:lnTo>
                <a:cubicBezTo>
                  <a:pt x="20358" y="25771"/>
                  <a:pt x="22116" y="25454"/>
                  <a:pt x="23972" y="25454"/>
                </a:cubicBezTo>
                <a:cubicBezTo>
                  <a:pt x="24358" y="25454"/>
                  <a:pt x="24748" y="25468"/>
                  <a:pt x="25143" y="25497"/>
                </a:cubicBezTo>
                <a:cubicBezTo>
                  <a:pt x="26035" y="25681"/>
                  <a:pt x="26913" y="26035"/>
                  <a:pt x="27806" y="26389"/>
                </a:cubicBezTo>
                <a:cubicBezTo>
                  <a:pt x="28868" y="27098"/>
                  <a:pt x="29746" y="27976"/>
                  <a:pt x="30639" y="28868"/>
                </a:cubicBezTo>
                <a:cubicBezTo>
                  <a:pt x="32764" y="31701"/>
                  <a:pt x="34888" y="34180"/>
                  <a:pt x="37891" y="35767"/>
                </a:cubicBezTo>
                <a:cubicBezTo>
                  <a:pt x="40129" y="36815"/>
                  <a:pt x="42523" y="37537"/>
                  <a:pt x="44974" y="37891"/>
                </a:cubicBezTo>
                <a:cubicBezTo>
                  <a:pt x="47560" y="38150"/>
                  <a:pt x="50056" y="38318"/>
                  <a:pt x="52594" y="38318"/>
                </a:cubicBezTo>
                <a:cubicBezTo>
                  <a:pt x="53531" y="38318"/>
                  <a:pt x="54473" y="38295"/>
                  <a:pt x="55428" y="38245"/>
                </a:cubicBezTo>
                <a:cubicBezTo>
                  <a:pt x="55073" y="36121"/>
                  <a:pt x="55428" y="34180"/>
                  <a:pt x="55243" y="32055"/>
                </a:cubicBezTo>
                <a:lnTo>
                  <a:pt x="55243" y="32055"/>
                </a:lnTo>
                <a:cubicBezTo>
                  <a:pt x="53770" y="32232"/>
                  <a:pt x="52294" y="32321"/>
                  <a:pt x="50817" y="32321"/>
                </a:cubicBezTo>
                <a:cubicBezTo>
                  <a:pt x="49340" y="32321"/>
                  <a:pt x="47863" y="32232"/>
                  <a:pt x="46390" y="32055"/>
                </a:cubicBezTo>
                <a:cubicBezTo>
                  <a:pt x="44266" y="31871"/>
                  <a:pt x="41617" y="32055"/>
                  <a:pt x="39846" y="30455"/>
                </a:cubicBezTo>
                <a:cubicBezTo>
                  <a:pt x="39754" y="30370"/>
                  <a:pt x="39665" y="30370"/>
                  <a:pt x="39577" y="30370"/>
                </a:cubicBezTo>
                <a:cubicBezTo>
                  <a:pt x="39488" y="30370"/>
                  <a:pt x="39400" y="30370"/>
                  <a:pt x="39308" y="30285"/>
                </a:cubicBezTo>
                <a:cubicBezTo>
                  <a:pt x="36475" y="27976"/>
                  <a:pt x="34350" y="25497"/>
                  <a:pt x="31701" y="23202"/>
                </a:cubicBezTo>
                <a:cubicBezTo>
                  <a:pt x="31609" y="23110"/>
                  <a:pt x="31521" y="23110"/>
                  <a:pt x="31432" y="23110"/>
                </a:cubicBezTo>
                <a:cubicBezTo>
                  <a:pt x="31344" y="23110"/>
                  <a:pt x="31255" y="23110"/>
                  <a:pt x="31163" y="23018"/>
                </a:cubicBezTo>
                <a:cubicBezTo>
                  <a:pt x="29365" y="21337"/>
                  <a:pt x="27071" y="20723"/>
                  <a:pt x="24683" y="20723"/>
                </a:cubicBezTo>
                <a:cubicBezTo>
                  <a:pt x="23307" y="20723"/>
                  <a:pt x="21900" y="20927"/>
                  <a:pt x="20539" y="21247"/>
                </a:cubicBezTo>
                <a:cubicBezTo>
                  <a:pt x="17636" y="22019"/>
                  <a:pt x="14860" y="22918"/>
                  <a:pt x="11872" y="22918"/>
                </a:cubicBezTo>
                <a:cubicBezTo>
                  <a:pt x="11405" y="22918"/>
                  <a:pt x="10933" y="22896"/>
                  <a:pt x="10454" y="22848"/>
                </a:cubicBezTo>
                <a:cubicBezTo>
                  <a:pt x="8610" y="22674"/>
                  <a:pt x="6464" y="21719"/>
                  <a:pt x="5632" y="19828"/>
                </a:cubicBezTo>
                <a:lnTo>
                  <a:pt x="5632" y="19828"/>
                </a:lnTo>
                <a:cubicBezTo>
                  <a:pt x="5642" y="19830"/>
                  <a:pt x="5654" y="19831"/>
                  <a:pt x="5666" y="19831"/>
                </a:cubicBezTo>
                <a:cubicBezTo>
                  <a:pt x="5640" y="19798"/>
                  <a:pt x="5615" y="19764"/>
                  <a:pt x="5590" y="19730"/>
                </a:cubicBezTo>
                <a:lnTo>
                  <a:pt x="5590" y="19730"/>
                </a:lnTo>
                <a:cubicBezTo>
                  <a:pt x="5556" y="19648"/>
                  <a:pt x="5525" y="19563"/>
                  <a:pt x="5496" y="19477"/>
                </a:cubicBezTo>
                <a:lnTo>
                  <a:pt x="5496" y="19477"/>
                </a:lnTo>
                <a:cubicBezTo>
                  <a:pt x="5496" y="19519"/>
                  <a:pt x="5496" y="19561"/>
                  <a:pt x="5498" y="19601"/>
                </a:cubicBezTo>
                <a:lnTo>
                  <a:pt x="5498" y="19601"/>
                </a:lnTo>
                <a:cubicBezTo>
                  <a:pt x="4434" y="18042"/>
                  <a:pt x="4442" y="16027"/>
                  <a:pt x="4604" y="14165"/>
                </a:cubicBezTo>
                <a:cubicBezTo>
                  <a:pt x="4958" y="11870"/>
                  <a:pt x="5666" y="9745"/>
                  <a:pt x="6020" y="7437"/>
                </a:cubicBezTo>
                <a:cubicBezTo>
                  <a:pt x="6558" y="4080"/>
                  <a:pt x="4080" y="1601"/>
                  <a:pt x="1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2" name="Google Shape;322;p4"/>
          <p:cNvGrpSpPr/>
          <p:nvPr/>
        </p:nvGrpSpPr>
        <p:grpSpPr>
          <a:xfrm>
            <a:off x="-782895" y="1909372"/>
            <a:ext cx="1372404" cy="1342679"/>
            <a:chOff x="274492" y="3553509"/>
            <a:chExt cx="1372404" cy="1342679"/>
          </a:xfrm>
        </p:grpSpPr>
        <p:sp>
          <p:nvSpPr>
            <p:cNvPr id="323" name="Google Shape;323;p4"/>
            <p:cNvSpPr/>
            <p:nvPr/>
          </p:nvSpPr>
          <p:spPr>
            <a:xfrm>
              <a:off x="817106" y="3553509"/>
              <a:ext cx="327241" cy="8746"/>
            </a:xfrm>
            <a:custGeom>
              <a:avLst/>
              <a:gdLst/>
              <a:ahLst/>
              <a:cxnLst/>
              <a:rect l="l" t="t" r="r" b="b"/>
              <a:pathLst>
                <a:path w="5313" h="142" fill="none" extrusionOk="0">
                  <a:moveTo>
                    <a:pt x="1" y="0"/>
                  </a:moveTo>
                  <a:lnTo>
                    <a:pt x="1389" y="0"/>
                  </a:lnTo>
                  <a:cubicBezTo>
                    <a:pt x="3089" y="0"/>
                    <a:pt x="4307" y="57"/>
                    <a:pt x="5313" y="142"/>
                  </a:cubicBezTo>
                  <a:lnTo>
                    <a:pt x="5313" y="142"/>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
            <p:cNvSpPr/>
            <p:nvPr/>
          </p:nvSpPr>
          <p:spPr>
            <a:xfrm>
              <a:off x="581584" y="3637211"/>
              <a:ext cx="764301" cy="17554"/>
            </a:xfrm>
            <a:custGeom>
              <a:avLst/>
              <a:gdLst/>
              <a:ahLst/>
              <a:cxnLst/>
              <a:rect l="l" t="t" r="r" b="b"/>
              <a:pathLst>
                <a:path w="12409" h="285" fill="none" extrusionOk="0">
                  <a:moveTo>
                    <a:pt x="0" y="256"/>
                  </a:moveTo>
                  <a:lnTo>
                    <a:pt x="0" y="256"/>
                  </a:lnTo>
                  <a:cubicBezTo>
                    <a:pt x="1729" y="86"/>
                    <a:pt x="3471" y="1"/>
                    <a:pt x="5213" y="15"/>
                  </a:cubicBezTo>
                  <a:cubicBezTo>
                    <a:pt x="8995" y="15"/>
                    <a:pt x="10412" y="171"/>
                    <a:pt x="12409" y="284"/>
                  </a:cubicBezTo>
                  <a:lnTo>
                    <a:pt x="12409" y="284"/>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
            <p:cNvSpPr/>
            <p:nvPr/>
          </p:nvSpPr>
          <p:spPr>
            <a:xfrm>
              <a:off x="487350" y="3728858"/>
              <a:ext cx="970267" cy="18355"/>
            </a:xfrm>
            <a:custGeom>
              <a:avLst/>
              <a:gdLst/>
              <a:ahLst/>
              <a:cxnLst/>
              <a:rect l="l" t="t" r="r" b="b"/>
              <a:pathLst>
                <a:path w="15753" h="298" fill="none" extrusionOk="0">
                  <a:moveTo>
                    <a:pt x="1" y="0"/>
                  </a:moveTo>
                  <a:cubicBezTo>
                    <a:pt x="1785" y="43"/>
                    <a:pt x="3259" y="99"/>
                    <a:pt x="6743" y="99"/>
                  </a:cubicBezTo>
                  <a:cubicBezTo>
                    <a:pt x="11545" y="99"/>
                    <a:pt x="12522" y="241"/>
                    <a:pt x="15752" y="298"/>
                  </a:cubicBezTo>
                  <a:lnTo>
                    <a:pt x="15752" y="298"/>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
            <p:cNvSpPr/>
            <p:nvPr/>
          </p:nvSpPr>
          <p:spPr>
            <a:xfrm>
              <a:off x="425390" y="3795130"/>
              <a:ext cx="1074974" cy="28887"/>
            </a:xfrm>
            <a:custGeom>
              <a:avLst/>
              <a:gdLst/>
              <a:ahLst/>
              <a:cxnLst/>
              <a:rect l="l" t="t" r="r" b="b"/>
              <a:pathLst>
                <a:path w="17453" h="469" fill="none" extrusionOk="0">
                  <a:moveTo>
                    <a:pt x="1" y="15"/>
                  </a:moveTo>
                  <a:cubicBezTo>
                    <a:pt x="2324" y="199"/>
                    <a:pt x="3641" y="468"/>
                    <a:pt x="7749" y="468"/>
                  </a:cubicBezTo>
                  <a:cubicBezTo>
                    <a:pt x="12877" y="468"/>
                    <a:pt x="13656" y="114"/>
                    <a:pt x="17452" y="1"/>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
            <p:cNvSpPr/>
            <p:nvPr/>
          </p:nvSpPr>
          <p:spPr>
            <a:xfrm>
              <a:off x="365215" y="3884128"/>
              <a:ext cx="1205796" cy="16630"/>
            </a:xfrm>
            <a:custGeom>
              <a:avLst/>
              <a:gdLst/>
              <a:ahLst/>
              <a:cxnLst/>
              <a:rect l="l" t="t" r="r" b="b"/>
              <a:pathLst>
                <a:path w="19577" h="270" fill="none" extrusionOk="0">
                  <a:moveTo>
                    <a:pt x="1" y="1"/>
                  </a:moveTo>
                  <a:lnTo>
                    <a:pt x="8726" y="1"/>
                  </a:lnTo>
                  <a:cubicBezTo>
                    <a:pt x="14321" y="1"/>
                    <a:pt x="14732" y="241"/>
                    <a:pt x="19577" y="27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
            <p:cNvSpPr/>
            <p:nvPr/>
          </p:nvSpPr>
          <p:spPr>
            <a:xfrm>
              <a:off x="337315" y="3936480"/>
              <a:ext cx="1272932" cy="52415"/>
            </a:xfrm>
            <a:custGeom>
              <a:avLst/>
              <a:gdLst/>
              <a:ahLst/>
              <a:cxnLst/>
              <a:rect l="l" t="t" r="r" b="b"/>
              <a:pathLst>
                <a:path w="20667" h="851" fill="none" extrusionOk="0">
                  <a:moveTo>
                    <a:pt x="0" y="0"/>
                  </a:moveTo>
                  <a:lnTo>
                    <a:pt x="0" y="0"/>
                  </a:lnTo>
                  <a:cubicBezTo>
                    <a:pt x="3372" y="156"/>
                    <a:pt x="4306" y="553"/>
                    <a:pt x="9179" y="553"/>
                  </a:cubicBezTo>
                  <a:cubicBezTo>
                    <a:pt x="15029" y="553"/>
                    <a:pt x="15213" y="822"/>
                    <a:pt x="20667" y="85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
            <p:cNvSpPr/>
            <p:nvPr/>
          </p:nvSpPr>
          <p:spPr>
            <a:xfrm>
              <a:off x="294571" y="4017595"/>
              <a:ext cx="1327072" cy="40220"/>
            </a:xfrm>
            <a:custGeom>
              <a:avLst/>
              <a:gdLst/>
              <a:ahLst/>
              <a:cxnLst/>
              <a:rect l="l" t="t" r="r" b="b"/>
              <a:pathLst>
                <a:path w="21546" h="653" fill="none" extrusionOk="0">
                  <a:moveTo>
                    <a:pt x="0" y="652"/>
                  </a:moveTo>
                  <a:cubicBezTo>
                    <a:pt x="3952" y="511"/>
                    <a:pt x="4675" y="1"/>
                    <a:pt x="9873" y="1"/>
                  </a:cubicBezTo>
                  <a:cubicBezTo>
                    <a:pt x="15780" y="1"/>
                    <a:pt x="15907" y="43"/>
                    <a:pt x="21545" y="43"/>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
            <p:cNvSpPr/>
            <p:nvPr/>
          </p:nvSpPr>
          <p:spPr>
            <a:xfrm>
              <a:off x="281452" y="4107456"/>
              <a:ext cx="1365444" cy="21003"/>
            </a:xfrm>
            <a:custGeom>
              <a:avLst/>
              <a:gdLst/>
              <a:ahLst/>
              <a:cxnLst/>
              <a:rect l="l" t="t" r="r" b="b"/>
              <a:pathLst>
                <a:path w="22169" h="341" fill="none" extrusionOk="0">
                  <a:moveTo>
                    <a:pt x="22169" y="341"/>
                  </a:moveTo>
                  <a:lnTo>
                    <a:pt x="22155" y="341"/>
                  </a:lnTo>
                  <a:cubicBezTo>
                    <a:pt x="16135" y="341"/>
                    <a:pt x="16120" y="1"/>
                    <a:pt x="10086" y="1"/>
                  </a:cubicBezTo>
                  <a:cubicBezTo>
                    <a:pt x="4803" y="1"/>
                    <a:pt x="4151" y="213"/>
                    <a:pt x="1"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
            <p:cNvSpPr/>
            <p:nvPr/>
          </p:nvSpPr>
          <p:spPr>
            <a:xfrm>
              <a:off x="274492" y="4193868"/>
              <a:ext cx="1372404" cy="24452"/>
            </a:xfrm>
            <a:custGeom>
              <a:avLst/>
              <a:gdLst/>
              <a:ahLst/>
              <a:cxnLst/>
              <a:rect l="l" t="t" r="r" b="b"/>
              <a:pathLst>
                <a:path w="22282" h="397" fill="none" extrusionOk="0">
                  <a:moveTo>
                    <a:pt x="0" y="28"/>
                  </a:moveTo>
                  <a:cubicBezTo>
                    <a:pt x="4250" y="99"/>
                    <a:pt x="4873" y="397"/>
                    <a:pt x="10213" y="397"/>
                  </a:cubicBezTo>
                  <a:cubicBezTo>
                    <a:pt x="16248" y="397"/>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
            <p:cNvSpPr/>
            <p:nvPr/>
          </p:nvSpPr>
          <p:spPr>
            <a:xfrm>
              <a:off x="274492" y="4240985"/>
              <a:ext cx="1372404" cy="22728"/>
            </a:xfrm>
            <a:custGeom>
              <a:avLst/>
              <a:gdLst/>
              <a:ahLst/>
              <a:cxnLst/>
              <a:rect l="l" t="t" r="r" b="b"/>
              <a:pathLst>
                <a:path w="22282" h="369" fill="none" extrusionOk="0">
                  <a:moveTo>
                    <a:pt x="0" y="368"/>
                  </a:moveTo>
                  <a:cubicBezTo>
                    <a:pt x="4250" y="368"/>
                    <a:pt x="4859" y="354"/>
                    <a:pt x="10213" y="354"/>
                  </a:cubicBezTo>
                  <a:cubicBezTo>
                    <a:pt x="16248" y="354"/>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
            <p:cNvSpPr/>
            <p:nvPr/>
          </p:nvSpPr>
          <p:spPr>
            <a:xfrm>
              <a:off x="279728" y="4326473"/>
              <a:ext cx="1367169" cy="23590"/>
            </a:xfrm>
            <a:custGeom>
              <a:avLst/>
              <a:gdLst/>
              <a:ahLst/>
              <a:cxnLst/>
              <a:rect l="l" t="t" r="r" b="b"/>
              <a:pathLst>
                <a:path w="22197" h="383" fill="none" extrusionOk="0">
                  <a:moveTo>
                    <a:pt x="22197" y="383"/>
                  </a:moveTo>
                  <a:lnTo>
                    <a:pt x="22126" y="383"/>
                  </a:lnTo>
                  <a:cubicBezTo>
                    <a:pt x="16163" y="383"/>
                    <a:pt x="16134" y="114"/>
                    <a:pt x="10114" y="114"/>
                  </a:cubicBezTo>
                  <a:cubicBezTo>
                    <a:pt x="4816" y="114"/>
                    <a:pt x="4179" y="29"/>
                    <a:pt x="0"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
            <p:cNvSpPr/>
            <p:nvPr/>
          </p:nvSpPr>
          <p:spPr>
            <a:xfrm>
              <a:off x="305904" y="4403215"/>
              <a:ext cx="1320974" cy="36709"/>
            </a:xfrm>
            <a:custGeom>
              <a:avLst/>
              <a:gdLst/>
              <a:ahLst/>
              <a:cxnLst/>
              <a:rect l="l" t="t" r="r" b="b"/>
              <a:pathLst>
                <a:path w="21447" h="596" fill="none" extrusionOk="0">
                  <a:moveTo>
                    <a:pt x="0" y="596"/>
                  </a:moveTo>
                  <a:cubicBezTo>
                    <a:pt x="3797" y="454"/>
                    <a:pt x="4576" y="1"/>
                    <a:pt x="9689" y="1"/>
                  </a:cubicBezTo>
                  <a:cubicBezTo>
                    <a:pt x="15624" y="1"/>
                    <a:pt x="15723" y="256"/>
                    <a:pt x="21446"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
            <p:cNvSpPr/>
            <p:nvPr/>
          </p:nvSpPr>
          <p:spPr>
            <a:xfrm>
              <a:off x="333804" y="4471273"/>
              <a:ext cx="1264248" cy="41082"/>
            </a:xfrm>
            <a:custGeom>
              <a:avLst/>
              <a:gdLst/>
              <a:ahLst/>
              <a:cxnLst/>
              <a:rect l="l" t="t" r="r" b="b"/>
              <a:pathLst>
                <a:path w="20526" h="667" fill="none" extrusionOk="0">
                  <a:moveTo>
                    <a:pt x="1" y="666"/>
                  </a:moveTo>
                  <a:cubicBezTo>
                    <a:pt x="3414" y="496"/>
                    <a:pt x="4335" y="1"/>
                    <a:pt x="9236" y="1"/>
                  </a:cubicBezTo>
                  <a:cubicBezTo>
                    <a:pt x="15001" y="1"/>
                    <a:pt x="15256" y="426"/>
                    <a:pt x="20526" y="468"/>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
            <p:cNvSpPr/>
            <p:nvPr/>
          </p:nvSpPr>
          <p:spPr>
            <a:xfrm>
              <a:off x="361705" y="4559409"/>
              <a:ext cx="1207583" cy="27963"/>
            </a:xfrm>
            <a:custGeom>
              <a:avLst/>
              <a:gdLst/>
              <a:ahLst/>
              <a:cxnLst/>
              <a:rect l="l" t="t" r="r" b="b"/>
              <a:pathLst>
                <a:path w="19606" h="454" fill="none" extrusionOk="0">
                  <a:moveTo>
                    <a:pt x="1" y="114"/>
                  </a:moveTo>
                  <a:cubicBezTo>
                    <a:pt x="3061" y="227"/>
                    <a:pt x="4095" y="454"/>
                    <a:pt x="8783" y="454"/>
                  </a:cubicBezTo>
                  <a:cubicBezTo>
                    <a:pt x="14378" y="454"/>
                    <a:pt x="14789" y="57"/>
                    <a:pt x="19605"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
            <p:cNvSpPr/>
            <p:nvPr/>
          </p:nvSpPr>
          <p:spPr>
            <a:xfrm>
              <a:off x="421940" y="4657092"/>
              <a:ext cx="1065304" cy="20141"/>
            </a:xfrm>
            <a:custGeom>
              <a:avLst/>
              <a:gdLst/>
              <a:ahLst/>
              <a:cxnLst/>
              <a:rect l="l" t="t" r="r" b="b"/>
              <a:pathLst>
                <a:path w="17296" h="327" fill="none" extrusionOk="0">
                  <a:moveTo>
                    <a:pt x="0" y="1"/>
                  </a:moveTo>
                  <a:cubicBezTo>
                    <a:pt x="2366" y="128"/>
                    <a:pt x="3669" y="327"/>
                    <a:pt x="7805" y="327"/>
                  </a:cubicBezTo>
                  <a:lnTo>
                    <a:pt x="17296" y="327"/>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
            <p:cNvSpPr/>
            <p:nvPr/>
          </p:nvSpPr>
          <p:spPr>
            <a:xfrm>
              <a:off x="488212" y="4714680"/>
              <a:ext cx="948463" cy="15768"/>
            </a:xfrm>
            <a:custGeom>
              <a:avLst/>
              <a:gdLst/>
              <a:ahLst/>
              <a:cxnLst/>
              <a:rect l="l" t="t" r="r" b="b"/>
              <a:pathLst>
                <a:path w="15399" h="256" fill="none" extrusionOk="0">
                  <a:moveTo>
                    <a:pt x="1" y="241"/>
                  </a:moveTo>
                  <a:cubicBezTo>
                    <a:pt x="1771" y="128"/>
                    <a:pt x="3259" y="1"/>
                    <a:pt x="6729" y="1"/>
                  </a:cubicBezTo>
                  <a:cubicBezTo>
                    <a:pt x="11361" y="1"/>
                    <a:pt x="12438" y="171"/>
                    <a:pt x="15398"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
            <p:cNvSpPr/>
            <p:nvPr/>
          </p:nvSpPr>
          <p:spPr>
            <a:xfrm>
              <a:off x="615582" y="4810638"/>
              <a:ext cx="718107" cy="14043"/>
            </a:xfrm>
            <a:custGeom>
              <a:avLst/>
              <a:gdLst/>
              <a:ahLst/>
              <a:cxnLst/>
              <a:rect l="l" t="t" r="r" b="b"/>
              <a:pathLst>
                <a:path w="11659" h="228" fill="none" extrusionOk="0">
                  <a:moveTo>
                    <a:pt x="1" y="227"/>
                  </a:moveTo>
                  <a:cubicBezTo>
                    <a:pt x="1148" y="213"/>
                    <a:pt x="2536" y="185"/>
                    <a:pt x="4661" y="185"/>
                  </a:cubicBezTo>
                  <a:cubicBezTo>
                    <a:pt x="8316" y="185"/>
                    <a:pt x="9761" y="86"/>
                    <a:pt x="11659" y="1"/>
                  </a:cubicBezTo>
                  <a:lnTo>
                    <a:pt x="11659" y="1"/>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
            <p:cNvSpPr/>
            <p:nvPr/>
          </p:nvSpPr>
          <p:spPr>
            <a:xfrm>
              <a:off x="786619" y="4886579"/>
              <a:ext cx="384768" cy="9608"/>
            </a:xfrm>
            <a:custGeom>
              <a:avLst/>
              <a:gdLst/>
              <a:ahLst/>
              <a:cxnLst/>
              <a:rect l="l" t="t" r="r" b="b"/>
              <a:pathLst>
                <a:path w="6247" h="156" fill="none" extrusionOk="0">
                  <a:moveTo>
                    <a:pt x="0" y="156"/>
                  </a:moveTo>
                  <a:lnTo>
                    <a:pt x="1884" y="156"/>
                  </a:lnTo>
                  <a:cubicBezTo>
                    <a:pt x="3839" y="156"/>
                    <a:pt x="5156" y="85"/>
                    <a:pt x="6247"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4"/>
          <p:cNvGrpSpPr/>
          <p:nvPr/>
        </p:nvGrpSpPr>
        <p:grpSpPr>
          <a:xfrm>
            <a:off x="7395743" y="-64706"/>
            <a:ext cx="1083658" cy="1059176"/>
            <a:chOff x="6637118" y="773056"/>
            <a:chExt cx="1083658" cy="1059176"/>
          </a:xfrm>
        </p:grpSpPr>
        <p:sp>
          <p:nvSpPr>
            <p:cNvPr id="342" name="Google Shape;342;p4"/>
            <p:cNvSpPr/>
            <p:nvPr/>
          </p:nvSpPr>
          <p:spPr>
            <a:xfrm>
              <a:off x="7034070" y="773056"/>
              <a:ext cx="257457" cy="6159"/>
            </a:xfrm>
            <a:custGeom>
              <a:avLst/>
              <a:gdLst/>
              <a:ahLst/>
              <a:cxnLst/>
              <a:rect l="l" t="t" r="r" b="b"/>
              <a:pathLst>
                <a:path w="4180" h="100" fill="none" extrusionOk="0">
                  <a:moveTo>
                    <a:pt x="4179" y="0"/>
                  </a:moveTo>
                  <a:lnTo>
                    <a:pt x="3089" y="0"/>
                  </a:lnTo>
                  <a:cubicBezTo>
                    <a:pt x="1757" y="0"/>
                    <a:pt x="780" y="43"/>
                    <a:pt x="1" y="99"/>
                  </a:cubicBezTo>
                  <a:lnTo>
                    <a:pt x="1" y="99"/>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
            <p:cNvSpPr/>
            <p:nvPr/>
          </p:nvSpPr>
          <p:spPr>
            <a:xfrm>
              <a:off x="6874427" y="838466"/>
              <a:ext cx="602929" cy="14043"/>
            </a:xfrm>
            <a:custGeom>
              <a:avLst/>
              <a:gdLst/>
              <a:ahLst/>
              <a:cxnLst/>
              <a:rect l="l" t="t" r="r" b="b"/>
              <a:pathLst>
                <a:path w="9789" h="228" fill="none" extrusionOk="0">
                  <a:moveTo>
                    <a:pt x="9788" y="199"/>
                  </a:moveTo>
                  <a:lnTo>
                    <a:pt x="9788" y="199"/>
                  </a:lnTo>
                  <a:cubicBezTo>
                    <a:pt x="8429" y="57"/>
                    <a:pt x="7055" y="1"/>
                    <a:pt x="5681" y="15"/>
                  </a:cubicBezTo>
                  <a:cubicBezTo>
                    <a:pt x="2706" y="15"/>
                    <a:pt x="1587" y="128"/>
                    <a:pt x="0" y="227"/>
                  </a:cubicBezTo>
                  <a:lnTo>
                    <a:pt x="0" y="227"/>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
            <p:cNvSpPr/>
            <p:nvPr/>
          </p:nvSpPr>
          <p:spPr>
            <a:xfrm>
              <a:off x="6786291" y="910034"/>
              <a:ext cx="766088" cy="15768"/>
            </a:xfrm>
            <a:custGeom>
              <a:avLst/>
              <a:gdLst/>
              <a:ahLst/>
              <a:cxnLst/>
              <a:rect l="l" t="t" r="r" b="b"/>
              <a:pathLst>
                <a:path w="12438" h="256" fill="none" extrusionOk="0">
                  <a:moveTo>
                    <a:pt x="12438" y="0"/>
                  </a:moveTo>
                  <a:cubicBezTo>
                    <a:pt x="11021" y="43"/>
                    <a:pt x="9860" y="85"/>
                    <a:pt x="7112" y="85"/>
                  </a:cubicBezTo>
                  <a:cubicBezTo>
                    <a:pt x="3330" y="85"/>
                    <a:pt x="2550" y="199"/>
                    <a:pt x="1" y="255"/>
                  </a:cubicBezTo>
                  <a:lnTo>
                    <a:pt x="1" y="255"/>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
            <p:cNvSpPr/>
            <p:nvPr/>
          </p:nvSpPr>
          <p:spPr>
            <a:xfrm>
              <a:off x="6752293" y="963249"/>
              <a:ext cx="848929" cy="22728"/>
            </a:xfrm>
            <a:custGeom>
              <a:avLst/>
              <a:gdLst/>
              <a:ahLst/>
              <a:cxnLst/>
              <a:rect l="l" t="t" r="r" b="b"/>
              <a:pathLst>
                <a:path w="13783" h="369" fill="none" extrusionOk="0">
                  <a:moveTo>
                    <a:pt x="13783" y="14"/>
                  </a:moveTo>
                  <a:cubicBezTo>
                    <a:pt x="11941" y="142"/>
                    <a:pt x="10907" y="369"/>
                    <a:pt x="7664" y="369"/>
                  </a:cubicBezTo>
                  <a:cubicBezTo>
                    <a:pt x="3627" y="369"/>
                    <a:pt x="3003" y="85"/>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
            <p:cNvSpPr/>
            <p:nvPr/>
          </p:nvSpPr>
          <p:spPr>
            <a:xfrm>
              <a:off x="6697293" y="1033031"/>
              <a:ext cx="951050" cy="13119"/>
            </a:xfrm>
            <a:custGeom>
              <a:avLst/>
              <a:gdLst/>
              <a:ahLst/>
              <a:cxnLst/>
              <a:rect l="l" t="t" r="r" b="b"/>
              <a:pathLst>
                <a:path w="15441" h="213" fill="none" extrusionOk="0">
                  <a:moveTo>
                    <a:pt x="15441" y="0"/>
                  </a:moveTo>
                  <a:lnTo>
                    <a:pt x="8557" y="0"/>
                  </a:lnTo>
                  <a:cubicBezTo>
                    <a:pt x="4123" y="0"/>
                    <a:pt x="3811" y="199"/>
                    <a:pt x="1" y="21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
            <p:cNvSpPr/>
            <p:nvPr/>
          </p:nvSpPr>
          <p:spPr>
            <a:xfrm>
              <a:off x="6665881" y="1074913"/>
              <a:ext cx="1004266" cy="41082"/>
            </a:xfrm>
            <a:custGeom>
              <a:avLst/>
              <a:gdLst/>
              <a:ahLst/>
              <a:cxnLst/>
              <a:rect l="l" t="t" r="r" b="b"/>
              <a:pathLst>
                <a:path w="16305" h="667" fill="none" extrusionOk="0">
                  <a:moveTo>
                    <a:pt x="16305" y="0"/>
                  </a:moveTo>
                  <a:lnTo>
                    <a:pt x="16305" y="0"/>
                  </a:lnTo>
                  <a:cubicBezTo>
                    <a:pt x="13656" y="114"/>
                    <a:pt x="12919" y="425"/>
                    <a:pt x="9067" y="425"/>
                  </a:cubicBezTo>
                  <a:cubicBezTo>
                    <a:pt x="4463" y="425"/>
                    <a:pt x="4307" y="652"/>
                    <a:pt x="1" y="666"/>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
            <p:cNvSpPr/>
            <p:nvPr/>
          </p:nvSpPr>
          <p:spPr>
            <a:xfrm>
              <a:off x="6657197" y="1138597"/>
              <a:ext cx="1047011" cy="31474"/>
            </a:xfrm>
            <a:custGeom>
              <a:avLst/>
              <a:gdLst/>
              <a:ahLst/>
              <a:cxnLst/>
              <a:rect l="l" t="t" r="r" b="b"/>
              <a:pathLst>
                <a:path w="16999" h="511" fill="none" extrusionOk="0">
                  <a:moveTo>
                    <a:pt x="16998" y="510"/>
                  </a:moveTo>
                  <a:cubicBezTo>
                    <a:pt x="13882" y="397"/>
                    <a:pt x="13315" y="0"/>
                    <a:pt x="9208" y="0"/>
                  </a:cubicBezTo>
                  <a:cubicBezTo>
                    <a:pt x="4561" y="0"/>
                    <a:pt x="4448" y="43"/>
                    <a:pt x="0" y="4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
            <p:cNvSpPr/>
            <p:nvPr/>
          </p:nvSpPr>
          <p:spPr>
            <a:xfrm>
              <a:off x="6637118" y="1210104"/>
              <a:ext cx="1077561" cy="16692"/>
            </a:xfrm>
            <a:custGeom>
              <a:avLst/>
              <a:gdLst/>
              <a:ahLst/>
              <a:cxnLst/>
              <a:rect l="l" t="t" r="r" b="b"/>
              <a:pathLst>
                <a:path w="17495" h="271" fill="none" extrusionOk="0">
                  <a:moveTo>
                    <a:pt x="1" y="270"/>
                  </a:moveTo>
                  <a:lnTo>
                    <a:pt x="1" y="270"/>
                  </a:lnTo>
                  <a:cubicBezTo>
                    <a:pt x="4760" y="270"/>
                    <a:pt x="4760" y="1"/>
                    <a:pt x="9519" y="1"/>
                  </a:cubicBezTo>
                  <a:cubicBezTo>
                    <a:pt x="13698" y="1"/>
                    <a:pt x="14222" y="157"/>
                    <a:pt x="17494" y="199"/>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4"/>
            <p:cNvSpPr/>
            <p:nvPr/>
          </p:nvSpPr>
          <p:spPr>
            <a:xfrm>
              <a:off x="6637118" y="1277300"/>
              <a:ext cx="1083658" cy="20141"/>
            </a:xfrm>
            <a:custGeom>
              <a:avLst/>
              <a:gdLst/>
              <a:ahLst/>
              <a:cxnLst/>
              <a:rect l="l" t="t" r="r" b="b"/>
              <a:pathLst>
                <a:path w="17594" h="327" fill="none" extrusionOk="0">
                  <a:moveTo>
                    <a:pt x="17593" y="29"/>
                  </a:moveTo>
                  <a:cubicBezTo>
                    <a:pt x="14236" y="86"/>
                    <a:pt x="13755" y="326"/>
                    <a:pt x="9534" y="326"/>
                  </a:cubicBezTo>
                  <a:cubicBezTo>
                    <a:pt x="4760" y="326"/>
                    <a:pt x="4760" y="1"/>
                    <a:pt x="1"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4"/>
            <p:cNvSpPr/>
            <p:nvPr/>
          </p:nvSpPr>
          <p:spPr>
            <a:xfrm>
              <a:off x="6637118" y="1314809"/>
              <a:ext cx="1083658" cy="17554"/>
            </a:xfrm>
            <a:custGeom>
              <a:avLst/>
              <a:gdLst/>
              <a:ahLst/>
              <a:cxnLst/>
              <a:rect l="l" t="t" r="r" b="b"/>
              <a:pathLst>
                <a:path w="17594" h="285" fill="none" extrusionOk="0">
                  <a:moveTo>
                    <a:pt x="17593" y="284"/>
                  </a:moveTo>
                  <a:lnTo>
                    <a:pt x="9534" y="284"/>
                  </a:lnTo>
                  <a:cubicBezTo>
                    <a:pt x="4760" y="284"/>
                    <a:pt x="4760" y="1"/>
                    <a:pt x="1"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4"/>
            <p:cNvSpPr/>
            <p:nvPr/>
          </p:nvSpPr>
          <p:spPr>
            <a:xfrm>
              <a:off x="6637118" y="1382866"/>
              <a:ext cx="1078423" cy="18416"/>
            </a:xfrm>
            <a:custGeom>
              <a:avLst/>
              <a:gdLst/>
              <a:ahLst/>
              <a:cxnLst/>
              <a:rect l="l" t="t" r="r" b="b"/>
              <a:pathLst>
                <a:path w="17509" h="299" fill="none" extrusionOk="0">
                  <a:moveTo>
                    <a:pt x="1" y="298"/>
                  </a:moveTo>
                  <a:lnTo>
                    <a:pt x="57" y="298"/>
                  </a:lnTo>
                  <a:cubicBezTo>
                    <a:pt x="4760" y="298"/>
                    <a:pt x="4788" y="86"/>
                    <a:pt x="9534" y="86"/>
                  </a:cubicBezTo>
                  <a:cubicBezTo>
                    <a:pt x="13712" y="86"/>
                    <a:pt x="14222" y="15"/>
                    <a:pt x="17508"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4"/>
            <p:cNvSpPr/>
            <p:nvPr/>
          </p:nvSpPr>
          <p:spPr>
            <a:xfrm>
              <a:off x="6652824" y="1443102"/>
              <a:ext cx="1042638" cy="28825"/>
            </a:xfrm>
            <a:custGeom>
              <a:avLst/>
              <a:gdLst/>
              <a:ahLst/>
              <a:cxnLst/>
              <a:rect l="l" t="t" r="r" b="b"/>
              <a:pathLst>
                <a:path w="16928" h="468" fill="none" extrusionOk="0">
                  <a:moveTo>
                    <a:pt x="16928" y="467"/>
                  </a:moveTo>
                  <a:cubicBezTo>
                    <a:pt x="13925" y="354"/>
                    <a:pt x="13316" y="0"/>
                    <a:pt x="9279" y="0"/>
                  </a:cubicBezTo>
                  <a:cubicBezTo>
                    <a:pt x="4604" y="0"/>
                    <a:pt x="4505" y="198"/>
                    <a:pt x="0" y="212"/>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
            <p:cNvSpPr/>
            <p:nvPr/>
          </p:nvSpPr>
          <p:spPr>
            <a:xfrm>
              <a:off x="6675489" y="1496316"/>
              <a:ext cx="998168" cy="33198"/>
            </a:xfrm>
            <a:custGeom>
              <a:avLst/>
              <a:gdLst/>
              <a:ahLst/>
              <a:cxnLst/>
              <a:rect l="l" t="t" r="r" b="b"/>
              <a:pathLst>
                <a:path w="16206" h="539" fill="none" extrusionOk="0">
                  <a:moveTo>
                    <a:pt x="16206" y="538"/>
                  </a:moveTo>
                  <a:cubicBezTo>
                    <a:pt x="13500" y="397"/>
                    <a:pt x="12778" y="0"/>
                    <a:pt x="8911" y="0"/>
                  </a:cubicBezTo>
                  <a:cubicBezTo>
                    <a:pt x="4364" y="0"/>
                    <a:pt x="4151" y="340"/>
                    <a:pt x="1" y="368"/>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4"/>
            <p:cNvSpPr/>
            <p:nvPr/>
          </p:nvSpPr>
          <p:spPr>
            <a:xfrm>
              <a:off x="6698216" y="1566099"/>
              <a:ext cx="953637" cy="22728"/>
            </a:xfrm>
            <a:custGeom>
              <a:avLst/>
              <a:gdLst/>
              <a:ahLst/>
              <a:cxnLst/>
              <a:rect l="l" t="t" r="r" b="b"/>
              <a:pathLst>
                <a:path w="15483" h="369" fill="none" extrusionOk="0">
                  <a:moveTo>
                    <a:pt x="15482" y="99"/>
                  </a:moveTo>
                  <a:cubicBezTo>
                    <a:pt x="13060" y="184"/>
                    <a:pt x="12239" y="369"/>
                    <a:pt x="8542" y="369"/>
                  </a:cubicBezTo>
                  <a:cubicBezTo>
                    <a:pt x="4136" y="369"/>
                    <a:pt x="3796" y="43"/>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
            <p:cNvSpPr/>
            <p:nvPr/>
          </p:nvSpPr>
          <p:spPr>
            <a:xfrm>
              <a:off x="6762763" y="1642841"/>
              <a:ext cx="841107" cy="16630"/>
            </a:xfrm>
            <a:custGeom>
              <a:avLst/>
              <a:gdLst/>
              <a:ahLst/>
              <a:cxnLst/>
              <a:rect l="l" t="t" r="r" b="b"/>
              <a:pathLst>
                <a:path w="13656" h="270" fill="none" extrusionOk="0">
                  <a:moveTo>
                    <a:pt x="13655" y="1"/>
                  </a:moveTo>
                  <a:cubicBezTo>
                    <a:pt x="11786" y="100"/>
                    <a:pt x="10766" y="270"/>
                    <a:pt x="7494" y="270"/>
                  </a:cubicBezTo>
                  <a:lnTo>
                    <a:pt x="0" y="270"/>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
            <p:cNvSpPr/>
            <p:nvPr/>
          </p:nvSpPr>
          <p:spPr>
            <a:xfrm>
              <a:off x="6802859" y="1688233"/>
              <a:ext cx="748657" cy="13119"/>
            </a:xfrm>
            <a:custGeom>
              <a:avLst/>
              <a:gdLst/>
              <a:ahLst/>
              <a:cxnLst/>
              <a:rect l="l" t="t" r="r" b="b"/>
              <a:pathLst>
                <a:path w="12155" h="213" fill="none" extrusionOk="0">
                  <a:moveTo>
                    <a:pt x="12154" y="199"/>
                  </a:moveTo>
                  <a:cubicBezTo>
                    <a:pt x="10752" y="114"/>
                    <a:pt x="9591" y="0"/>
                    <a:pt x="6843" y="0"/>
                  </a:cubicBezTo>
                  <a:cubicBezTo>
                    <a:pt x="3188" y="0"/>
                    <a:pt x="2338" y="156"/>
                    <a:pt x="1" y="21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
            <p:cNvSpPr/>
            <p:nvPr/>
          </p:nvSpPr>
          <p:spPr>
            <a:xfrm>
              <a:off x="6884035" y="1764975"/>
              <a:ext cx="567144" cy="11456"/>
            </a:xfrm>
            <a:custGeom>
              <a:avLst/>
              <a:gdLst/>
              <a:ahLst/>
              <a:cxnLst/>
              <a:rect l="l" t="t" r="r" b="b"/>
              <a:pathLst>
                <a:path w="9208" h="186" fill="none" extrusionOk="0">
                  <a:moveTo>
                    <a:pt x="9207" y="185"/>
                  </a:moveTo>
                  <a:cubicBezTo>
                    <a:pt x="8287" y="157"/>
                    <a:pt x="7210" y="143"/>
                    <a:pt x="5525" y="143"/>
                  </a:cubicBezTo>
                  <a:cubicBezTo>
                    <a:pt x="2649" y="143"/>
                    <a:pt x="1502" y="72"/>
                    <a:pt x="0" y="1"/>
                  </a:cubicBezTo>
                  <a:lnTo>
                    <a:pt x="0" y="1"/>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
            <p:cNvSpPr/>
            <p:nvPr/>
          </p:nvSpPr>
          <p:spPr>
            <a:xfrm>
              <a:off x="7012267" y="1824349"/>
              <a:ext cx="303651" cy="7884"/>
            </a:xfrm>
            <a:custGeom>
              <a:avLst/>
              <a:gdLst/>
              <a:ahLst/>
              <a:cxnLst/>
              <a:rect l="l" t="t" r="r" b="b"/>
              <a:pathLst>
                <a:path w="4930" h="128" fill="none" extrusionOk="0">
                  <a:moveTo>
                    <a:pt x="4930" y="128"/>
                  </a:moveTo>
                  <a:lnTo>
                    <a:pt x="3443" y="128"/>
                  </a:lnTo>
                  <a:cubicBezTo>
                    <a:pt x="1899" y="128"/>
                    <a:pt x="865" y="71"/>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4"/>
          <p:cNvSpPr/>
          <p:nvPr/>
        </p:nvSpPr>
        <p:spPr>
          <a:xfrm>
            <a:off x="7767011" y="2837990"/>
            <a:ext cx="275811" cy="275750"/>
          </a:xfrm>
          <a:custGeom>
            <a:avLst/>
            <a:gdLst/>
            <a:ahLst/>
            <a:cxnLst/>
            <a:rect l="l" t="t" r="r" b="b"/>
            <a:pathLst>
              <a:path w="4478" h="4477" extrusionOk="0">
                <a:moveTo>
                  <a:pt x="2239" y="1"/>
                </a:moveTo>
                <a:lnTo>
                  <a:pt x="1800" y="1800"/>
                </a:lnTo>
                <a:lnTo>
                  <a:pt x="1" y="2239"/>
                </a:lnTo>
                <a:lnTo>
                  <a:pt x="1800" y="2678"/>
                </a:lnTo>
                <a:lnTo>
                  <a:pt x="2239" y="4477"/>
                </a:lnTo>
                <a:lnTo>
                  <a:pt x="2664" y="2678"/>
                </a:lnTo>
                <a:lnTo>
                  <a:pt x="4477" y="2239"/>
                </a:lnTo>
                <a:lnTo>
                  <a:pt x="2664" y="1800"/>
                </a:lnTo>
                <a:lnTo>
                  <a:pt x="22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
          <p:cNvSpPr/>
          <p:nvPr/>
        </p:nvSpPr>
        <p:spPr>
          <a:xfrm>
            <a:off x="604701" y="3741651"/>
            <a:ext cx="220809" cy="220748"/>
          </a:xfrm>
          <a:custGeom>
            <a:avLst/>
            <a:gdLst/>
            <a:ahLst/>
            <a:cxnLst/>
            <a:rect l="l" t="t" r="r" b="b"/>
            <a:pathLst>
              <a:path w="3585" h="3584" extrusionOk="0">
                <a:moveTo>
                  <a:pt x="1800" y="0"/>
                </a:moveTo>
                <a:lnTo>
                  <a:pt x="1446" y="1445"/>
                </a:lnTo>
                <a:lnTo>
                  <a:pt x="1" y="1785"/>
                </a:lnTo>
                <a:lnTo>
                  <a:pt x="1446" y="2139"/>
                </a:lnTo>
                <a:lnTo>
                  <a:pt x="1800" y="3584"/>
                </a:lnTo>
                <a:lnTo>
                  <a:pt x="2140" y="2139"/>
                </a:lnTo>
                <a:lnTo>
                  <a:pt x="3585" y="1785"/>
                </a:lnTo>
                <a:lnTo>
                  <a:pt x="2140" y="1445"/>
                </a:lnTo>
                <a:lnTo>
                  <a:pt x="1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2" name="Google Shape;362;p4"/>
          <p:cNvGrpSpPr/>
          <p:nvPr/>
        </p:nvGrpSpPr>
        <p:grpSpPr>
          <a:xfrm>
            <a:off x="8314923" y="-573943"/>
            <a:ext cx="848050" cy="526114"/>
            <a:chOff x="8314923" y="-573943"/>
            <a:chExt cx="848050" cy="526114"/>
          </a:xfrm>
        </p:grpSpPr>
        <p:sp>
          <p:nvSpPr>
            <p:cNvPr id="363" name="Google Shape;363;p4"/>
            <p:cNvSpPr/>
            <p:nvPr/>
          </p:nvSpPr>
          <p:spPr>
            <a:xfrm>
              <a:off x="8888086" y="-573943"/>
              <a:ext cx="274887" cy="275750"/>
            </a:xfrm>
            <a:custGeom>
              <a:avLst/>
              <a:gdLst/>
              <a:ahLst/>
              <a:cxnLst/>
              <a:rect l="l" t="t" r="r" b="b"/>
              <a:pathLst>
                <a:path w="4463" h="4477" extrusionOk="0">
                  <a:moveTo>
                    <a:pt x="2225" y="0"/>
                  </a:moveTo>
                  <a:lnTo>
                    <a:pt x="1800" y="1799"/>
                  </a:lnTo>
                  <a:lnTo>
                    <a:pt x="1" y="2239"/>
                  </a:lnTo>
                  <a:lnTo>
                    <a:pt x="1800" y="2678"/>
                  </a:lnTo>
                  <a:lnTo>
                    <a:pt x="2225" y="4477"/>
                  </a:lnTo>
                  <a:lnTo>
                    <a:pt x="2664" y="2678"/>
                  </a:lnTo>
                  <a:lnTo>
                    <a:pt x="4463" y="2239"/>
                  </a:lnTo>
                  <a:lnTo>
                    <a:pt x="2664" y="1799"/>
                  </a:lnTo>
                  <a:lnTo>
                    <a:pt x="22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
            <p:cNvSpPr/>
            <p:nvPr/>
          </p:nvSpPr>
          <p:spPr>
            <a:xfrm>
              <a:off x="8314923" y="-268576"/>
              <a:ext cx="220809" cy="220748"/>
            </a:xfrm>
            <a:custGeom>
              <a:avLst/>
              <a:gdLst/>
              <a:ahLst/>
              <a:cxnLst/>
              <a:rect l="l" t="t" r="r" b="b"/>
              <a:pathLst>
                <a:path w="3585" h="3584" extrusionOk="0">
                  <a:moveTo>
                    <a:pt x="1785" y="0"/>
                  </a:moveTo>
                  <a:lnTo>
                    <a:pt x="1445" y="1445"/>
                  </a:lnTo>
                  <a:lnTo>
                    <a:pt x="0" y="1799"/>
                  </a:lnTo>
                  <a:lnTo>
                    <a:pt x="1445" y="2139"/>
                  </a:lnTo>
                  <a:lnTo>
                    <a:pt x="1785" y="3584"/>
                  </a:lnTo>
                  <a:lnTo>
                    <a:pt x="2139" y="2139"/>
                  </a:lnTo>
                  <a:lnTo>
                    <a:pt x="3584" y="1799"/>
                  </a:lnTo>
                  <a:lnTo>
                    <a:pt x="2139" y="1445"/>
                  </a:lnTo>
                  <a:lnTo>
                    <a:pt x="17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4"/>
          <p:cNvGrpSpPr/>
          <p:nvPr/>
        </p:nvGrpSpPr>
        <p:grpSpPr>
          <a:xfrm>
            <a:off x="7781895" y="4205866"/>
            <a:ext cx="3002142" cy="3436677"/>
            <a:chOff x="5657395" y="3165241"/>
            <a:chExt cx="3002142" cy="3436677"/>
          </a:xfrm>
        </p:grpSpPr>
        <p:sp>
          <p:nvSpPr>
            <p:cNvPr id="366" name="Google Shape;366;p4"/>
            <p:cNvSpPr/>
            <p:nvPr/>
          </p:nvSpPr>
          <p:spPr>
            <a:xfrm>
              <a:off x="5657395" y="3165241"/>
              <a:ext cx="3002142" cy="3436677"/>
            </a:xfrm>
            <a:custGeom>
              <a:avLst/>
              <a:gdLst/>
              <a:ahLst/>
              <a:cxnLst/>
              <a:rect l="l" t="t" r="r" b="b"/>
              <a:pathLst>
                <a:path w="48742" h="55797" fill="none" extrusionOk="0">
                  <a:moveTo>
                    <a:pt x="41079" y="15695"/>
                  </a:moveTo>
                  <a:cubicBezTo>
                    <a:pt x="44124" y="19647"/>
                    <a:pt x="46957" y="24024"/>
                    <a:pt x="47878" y="29010"/>
                  </a:cubicBezTo>
                  <a:cubicBezTo>
                    <a:pt x="48742" y="33614"/>
                    <a:pt x="48133" y="39039"/>
                    <a:pt x="46206" y="43331"/>
                  </a:cubicBezTo>
                  <a:cubicBezTo>
                    <a:pt x="42113" y="52482"/>
                    <a:pt x="30639" y="55796"/>
                    <a:pt x="21814" y="51646"/>
                  </a:cubicBezTo>
                  <a:cubicBezTo>
                    <a:pt x="17338" y="49550"/>
                    <a:pt x="13882" y="46065"/>
                    <a:pt x="10624" y="42425"/>
                  </a:cubicBezTo>
                  <a:cubicBezTo>
                    <a:pt x="7168" y="38543"/>
                    <a:pt x="4377" y="33713"/>
                    <a:pt x="2026" y="29110"/>
                  </a:cubicBezTo>
                  <a:cubicBezTo>
                    <a:pt x="893" y="26914"/>
                    <a:pt x="0" y="24492"/>
                    <a:pt x="425" y="21985"/>
                  </a:cubicBezTo>
                  <a:cubicBezTo>
                    <a:pt x="822" y="19690"/>
                    <a:pt x="2139" y="17707"/>
                    <a:pt x="3570" y="15936"/>
                  </a:cubicBezTo>
                  <a:cubicBezTo>
                    <a:pt x="5071" y="14066"/>
                    <a:pt x="6417" y="12182"/>
                    <a:pt x="8003" y="10384"/>
                  </a:cubicBezTo>
                  <a:cubicBezTo>
                    <a:pt x="8811" y="9449"/>
                    <a:pt x="9732" y="8698"/>
                    <a:pt x="10624" y="7848"/>
                  </a:cubicBezTo>
                  <a:cubicBezTo>
                    <a:pt x="11502" y="6998"/>
                    <a:pt x="12324" y="6233"/>
                    <a:pt x="13443" y="5610"/>
                  </a:cubicBezTo>
                  <a:cubicBezTo>
                    <a:pt x="23613" y="1"/>
                    <a:pt x="34860" y="7777"/>
                    <a:pt x="41079" y="15695"/>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
            <p:cNvSpPr/>
            <p:nvPr/>
          </p:nvSpPr>
          <p:spPr>
            <a:xfrm>
              <a:off x="5797822" y="3388569"/>
              <a:ext cx="2689868" cy="2955947"/>
            </a:xfrm>
            <a:custGeom>
              <a:avLst/>
              <a:gdLst/>
              <a:ahLst/>
              <a:cxnLst/>
              <a:rect l="l" t="t" r="r" b="b"/>
              <a:pathLst>
                <a:path w="43672" h="47992" fill="none" extrusionOk="0">
                  <a:moveTo>
                    <a:pt x="43232" y="23401"/>
                  </a:moveTo>
                  <a:cubicBezTo>
                    <a:pt x="43232" y="28331"/>
                    <a:pt x="43671" y="33487"/>
                    <a:pt x="41320" y="38034"/>
                  </a:cubicBezTo>
                  <a:cubicBezTo>
                    <a:pt x="39578" y="41433"/>
                    <a:pt x="36433" y="43941"/>
                    <a:pt x="32849" y="45173"/>
                  </a:cubicBezTo>
                  <a:cubicBezTo>
                    <a:pt x="24747" y="47992"/>
                    <a:pt x="16956" y="44210"/>
                    <a:pt x="11460" y="38218"/>
                  </a:cubicBezTo>
                  <a:cubicBezTo>
                    <a:pt x="8585" y="35073"/>
                    <a:pt x="6403" y="31390"/>
                    <a:pt x="3825" y="28090"/>
                  </a:cubicBezTo>
                  <a:cubicBezTo>
                    <a:pt x="2409" y="26277"/>
                    <a:pt x="1049" y="23897"/>
                    <a:pt x="553" y="21631"/>
                  </a:cubicBezTo>
                  <a:cubicBezTo>
                    <a:pt x="1" y="19039"/>
                    <a:pt x="553" y="16829"/>
                    <a:pt x="1828" y="14577"/>
                  </a:cubicBezTo>
                  <a:cubicBezTo>
                    <a:pt x="6063" y="7083"/>
                    <a:pt x="13882" y="1"/>
                    <a:pt x="23118" y="2168"/>
                  </a:cubicBezTo>
                  <a:cubicBezTo>
                    <a:pt x="28217" y="3372"/>
                    <a:pt x="31999" y="7041"/>
                    <a:pt x="35512" y="10695"/>
                  </a:cubicBezTo>
                  <a:cubicBezTo>
                    <a:pt x="36433" y="11630"/>
                    <a:pt x="37283" y="12608"/>
                    <a:pt x="38090" y="13628"/>
                  </a:cubicBezTo>
                  <a:cubicBezTo>
                    <a:pt x="38799" y="14548"/>
                    <a:pt x="39833" y="15483"/>
                    <a:pt x="40371" y="16489"/>
                  </a:cubicBezTo>
                  <a:cubicBezTo>
                    <a:pt x="41575" y="18727"/>
                    <a:pt x="43020" y="20767"/>
                    <a:pt x="43232" y="23401"/>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
            <p:cNvSpPr/>
            <p:nvPr/>
          </p:nvSpPr>
          <p:spPr>
            <a:xfrm>
              <a:off x="5927840" y="3579624"/>
              <a:ext cx="2380119" cy="2472631"/>
            </a:xfrm>
            <a:custGeom>
              <a:avLst/>
              <a:gdLst/>
              <a:ahLst/>
              <a:cxnLst/>
              <a:rect l="l" t="t" r="r" b="b"/>
              <a:pathLst>
                <a:path w="38643" h="40145" fill="none" extrusionOk="0">
                  <a:moveTo>
                    <a:pt x="38642" y="20653"/>
                  </a:moveTo>
                  <a:cubicBezTo>
                    <a:pt x="38642" y="24719"/>
                    <a:pt x="38586" y="29124"/>
                    <a:pt x="36702" y="32807"/>
                  </a:cubicBezTo>
                  <a:cubicBezTo>
                    <a:pt x="35030" y="36107"/>
                    <a:pt x="31291" y="38402"/>
                    <a:pt x="27750" y="39181"/>
                  </a:cubicBezTo>
                  <a:cubicBezTo>
                    <a:pt x="23429" y="40144"/>
                    <a:pt x="19137" y="39153"/>
                    <a:pt x="15469" y="36759"/>
                  </a:cubicBezTo>
                  <a:cubicBezTo>
                    <a:pt x="12423" y="34762"/>
                    <a:pt x="9533" y="32396"/>
                    <a:pt x="7239" y="29648"/>
                  </a:cubicBezTo>
                  <a:cubicBezTo>
                    <a:pt x="4788" y="26688"/>
                    <a:pt x="2323" y="23543"/>
                    <a:pt x="1190" y="19804"/>
                  </a:cubicBezTo>
                  <a:cubicBezTo>
                    <a:pt x="0" y="15908"/>
                    <a:pt x="609" y="12424"/>
                    <a:pt x="3103" y="9222"/>
                  </a:cubicBezTo>
                  <a:cubicBezTo>
                    <a:pt x="5284" y="6432"/>
                    <a:pt x="8174" y="2791"/>
                    <a:pt x="11573" y="1474"/>
                  </a:cubicBezTo>
                  <a:cubicBezTo>
                    <a:pt x="15369" y="1"/>
                    <a:pt x="19151" y="58"/>
                    <a:pt x="22933" y="1602"/>
                  </a:cubicBezTo>
                  <a:cubicBezTo>
                    <a:pt x="26645" y="3131"/>
                    <a:pt x="29704" y="5894"/>
                    <a:pt x="32141" y="9052"/>
                  </a:cubicBezTo>
                  <a:cubicBezTo>
                    <a:pt x="32792" y="9874"/>
                    <a:pt x="33529" y="10540"/>
                    <a:pt x="34166" y="11404"/>
                  </a:cubicBezTo>
                  <a:cubicBezTo>
                    <a:pt x="34832" y="12310"/>
                    <a:pt x="35484" y="13231"/>
                    <a:pt x="36079" y="14180"/>
                  </a:cubicBezTo>
                  <a:cubicBezTo>
                    <a:pt x="37325" y="16163"/>
                    <a:pt x="38331" y="18316"/>
                    <a:pt x="38642" y="2065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a:off x="5954878" y="3604937"/>
              <a:ext cx="2209138" cy="2332138"/>
            </a:xfrm>
            <a:custGeom>
              <a:avLst/>
              <a:gdLst/>
              <a:ahLst/>
              <a:cxnLst/>
              <a:rect l="l" t="t" r="r" b="b"/>
              <a:pathLst>
                <a:path w="35867" h="37864" fill="none" extrusionOk="0">
                  <a:moveTo>
                    <a:pt x="35725" y="20412"/>
                  </a:moveTo>
                  <a:cubicBezTo>
                    <a:pt x="35569" y="25809"/>
                    <a:pt x="33402" y="32283"/>
                    <a:pt x="28260" y="34875"/>
                  </a:cubicBezTo>
                  <a:cubicBezTo>
                    <a:pt x="22339" y="37864"/>
                    <a:pt x="15157" y="33671"/>
                    <a:pt x="10908" y="29591"/>
                  </a:cubicBezTo>
                  <a:cubicBezTo>
                    <a:pt x="6148" y="25002"/>
                    <a:pt x="1" y="17480"/>
                    <a:pt x="3528" y="10610"/>
                  </a:cubicBezTo>
                  <a:cubicBezTo>
                    <a:pt x="6786" y="4264"/>
                    <a:pt x="14066" y="1"/>
                    <a:pt x="21135" y="2579"/>
                  </a:cubicBezTo>
                  <a:cubicBezTo>
                    <a:pt x="24917" y="3953"/>
                    <a:pt x="28019" y="6857"/>
                    <a:pt x="30668" y="9803"/>
                  </a:cubicBezTo>
                  <a:cubicBezTo>
                    <a:pt x="33317" y="12749"/>
                    <a:pt x="35866" y="16276"/>
                    <a:pt x="35725" y="20412"/>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a:off x="6158128" y="3751523"/>
              <a:ext cx="1868901" cy="1899390"/>
            </a:xfrm>
            <a:custGeom>
              <a:avLst/>
              <a:gdLst/>
              <a:ahLst/>
              <a:cxnLst/>
              <a:rect l="l" t="t" r="r" b="b"/>
              <a:pathLst>
                <a:path w="30343" h="30838" fill="none" extrusionOk="0">
                  <a:moveTo>
                    <a:pt x="30116" y="18387"/>
                  </a:moveTo>
                  <a:cubicBezTo>
                    <a:pt x="29209" y="23571"/>
                    <a:pt x="26787" y="30087"/>
                    <a:pt x="20597" y="30469"/>
                  </a:cubicBezTo>
                  <a:cubicBezTo>
                    <a:pt x="14633" y="30838"/>
                    <a:pt x="8939" y="25866"/>
                    <a:pt x="5610" y="21418"/>
                  </a:cubicBezTo>
                  <a:cubicBezTo>
                    <a:pt x="1942" y="16531"/>
                    <a:pt x="1" y="10341"/>
                    <a:pt x="4491" y="5298"/>
                  </a:cubicBezTo>
                  <a:cubicBezTo>
                    <a:pt x="8132" y="1219"/>
                    <a:pt x="13783" y="0"/>
                    <a:pt x="18614" y="2564"/>
                  </a:cubicBezTo>
                  <a:cubicBezTo>
                    <a:pt x="21503" y="4094"/>
                    <a:pt x="23926" y="6361"/>
                    <a:pt x="25994" y="8882"/>
                  </a:cubicBezTo>
                  <a:cubicBezTo>
                    <a:pt x="27127" y="10256"/>
                    <a:pt x="28175" y="11715"/>
                    <a:pt x="28883" y="13358"/>
                  </a:cubicBezTo>
                  <a:cubicBezTo>
                    <a:pt x="29521" y="14789"/>
                    <a:pt x="30342" y="16814"/>
                    <a:pt x="30116" y="1838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6303851" y="3878893"/>
              <a:ext cx="1564388" cy="1587054"/>
            </a:xfrm>
            <a:custGeom>
              <a:avLst/>
              <a:gdLst/>
              <a:ahLst/>
              <a:cxnLst/>
              <a:rect l="l" t="t" r="r" b="b"/>
              <a:pathLst>
                <a:path w="25399" h="25767" fill="none" extrusionOk="0">
                  <a:moveTo>
                    <a:pt x="25271" y="16503"/>
                  </a:moveTo>
                  <a:cubicBezTo>
                    <a:pt x="24931" y="18882"/>
                    <a:pt x="24378" y="21914"/>
                    <a:pt x="22523" y="23642"/>
                  </a:cubicBezTo>
                  <a:cubicBezTo>
                    <a:pt x="20880" y="25172"/>
                    <a:pt x="18316" y="25767"/>
                    <a:pt x="16134" y="25526"/>
                  </a:cubicBezTo>
                  <a:cubicBezTo>
                    <a:pt x="11687" y="25044"/>
                    <a:pt x="7239" y="21489"/>
                    <a:pt x="4675" y="17976"/>
                  </a:cubicBezTo>
                  <a:cubicBezTo>
                    <a:pt x="1714" y="13925"/>
                    <a:pt x="0" y="8811"/>
                    <a:pt x="3301" y="4406"/>
                  </a:cubicBezTo>
                  <a:cubicBezTo>
                    <a:pt x="6616" y="1"/>
                    <a:pt x="12437" y="86"/>
                    <a:pt x="16772" y="2848"/>
                  </a:cubicBezTo>
                  <a:cubicBezTo>
                    <a:pt x="19194" y="4392"/>
                    <a:pt x="20851" y="6686"/>
                    <a:pt x="22480" y="9009"/>
                  </a:cubicBezTo>
                  <a:cubicBezTo>
                    <a:pt x="24024" y="11219"/>
                    <a:pt x="25398" y="13712"/>
                    <a:pt x="25271" y="1650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6488808" y="3979224"/>
              <a:ext cx="1270345" cy="1300033"/>
            </a:xfrm>
            <a:custGeom>
              <a:avLst/>
              <a:gdLst/>
              <a:ahLst/>
              <a:cxnLst/>
              <a:rect l="l" t="t" r="r" b="b"/>
              <a:pathLst>
                <a:path w="20625" h="21107" fill="none" extrusionOk="0">
                  <a:moveTo>
                    <a:pt x="19973" y="15044"/>
                  </a:moveTo>
                  <a:cubicBezTo>
                    <a:pt x="19704" y="16956"/>
                    <a:pt x="18287" y="18897"/>
                    <a:pt x="16602" y="19931"/>
                  </a:cubicBezTo>
                  <a:cubicBezTo>
                    <a:pt x="14661" y="21106"/>
                    <a:pt x="12296" y="20922"/>
                    <a:pt x="10256" y="20101"/>
                  </a:cubicBezTo>
                  <a:cubicBezTo>
                    <a:pt x="6630" y="18642"/>
                    <a:pt x="3783" y="15752"/>
                    <a:pt x="2026" y="12282"/>
                  </a:cubicBezTo>
                  <a:cubicBezTo>
                    <a:pt x="610" y="9519"/>
                    <a:pt x="0" y="5992"/>
                    <a:pt x="1998" y="3315"/>
                  </a:cubicBezTo>
                  <a:cubicBezTo>
                    <a:pt x="4462" y="1"/>
                    <a:pt x="9463" y="1389"/>
                    <a:pt x="12409" y="3216"/>
                  </a:cubicBezTo>
                  <a:cubicBezTo>
                    <a:pt x="16460" y="5737"/>
                    <a:pt x="20625" y="10114"/>
                    <a:pt x="19973" y="15044"/>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6627510" y="4104870"/>
              <a:ext cx="968480" cy="1052246"/>
            </a:xfrm>
            <a:custGeom>
              <a:avLst/>
              <a:gdLst/>
              <a:ahLst/>
              <a:cxnLst/>
              <a:rect l="l" t="t" r="r" b="b"/>
              <a:pathLst>
                <a:path w="15724" h="17084" fill="none" extrusionOk="0">
                  <a:moveTo>
                    <a:pt x="15058" y="13188"/>
                  </a:moveTo>
                  <a:cubicBezTo>
                    <a:pt x="14477" y="14392"/>
                    <a:pt x="13897" y="16219"/>
                    <a:pt x="12608" y="16630"/>
                  </a:cubicBezTo>
                  <a:cubicBezTo>
                    <a:pt x="11191" y="17083"/>
                    <a:pt x="9605" y="16474"/>
                    <a:pt x="8358" y="15794"/>
                  </a:cubicBezTo>
                  <a:cubicBezTo>
                    <a:pt x="5468" y="14222"/>
                    <a:pt x="3273" y="11431"/>
                    <a:pt x="1870" y="8499"/>
                  </a:cubicBezTo>
                  <a:cubicBezTo>
                    <a:pt x="652" y="5964"/>
                    <a:pt x="1" y="1388"/>
                    <a:pt x="3726" y="609"/>
                  </a:cubicBezTo>
                  <a:cubicBezTo>
                    <a:pt x="6701" y="0"/>
                    <a:pt x="10030" y="2607"/>
                    <a:pt x="11942" y="4618"/>
                  </a:cubicBezTo>
                  <a:cubicBezTo>
                    <a:pt x="13160" y="5907"/>
                    <a:pt x="14166" y="7380"/>
                    <a:pt x="14916" y="8981"/>
                  </a:cubicBezTo>
                  <a:cubicBezTo>
                    <a:pt x="15426" y="10086"/>
                    <a:pt x="15724" y="11800"/>
                    <a:pt x="15058" y="13188"/>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6818565" y="4273259"/>
              <a:ext cx="618635" cy="791340"/>
            </a:xfrm>
            <a:custGeom>
              <a:avLst/>
              <a:gdLst/>
              <a:ahLst/>
              <a:cxnLst/>
              <a:rect l="l" t="t" r="r" b="b"/>
              <a:pathLst>
                <a:path w="10044" h="12848" fill="none" extrusionOk="0">
                  <a:moveTo>
                    <a:pt x="6120" y="3017"/>
                  </a:moveTo>
                  <a:cubicBezTo>
                    <a:pt x="6758" y="4051"/>
                    <a:pt x="7990" y="5156"/>
                    <a:pt x="8613" y="6162"/>
                  </a:cubicBezTo>
                  <a:cubicBezTo>
                    <a:pt x="9265" y="7196"/>
                    <a:pt x="10044" y="8612"/>
                    <a:pt x="9520" y="9859"/>
                  </a:cubicBezTo>
                  <a:cubicBezTo>
                    <a:pt x="8287" y="12848"/>
                    <a:pt x="4264" y="9675"/>
                    <a:pt x="3075" y="8301"/>
                  </a:cubicBezTo>
                  <a:cubicBezTo>
                    <a:pt x="2296" y="7394"/>
                    <a:pt x="1658" y="6247"/>
                    <a:pt x="1063" y="5269"/>
                  </a:cubicBezTo>
                  <a:cubicBezTo>
                    <a:pt x="567" y="4420"/>
                    <a:pt x="1" y="3159"/>
                    <a:pt x="57" y="2153"/>
                  </a:cubicBezTo>
                  <a:cubicBezTo>
                    <a:pt x="128" y="723"/>
                    <a:pt x="1502" y="0"/>
                    <a:pt x="2806" y="397"/>
                  </a:cubicBezTo>
                  <a:cubicBezTo>
                    <a:pt x="3514" y="623"/>
                    <a:pt x="4151" y="1105"/>
                    <a:pt x="4704" y="1587"/>
                  </a:cubicBezTo>
                  <a:cubicBezTo>
                    <a:pt x="5015" y="1870"/>
                    <a:pt x="5865" y="2606"/>
                    <a:pt x="6120" y="301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63"/>
        <p:cNvGrpSpPr/>
        <p:nvPr/>
      </p:nvGrpSpPr>
      <p:grpSpPr>
        <a:xfrm>
          <a:off x="0" y="0"/>
          <a:ext cx="0" cy="0"/>
          <a:chOff x="0" y="0"/>
          <a:chExt cx="0" cy="0"/>
        </a:xfrm>
      </p:grpSpPr>
      <p:sp>
        <p:nvSpPr>
          <p:cNvPr id="564" name="Google Shape;564;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565" name="Google Shape;565;p8"/>
          <p:cNvSpPr/>
          <p:nvPr/>
        </p:nvSpPr>
        <p:spPr>
          <a:xfrm>
            <a:off x="5915732" y="-700965"/>
            <a:ext cx="3436964" cy="1448578"/>
          </a:xfrm>
          <a:custGeom>
            <a:avLst/>
            <a:gdLst/>
            <a:ahLst/>
            <a:cxnLst/>
            <a:rect l="l" t="t" r="r" b="b"/>
            <a:pathLst>
              <a:path w="63893" h="26929" extrusionOk="0">
                <a:moveTo>
                  <a:pt x="5448" y="0"/>
                </a:moveTo>
                <a:cubicBezTo>
                  <a:pt x="0" y="12433"/>
                  <a:pt x="9985" y="26929"/>
                  <a:pt x="21300" y="26929"/>
                </a:cubicBezTo>
                <a:cubicBezTo>
                  <a:pt x="24990" y="26929"/>
                  <a:pt x="28821" y="25387"/>
                  <a:pt x="32305" y="21729"/>
                </a:cubicBezTo>
                <a:cubicBezTo>
                  <a:pt x="34968" y="18939"/>
                  <a:pt x="35577" y="17990"/>
                  <a:pt x="39897" y="17536"/>
                </a:cubicBezTo>
                <a:cubicBezTo>
                  <a:pt x="40297" y="17494"/>
                  <a:pt x="40711" y="17475"/>
                  <a:pt x="41138" y="17475"/>
                </a:cubicBezTo>
                <a:cubicBezTo>
                  <a:pt x="45581" y="17475"/>
                  <a:pt x="51353" y="19562"/>
                  <a:pt x="55592" y="19562"/>
                </a:cubicBezTo>
                <a:cubicBezTo>
                  <a:pt x="59388" y="19562"/>
                  <a:pt x="62079" y="18500"/>
                  <a:pt x="63892" y="16871"/>
                </a:cubicBezTo>
                <a:lnTo>
                  <a:pt x="638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6" name="Google Shape;566;p8"/>
          <p:cNvGrpSpPr/>
          <p:nvPr/>
        </p:nvGrpSpPr>
        <p:grpSpPr>
          <a:xfrm>
            <a:off x="6574453" y="-700965"/>
            <a:ext cx="1825771" cy="968480"/>
            <a:chOff x="4529715" y="170635"/>
            <a:chExt cx="1825771" cy="968480"/>
          </a:xfrm>
        </p:grpSpPr>
        <p:sp>
          <p:nvSpPr>
            <p:cNvPr id="567" name="Google Shape;567;p8"/>
            <p:cNvSpPr/>
            <p:nvPr/>
          </p:nvSpPr>
          <p:spPr>
            <a:xfrm>
              <a:off x="4529715" y="170635"/>
              <a:ext cx="1825771" cy="968480"/>
            </a:xfrm>
            <a:custGeom>
              <a:avLst/>
              <a:gdLst/>
              <a:ahLst/>
              <a:cxnLst/>
              <a:rect l="l" t="t" r="r" b="b"/>
              <a:pathLst>
                <a:path w="33941" h="18004" fill="none" extrusionOk="0">
                  <a:moveTo>
                    <a:pt x="922" y="0"/>
                  </a:moveTo>
                  <a:cubicBezTo>
                    <a:pt x="610" y="1431"/>
                    <a:pt x="355" y="2890"/>
                    <a:pt x="199" y="4349"/>
                  </a:cubicBezTo>
                  <a:cubicBezTo>
                    <a:pt x="1" y="7352"/>
                    <a:pt x="511" y="10157"/>
                    <a:pt x="2451" y="12565"/>
                  </a:cubicBezTo>
                  <a:cubicBezTo>
                    <a:pt x="6446" y="17480"/>
                    <a:pt x="11361" y="18004"/>
                    <a:pt x="16177" y="14788"/>
                  </a:cubicBezTo>
                  <a:cubicBezTo>
                    <a:pt x="19719" y="12409"/>
                    <a:pt x="21673" y="8457"/>
                    <a:pt x="25059" y="5156"/>
                  </a:cubicBezTo>
                  <a:cubicBezTo>
                    <a:pt x="27099" y="3159"/>
                    <a:pt x="29818" y="1218"/>
                    <a:pt x="33940"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8"/>
            <p:cNvSpPr/>
            <p:nvPr/>
          </p:nvSpPr>
          <p:spPr>
            <a:xfrm>
              <a:off x="4729387" y="170635"/>
              <a:ext cx="1224532" cy="776495"/>
            </a:xfrm>
            <a:custGeom>
              <a:avLst/>
              <a:gdLst/>
              <a:ahLst/>
              <a:cxnLst/>
              <a:rect l="l" t="t" r="r" b="b"/>
              <a:pathLst>
                <a:path w="22764" h="14435" fill="none" extrusionOk="0">
                  <a:moveTo>
                    <a:pt x="1006" y="0"/>
                  </a:moveTo>
                  <a:cubicBezTo>
                    <a:pt x="0" y="2635"/>
                    <a:pt x="411" y="8131"/>
                    <a:pt x="963" y="9604"/>
                  </a:cubicBezTo>
                  <a:cubicBezTo>
                    <a:pt x="2465" y="13584"/>
                    <a:pt x="6190" y="14434"/>
                    <a:pt x="9816" y="12749"/>
                  </a:cubicBezTo>
                  <a:cubicBezTo>
                    <a:pt x="13514" y="11021"/>
                    <a:pt x="14250" y="7224"/>
                    <a:pt x="16800" y="4391"/>
                  </a:cubicBezTo>
                  <a:cubicBezTo>
                    <a:pt x="18287" y="2748"/>
                    <a:pt x="20497" y="864"/>
                    <a:pt x="22763"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
            <p:cNvSpPr/>
            <p:nvPr/>
          </p:nvSpPr>
          <p:spPr>
            <a:xfrm>
              <a:off x="4845951" y="170635"/>
              <a:ext cx="803929" cy="554762"/>
            </a:xfrm>
            <a:custGeom>
              <a:avLst/>
              <a:gdLst/>
              <a:ahLst/>
              <a:cxnLst/>
              <a:rect l="l" t="t" r="r" b="b"/>
              <a:pathLst>
                <a:path w="14945" h="10313" fill="none" extrusionOk="0">
                  <a:moveTo>
                    <a:pt x="1799" y="0"/>
                  </a:moveTo>
                  <a:cubicBezTo>
                    <a:pt x="170" y="3074"/>
                    <a:pt x="0" y="10312"/>
                    <a:pt x="4816" y="9576"/>
                  </a:cubicBezTo>
                  <a:cubicBezTo>
                    <a:pt x="7196" y="9222"/>
                    <a:pt x="8471" y="6502"/>
                    <a:pt x="9803" y="4816"/>
                  </a:cubicBezTo>
                  <a:cubicBezTo>
                    <a:pt x="10992" y="3301"/>
                    <a:pt x="13698" y="1516"/>
                    <a:pt x="14944"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8"/>
            <p:cNvSpPr/>
            <p:nvPr/>
          </p:nvSpPr>
          <p:spPr>
            <a:xfrm>
              <a:off x="4972413" y="170635"/>
              <a:ext cx="453417" cy="326951"/>
            </a:xfrm>
            <a:custGeom>
              <a:avLst/>
              <a:gdLst/>
              <a:ahLst/>
              <a:cxnLst/>
              <a:rect l="l" t="t" r="r" b="b"/>
              <a:pathLst>
                <a:path w="8429" h="6078" fill="none" extrusionOk="0">
                  <a:moveTo>
                    <a:pt x="2565" y="0"/>
                  </a:moveTo>
                  <a:cubicBezTo>
                    <a:pt x="1304" y="2238"/>
                    <a:pt x="1" y="6063"/>
                    <a:pt x="2919" y="6077"/>
                  </a:cubicBezTo>
                  <a:cubicBezTo>
                    <a:pt x="4491" y="6077"/>
                    <a:pt x="5511" y="3754"/>
                    <a:pt x="6262" y="2706"/>
                  </a:cubicBezTo>
                  <a:cubicBezTo>
                    <a:pt x="6814" y="1941"/>
                    <a:pt x="7707" y="638"/>
                    <a:pt x="8429"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1" name="Google Shape;571;p8"/>
          <p:cNvSpPr/>
          <p:nvPr/>
        </p:nvSpPr>
        <p:spPr>
          <a:xfrm>
            <a:off x="-788502" y="3655145"/>
            <a:ext cx="3683441" cy="1902318"/>
          </a:xfrm>
          <a:custGeom>
            <a:avLst/>
            <a:gdLst/>
            <a:ahLst/>
            <a:cxnLst/>
            <a:rect l="l" t="t" r="r" b="b"/>
            <a:pathLst>
              <a:path w="68475" h="35364" extrusionOk="0">
                <a:moveTo>
                  <a:pt x="14097" y="0"/>
                </a:moveTo>
                <a:cubicBezTo>
                  <a:pt x="10300" y="0"/>
                  <a:pt x="6467" y="1214"/>
                  <a:pt x="3528" y="3492"/>
                </a:cubicBezTo>
                <a:cubicBezTo>
                  <a:pt x="2211" y="4512"/>
                  <a:pt x="1035" y="5702"/>
                  <a:pt x="1" y="7005"/>
                </a:cubicBezTo>
                <a:lnTo>
                  <a:pt x="1" y="35363"/>
                </a:lnTo>
                <a:lnTo>
                  <a:pt x="68474" y="35363"/>
                </a:lnTo>
                <a:cubicBezTo>
                  <a:pt x="68219" y="27502"/>
                  <a:pt x="66109" y="19654"/>
                  <a:pt x="58205" y="17275"/>
                </a:cubicBezTo>
                <a:cubicBezTo>
                  <a:pt x="56499" y="16764"/>
                  <a:pt x="54629" y="16508"/>
                  <a:pt x="52747" y="16508"/>
                </a:cubicBezTo>
                <a:cubicBezTo>
                  <a:pt x="50034" y="16508"/>
                  <a:pt x="47297" y="17040"/>
                  <a:pt x="44989" y="18110"/>
                </a:cubicBezTo>
                <a:cubicBezTo>
                  <a:pt x="41955" y="19529"/>
                  <a:pt x="39112" y="22902"/>
                  <a:pt x="35509" y="22902"/>
                </a:cubicBezTo>
                <a:cubicBezTo>
                  <a:pt x="34940" y="22902"/>
                  <a:pt x="34352" y="22818"/>
                  <a:pt x="33742" y="22629"/>
                </a:cubicBezTo>
                <a:cubicBezTo>
                  <a:pt x="30512" y="21623"/>
                  <a:pt x="29096" y="18096"/>
                  <a:pt x="28600" y="15306"/>
                </a:cubicBezTo>
                <a:cubicBezTo>
                  <a:pt x="27863" y="11269"/>
                  <a:pt x="27892" y="7033"/>
                  <a:pt x="24577" y="3903"/>
                </a:cubicBezTo>
                <a:cubicBezTo>
                  <a:pt x="21766" y="1249"/>
                  <a:pt x="17950" y="0"/>
                  <a:pt x="140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8"/>
          <p:cNvSpPr/>
          <p:nvPr/>
        </p:nvSpPr>
        <p:spPr>
          <a:xfrm>
            <a:off x="-788503" y="4476733"/>
            <a:ext cx="2530561" cy="1091504"/>
          </a:xfrm>
          <a:custGeom>
            <a:avLst/>
            <a:gdLst/>
            <a:ahLst/>
            <a:cxnLst/>
            <a:rect l="l" t="t" r="r" b="b"/>
            <a:pathLst>
              <a:path w="47043" h="20291" extrusionOk="0">
                <a:moveTo>
                  <a:pt x="9231" y="0"/>
                </a:moveTo>
                <a:cubicBezTo>
                  <a:pt x="5869" y="0"/>
                  <a:pt x="2527" y="1296"/>
                  <a:pt x="0" y="3519"/>
                </a:cubicBezTo>
                <a:lnTo>
                  <a:pt x="0" y="20290"/>
                </a:lnTo>
                <a:lnTo>
                  <a:pt x="47042" y="20276"/>
                </a:lnTo>
                <a:cubicBezTo>
                  <a:pt x="45257" y="17825"/>
                  <a:pt x="43472" y="15205"/>
                  <a:pt x="40795" y="13760"/>
                </a:cubicBezTo>
                <a:cubicBezTo>
                  <a:pt x="38508" y="12498"/>
                  <a:pt x="35912" y="12266"/>
                  <a:pt x="33265" y="12266"/>
                </a:cubicBezTo>
                <a:cubicBezTo>
                  <a:pt x="31727" y="12266"/>
                  <a:pt x="30173" y="12344"/>
                  <a:pt x="28652" y="12344"/>
                </a:cubicBezTo>
                <a:cubicBezTo>
                  <a:pt x="28559" y="12344"/>
                  <a:pt x="28466" y="12344"/>
                  <a:pt x="28373" y="12343"/>
                </a:cubicBezTo>
                <a:cubicBezTo>
                  <a:pt x="27126" y="12329"/>
                  <a:pt x="25865" y="12244"/>
                  <a:pt x="24761" y="11692"/>
                </a:cubicBezTo>
                <a:cubicBezTo>
                  <a:pt x="22607" y="10587"/>
                  <a:pt x="21701" y="8037"/>
                  <a:pt x="20384" y="6012"/>
                </a:cubicBezTo>
                <a:cubicBezTo>
                  <a:pt x="18117" y="2513"/>
                  <a:pt x="14094" y="247"/>
                  <a:pt x="9944" y="20"/>
                </a:cubicBezTo>
                <a:cubicBezTo>
                  <a:pt x="9706" y="7"/>
                  <a:pt x="9468" y="0"/>
                  <a:pt x="9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8"/>
          <p:cNvSpPr/>
          <p:nvPr/>
        </p:nvSpPr>
        <p:spPr>
          <a:xfrm>
            <a:off x="-824094" y="-869438"/>
            <a:ext cx="2336262" cy="2233465"/>
          </a:xfrm>
          <a:custGeom>
            <a:avLst/>
            <a:gdLst/>
            <a:ahLst/>
            <a:cxnLst/>
            <a:rect l="l" t="t" r="r" b="b"/>
            <a:pathLst>
              <a:path w="43431" h="41520" extrusionOk="0">
                <a:moveTo>
                  <a:pt x="31640" y="0"/>
                </a:moveTo>
                <a:cubicBezTo>
                  <a:pt x="23889" y="0"/>
                  <a:pt x="16589" y="3120"/>
                  <a:pt x="10993" y="8542"/>
                </a:cubicBezTo>
                <a:cubicBezTo>
                  <a:pt x="4307" y="15044"/>
                  <a:pt x="1" y="24350"/>
                  <a:pt x="6035" y="32821"/>
                </a:cubicBezTo>
                <a:cubicBezTo>
                  <a:pt x="8962" y="36912"/>
                  <a:pt x="15479" y="41520"/>
                  <a:pt x="21181" y="41520"/>
                </a:cubicBezTo>
                <a:cubicBezTo>
                  <a:pt x="23811" y="41520"/>
                  <a:pt x="26267" y="40540"/>
                  <a:pt x="28118" y="38076"/>
                </a:cubicBezTo>
                <a:cubicBezTo>
                  <a:pt x="31376" y="33742"/>
                  <a:pt x="27367" y="30696"/>
                  <a:pt x="26928" y="26390"/>
                </a:cubicBezTo>
                <a:cubicBezTo>
                  <a:pt x="26461" y="21971"/>
                  <a:pt x="35073" y="21404"/>
                  <a:pt x="37991" y="20412"/>
                </a:cubicBezTo>
                <a:cubicBezTo>
                  <a:pt x="42496" y="18897"/>
                  <a:pt x="43430" y="14251"/>
                  <a:pt x="42651" y="10029"/>
                </a:cubicBezTo>
                <a:cubicBezTo>
                  <a:pt x="41716" y="5001"/>
                  <a:pt x="38459" y="270"/>
                  <a:pt x="32934" y="29"/>
                </a:cubicBezTo>
                <a:cubicBezTo>
                  <a:pt x="32501" y="10"/>
                  <a:pt x="32070" y="0"/>
                  <a:pt x="316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4" name="Google Shape;574;p8"/>
          <p:cNvGrpSpPr/>
          <p:nvPr/>
        </p:nvGrpSpPr>
        <p:grpSpPr>
          <a:xfrm>
            <a:off x="-409669" y="1154494"/>
            <a:ext cx="1015764" cy="505914"/>
            <a:chOff x="473143" y="1948306"/>
            <a:chExt cx="1015764" cy="505914"/>
          </a:xfrm>
        </p:grpSpPr>
        <p:sp>
          <p:nvSpPr>
            <p:cNvPr id="575" name="Google Shape;575;p8"/>
            <p:cNvSpPr/>
            <p:nvPr/>
          </p:nvSpPr>
          <p:spPr>
            <a:xfrm>
              <a:off x="473143" y="2062504"/>
              <a:ext cx="1015764" cy="391717"/>
            </a:xfrm>
            <a:custGeom>
              <a:avLst/>
              <a:gdLst/>
              <a:ahLst/>
              <a:cxnLst/>
              <a:rect l="l" t="t" r="r" b="b"/>
              <a:pathLst>
                <a:path w="18883" h="7282" extrusionOk="0">
                  <a:moveTo>
                    <a:pt x="3839" y="1"/>
                  </a:moveTo>
                  <a:cubicBezTo>
                    <a:pt x="1630" y="1814"/>
                    <a:pt x="1" y="4548"/>
                    <a:pt x="341" y="7282"/>
                  </a:cubicBezTo>
                  <a:lnTo>
                    <a:pt x="18628" y="7282"/>
                  </a:lnTo>
                  <a:cubicBezTo>
                    <a:pt x="18883" y="5214"/>
                    <a:pt x="18174" y="3315"/>
                    <a:pt x="17013" y="1672"/>
                  </a:cubicBezTo>
                  <a:cubicBezTo>
                    <a:pt x="15645" y="2500"/>
                    <a:pt x="14118" y="2858"/>
                    <a:pt x="12526" y="2858"/>
                  </a:cubicBezTo>
                  <a:cubicBezTo>
                    <a:pt x="9651" y="2858"/>
                    <a:pt x="6566" y="1688"/>
                    <a:pt x="38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8"/>
            <p:cNvSpPr/>
            <p:nvPr/>
          </p:nvSpPr>
          <p:spPr>
            <a:xfrm>
              <a:off x="679646" y="1948306"/>
              <a:ext cx="708662" cy="267994"/>
            </a:xfrm>
            <a:custGeom>
              <a:avLst/>
              <a:gdLst/>
              <a:ahLst/>
              <a:cxnLst/>
              <a:rect l="l" t="t" r="r" b="b"/>
              <a:pathLst>
                <a:path w="13174" h="4982" extrusionOk="0">
                  <a:moveTo>
                    <a:pt x="6401" y="0"/>
                  </a:moveTo>
                  <a:cubicBezTo>
                    <a:pt x="4731" y="0"/>
                    <a:pt x="3052" y="429"/>
                    <a:pt x="1488" y="1090"/>
                  </a:cubicBezTo>
                  <a:cubicBezTo>
                    <a:pt x="964" y="1401"/>
                    <a:pt x="468" y="1741"/>
                    <a:pt x="0" y="2124"/>
                  </a:cubicBezTo>
                  <a:cubicBezTo>
                    <a:pt x="2727" y="3811"/>
                    <a:pt x="5812" y="4981"/>
                    <a:pt x="8687" y="4981"/>
                  </a:cubicBezTo>
                  <a:cubicBezTo>
                    <a:pt x="10279" y="4981"/>
                    <a:pt x="11806" y="4623"/>
                    <a:pt x="13174" y="3795"/>
                  </a:cubicBezTo>
                  <a:cubicBezTo>
                    <a:pt x="12437" y="2790"/>
                    <a:pt x="11587" y="1883"/>
                    <a:pt x="10638" y="1090"/>
                  </a:cubicBezTo>
                  <a:cubicBezTo>
                    <a:pt x="9285" y="321"/>
                    <a:pt x="7846" y="0"/>
                    <a:pt x="6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8"/>
          <p:cNvSpPr/>
          <p:nvPr/>
        </p:nvSpPr>
        <p:spPr>
          <a:xfrm>
            <a:off x="507011" y="-286617"/>
            <a:ext cx="1428029" cy="717215"/>
          </a:xfrm>
          <a:custGeom>
            <a:avLst/>
            <a:gdLst/>
            <a:ahLst/>
            <a:cxnLst/>
            <a:rect l="l" t="t" r="r" b="b"/>
            <a:pathLst>
              <a:path w="26547" h="13333" extrusionOk="0">
                <a:moveTo>
                  <a:pt x="13395" y="1"/>
                </a:moveTo>
                <a:cubicBezTo>
                  <a:pt x="10299" y="1"/>
                  <a:pt x="7217" y="1077"/>
                  <a:pt x="4817" y="3246"/>
                </a:cubicBezTo>
                <a:cubicBezTo>
                  <a:pt x="2140" y="5923"/>
                  <a:pt x="1" y="9280"/>
                  <a:pt x="454" y="13090"/>
                </a:cubicBezTo>
                <a:cubicBezTo>
                  <a:pt x="1327" y="13068"/>
                  <a:pt x="2199" y="13058"/>
                  <a:pt x="3071" y="13058"/>
                </a:cubicBezTo>
                <a:cubicBezTo>
                  <a:pt x="6560" y="13058"/>
                  <a:pt x="10041" y="13212"/>
                  <a:pt x="13486" y="13303"/>
                </a:cubicBezTo>
                <a:cubicBezTo>
                  <a:pt x="14249" y="13323"/>
                  <a:pt x="15011" y="13332"/>
                  <a:pt x="15774" y="13332"/>
                </a:cubicBezTo>
                <a:cubicBezTo>
                  <a:pt x="19319" y="13332"/>
                  <a:pt x="22871" y="13129"/>
                  <a:pt x="26461" y="12849"/>
                </a:cubicBezTo>
                <a:cubicBezTo>
                  <a:pt x="26489" y="12849"/>
                  <a:pt x="26546" y="13019"/>
                  <a:pt x="26546" y="13019"/>
                </a:cubicBezTo>
                <a:cubicBezTo>
                  <a:pt x="26546" y="10342"/>
                  <a:pt x="25951" y="7750"/>
                  <a:pt x="24166" y="5512"/>
                </a:cubicBezTo>
                <a:cubicBezTo>
                  <a:pt x="23940" y="5285"/>
                  <a:pt x="23869" y="5328"/>
                  <a:pt x="23642" y="5101"/>
                </a:cubicBezTo>
                <a:cubicBezTo>
                  <a:pt x="22976" y="4436"/>
                  <a:pt x="22438" y="3628"/>
                  <a:pt x="21758" y="2962"/>
                </a:cubicBezTo>
                <a:cubicBezTo>
                  <a:pt x="19351" y="992"/>
                  <a:pt x="16367" y="1"/>
                  <a:pt x="1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8" name="Google Shape;578;p8"/>
          <p:cNvGrpSpPr/>
          <p:nvPr/>
        </p:nvGrpSpPr>
        <p:grpSpPr>
          <a:xfrm>
            <a:off x="606094" y="-339870"/>
            <a:ext cx="1226751" cy="834375"/>
            <a:chOff x="1437019" y="512743"/>
            <a:chExt cx="1226751" cy="834375"/>
          </a:xfrm>
        </p:grpSpPr>
        <p:sp>
          <p:nvSpPr>
            <p:cNvPr id="579" name="Google Shape;579;p8"/>
            <p:cNvSpPr/>
            <p:nvPr/>
          </p:nvSpPr>
          <p:spPr>
            <a:xfrm>
              <a:off x="2645427" y="512743"/>
              <a:ext cx="18343" cy="834375"/>
            </a:xfrm>
            <a:custGeom>
              <a:avLst/>
              <a:gdLst/>
              <a:ahLst/>
              <a:cxnLst/>
              <a:rect l="l" t="t" r="r" b="b"/>
              <a:pathLst>
                <a:path w="341" h="15511" fill="none" extrusionOk="0">
                  <a:moveTo>
                    <a:pt x="341" y="0"/>
                  </a:moveTo>
                  <a:cubicBezTo>
                    <a:pt x="313" y="3910"/>
                    <a:pt x="256" y="7805"/>
                    <a:pt x="128" y="11715"/>
                  </a:cubicBezTo>
                  <a:cubicBezTo>
                    <a:pt x="86" y="12975"/>
                    <a:pt x="43" y="14250"/>
                    <a:pt x="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8"/>
            <p:cNvSpPr/>
            <p:nvPr/>
          </p:nvSpPr>
          <p:spPr>
            <a:xfrm>
              <a:off x="2550971" y="512743"/>
              <a:ext cx="9952" cy="834375"/>
            </a:xfrm>
            <a:custGeom>
              <a:avLst/>
              <a:gdLst/>
              <a:ahLst/>
              <a:cxnLst/>
              <a:rect l="l" t="t" r="r" b="b"/>
              <a:pathLst>
                <a:path w="185" h="15511" fill="none" extrusionOk="0">
                  <a:moveTo>
                    <a:pt x="85" y="0"/>
                  </a:moveTo>
                  <a:cubicBezTo>
                    <a:pt x="128" y="3896"/>
                    <a:pt x="185" y="7805"/>
                    <a:pt x="85" y="11715"/>
                  </a:cubicBezTo>
                  <a:lnTo>
                    <a:pt x="0"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8"/>
            <p:cNvSpPr/>
            <p:nvPr/>
          </p:nvSpPr>
          <p:spPr>
            <a:xfrm>
              <a:off x="2437418" y="512743"/>
              <a:ext cx="27488" cy="834375"/>
            </a:xfrm>
            <a:custGeom>
              <a:avLst/>
              <a:gdLst/>
              <a:ahLst/>
              <a:cxnLst/>
              <a:rect l="l" t="t" r="r" b="b"/>
              <a:pathLst>
                <a:path w="511" h="15511" fill="none" extrusionOk="0">
                  <a:moveTo>
                    <a:pt x="511" y="0"/>
                  </a:moveTo>
                  <a:cubicBezTo>
                    <a:pt x="327" y="3896"/>
                    <a:pt x="1" y="7819"/>
                    <a:pt x="171" y="11715"/>
                  </a:cubicBezTo>
                  <a:cubicBezTo>
                    <a:pt x="242" y="12975"/>
                    <a:pt x="298" y="14250"/>
                    <a:pt x="355"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8"/>
            <p:cNvSpPr/>
            <p:nvPr/>
          </p:nvSpPr>
          <p:spPr>
            <a:xfrm>
              <a:off x="2319348" y="512743"/>
              <a:ext cx="38139" cy="834375"/>
            </a:xfrm>
            <a:custGeom>
              <a:avLst/>
              <a:gdLst/>
              <a:ahLst/>
              <a:cxnLst/>
              <a:rect l="l" t="t" r="r" b="b"/>
              <a:pathLst>
                <a:path w="709" h="15511" fill="none" extrusionOk="0">
                  <a:moveTo>
                    <a:pt x="539" y="0"/>
                  </a:moveTo>
                  <a:cubicBezTo>
                    <a:pt x="496" y="1870"/>
                    <a:pt x="510" y="3726"/>
                    <a:pt x="397" y="5595"/>
                  </a:cubicBezTo>
                  <a:cubicBezTo>
                    <a:pt x="255" y="7635"/>
                    <a:pt x="0" y="9661"/>
                    <a:pt x="255" y="11715"/>
                  </a:cubicBezTo>
                  <a:cubicBezTo>
                    <a:pt x="397" y="12975"/>
                    <a:pt x="553" y="14250"/>
                    <a:pt x="709"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8"/>
            <p:cNvSpPr/>
            <p:nvPr/>
          </p:nvSpPr>
          <p:spPr>
            <a:xfrm>
              <a:off x="2224084" y="512743"/>
              <a:ext cx="16837" cy="834375"/>
            </a:xfrm>
            <a:custGeom>
              <a:avLst/>
              <a:gdLst/>
              <a:ahLst/>
              <a:cxnLst/>
              <a:rect l="l" t="t" r="r" b="b"/>
              <a:pathLst>
                <a:path w="313" h="15511" fill="none" extrusionOk="0">
                  <a:moveTo>
                    <a:pt x="29" y="0"/>
                  </a:moveTo>
                  <a:cubicBezTo>
                    <a:pt x="100" y="3896"/>
                    <a:pt x="1" y="7805"/>
                    <a:pt x="157" y="11715"/>
                  </a:cubicBezTo>
                  <a:lnTo>
                    <a:pt x="312"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8"/>
            <p:cNvSpPr/>
            <p:nvPr/>
          </p:nvSpPr>
          <p:spPr>
            <a:xfrm>
              <a:off x="2099882" y="512743"/>
              <a:ext cx="38946" cy="834375"/>
            </a:xfrm>
            <a:custGeom>
              <a:avLst/>
              <a:gdLst/>
              <a:ahLst/>
              <a:cxnLst/>
              <a:rect l="l" t="t" r="r" b="b"/>
              <a:pathLst>
                <a:path w="724" h="15511" fill="none" extrusionOk="0">
                  <a:moveTo>
                    <a:pt x="723" y="0"/>
                  </a:moveTo>
                  <a:cubicBezTo>
                    <a:pt x="624" y="1870"/>
                    <a:pt x="553" y="3726"/>
                    <a:pt x="412" y="5595"/>
                  </a:cubicBezTo>
                  <a:cubicBezTo>
                    <a:pt x="270" y="7635"/>
                    <a:pt x="1" y="9661"/>
                    <a:pt x="199" y="11715"/>
                  </a:cubicBezTo>
                  <a:cubicBezTo>
                    <a:pt x="327" y="12975"/>
                    <a:pt x="440" y="14250"/>
                    <a:pt x="582"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8"/>
            <p:cNvSpPr/>
            <p:nvPr/>
          </p:nvSpPr>
          <p:spPr>
            <a:xfrm>
              <a:off x="1981811" y="512743"/>
              <a:ext cx="48037" cy="834375"/>
            </a:xfrm>
            <a:custGeom>
              <a:avLst/>
              <a:gdLst/>
              <a:ahLst/>
              <a:cxnLst/>
              <a:rect l="l" t="t" r="r" b="b"/>
              <a:pathLst>
                <a:path w="893" h="15511" fill="none" extrusionOk="0">
                  <a:moveTo>
                    <a:pt x="227" y="0"/>
                  </a:moveTo>
                  <a:cubicBezTo>
                    <a:pt x="411" y="1856"/>
                    <a:pt x="893" y="3740"/>
                    <a:pt x="652" y="5595"/>
                  </a:cubicBezTo>
                  <a:cubicBezTo>
                    <a:pt x="383" y="7635"/>
                    <a:pt x="0" y="9661"/>
                    <a:pt x="85" y="11715"/>
                  </a:cubicBezTo>
                  <a:lnTo>
                    <a:pt x="269"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8"/>
            <p:cNvSpPr/>
            <p:nvPr/>
          </p:nvSpPr>
          <p:spPr>
            <a:xfrm>
              <a:off x="1881975" y="512743"/>
              <a:ext cx="22163" cy="834375"/>
            </a:xfrm>
            <a:custGeom>
              <a:avLst/>
              <a:gdLst/>
              <a:ahLst/>
              <a:cxnLst/>
              <a:rect l="l" t="t" r="r" b="b"/>
              <a:pathLst>
                <a:path w="412" h="15511" fill="none" extrusionOk="0">
                  <a:moveTo>
                    <a:pt x="156" y="0"/>
                  </a:moveTo>
                  <a:cubicBezTo>
                    <a:pt x="142" y="1870"/>
                    <a:pt x="29" y="3726"/>
                    <a:pt x="128" y="5595"/>
                  </a:cubicBezTo>
                  <a:cubicBezTo>
                    <a:pt x="227" y="7635"/>
                    <a:pt x="411" y="9675"/>
                    <a:pt x="270" y="11715"/>
                  </a:cubicBezTo>
                  <a:cubicBezTo>
                    <a:pt x="171" y="12975"/>
                    <a:pt x="86" y="14250"/>
                    <a:pt x="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8"/>
            <p:cNvSpPr/>
            <p:nvPr/>
          </p:nvSpPr>
          <p:spPr>
            <a:xfrm>
              <a:off x="1772242" y="512743"/>
              <a:ext cx="23722" cy="834375"/>
            </a:xfrm>
            <a:custGeom>
              <a:avLst/>
              <a:gdLst/>
              <a:ahLst/>
              <a:cxnLst/>
              <a:rect l="l" t="t" r="r" b="b"/>
              <a:pathLst>
                <a:path w="441" h="15511" fill="none" extrusionOk="0">
                  <a:moveTo>
                    <a:pt x="369" y="0"/>
                  </a:moveTo>
                  <a:cubicBezTo>
                    <a:pt x="355" y="3896"/>
                    <a:pt x="1" y="7819"/>
                    <a:pt x="213" y="11715"/>
                  </a:cubicBezTo>
                  <a:cubicBezTo>
                    <a:pt x="284" y="12975"/>
                    <a:pt x="369" y="14250"/>
                    <a:pt x="440"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8"/>
            <p:cNvSpPr/>
            <p:nvPr/>
          </p:nvSpPr>
          <p:spPr>
            <a:xfrm>
              <a:off x="1657991" y="512743"/>
              <a:ext cx="44217" cy="834375"/>
            </a:xfrm>
            <a:custGeom>
              <a:avLst/>
              <a:gdLst/>
              <a:ahLst/>
              <a:cxnLst/>
              <a:rect l="l" t="t" r="r" b="b"/>
              <a:pathLst>
                <a:path w="822" h="15511" fill="none" extrusionOk="0">
                  <a:moveTo>
                    <a:pt x="0" y="0"/>
                  </a:moveTo>
                  <a:cubicBezTo>
                    <a:pt x="227" y="1856"/>
                    <a:pt x="822" y="3740"/>
                    <a:pt x="595" y="5595"/>
                  </a:cubicBezTo>
                  <a:cubicBezTo>
                    <a:pt x="354" y="7635"/>
                    <a:pt x="0" y="9661"/>
                    <a:pt x="71" y="11715"/>
                  </a:cubicBezTo>
                  <a:lnTo>
                    <a:pt x="213"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8"/>
            <p:cNvSpPr/>
            <p:nvPr/>
          </p:nvSpPr>
          <p:spPr>
            <a:xfrm>
              <a:off x="1557402" y="512743"/>
              <a:ext cx="13771" cy="834375"/>
            </a:xfrm>
            <a:custGeom>
              <a:avLst/>
              <a:gdLst/>
              <a:ahLst/>
              <a:cxnLst/>
              <a:rect l="l" t="t" r="r" b="b"/>
              <a:pathLst>
                <a:path w="256" h="15511" fill="none" extrusionOk="0">
                  <a:moveTo>
                    <a:pt x="255" y="0"/>
                  </a:moveTo>
                  <a:cubicBezTo>
                    <a:pt x="170" y="3896"/>
                    <a:pt x="0" y="7805"/>
                    <a:pt x="128" y="11715"/>
                  </a:cubicBezTo>
                  <a:cubicBezTo>
                    <a:pt x="156" y="12975"/>
                    <a:pt x="199" y="14250"/>
                    <a:pt x="24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8"/>
            <p:cNvSpPr/>
            <p:nvPr/>
          </p:nvSpPr>
          <p:spPr>
            <a:xfrm>
              <a:off x="1437019" y="512743"/>
              <a:ext cx="38139" cy="834375"/>
            </a:xfrm>
            <a:custGeom>
              <a:avLst/>
              <a:gdLst/>
              <a:ahLst/>
              <a:cxnLst/>
              <a:rect l="l" t="t" r="r" b="b"/>
              <a:pathLst>
                <a:path w="709" h="15511" fill="none" extrusionOk="0">
                  <a:moveTo>
                    <a:pt x="553" y="0"/>
                  </a:moveTo>
                  <a:cubicBezTo>
                    <a:pt x="369" y="1856"/>
                    <a:pt x="0" y="3740"/>
                    <a:pt x="85" y="5595"/>
                  </a:cubicBezTo>
                  <a:cubicBezTo>
                    <a:pt x="184" y="7635"/>
                    <a:pt x="269" y="9675"/>
                    <a:pt x="425" y="11715"/>
                  </a:cubicBezTo>
                  <a:cubicBezTo>
                    <a:pt x="510" y="12975"/>
                    <a:pt x="609" y="14250"/>
                    <a:pt x="709"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 name="Google Shape;591;p8"/>
          <p:cNvGrpSpPr/>
          <p:nvPr/>
        </p:nvGrpSpPr>
        <p:grpSpPr>
          <a:xfrm>
            <a:off x="7832456" y="-288015"/>
            <a:ext cx="1219168" cy="1211259"/>
            <a:chOff x="5787719" y="583585"/>
            <a:chExt cx="1219168" cy="1211259"/>
          </a:xfrm>
        </p:grpSpPr>
        <p:sp>
          <p:nvSpPr>
            <p:cNvPr id="592" name="Google Shape;592;p8"/>
            <p:cNvSpPr/>
            <p:nvPr/>
          </p:nvSpPr>
          <p:spPr>
            <a:xfrm>
              <a:off x="6167911" y="606554"/>
              <a:ext cx="57181" cy="49489"/>
            </a:xfrm>
            <a:custGeom>
              <a:avLst/>
              <a:gdLst/>
              <a:ahLst/>
              <a:cxnLst/>
              <a:rect l="l" t="t" r="r" b="b"/>
              <a:pathLst>
                <a:path w="1063" h="920" extrusionOk="0">
                  <a:moveTo>
                    <a:pt x="560" y="1"/>
                  </a:moveTo>
                  <a:cubicBezTo>
                    <a:pt x="491" y="1"/>
                    <a:pt x="422" y="27"/>
                    <a:pt x="355" y="27"/>
                  </a:cubicBezTo>
                  <a:cubicBezTo>
                    <a:pt x="171" y="211"/>
                    <a:pt x="1" y="211"/>
                    <a:pt x="1" y="381"/>
                  </a:cubicBezTo>
                  <a:cubicBezTo>
                    <a:pt x="15" y="664"/>
                    <a:pt x="241" y="891"/>
                    <a:pt x="525" y="919"/>
                  </a:cubicBezTo>
                  <a:cubicBezTo>
                    <a:pt x="1063" y="735"/>
                    <a:pt x="879" y="565"/>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8"/>
            <p:cNvSpPr/>
            <p:nvPr/>
          </p:nvSpPr>
          <p:spPr>
            <a:xfrm>
              <a:off x="6282970" y="592407"/>
              <a:ext cx="38139" cy="30769"/>
            </a:xfrm>
            <a:custGeom>
              <a:avLst/>
              <a:gdLst/>
              <a:ahLst/>
              <a:cxnLst/>
              <a:rect l="l" t="t" r="r" b="b"/>
              <a:pathLst>
                <a:path w="709" h="572" extrusionOk="0">
                  <a:moveTo>
                    <a:pt x="257" y="0"/>
                  </a:moveTo>
                  <a:cubicBezTo>
                    <a:pt x="228" y="0"/>
                    <a:pt x="199" y="3"/>
                    <a:pt x="171" y="7"/>
                  </a:cubicBezTo>
                  <a:lnTo>
                    <a:pt x="1" y="191"/>
                  </a:lnTo>
                  <a:cubicBezTo>
                    <a:pt x="104" y="509"/>
                    <a:pt x="212" y="571"/>
                    <a:pt x="319" y="571"/>
                  </a:cubicBezTo>
                  <a:cubicBezTo>
                    <a:pt x="389" y="571"/>
                    <a:pt x="458" y="545"/>
                    <a:pt x="525" y="545"/>
                  </a:cubicBezTo>
                  <a:cubicBezTo>
                    <a:pt x="624" y="446"/>
                    <a:pt x="680" y="318"/>
                    <a:pt x="709" y="191"/>
                  </a:cubicBezTo>
                  <a:cubicBezTo>
                    <a:pt x="588" y="70"/>
                    <a:pt x="425" y="0"/>
                    <a:pt x="2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8"/>
            <p:cNvSpPr/>
            <p:nvPr/>
          </p:nvSpPr>
          <p:spPr>
            <a:xfrm>
              <a:off x="6368336" y="583585"/>
              <a:ext cx="57181" cy="47284"/>
            </a:xfrm>
            <a:custGeom>
              <a:avLst/>
              <a:gdLst/>
              <a:ahLst/>
              <a:cxnLst/>
              <a:rect l="l" t="t" r="r" b="b"/>
              <a:pathLst>
                <a:path w="1063" h="879" extrusionOk="0">
                  <a:moveTo>
                    <a:pt x="354" y="1"/>
                  </a:moveTo>
                  <a:cubicBezTo>
                    <a:pt x="0" y="355"/>
                    <a:pt x="184" y="525"/>
                    <a:pt x="354" y="709"/>
                  </a:cubicBezTo>
                  <a:cubicBezTo>
                    <a:pt x="538" y="709"/>
                    <a:pt x="708" y="879"/>
                    <a:pt x="892" y="879"/>
                  </a:cubicBezTo>
                  <a:cubicBezTo>
                    <a:pt x="892" y="709"/>
                    <a:pt x="1062" y="525"/>
                    <a:pt x="1062" y="355"/>
                  </a:cubicBezTo>
                  <a:lnTo>
                    <a:pt x="10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8"/>
            <p:cNvSpPr/>
            <p:nvPr/>
          </p:nvSpPr>
          <p:spPr>
            <a:xfrm>
              <a:off x="6120683" y="665185"/>
              <a:ext cx="38139" cy="46046"/>
            </a:xfrm>
            <a:custGeom>
              <a:avLst/>
              <a:gdLst/>
              <a:ahLst/>
              <a:cxnLst/>
              <a:rect l="l" t="t" r="r" b="b"/>
              <a:pathLst>
                <a:path w="709" h="856" extrusionOk="0">
                  <a:moveTo>
                    <a:pt x="523" y="0"/>
                  </a:moveTo>
                  <a:cubicBezTo>
                    <a:pt x="347" y="0"/>
                    <a:pt x="131" y="124"/>
                    <a:pt x="0" y="254"/>
                  </a:cubicBezTo>
                  <a:lnTo>
                    <a:pt x="0" y="608"/>
                  </a:lnTo>
                  <a:cubicBezTo>
                    <a:pt x="130" y="728"/>
                    <a:pt x="344" y="855"/>
                    <a:pt x="519" y="855"/>
                  </a:cubicBezTo>
                  <a:cubicBezTo>
                    <a:pt x="592" y="855"/>
                    <a:pt x="658" y="833"/>
                    <a:pt x="709" y="778"/>
                  </a:cubicBezTo>
                  <a:lnTo>
                    <a:pt x="709" y="424"/>
                  </a:lnTo>
                  <a:lnTo>
                    <a:pt x="709" y="70"/>
                  </a:lnTo>
                  <a:cubicBezTo>
                    <a:pt x="659" y="21"/>
                    <a:pt x="594"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8"/>
            <p:cNvSpPr/>
            <p:nvPr/>
          </p:nvSpPr>
          <p:spPr>
            <a:xfrm>
              <a:off x="6215947" y="659806"/>
              <a:ext cx="57181" cy="57181"/>
            </a:xfrm>
            <a:custGeom>
              <a:avLst/>
              <a:gdLst/>
              <a:ahLst/>
              <a:cxnLst/>
              <a:rect l="l" t="t" r="r" b="b"/>
              <a:pathLst>
                <a:path w="1063" h="1063" extrusionOk="0">
                  <a:moveTo>
                    <a:pt x="354" y="0"/>
                  </a:moveTo>
                  <a:cubicBezTo>
                    <a:pt x="0" y="354"/>
                    <a:pt x="0" y="878"/>
                    <a:pt x="354" y="1063"/>
                  </a:cubicBezTo>
                  <a:cubicBezTo>
                    <a:pt x="708" y="1063"/>
                    <a:pt x="1062" y="878"/>
                    <a:pt x="1062" y="524"/>
                  </a:cubicBezTo>
                  <a:cubicBezTo>
                    <a:pt x="892" y="354"/>
                    <a:pt x="538"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8"/>
            <p:cNvSpPr/>
            <p:nvPr/>
          </p:nvSpPr>
          <p:spPr>
            <a:xfrm>
              <a:off x="6330198" y="666530"/>
              <a:ext cx="48090" cy="42173"/>
            </a:xfrm>
            <a:custGeom>
              <a:avLst/>
              <a:gdLst/>
              <a:ahLst/>
              <a:cxnLst/>
              <a:rect l="l" t="t" r="r" b="b"/>
              <a:pathLst>
                <a:path w="894" h="784" extrusionOk="0">
                  <a:moveTo>
                    <a:pt x="292" y="0"/>
                  </a:moveTo>
                  <a:cubicBezTo>
                    <a:pt x="1" y="0"/>
                    <a:pt x="1" y="261"/>
                    <a:pt x="1" y="399"/>
                  </a:cubicBezTo>
                  <a:cubicBezTo>
                    <a:pt x="110" y="719"/>
                    <a:pt x="214" y="784"/>
                    <a:pt x="320" y="784"/>
                  </a:cubicBezTo>
                  <a:cubicBezTo>
                    <a:pt x="392" y="784"/>
                    <a:pt x="464" y="753"/>
                    <a:pt x="539" y="753"/>
                  </a:cubicBezTo>
                  <a:lnTo>
                    <a:pt x="893" y="399"/>
                  </a:lnTo>
                  <a:cubicBezTo>
                    <a:pt x="709" y="229"/>
                    <a:pt x="709" y="45"/>
                    <a:pt x="539" y="45"/>
                  </a:cubicBezTo>
                  <a:cubicBezTo>
                    <a:pt x="439" y="14"/>
                    <a:pt x="358"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8"/>
            <p:cNvSpPr/>
            <p:nvPr/>
          </p:nvSpPr>
          <p:spPr>
            <a:xfrm>
              <a:off x="5969047" y="745118"/>
              <a:ext cx="47284" cy="50511"/>
            </a:xfrm>
            <a:custGeom>
              <a:avLst/>
              <a:gdLst/>
              <a:ahLst/>
              <a:cxnLst/>
              <a:rect l="l" t="t" r="r" b="b"/>
              <a:pathLst>
                <a:path w="879" h="939" extrusionOk="0">
                  <a:moveTo>
                    <a:pt x="709" y="1"/>
                  </a:moveTo>
                  <a:cubicBezTo>
                    <a:pt x="355" y="1"/>
                    <a:pt x="1" y="185"/>
                    <a:pt x="1" y="539"/>
                  </a:cubicBezTo>
                  <a:cubicBezTo>
                    <a:pt x="1" y="723"/>
                    <a:pt x="156" y="879"/>
                    <a:pt x="355" y="893"/>
                  </a:cubicBezTo>
                  <a:cubicBezTo>
                    <a:pt x="452" y="925"/>
                    <a:pt x="531" y="938"/>
                    <a:pt x="595" y="938"/>
                  </a:cubicBezTo>
                  <a:cubicBezTo>
                    <a:pt x="879" y="938"/>
                    <a:pt x="879" y="677"/>
                    <a:pt x="879" y="539"/>
                  </a:cubicBezTo>
                  <a:cubicBezTo>
                    <a:pt x="879" y="355"/>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8"/>
            <p:cNvSpPr/>
            <p:nvPr/>
          </p:nvSpPr>
          <p:spPr>
            <a:xfrm>
              <a:off x="6063557" y="745118"/>
              <a:ext cx="48037" cy="48090"/>
            </a:xfrm>
            <a:custGeom>
              <a:avLst/>
              <a:gdLst/>
              <a:ahLst/>
              <a:cxnLst/>
              <a:rect l="l" t="t" r="r" b="b"/>
              <a:pathLst>
                <a:path w="893" h="894" extrusionOk="0">
                  <a:moveTo>
                    <a:pt x="538" y="1"/>
                  </a:moveTo>
                  <a:cubicBezTo>
                    <a:pt x="354" y="1"/>
                    <a:pt x="0" y="185"/>
                    <a:pt x="0" y="355"/>
                  </a:cubicBezTo>
                  <a:cubicBezTo>
                    <a:pt x="0" y="893"/>
                    <a:pt x="354" y="893"/>
                    <a:pt x="708" y="893"/>
                  </a:cubicBezTo>
                  <a:cubicBezTo>
                    <a:pt x="807" y="794"/>
                    <a:pt x="864" y="666"/>
                    <a:pt x="892" y="539"/>
                  </a:cubicBezTo>
                  <a:cubicBezTo>
                    <a:pt x="892" y="1"/>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8"/>
            <p:cNvSpPr/>
            <p:nvPr/>
          </p:nvSpPr>
          <p:spPr>
            <a:xfrm>
              <a:off x="6139725" y="745118"/>
              <a:ext cx="86176" cy="49382"/>
            </a:xfrm>
            <a:custGeom>
              <a:avLst/>
              <a:gdLst/>
              <a:ahLst/>
              <a:cxnLst/>
              <a:rect l="l" t="t" r="r" b="b"/>
              <a:pathLst>
                <a:path w="1602" h="918" extrusionOk="0">
                  <a:moveTo>
                    <a:pt x="1063" y="1"/>
                  </a:moveTo>
                  <a:cubicBezTo>
                    <a:pt x="1" y="539"/>
                    <a:pt x="539" y="709"/>
                    <a:pt x="709" y="893"/>
                  </a:cubicBezTo>
                  <a:cubicBezTo>
                    <a:pt x="767" y="863"/>
                    <a:pt x="830" y="852"/>
                    <a:pt x="895" y="852"/>
                  </a:cubicBezTo>
                  <a:cubicBezTo>
                    <a:pt x="1055" y="852"/>
                    <a:pt x="1226" y="918"/>
                    <a:pt x="1360" y="918"/>
                  </a:cubicBezTo>
                  <a:cubicBezTo>
                    <a:pt x="1501" y="918"/>
                    <a:pt x="1601" y="844"/>
                    <a:pt x="1601" y="539"/>
                  </a:cubicBezTo>
                  <a:cubicBezTo>
                    <a:pt x="1417" y="355"/>
                    <a:pt x="1247" y="1"/>
                    <a:pt x="10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8"/>
            <p:cNvSpPr/>
            <p:nvPr/>
          </p:nvSpPr>
          <p:spPr>
            <a:xfrm>
              <a:off x="6263928" y="745118"/>
              <a:ext cx="66326" cy="57235"/>
            </a:xfrm>
            <a:custGeom>
              <a:avLst/>
              <a:gdLst/>
              <a:ahLst/>
              <a:cxnLst/>
              <a:rect l="l" t="t" r="r" b="b"/>
              <a:pathLst>
                <a:path w="1233" h="1064" extrusionOk="0">
                  <a:moveTo>
                    <a:pt x="709" y="1"/>
                  </a:moveTo>
                  <a:cubicBezTo>
                    <a:pt x="0" y="1"/>
                    <a:pt x="0" y="1063"/>
                    <a:pt x="709" y="1063"/>
                  </a:cubicBezTo>
                  <a:cubicBezTo>
                    <a:pt x="1233" y="893"/>
                    <a:pt x="1063" y="709"/>
                    <a:pt x="1063" y="539"/>
                  </a:cubicBezTo>
                  <a:cubicBezTo>
                    <a:pt x="1063" y="1"/>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8"/>
            <p:cNvSpPr/>
            <p:nvPr/>
          </p:nvSpPr>
          <p:spPr>
            <a:xfrm>
              <a:off x="6368336" y="745118"/>
              <a:ext cx="57181" cy="51856"/>
            </a:xfrm>
            <a:custGeom>
              <a:avLst/>
              <a:gdLst/>
              <a:ahLst/>
              <a:cxnLst/>
              <a:rect l="l" t="t" r="r" b="b"/>
              <a:pathLst>
                <a:path w="1063" h="964" extrusionOk="0">
                  <a:moveTo>
                    <a:pt x="708" y="1"/>
                  </a:moveTo>
                  <a:cubicBezTo>
                    <a:pt x="354" y="1"/>
                    <a:pt x="0" y="355"/>
                    <a:pt x="184" y="709"/>
                  </a:cubicBezTo>
                  <a:cubicBezTo>
                    <a:pt x="305" y="840"/>
                    <a:pt x="518" y="963"/>
                    <a:pt x="698" y="963"/>
                  </a:cubicBezTo>
                  <a:cubicBezTo>
                    <a:pt x="771" y="963"/>
                    <a:pt x="839" y="942"/>
                    <a:pt x="892" y="893"/>
                  </a:cubicBezTo>
                  <a:cubicBezTo>
                    <a:pt x="992" y="794"/>
                    <a:pt x="1048" y="666"/>
                    <a:pt x="1062" y="539"/>
                  </a:cubicBezTo>
                  <a:cubicBezTo>
                    <a:pt x="892" y="355"/>
                    <a:pt x="892"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8"/>
            <p:cNvSpPr/>
            <p:nvPr/>
          </p:nvSpPr>
          <p:spPr>
            <a:xfrm>
              <a:off x="5902024" y="840381"/>
              <a:ext cx="47284" cy="40936"/>
            </a:xfrm>
            <a:custGeom>
              <a:avLst/>
              <a:gdLst/>
              <a:ahLst/>
              <a:cxnLst/>
              <a:rect l="l" t="t" r="r" b="b"/>
              <a:pathLst>
                <a:path w="879" h="761" extrusionOk="0">
                  <a:moveTo>
                    <a:pt x="354" y="0"/>
                  </a:moveTo>
                  <a:cubicBezTo>
                    <a:pt x="0" y="354"/>
                    <a:pt x="170" y="539"/>
                    <a:pt x="354" y="709"/>
                  </a:cubicBezTo>
                  <a:cubicBezTo>
                    <a:pt x="457" y="745"/>
                    <a:pt x="540" y="760"/>
                    <a:pt x="606" y="760"/>
                  </a:cubicBezTo>
                  <a:cubicBezTo>
                    <a:pt x="878" y="760"/>
                    <a:pt x="878" y="502"/>
                    <a:pt x="878" y="354"/>
                  </a:cubicBezTo>
                  <a:lnTo>
                    <a:pt x="87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8"/>
            <p:cNvSpPr/>
            <p:nvPr/>
          </p:nvSpPr>
          <p:spPr>
            <a:xfrm>
              <a:off x="6006378" y="831237"/>
              <a:ext cx="57235" cy="46423"/>
            </a:xfrm>
            <a:custGeom>
              <a:avLst/>
              <a:gdLst/>
              <a:ahLst/>
              <a:cxnLst/>
              <a:rect l="l" t="t" r="r" b="b"/>
              <a:pathLst>
                <a:path w="1064" h="863" extrusionOk="0">
                  <a:moveTo>
                    <a:pt x="539" y="0"/>
                  </a:moveTo>
                  <a:cubicBezTo>
                    <a:pt x="355" y="0"/>
                    <a:pt x="1" y="354"/>
                    <a:pt x="1" y="524"/>
                  </a:cubicBezTo>
                  <a:cubicBezTo>
                    <a:pt x="84" y="767"/>
                    <a:pt x="235" y="863"/>
                    <a:pt x="409" y="863"/>
                  </a:cubicBezTo>
                  <a:cubicBezTo>
                    <a:pt x="622" y="863"/>
                    <a:pt x="868" y="719"/>
                    <a:pt x="1063" y="524"/>
                  </a:cubicBezTo>
                  <a:cubicBezTo>
                    <a:pt x="893"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8"/>
            <p:cNvSpPr/>
            <p:nvPr/>
          </p:nvSpPr>
          <p:spPr>
            <a:xfrm>
              <a:off x="6111539" y="831237"/>
              <a:ext cx="57181" cy="50081"/>
            </a:xfrm>
            <a:custGeom>
              <a:avLst/>
              <a:gdLst/>
              <a:ahLst/>
              <a:cxnLst/>
              <a:rect l="l" t="t" r="r" b="b"/>
              <a:pathLst>
                <a:path w="1063" h="931" extrusionOk="0">
                  <a:moveTo>
                    <a:pt x="525" y="0"/>
                  </a:moveTo>
                  <a:cubicBezTo>
                    <a:pt x="397" y="14"/>
                    <a:pt x="270" y="71"/>
                    <a:pt x="170" y="170"/>
                  </a:cubicBezTo>
                  <a:cubicBezTo>
                    <a:pt x="0" y="354"/>
                    <a:pt x="170" y="709"/>
                    <a:pt x="355" y="879"/>
                  </a:cubicBezTo>
                  <a:cubicBezTo>
                    <a:pt x="424" y="915"/>
                    <a:pt x="487" y="930"/>
                    <a:pt x="543" y="930"/>
                  </a:cubicBezTo>
                  <a:cubicBezTo>
                    <a:pt x="776" y="930"/>
                    <a:pt x="915" y="672"/>
                    <a:pt x="1063" y="524"/>
                  </a:cubicBezTo>
                  <a:cubicBezTo>
                    <a:pt x="879" y="17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8"/>
            <p:cNvSpPr/>
            <p:nvPr/>
          </p:nvSpPr>
          <p:spPr>
            <a:xfrm>
              <a:off x="6206802" y="827095"/>
              <a:ext cx="57181" cy="54223"/>
            </a:xfrm>
            <a:custGeom>
              <a:avLst/>
              <a:gdLst/>
              <a:ahLst/>
              <a:cxnLst/>
              <a:rect l="l" t="t" r="r" b="b"/>
              <a:pathLst>
                <a:path w="1063" h="1008" extrusionOk="0">
                  <a:moveTo>
                    <a:pt x="864" y="1"/>
                  </a:moveTo>
                  <a:cubicBezTo>
                    <a:pt x="685" y="1"/>
                    <a:pt x="474" y="127"/>
                    <a:pt x="354" y="247"/>
                  </a:cubicBezTo>
                  <a:cubicBezTo>
                    <a:pt x="0" y="601"/>
                    <a:pt x="170" y="786"/>
                    <a:pt x="354" y="956"/>
                  </a:cubicBezTo>
                  <a:cubicBezTo>
                    <a:pt x="493" y="992"/>
                    <a:pt x="605" y="1007"/>
                    <a:pt x="695" y="1007"/>
                  </a:cubicBezTo>
                  <a:cubicBezTo>
                    <a:pt x="1062" y="1007"/>
                    <a:pt x="1062" y="749"/>
                    <a:pt x="1062" y="601"/>
                  </a:cubicBezTo>
                  <a:lnTo>
                    <a:pt x="1062" y="77"/>
                  </a:lnTo>
                  <a:cubicBezTo>
                    <a:pt x="1008" y="23"/>
                    <a:pt x="939" y="1"/>
                    <a:pt x="8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8"/>
            <p:cNvSpPr/>
            <p:nvPr/>
          </p:nvSpPr>
          <p:spPr>
            <a:xfrm>
              <a:off x="6330198" y="837961"/>
              <a:ext cx="48090" cy="42173"/>
            </a:xfrm>
            <a:custGeom>
              <a:avLst/>
              <a:gdLst/>
              <a:ahLst/>
              <a:cxnLst/>
              <a:rect l="l" t="t" r="r" b="b"/>
              <a:pathLst>
                <a:path w="894" h="784" extrusionOk="0">
                  <a:moveTo>
                    <a:pt x="292" y="0"/>
                  </a:moveTo>
                  <a:cubicBezTo>
                    <a:pt x="1" y="0"/>
                    <a:pt x="1" y="261"/>
                    <a:pt x="1" y="399"/>
                  </a:cubicBezTo>
                  <a:cubicBezTo>
                    <a:pt x="110" y="719"/>
                    <a:pt x="214" y="784"/>
                    <a:pt x="320" y="784"/>
                  </a:cubicBezTo>
                  <a:cubicBezTo>
                    <a:pt x="392" y="784"/>
                    <a:pt x="464" y="754"/>
                    <a:pt x="539" y="754"/>
                  </a:cubicBezTo>
                  <a:lnTo>
                    <a:pt x="893" y="399"/>
                  </a:lnTo>
                  <a:cubicBezTo>
                    <a:pt x="709" y="229"/>
                    <a:pt x="709" y="45"/>
                    <a:pt x="539" y="45"/>
                  </a:cubicBezTo>
                  <a:cubicBezTo>
                    <a:pt x="439" y="14"/>
                    <a:pt x="358"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8"/>
            <p:cNvSpPr/>
            <p:nvPr/>
          </p:nvSpPr>
          <p:spPr>
            <a:xfrm>
              <a:off x="5853989" y="914128"/>
              <a:ext cx="48090" cy="50511"/>
            </a:xfrm>
            <a:custGeom>
              <a:avLst/>
              <a:gdLst/>
              <a:ahLst/>
              <a:cxnLst/>
              <a:rect l="l" t="t" r="r" b="b"/>
              <a:pathLst>
                <a:path w="894" h="939" extrusionOk="0">
                  <a:moveTo>
                    <a:pt x="530" y="1"/>
                  </a:moveTo>
                  <a:cubicBezTo>
                    <a:pt x="291" y="1"/>
                    <a:pt x="151" y="261"/>
                    <a:pt x="1" y="400"/>
                  </a:cubicBezTo>
                  <a:cubicBezTo>
                    <a:pt x="15" y="683"/>
                    <a:pt x="256" y="910"/>
                    <a:pt x="539" y="938"/>
                  </a:cubicBezTo>
                  <a:cubicBezTo>
                    <a:pt x="709" y="754"/>
                    <a:pt x="709" y="584"/>
                    <a:pt x="893" y="400"/>
                  </a:cubicBezTo>
                  <a:cubicBezTo>
                    <a:pt x="865" y="272"/>
                    <a:pt x="808" y="145"/>
                    <a:pt x="709" y="46"/>
                  </a:cubicBezTo>
                  <a:cubicBezTo>
                    <a:pt x="643" y="14"/>
                    <a:pt x="584" y="1"/>
                    <a:pt x="5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8"/>
            <p:cNvSpPr/>
            <p:nvPr/>
          </p:nvSpPr>
          <p:spPr>
            <a:xfrm>
              <a:off x="5930210" y="916549"/>
              <a:ext cx="86122" cy="48198"/>
            </a:xfrm>
            <a:custGeom>
              <a:avLst/>
              <a:gdLst/>
              <a:ahLst/>
              <a:cxnLst/>
              <a:rect l="l" t="t" r="r" b="b"/>
              <a:pathLst>
                <a:path w="1601" h="896" extrusionOk="0">
                  <a:moveTo>
                    <a:pt x="1247" y="1"/>
                  </a:moveTo>
                  <a:cubicBezTo>
                    <a:pt x="0" y="185"/>
                    <a:pt x="354" y="539"/>
                    <a:pt x="538" y="709"/>
                  </a:cubicBezTo>
                  <a:cubicBezTo>
                    <a:pt x="666" y="837"/>
                    <a:pt x="840" y="895"/>
                    <a:pt x="1007" y="895"/>
                  </a:cubicBezTo>
                  <a:cubicBezTo>
                    <a:pt x="1026" y="895"/>
                    <a:pt x="1044" y="895"/>
                    <a:pt x="1063" y="893"/>
                  </a:cubicBezTo>
                  <a:cubicBezTo>
                    <a:pt x="1601" y="709"/>
                    <a:pt x="1417" y="539"/>
                    <a:pt x="1417" y="355"/>
                  </a:cubicBezTo>
                  <a:cubicBezTo>
                    <a:pt x="1402" y="227"/>
                    <a:pt x="1346" y="100"/>
                    <a:pt x="12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8"/>
            <p:cNvSpPr/>
            <p:nvPr/>
          </p:nvSpPr>
          <p:spPr>
            <a:xfrm>
              <a:off x="6062751" y="908211"/>
              <a:ext cx="48844" cy="58849"/>
            </a:xfrm>
            <a:custGeom>
              <a:avLst/>
              <a:gdLst/>
              <a:ahLst/>
              <a:cxnLst/>
              <a:rect l="l" t="t" r="r" b="b"/>
              <a:pathLst>
                <a:path w="908" h="1094" extrusionOk="0">
                  <a:moveTo>
                    <a:pt x="507" y="0"/>
                  </a:moveTo>
                  <a:cubicBezTo>
                    <a:pt x="389" y="0"/>
                    <a:pt x="275" y="79"/>
                    <a:pt x="199" y="156"/>
                  </a:cubicBezTo>
                  <a:cubicBezTo>
                    <a:pt x="58" y="297"/>
                    <a:pt x="1" y="496"/>
                    <a:pt x="15" y="694"/>
                  </a:cubicBezTo>
                  <a:cubicBezTo>
                    <a:pt x="165" y="832"/>
                    <a:pt x="306" y="1093"/>
                    <a:pt x="452" y="1093"/>
                  </a:cubicBezTo>
                  <a:cubicBezTo>
                    <a:pt x="486" y="1093"/>
                    <a:pt x="519" y="1080"/>
                    <a:pt x="553" y="1048"/>
                  </a:cubicBezTo>
                  <a:cubicBezTo>
                    <a:pt x="723" y="864"/>
                    <a:pt x="723" y="694"/>
                    <a:pt x="907" y="510"/>
                  </a:cubicBezTo>
                  <a:cubicBezTo>
                    <a:pt x="806" y="120"/>
                    <a:pt x="653" y="0"/>
                    <a:pt x="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8"/>
            <p:cNvSpPr/>
            <p:nvPr/>
          </p:nvSpPr>
          <p:spPr>
            <a:xfrm>
              <a:off x="6168665" y="916549"/>
              <a:ext cx="48844" cy="51641"/>
            </a:xfrm>
            <a:custGeom>
              <a:avLst/>
              <a:gdLst/>
              <a:ahLst/>
              <a:cxnLst/>
              <a:rect l="l" t="t" r="r" b="b"/>
              <a:pathLst>
                <a:path w="908" h="960" extrusionOk="0">
                  <a:moveTo>
                    <a:pt x="525" y="1"/>
                  </a:moveTo>
                  <a:cubicBezTo>
                    <a:pt x="355" y="185"/>
                    <a:pt x="1" y="355"/>
                    <a:pt x="1" y="539"/>
                  </a:cubicBezTo>
                  <a:cubicBezTo>
                    <a:pt x="126" y="799"/>
                    <a:pt x="349" y="960"/>
                    <a:pt x="532" y="960"/>
                  </a:cubicBezTo>
                  <a:cubicBezTo>
                    <a:pt x="599" y="960"/>
                    <a:pt x="660" y="938"/>
                    <a:pt x="709" y="893"/>
                  </a:cubicBezTo>
                  <a:cubicBezTo>
                    <a:pt x="837" y="751"/>
                    <a:pt x="907" y="553"/>
                    <a:pt x="879" y="355"/>
                  </a:cubicBezTo>
                  <a:cubicBezTo>
                    <a:pt x="709" y="185"/>
                    <a:pt x="709" y="1"/>
                    <a:pt x="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8"/>
            <p:cNvSpPr/>
            <p:nvPr/>
          </p:nvSpPr>
          <p:spPr>
            <a:xfrm>
              <a:off x="6272319" y="916549"/>
              <a:ext cx="49543" cy="51641"/>
            </a:xfrm>
            <a:custGeom>
              <a:avLst/>
              <a:gdLst/>
              <a:ahLst/>
              <a:cxnLst/>
              <a:rect l="l" t="t" r="r" b="b"/>
              <a:pathLst>
                <a:path w="921" h="960" extrusionOk="0">
                  <a:moveTo>
                    <a:pt x="199" y="1"/>
                  </a:moveTo>
                  <a:cubicBezTo>
                    <a:pt x="57" y="142"/>
                    <a:pt x="0" y="341"/>
                    <a:pt x="14" y="539"/>
                  </a:cubicBezTo>
                  <a:cubicBezTo>
                    <a:pt x="150" y="799"/>
                    <a:pt x="376" y="960"/>
                    <a:pt x="554" y="960"/>
                  </a:cubicBezTo>
                  <a:cubicBezTo>
                    <a:pt x="619" y="960"/>
                    <a:pt x="677" y="938"/>
                    <a:pt x="723" y="893"/>
                  </a:cubicBezTo>
                  <a:cubicBezTo>
                    <a:pt x="864" y="751"/>
                    <a:pt x="921" y="553"/>
                    <a:pt x="907" y="355"/>
                  </a:cubicBezTo>
                  <a:lnTo>
                    <a:pt x="9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8"/>
            <p:cNvSpPr/>
            <p:nvPr/>
          </p:nvSpPr>
          <p:spPr>
            <a:xfrm>
              <a:off x="6368336" y="916226"/>
              <a:ext cx="71383" cy="50188"/>
            </a:xfrm>
            <a:custGeom>
              <a:avLst/>
              <a:gdLst/>
              <a:ahLst/>
              <a:cxnLst/>
              <a:rect l="l" t="t" r="r" b="b"/>
              <a:pathLst>
                <a:path w="1327" h="933" extrusionOk="0">
                  <a:moveTo>
                    <a:pt x="806" y="1"/>
                  </a:moveTo>
                  <a:cubicBezTo>
                    <a:pt x="637" y="1"/>
                    <a:pt x="475" y="70"/>
                    <a:pt x="354" y="191"/>
                  </a:cubicBezTo>
                  <a:cubicBezTo>
                    <a:pt x="0" y="545"/>
                    <a:pt x="184" y="899"/>
                    <a:pt x="354" y="899"/>
                  </a:cubicBezTo>
                  <a:cubicBezTo>
                    <a:pt x="499" y="922"/>
                    <a:pt x="617" y="933"/>
                    <a:pt x="714" y="933"/>
                  </a:cubicBezTo>
                  <a:cubicBezTo>
                    <a:pt x="1327" y="933"/>
                    <a:pt x="1062" y="520"/>
                    <a:pt x="1062" y="361"/>
                  </a:cubicBezTo>
                  <a:cubicBezTo>
                    <a:pt x="1048" y="233"/>
                    <a:pt x="992" y="106"/>
                    <a:pt x="892" y="7"/>
                  </a:cubicBezTo>
                  <a:cubicBezTo>
                    <a:pt x="863" y="3"/>
                    <a:pt x="835" y="1"/>
                    <a:pt x="8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8"/>
            <p:cNvSpPr/>
            <p:nvPr/>
          </p:nvSpPr>
          <p:spPr>
            <a:xfrm>
              <a:off x="5815152" y="1011543"/>
              <a:ext cx="47284" cy="40721"/>
            </a:xfrm>
            <a:custGeom>
              <a:avLst/>
              <a:gdLst/>
              <a:ahLst/>
              <a:cxnLst/>
              <a:rect l="l" t="t" r="r" b="b"/>
              <a:pathLst>
                <a:path w="879" h="757" extrusionOk="0">
                  <a:moveTo>
                    <a:pt x="357" y="0"/>
                  </a:moveTo>
                  <a:cubicBezTo>
                    <a:pt x="221" y="0"/>
                    <a:pt x="87" y="48"/>
                    <a:pt x="0" y="48"/>
                  </a:cubicBezTo>
                  <a:cubicBezTo>
                    <a:pt x="43" y="289"/>
                    <a:pt x="99" y="515"/>
                    <a:pt x="170" y="756"/>
                  </a:cubicBezTo>
                  <a:cubicBezTo>
                    <a:pt x="878" y="756"/>
                    <a:pt x="708" y="402"/>
                    <a:pt x="708" y="218"/>
                  </a:cubicBezTo>
                  <a:cubicBezTo>
                    <a:pt x="618" y="44"/>
                    <a:pt x="487"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8"/>
            <p:cNvSpPr/>
            <p:nvPr/>
          </p:nvSpPr>
          <p:spPr>
            <a:xfrm>
              <a:off x="5902024" y="1001054"/>
              <a:ext cx="58311" cy="49973"/>
            </a:xfrm>
            <a:custGeom>
              <a:avLst/>
              <a:gdLst/>
              <a:ahLst/>
              <a:cxnLst/>
              <a:rect l="l" t="t" r="r" b="b"/>
              <a:pathLst>
                <a:path w="1084" h="929" extrusionOk="0">
                  <a:moveTo>
                    <a:pt x="743" y="0"/>
                  </a:moveTo>
                  <a:cubicBezTo>
                    <a:pt x="671" y="0"/>
                    <a:pt x="599" y="30"/>
                    <a:pt x="524" y="30"/>
                  </a:cubicBezTo>
                  <a:cubicBezTo>
                    <a:pt x="170" y="200"/>
                    <a:pt x="0" y="554"/>
                    <a:pt x="170" y="739"/>
                  </a:cubicBezTo>
                  <a:cubicBezTo>
                    <a:pt x="448" y="876"/>
                    <a:pt x="629" y="929"/>
                    <a:pt x="748" y="929"/>
                  </a:cubicBezTo>
                  <a:cubicBezTo>
                    <a:pt x="1084" y="929"/>
                    <a:pt x="927" y="510"/>
                    <a:pt x="1062" y="385"/>
                  </a:cubicBezTo>
                  <a:cubicBezTo>
                    <a:pt x="953" y="65"/>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8"/>
            <p:cNvSpPr/>
            <p:nvPr/>
          </p:nvSpPr>
          <p:spPr>
            <a:xfrm>
              <a:off x="6006378" y="999978"/>
              <a:ext cx="57235" cy="49973"/>
            </a:xfrm>
            <a:custGeom>
              <a:avLst/>
              <a:gdLst/>
              <a:ahLst/>
              <a:cxnLst/>
              <a:rect l="l" t="t" r="r" b="b"/>
              <a:pathLst>
                <a:path w="1064" h="929" extrusionOk="0">
                  <a:moveTo>
                    <a:pt x="678" y="0"/>
                  </a:moveTo>
                  <a:cubicBezTo>
                    <a:pt x="355" y="0"/>
                    <a:pt x="1" y="287"/>
                    <a:pt x="1" y="574"/>
                  </a:cubicBezTo>
                  <a:cubicBezTo>
                    <a:pt x="15" y="759"/>
                    <a:pt x="171" y="914"/>
                    <a:pt x="355" y="929"/>
                  </a:cubicBezTo>
                  <a:cubicBezTo>
                    <a:pt x="709" y="929"/>
                    <a:pt x="893" y="574"/>
                    <a:pt x="1063" y="405"/>
                  </a:cubicBezTo>
                  <a:cubicBezTo>
                    <a:pt x="1049" y="263"/>
                    <a:pt x="992" y="135"/>
                    <a:pt x="893" y="50"/>
                  </a:cubicBezTo>
                  <a:cubicBezTo>
                    <a:pt x="826" y="16"/>
                    <a:pt x="753" y="0"/>
                    <a:pt x="6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8"/>
            <p:cNvSpPr/>
            <p:nvPr/>
          </p:nvSpPr>
          <p:spPr>
            <a:xfrm>
              <a:off x="6111539" y="1002668"/>
              <a:ext cx="47284" cy="47284"/>
            </a:xfrm>
            <a:custGeom>
              <a:avLst/>
              <a:gdLst/>
              <a:ahLst/>
              <a:cxnLst/>
              <a:rect l="l" t="t" r="r" b="b"/>
              <a:pathLst>
                <a:path w="879" h="879" extrusionOk="0">
                  <a:moveTo>
                    <a:pt x="525" y="0"/>
                  </a:moveTo>
                  <a:cubicBezTo>
                    <a:pt x="241" y="15"/>
                    <a:pt x="15" y="241"/>
                    <a:pt x="0" y="524"/>
                  </a:cubicBezTo>
                  <a:cubicBezTo>
                    <a:pt x="15" y="709"/>
                    <a:pt x="156" y="864"/>
                    <a:pt x="355" y="879"/>
                  </a:cubicBezTo>
                  <a:cubicBezTo>
                    <a:pt x="638" y="864"/>
                    <a:pt x="864" y="638"/>
                    <a:pt x="879" y="355"/>
                  </a:cubicBezTo>
                  <a:cubicBezTo>
                    <a:pt x="879" y="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8"/>
            <p:cNvSpPr/>
            <p:nvPr/>
          </p:nvSpPr>
          <p:spPr>
            <a:xfrm>
              <a:off x="6214387" y="1002668"/>
              <a:ext cx="61162" cy="49328"/>
            </a:xfrm>
            <a:custGeom>
              <a:avLst/>
              <a:gdLst/>
              <a:ahLst/>
              <a:cxnLst/>
              <a:rect l="l" t="t" r="r" b="b"/>
              <a:pathLst>
                <a:path w="1137" h="917" extrusionOk="0">
                  <a:moveTo>
                    <a:pt x="737" y="0"/>
                  </a:moveTo>
                  <a:cubicBezTo>
                    <a:pt x="567" y="0"/>
                    <a:pt x="213" y="0"/>
                    <a:pt x="29" y="170"/>
                  </a:cubicBezTo>
                  <a:cubicBezTo>
                    <a:pt x="1" y="454"/>
                    <a:pt x="142" y="737"/>
                    <a:pt x="383" y="879"/>
                  </a:cubicBezTo>
                  <a:cubicBezTo>
                    <a:pt x="511" y="905"/>
                    <a:pt x="609" y="916"/>
                    <a:pt x="684" y="916"/>
                  </a:cubicBezTo>
                  <a:cubicBezTo>
                    <a:pt x="1136" y="916"/>
                    <a:pt x="764" y="500"/>
                    <a:pt x="921" y="355"/>
                  </a:cubicBezTo>
                  <a:cubicBezTo>
                    <a:pt x="893" y="213"/>
                    <a:pt x="836" y="85"/>
                    <a:pt x="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8"/>
            <p:cNvSpPr/>
            <p:nvPr/>
          </p:nvSpPr>
          <p:spPr>
            <a:xfrm>
              <a:off x="6330198" y="1002668"/>
              <a:ext cx="48090" cy="47284"/>
            </a:xfrm>
            <a:custGeom>
              <a:avLst/>
              <a:gdLst/>
              <a:ahLst/>
              <a:cxnLst/>
              <a:rect l="l" t="t" r="r" b="b"/>
              <a:pathLst>
                <a:path w="894" h="879" extrusionOk="0">
                  <a:moveTo>
                    <a:pt x="355" y="0"/>
                  </a:moveTo>
                  <a:lnTo>
                    <a:pt x="1" y="170"/>
                  </a:lnTo>
                  <a:lnTo>
                    <a:pt x="1" y="709"/>
                  </a:lnTo>
                  <a:cubicBezTo>
                    <a:pt x="100" y="794"/>
                    <a:pt x="227" y="864"/>
                    <a:pt x="355" y="879"/>
                  </a:cubicBezTo>
                  <a:cubicBezTo>
                    <a:pt x="638" y="864"/>
                    <a:pt x="879" y="638"/>
                    <a:pt x="893" y="355"/>
                  </a:cubicBezTo>
                  <a:cubicBezTo>
                    <a:pt x="709" y="355"/>
                    <a:pt x="539" y="17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8"/>
            <p:cNvSpPr/>
            <p:nvPr/>
          </p:nvSpPr>
          <p:spPr>
            <a:xfrm>
              <a:off x="5853989" y="1085613"/>
              <a:ext cx="48090" cy="50457"/>
            </a:xfrm>
            <a:custGeom>
              <a:avLst/>
              <a:gdLst/>
              <a:ahLst/>
              <a:cxnLst/>
              <a:rect l="l" t="t" r="r" b="b"/>
              <a:pathLst>
                <a:path w="894" h="938" extrusionOk="0">
                  <a:moveTo>
                    <a:pt x="522" y="1"/>
                  </a:moveTo>
                  <a:cubicBezTo>
                    <a:pt x="240" y="1"/>
                    <a:pt x="1" y="292"/>
                    <a:pt x="1" y="583"/>
                  </a:cubicBezTo>
                  <a:cubicBezTo>
                    <a:pt x="1" y="753"/>
                    <a:pt x="355" y="937"/>
                    <a:pt x="539" y="937"/>
                  </a:cubicBezTo>
                  <a:cubicBezTo>
                    <a:pt x="709" y="937"/>
                    <a:pt x="893" y="583"/>
                    <a:pt x="893" y="399"/>
                  </a:cubicBezTo>
                  <a:cubicBezTo>
                    <a:pt x="865" y="272"/>
                    <a:pt x="808" y="144"/>
                    <a:pt x="709" y="45"/>
                  </a:cubicBezTo>
                  <a:cubicBezTo>
                    <a:pt x="646" y="15"/>
                    <a:pt x="583" y="1"/>
                    <a:pt x="5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8"/>
            <p:cNvSpPr/>
            <p:nvPr/>
          </p:nvSpPr>
          <p:spPr>
            <a:xfrm>
              <a:off x="5959150" y="1085828"/>
              <a:ext cx="47284" cy="50242"/>
            </a:xfrm>
            <a:custGeom>
              <a:avLst/>
              <a:gdLst/>
              <a:ahLst/>
              <a:cxnLst/>
              <a:rect l="l" t="t" r="r" b="b"/>
              <a:pathLst>
                <a:path w="879" h="934" extrusionOk="0">
                  <a:moveTo>
                    <a:pt x="380" y="0"/>
                  </a:moveTo>
                  <a:cubicBezTo>
                    <a:pt x="222" y="0"/>
                    <a:pt x="87" y="44"/>
                    <a:pt x="0" y="225"/>
                  </a:cubicBezTo>
                  <a:cubicBezTo>
                    <a:pt x="0" y="579"/>
                    <a:pt x="355" y="933"/>
                    <a:pt x="525" y="933"/>
                  </a:cubicBezTo>
                  <a:cubicBezTo>
                    <a:pt x="709" y="749"/>
                    <a:pt x="709" y="579"/>
                    <a:pt x="879" y="395"/>
                  </a:cubicBezTo>
                  <a:lnTo>
                    <a:pt x="879" y="41"/>
                  </a:lnTo>
                  <a:cubicBezTo>
                    <a:pt x="705" y="41"/>
                    <a:pt x="532" y="0"/>
                    <a:pt x="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8"/>
            <p:cNvSpPr/>
            <p:nvPr/>
          </p:nvSpPr>
          <p:spPr>
            <a:xfrm>
              <a:off x="6063557" y="1085075"/>
              <a:ext cx="48037" cy="43841"/>
            </a:xfrm>
            <a:custGeom>
              <a:avLst/>
              <a:gdLst/>
              <a:ahLst/>
              <a:cxnLst/>
              <a:rect l="l" t="t" r="r" b="b"/>
              <a:pathLst>
                <a:path w="893" h="815" extrusionOk="0">
                  <a:moveTo>
                    <a:pt x="549" y="0"/>
                  </a:moveTo>
                  <a:cubicBezTo>
                    <a:pt x="297" y="0"/>
                    <a:pt x="0" y="205"/>
                    <a:pt x="0" y="409"/>
                  </a:cubicBezTo>
                  <a:cubicBezTo>
                    <a:pt x="14" y="593"/>
                    <a:pt x="170" y="749"/>
                    <a:pt x="354" y="763"/>
                  </a:cubicBezTo>
                  <a:cubicBezTo>
                    <a:pt x="460" y="799"/>
                    <a:pt x="545" y="815"/>
                    <a:pt x="613" y="815"/>
                  </a:cubicBezTo>
                  <a:cubicBezTo>
                    <a:pt x="892" y="815"/>
                    <a:pt x="892" y="557"/>
                    <a:pt x="892" y="409"/>
                  </a:cubicBezTo>
                  <a:cubicBezTo>
                    <a:pt x="892" y="110"/>
                    <a:pt x="733" y="0"/>
                    <a:pt x="5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8"/>
            <p:cNvSpPr/>
            <p:nvPr/>
          </p:nvSpPr>
          <p:spPr>
            <a:xfrm>
              <a:off x="6162586" y="1087979"/>
              <a:ext cx="53416" cy="48090"/>
            </a:xfrm>
            <a:custGeom>
              <a:avLst/>
              <a:gdLst/>
              <a:ahLst/>
              <a:cxnLst/>
              <a:rect l="l" t="t" r="r" b="b"/>
              <a:pathLst>
                <a:path w="993" h="894" extrusionOk="0">
                  <a:moveTo>
                    <a:pt x="822" y="1"/>
                  </a:moveTo>
                  <a:cubicBezTo>
                    <a:pt x="638" y="1"/>
                    <a:pt x="284" y="1"/>
                    <a:pt x="114" y="185"/>
                  </a:cubicBezTo>
                  <a:cubicBezTo>
                    <a:pt x="0" y="468"/>
                    <a:pt x="156" y="808"/>
                    <a:pt x="468" y="893"/>
                  </a:cubicBezTo>
                  <a:cubicBezTo>
                    <a:pt x="751" y="865"/>
                    <a:pt x="978" y="638"/>
                    <a:pt x="992" y="355"/>
                  </a:cubicBezTo>
                  <a:cubicBezTo>
                    <a:pt x="978" y="228"/>
                    <a:pt x="921" y="100"/>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8"/>
            <p:cNvSpPr/>
            <p:nvPr/>
          </p:nvSpPr>
          <p:spPr>
            <a:xfrm>
              <a:off x="6263928" y="1084429"/>
              <a:ext cx="66326" cy="52609"/>
            </a:xfrm>
            <a:custGeom>
              <a:avLst/>
              <a:gdLst/>
              <a:ahLst/>
              <a:cxnLst/>
              <a:rect l="l" t="t" r="r" b="b"/>
              <a:pathLst>
                <a:path w="1233" h="978" extrusionOk="0">
                  <a:moveTo>
                    <a:pt x="523" y="0"/>
                  </a:moveTo>
                  <a:cubicBezTo>
                    <a:pt x="458" y="0"/>
                    <a:pt x="400" y="22"/>
                    <a:pt x="355" y="67"/>
                  </a:cubicBezTo>
                  <a:cubicBezTo>
                    <a:pt x="0" y="251"/>
                    <a:pt x="0" y="605"/>
                    <a:pt x="170" y="775"/>
                  </a:cubicBezTo>
                  <a:cubicBezTo>
                    <a:pt x="319" y="923"/>
                    <a:pt x="439" y="977"/>
                    <a:pt x="543" y="977"/>
                  </a:cubicBezTo>
                  <a:cubicBezTo>
                    <a:pt x="816" y="977"/>
                    <a:pt x="976" y="605"/>
                    <a:pt x="1233" y="605"/>
                  </a:cubicBezTo>
                  <a:lnTo>
                    <a:pt x="1063" y="421"/>
                  </a:lnTo>
                  <a:cubicBezTo>
                    <a:pt x="928" y="161"/>
                    <a:pt x="701"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8"/>
            <p:cNvSpPr/>
            <p:nvPr/>
          </p:nvSpPr>
          <p:spPr>
            <a:xfrm>
              <a:off x="6376673" y="1083246"/>
              <a:ext cx="50350" cy="56375"/>
            </a:xfrm>
            <a:custGeom>
              <a:avLst/>
              <a:gdLst/>
              <a:ahLst/>
              <a:cxnLst/>
              <a:rect l="l" t="t" r="r" b="b"/>
              <a:pathLst>
                <a:path w="936" h="1048" extrusionOk="0">
                  <a:moveTo>
                    <a:pt x="559" y="0"/>
                  </a:moveTo>
                  <a:cubicBezTo>
                    <a:pt x="426" y="0"/>
                    <a:pt x="291" y="89"/>
                    <a:pt x="199" y="89"/>
                  </a:cubicBezTo>
                  <a:cubicBezTo>
                    <a:pt x="72" y="231"/>
                    <a:pt x="1" y="429"/>
                    <a:pt x="29" y="627"/>
                  </a:cubicBezTo>
                  <a:cubicBezTo>
                    <a:pt x="154" y="887"/>
                    <a:pt x="378" y="1048"/>
                    <a:pt x="561" y="1048"/>
                  </a:cubicBezTo>
                  <a:cubicBezTo>
                    <a:pt x="627" y="1048"/>
                    <a:pt x="688" y="1027"/>
                    <a:pt x="737" y="981"/>
                  </a:cubicBezTo>
                  <a:cubicBezTo>
                    <a:pt x="865" y="840"/>
                    <a:pt x="936" y="641"/>
                    <a:pt x="907" y="443"/>
                  </a:cubicBezTo>
                  <a:cubicBezTo>
                    <a:pt x="822" y="89"/>
                    <a:pt x="691" y="0"/>
                    <a:pt x="5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8"/>
            <p:cNvSpPr/>
            <p:nvPr/>
          </p:nvSpPr>
          <p:spPr>
            <a:xfrm>
              <a:off x="5787719" y="1164201"/>
              <a:ext cx="68747" cy="59226"/>
            </a:xfrm>
            <a:custGeom>
              <a:avLst/>
              <a:gdLst/>
              <a:ahLst/>
              <a:cxnLst/>
              <a:rect l="l" t="t" r="r" b="b"/>
              <a:pathLst>
                <a:path w="1278" h="1101" extrusionOk="0">
                  <a:moveTo>
                    <a:pt x="709" y="0"/>
                  </a:moveTo>
                  <a:cubicBezTo>
                    <a:pt x="567" y="15"/>
                    <a:pt x="439" y="85"/>
                    <a:pt x="354" y="185"/>
                  </a:cubicBezTo>
                  <a:cubicBezTo>
                    <a:pt x="0" y="893"/>
                    <a:pt x="354" y="1063"/>
                    <a:pt x="524" y="1063"/>
                  </a:cubicBezTo>
                  <a:cubicBezTo>
                    <a:pt x="652" y="1089"/>
                    <a:pt x="750" y="1101"/>
                    <a:pt x="826" y="1101"/>
                  </a:cubicBezTo>
                  <a:cubicBezTo>
                    <a:pt x="1278" y="1101"/>
                    <a:pt x="905" y="684"/>
                    <a:pt x="1063" y="539"/>
                  </a:cubicBezTo>
                  <a:cubicBezTo>
                    <a:pt x="1063" y="0"/>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8"/>
            <p:cNvSpPr/>
            <p:nvPr/>
          </p:nvSpPr>
          <p:spPr>
            <a:xfrm>
              <a:off x="5906596" y="1164201"/>
              <a:ext cx="52609" cy="50457"/>
            </a:xfrm>
            <a:custGeom>
              <a:avLst/>
              <a:gdLst/>
              <a:ahLst/>
              <a:cxnLst/>
              <a:rect l="l" t="t" r="r" b="b"/>
              <a:pathLst>
                <a:path w="978" h="938" extrusionOk="0">
                  <a:moveTo>
                    <a:pt x="269" y="0"/>
                  </a:moveTo>
                  <a:cubicBezTo>
                    <a:pt x="0" y="227"/>
                    <a:pt x="0" y="652"/>
                    <a:pt x="269" y="893"/>
                  </a:cubicBezTo>
                  <a:cubicBezTo>
                    <a:pt x="335" y="924"/>
                    <a:pt x="394" y="938"/>
                    <a:pt x="448" y="938"/>
                  </a:cubicBezTo>
                  <a:cubicBezTo>
                    <a:pt x="687" y="938"/>
                    <a:pt x="827" y="677"/>
                    <a:pt x="977" y="539"/>
                  </a:cubicBezTo>
                  <a:cubicBezTo>
                    <a:pt x="793" y="354"/>
                    <a:pt x="439" y="0"/>
                    <a:pt x="2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8"/>
            <p:cNvSpPr/>
            <p:nvPr/>
          </p:nvSpPr>
          <p:spPr>
            <a:xfrm>
              <a:off x="6006378" y="1164201"/>
              <a:ext cx="57235" cy="46853"/>
            </a:xfrm>
            <a:custGeom>
              <a:avLst/>
              <a:gdLst/>
              <a:ahLst/>
              <a:cxnLst/>
              <a:rect l="l" t="t" r="r" b="b"/>
              <a:pathLst>
                <a:path w="1064" h="871" extrusionOk="0">
                  <a:moveTo>
                    <a:pt x="539" y="0"/>
                  </a:moveTo>
                  <a:cubicBezTo>
                    <a:pt x="355" y="185"/>
                    <a:pt x="1" y="354"/>
                    <a:pt x="1" y="539"/>
                  </a:cubicBezTo>
                  <a:cubicBezTo>
                    <a:pt x="101" y="732"/>
                    <a:pt x="359" y="871"/>
                    <a:pt x="600" y="871"/>
                  </a:cubicBezTo>
                  <a:cubicBezTo>
                    <a:pt x="799" y="871"/>
                    <a:pt x="986" y="776"/>
                    <a:pt x="1063" y="539"/>
                  </a:cubicBezTo>
                  <a:cubicBezTo>
                    <a:pt x="893" y="185"/>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8"/>
            <p:cNvSpPr/>
            <p:nvPr/>
          </p:nvSpPr>
          <p:spPr>
            <a:xfrm>
              <a:off x="6111539" y="1170333"/>
              <a:ext cx="57181" cy="51049"/>
            </a:xfrm>
            <a:custGeom>
              <a:avLst/>
              <a:gdLst/>
              <a:ahLst/>
              <a:cxnLst/>
              <a:rect l="l" t="t" r="r" b="b"/>
              <a:pathLst>
                <a:path w="1063" h="949" extrusionOk="0">
                  <a:moveTo>
                    <a:pt x="443" y="0"/>
                  </a:moveTo>
                  <a:cubicBezTo>
                    <a:pt x="241" y="0"/>
                    <a:pt x="93" y="148"/>
                    <a:pt x="0" y="240"/>
                  </a:cubicBezTo>
                  <a:cubicBezTo>
                    <a:pt x="0" y="425"/>
                    <a:pt x="355" y="779"/>
                    <a:pt x="525" y="949"/>
                  </a:cubicBezTo>
                  <a:cubicBezTo>
                    <a:pt x="808" y="935"/>
                    <a:pt x="1049" y="708"/>
                    <a:pt x="1063" y="425"/>
                  </a:cubicBezTo>
                  <a:cubicBezTo>
                    <a:pt x="818" y="103"/>
                    <a:pt x="612" y="0"/>
                    <a:pt x="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8"/>
            <p:cNvSpPr/>
            <p:nvPr/>
          </p:nvSpPr>
          <p:spPr>
            <a:xfrm>
              <a:off x="6219712" y="1164201"/>
              <a:ext cx="53416" cy="57181"/>
            </a:xfrm>
            <a:custGeom>
              <a:avLst/>
              <a:gdLst/>
              <a:ahLst/>
              <a:cxnLst/>
              <a:rect l="l" t="t" r="r" b="b"/>
              <a:pathLst>
                <a:path w="993" h="1063" extrusionOk="0">
                  <a:moveTo>
                    <a:pt x="638" y="0"/>
                  </a:moveTo>
                  <a:cubicBezTo>
                    <a:pt x="468" y="0"/>
                    <a:pt x="284" y="185"/>
                    <a:pt x="114" y="354"/>
                  </a:cubicBezTo>
                  <a:cubicBezTo>
                    <a:pt x="1" y="652"/>
                    <a:pt x="157" y="978"/>
                    <a:pt x="468" y="1063"/>
                  </a:cubicBezTo>
                  <a:cubicBezTo>
                    <a:pt x="752" y="1049"/>
                    <a:pt x="978" y="822"/>
                    <a:pt x="992" y="539"/>
                  </a:cubicBezTo>
                  <a:cubicBezTo>
                    <a:pt x="992" y="354"/>
                    <a:pt x="822" y="0"/>
                    <a:pt x="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8"/>
            <p:cNvSpPr/>
            <p:nvPr/>
          </p:nvSpPr>
          <p:spPr>
            <a:xfrm>
              <a:off x="6292114" y="1164201"/>
              <a:ext cx="86176" cy="57181"/>
            </a:xfrm>
            <a:custGeom>
              <a:avLst/>
              <a:gdLst/>
              <a:ahLst/>
              <a:cxnLst/>
              <a:rect l="l" t="t" r="r" b="b"/>
              <a:pathLst>
                <a:path w="1602" h="1063" extrusionOk="0">
                  <a:moveTo>
                    <a:pt x="893" y="0"/>
                  </a:moveTo>
                  <a:cubicBezTo>
                    <a:pt x="1" y="1063"/>
                    <a:pt x="709" y="709"/>
                    <a:pt x="893" y="893"/>
                  </a:cubicBezTo>
                  <a:cubicBezTo>
                    <a:pt x="959" y="924"/>
                    <a:pt x="1018" y="938"/>
                    <a:pt x="1072" y="938"/>
                  </a:cubicBezTo>
                  <a:cubicBezTo>
                    <a:pt x="1311" y="938"/>
                    <a:pt x="1451" y="677"/>
                    <a:pt x="1601" y="539"/>
                  </a:cubicBezTo>
                  <a:cubicBezTo>
                    <a:pt x="1417" y="354"/>
                    <a:pt x="1063" y="0"/>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8"/>
            <p:cNvSpPr/>
            <p:nvPr/>
          </p:nvSpPr>
          <p:spPr>
            <a:xfrm>
              <a:off x="5853989" y="1250319"/>
              <a:ext cx="48090" cy="47284"/>
            </a:xfrm>
            <a:custGeom>
              <a:avLst/>
              <a:gdLst/>
              <a:ahLst/>
              <a:cxnLst/>
              <a:rect l="l" t="t" r="r" b="b"/>
              <a:pathLst>
                <a:path w="894" h="879" extrusionOk="0">
                  <a:moveTo>
                    <a:pt x="539" y="0"/>
                  </a:moveTo>
                  <a:cubicBezTo>
                    <a:pt x="256" y="14"/>
                    <a:pt x="15" y="241"/>
                    <a:pt x="1" y="524"/>
                  </a:cubicBezTo>
                  <a:cubicBezTo>
                    <a:pt x="29" y="652"/>
                    <a:pt x="86" y="779"/>
                    <a:pt x="185" y="878"/>
                  </a:cubicBezTo>
                  <a:cubicBezTo>
                    <a:pt x="539" y="878"/>
                    <a:pt x="893" y="878"/>
                    <a:pt x="893" y="524"/>
                  </a:cubicBezTo>
                  <a:cubicBezTo>
                    <a:pt x="709"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8"/>
            <p:cNvSpPr/>
            <p:nvPr/>
          </p:nvSpPr>
          <p:spPr>
            <a:xfrm>
              <a:off x="5959150" y="1258012"/>
              <a:ext cx="47284" cy="39968"/>
            </a:xfrm>
            <a:custGeom>
              <a:avLst/>
              <a:gdLst/>
              <a:ahLst/>
              <a:cxnLst/>
              <a:rect l="l" t="t" r="r" b="b"/>
              <a:pathLst>
                <a:path w="879" h="743" extrusionOk="0">
                  <a:moveTo>
                    <a:pt x="560" y="1"/>
                  </a:moveTo>
                  <a:cubicBezTo>
                    <a:pt x="490" y="1"/>
                    <a:pt x="421" y="27"/>
                    <a:pt x="355" y="27"/>
                  </a:cubicBezTo>
                  <a:lnTo>
                    <a:pt x="0" y="381"/>
                  </a:lnTo>
                  <a:cubicBezTo>
                    <a:pt x="323" y="652"/>
                    <a:pt x="498" y="743"/>
                    <a:pt x="595" y="743"/>
                  </a:cubicBezTo>
                  <a:cubicBezTo>
                    <a:pt x="794" y="743"/>
                    <a:pt x="668" y="362"/>
                    <a:pt x="812" y="362"/>
                  </a:cubicBezTo>
                  <a:cubicBezTo>
                    <a:pt x="830" y="362"/>
                    <a:pt x="852" y="368"/>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8"/>
            <p:cNvSpPr/>
            <p:nvPr/>
          </p:nvSpPr>
          <p:spPr>
            <a:xfrm>
              <a:off x="6063557" y="1250319"/>
              <a:ext cx="62023" cy="49328"/>
            </a:xfrm>
            <a:custGeom>
              <a:avLst/>
              <a:gdLst/>
              <a:ahLst/>
              <a:cxnLst/>
              <a:rect l="l" t="t" r="r" b="b"/>
              <a:pathLst>
                <a:path w="1153" h="917" extrusionOk="0">
                  <a:moveTo>
                    <a:pt x="538" y="0"/>
                  </a:moveTo>
                  <a:cubicBezTo>
                    <a:pt x="255" y="14"/>
                    <a:pt x="14" y="241"/>
                    <a:pt x="0" y="524"/>
                  </a:cubicBezTo>
                  <a:cubicBezTo>
                    <a:pt x="28" y="652"/>
                    <a:pt x="85" y="779"/>
                    <a:pt x="184" y="878"/>
                  </a:cubicBezTo>
                  <a:cubicBezTo>
                    <a:pt x="336" y="905"/>
                    <a:pt x="459" y="916"/>
                    <a:pt x="558" y="916"/>
                  </a:cubicBezTo>
                  <a:cubicBezTo>
                    <a:pt x="1153" y="916"/>
                    <a:pt x="892" y="500"/>
                    <a:pt x="892" y="354"/>
                  </a:cubicBezTo>
                  <a:cubicBezTo>
                    <a:pt x="708" y="17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8"/>
            <p:cNvSpPr/>
            <p:nvPr/>
          </p:nvSpPr>
          <p:spPr>
            <a:xfrm>
              <a:off x="6168665" y="1250319"/>
              <a:ext cx="61323" cy="49328"/>
            </a:xfrm>
            <a:custGeom>
              <a:avLst/>
              <a:gdLst/>
              <a:ahLst/>
              <a:cxnLst/>
              <a:rect l="l" t="t" r="r" b="b"/>
              <a:pathLst>
                <a:path w="1140" h="917" extrusionOk="0">
                  <a:moveTo>
                    <a:pt x="525" y="0"/>
                  </a:moveTo>
                  <a:cubicBezTo>
                    <a:pt x="242" y="14"/>
                    <a:pt x="15" y="241"/>
                    <a:pt x="1" y="524"/>
                  </a:cubicBezTo>
                  <a:cubicBezTo>
                    <a:pt x="15" y="652"/>
                    <a:pt x="72" y="779"/>
                    <a:pt x="171" y="878"/>
                  </a:cubicBezTo>
                  <a:cubicBezTo>
                    <a:pt x="323" y="905"/>
                    <a:pt x="445" y="916"/>
                    <a:pt x="545" y="916"/>
                  </a:cubicBezTo>
                  <a:cubicBezTo>
                    <a:pt x="1139" y="916"/>
                    <a:pt x="879" y="500"/>
                    <a:pt x="879" y="354"/>
                  </a:cubicBezTo>
                  <a:cubicBezTo>
                    <a:pt x="879" y="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8"/>
            <p:cNvSpPr/>
            <p:nvPr/>
          </p:nvSpPr>
          <p:spPr>
            <a:xfrm>
              <a:off x="6273072" y="1258012"/>
              <a:ext cx="48037" cy="41205"/>
            </a:xfrm>
            <a:custGeom>
              <a:avLst/>
              <a:gdLst/>
              <a:ahLst/>
              <a:cxnLst/>
              <a:rect l="l" t="t" r="r" b="b"/>
              <a:pathLst>
                <a:path w="893" h="766" extrusionOk="0">
                  <a:moveTo>
                    <a:pt x="567" y="1"/>
                  </a:moveTo>
                  <a:cubicBezTo>
                    <a:pt x="497" y="1"/>
                    <a:pt x="427" y="27"/>
                    <a:pt x="355" y="27"/>
                  </a:cubicBezTo>
                  <a:cubicBezTo>
                    <a:pt x="185" y="211"/>
                    <a:pt x="0" y="211"/>
                    <a:pt x="0" y="381"/>
                  </a:cubicBezTo>
                  <a:cubicBezTo>
                    <a:pt x="110" y="701"/>
                    <a:pt x="214" y="766"/>
                    <a:pt x="319" y="766"/>
                  </a:cubicBezTo>
                  <a:cubicBezTo>
                    <a:pt x="391" y="766"/>
                    <a:pt x="464" y="735"/>
                    <a:pt x="539" y="735"/>
                  </a:cubicBezTo>
                  <a:cubicBezTo>
                    <a:pt x="709" y="735"/>
                    <a:pt x="893" y="735"/>
                    <a:pt x="893" y="381"/>
                  </a:cubicBezTo>
                  <a:cubicBezTo>
                    <a:pt x="781" y="63"/>
                    <a:pt x="675"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8"/>
            <p:cNvSpPr/>
            <p:nvPr/>
          </p:nvSpPr>
          <p:spPr>
            <a:xfrm>
              <a:off x="6378233" y="1248275"/>
              <a:ext cx="47284" cy="50941"/>
            </a:xfrm>
            <a:custGeom>
              <a:avLst/>
              <a:gdLst/>
              <a:ahLst/>
              <a:cxnLst/>
              <a:rect l="l" t="t" r="r" b="b"/>
              <a:pathLst>
                <a:path w="879" h="947" extrusionOk="0">
                  <a:moveTo>
                    <a:pt x="500" y="0"/>
                  </a:moveTo>
                  <a:cubicBezTo>
                    <a:pt x="125" y="0"/>
                    <a:pt x="0" y="416"/>
                    <a:pt x="0" y="562"/>
                  </a:cubicBezTo>
                  <a:cubicBezTo>
                    <a:pt x="0" y="882"/>
                    <a:pt x="125" y="947"/>
                    <a:pt x="262" y="947"/>
                  </a:cubicBezTo>
                  <a:cubicBezTo>
                    <a:pt x="356" y="947"/>
                    <a:pt x="455" y="916"/>
                    <a:pt x="524" y="916"/>
                  </a:cubicBezTo>
                  <a:cubicBezTo>
                    <a:pt x="708" y="916"/>
                    <a:pt x="878" y="916"/>
                    <a:pt x="878" y="562"/>
                  </a:cubicBezTo>
                  <a:cubicBezTo>
                    <a:pt x="878" y="392"/>
                    <a:pt x="878" y="38"/>
                    <a:pt x="708" y="38"/>
                  </a:cubicBezTo>
                  <a:cubicBezTo>
                    <a:pt x="632" y="12"/>
                    <a:pt x="562" y="0"/>
                    <a:pt x="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8"/>
            <p:cNvSpPr/>
            <p:nvPr/>
          </p:nvSpPr>
          <p:spPr>
            <a:xfrm>
              <a:off x="5806761" y="1345529"/>
              <a:ext cx="38892" cy="39107"/>
            </a:xfrm>
            <a:custGeom>
              <a:avLst/>
              <a:gdLst/>
              <a:ahLst/>
              <a:cxnLst/>
              <a:rect l="l" t="t" r="r" b="b"/>
              <a:pathLst>
                <a:path w="723" h="727" extrusionOk="0">
                  <a:moveTo>
                    <a:pt x="525" y="1"/>
                  </a:moveTo>
                  <a:cubicBezTo>
                    <a:pt x="355" y="1"/>
                    <a:pt x="0" y="1"/>
                    <a:pt x="0" y="171"/>
                  </a:cubicBezTo>
                  <a:cubicBezTo>
                    <a:pt x="0" y="649"/>
                    <a:pt x="162" y="727"/>
                    <a:pt x="319" y="727"/>
                  </a:cubicBezTo>
                  <a:cubicBezTo>
                    <a:pt x="395" y="727"/>
                    <a:pt x="469" y="709"/>
                    <a:pt x="525" y="709"/>
                  </a:cubicBezTo>
                  <a:cubicBezTo>
                    <a:pt x="666" y="567"/>
                    <a:pt x="723" y="369"/>
                    <a:pt x="709" y="171"/>
                  </a:cubicBezTo>
                  <a:lnTo>
                    <a:pt x="5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8"/>
            <p:cNvSpPr/>
            <p:nvPr/>
          </p:nvSpPr>
          <p:spPr>
            <a:xfrm>
              <a:off x="5911168" y="1335631"/>
              <a:ext cx="48037" cy="51802"/>
            </a:xfrm>
            <a:custGeom>
              <a:avLst/>
              <a:gdLst/>
              <a:ahLst/>
              <a:cxnLst/>
              <a:rect l="l" t="t" r="r" b="b"/>
              <a:pathLst>
                <a:path w="893" h="963" extrusionOk="0">
                  <a:moveTo>
                    <a:pt x="538" y="0"/>
                  </a:moveTo>
                  <a:cubicBezTo>
                    <a:pt x="255" y="15"/>
                    <a:pt x="14" y="241"/>
                    <a:pt x="0" y="539"/>
                  </a:cubicBezTo>
                  <a:cubicBezTo>
                    <a:pt x="28" y="666"/>
                    <a:pt x="85" y="794"/>
                    <a:pt x="184" y="893"/>
                  </a:cubicBezTo>
                  <a:cubicBezTo>
                    <a:pt x="234" y="942"/>
                    <a:pt x="298" y="963"/>
                    <a:pt x="370" y="963"/>
                  </a:cubicBezTo>
                  <a:cubicBezTo>
                    <a:pt x="546" y="963"/>
                    <a:pt x="762" y="839"/>
                    <a:pt x="892" y="709"/>
                  </a:cubicBezTo>
                  <a:lnTo>
                    <a:pt x="892" y="355"/>
                  </a:lnTo>
                  <a:cubicBezTo>
                    <a:pt x="708" y="185"/>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8"/>
            <p:cNvSpPr/>
            <p:nvPr/>
          </p:nvSpPr>
          <p:spPr>
            <a:xfrm>
              <a:off x="5968294" y="1332081"/>
              <a:ext cx="95320" cy="53416"/>
            </a:xfrm>
            <a:custGeom>
              <a:avLst/>
              <a:gdLst/>
              <a:ahLst/>
              <a:cxnLst/>
              <a:rect l="l" t="t" r="r" b="b"/>
              <a:pathLst>
                <a:path w="1772" h="993" extrusionOk="0">
                  <a:moveTo>
                    <a:pt x="1239" y="0"/>
                  </a:moveTo>
                  <a:cubicBezTo>
                    <a:pt x="1173" y="0"/>
                    <a:pt x="1112" y="21"/>
                    <a:pt x="1063" y="66"/>
                  </a:cubicBezTo>
                  <a:cubicBezTo>
                    <a:pt x="0" y="959"/>
                    <a:pt x="893" y="775"/>
                    <a:pt x="1063" y="959"/>
                  </a:cubicBezTo>
                  <a:cubicBezTo>
                    <a:pt x="1136" y="982"/>
                    <a:pt x="1199" y="992"/>
                    <a:pt x="1255" y="992"/>
                  </a:cubicBezTo>
                  <a:cubicBezTo>
                    <a:pt x="1604" y="992"/>
                    <a:pt x="1624" y="580"/>
                    <a:pt x="1771" y="421"/>
                  </a:cubicBezTo>
                  <a:cubicBezTo>
                    <a:pt x="1646" y="161"/>
                    <a:pt x="1422"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8"/>
            <p:cNvSpPr/>
            <p:nvPr/>
          </p:nvSpPr>
          <p:spPr>
            <a:xfrm>
              <a:off x="6106214" y="1327294"/>
              <a:ext cx="66810" cy="58203"/>
            </a:xfrm>
            <a:custGeom>
              <a:avLst/>
              <a:gdLst/>
              <a:ahLst/>
              <a:cxnLst/>
              <a:rect l="l" t="t" r="r" b="b"/>
              <a:pathLst>
                <a:path w="1242" h="1082" extrusionOk="0">
                  <a:moveTo>
                    <a:pt x="588" y="0"/>
                  </a:moveTo>
                  <a:cubicBezTo>
                    <a:pt x="469" y="0"/>
                    <a:pt x="352" y="79"/>
                    <a:pt x="269" y="155"/>
                  </a:cubicBezTo>
                  <a:cubicBezTo>
                    <a:pt x="0" y="382"/>
                    <a:pt x="0" y="807"/>
                    <a:pt x="269" y="1048"/>
                  </a:cubicBezTo>
                  <a:cubicBezTo>
                    <a:pt x="414" y="1071"/>
                    <a:pt x="533" y="1081"/>
                    <a:pt x="629" y="1081"/>
                  </a:cubicBezTo>
                  <a:cubicBezTo>
                    <a:pt x="1242" y="1081"/>
                    <a:pt x="978" y="669"/>
                    <a:pt x="978" y="510"/>
                  </a:cubicBezTo>
                  <a:cubicBezTo>
                    <a:pt x="884" y="119"/>
                    <a:pt x="734"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8"/>
            <p:cNvSpPr/>
            <p:nvPr/>
          </p:nvSpPr>
          <p:spPr>
            <a:xfrm>
              <a:off x="6215947" y="1335631"/>
              <a:ext cx="48037" cy="54008"/>
            </a:xfrm>
            <a:custGeom>
              <a:avLst/>
              <a:gdLst/>
              <a:ahLst/>
              <a:cxnLst/>
              <a:rect l="l" t="t" r="r" b="b"/>
              <a:pathLst>
                <a:path w="893" h="1004" extrusionOk="0">
                  <a:moveTo>
                    <a:pt x="538" y="0"/>
                  </a:moveTo>
                  <a:cubicBezTo>
                    <a:pt x="184" y="185"/>
                    <a:pt x="0" y="539"/>
                    <a:pt x="184" y="709"/>
                  </a:cubicBezTo>
                  <a:cubicBezTo>
                    <a:pt x="285" y="918"/>
                    <a:pt x="449" y="1004"/>
                    <a:pt x="605" y="1004"/>
                  </a:cubicBezTo>
                  <a:cubicBezTo>
                    <a:pt x="713" y="1004"/>
                    <a:pt x="817" y="962"/>
                    <a:pt x="892" y="893"/>
                  </a:cubicBezTo>
                  <a:lnTo>
                    <a:pt x="892" y="355"/>
                  </a:lnTo>
                  <a:cubicBezTo>
                    <a:pt x="892" y="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8"/>
            <p:cNvSpPr/>
            <p:nvPr/>
          </p:nvSpPr>
          <p:spPr>
            <a:xfrm>
              <a:off x="6321054" y="1336815"/>
              <a:ext cx="71436" cy="48682"/>
            </a:xfrm>
            <a:custGeom>
              <a:avLst/>
              <a:gdLst/>
              <a:ahLst/>
              <a:cxnLst/>
              <a:rect l="l" t="t" r="r" b="b"/>
              <a:pathLst>
                <a:path w="1328" h="905" extrusionOk="0">
                  <a:moveTo>
                    <a:pt x="407" y="0"/>
                  </a:moveTo>
                  <a:cubicBezTo>
                    <a:pt x="230" y="0"/>
                    <a:pt x="78" y="95"/>
                    <a:pt x="1" y="333"/>
                  </a:cubicBezTo>
                  <a:cubicBezTo>
                    <a:pt x="1" y="517"/>
                    <a:pt x="171" y="871"/>
                    <a:pt x="355" y="871"/>
                  </a:cubicBezTo>
                  <a:cubicBezTo>
                    <a:pt x="500" y="894"/>
                    <a:pt x="618" y="904"/>
                    <a:pt x="715" y="904"/>
                  </a:cubicBezTo>
                  <a:cubicBezTo>
                    <a:pt x="1327" y="904"/>
                    <a:pt x="1063" y="492"/>
                    <a:pt x="1063" y="333"/>
                  </a:cubicBezTo>
                  <a:cubicBezTo>
                    <a:pt x="869" y="139"/>
                    <a:pt x="621" y="0"/>
                    <a:pt x="4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8"/>
            <p:cNvSpPr/>
            <p:nvPr/>
          </p:nvSpPr>
          <p:spPr>
            <a:xfrm>
              <a:off x="6492485" y="583585"/>
              <a:ext cx="38193" cy="47284"/>
            </a:xfrm>
            <a:custGeom>
              <a:avLst/>
              <a:gdLst/>
              <a:ahLst/>
              <a:cxnLst/>
              <a:rect l="l" t="t" r="r" b="b"/>
              <a:pathLst>
                <a:path w="710" h="879" extrusionOk="0">
                  <a:moveTo>
                    <a:pt x="355" y="1"/>
                  </a:moveTo>
                  <a:cubicBezTo>
                    <a:pt x="213" y="15"/>
                    <a:pt x="86" y="71"/>
                    <a:pt x="1" y="171"/>
                  </a:cubicBezTo>
                  <a:lnTo>
                    <a:pt x="1" y="709"/>
                  </a:lnTo>
                  <a:cubicBezTo>
                    <a:pt x="86" y="794"/>
                    <a:pt x="213" y="865"/>
                    <a:pt x="355" y="879"/>
                  </a:cubicBezTo>
                  <a:cubicBezTo>
                    <a:pt x="525" y="879"/>
                    <a:pt x="709" y="525"/>
                    <a:pt x="709" y="355"/>
                  </a:cubicBezTo>
                  <a:cubicBezTo>
                    <a:pt x="525" y="171"/>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8"/>
            <p:cNvSpPr/>
            <p:nvPr/>
          </p:nvSpPr>
          <p:spPr>
            <a:xfrm>
              <a:off x="6587748" y="598162"/>
              <a:ext cx="47284" cy="49489"/>
            </a:xfrm>
            <a:custGeom>
              <a:avLst/>
              <a:gdLst/>
              <a:ahLst/>
              <a:cxnLst/>
              <a:rect l="l" t="t" r="r" b="b"/>
              <a:pathLst>
                <a:path w="879" h="920" extrusionOk="0">
                  <a:moveTo>
                    <a:pt x="560" y="1"/>
                  </a:moveTo>
                  <a:cubicBezTo>
                    <a:pt x="491" y="1"/>
                    <a:pt x="422" y="27"/>
                    <a:pt x="355" y="27"/>
                  </a:cubicBezTo>
                  <a:cubicBezTo>
                    <a:pt x="171" y="211"/>
                    <a:pt x="1" y="211"/>
                    <a:pt x="1" y="381"/>
                  </a:cubicBezTo>
                  <a:cubicBezTo>
                    <a:pt x="15" y="665"/>
                    <a:pt x="241" y="905"/>
                    <a:pt x="525" y="920"/>
                  </a:cubicBezTo>
                  <a:cubicBezTo>
                    <a:pt x="709" y="920"/>
                    <a:pt x="879" y="565"/>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8"/>
            <p:cNvSpPr/>
            <p:nvPr/>
          </p:nvSpPr>
          <p:spPr>
            <a:xfrm>
              <a:off x="6416317" y="665347"/>
              <a:ext cx="68101" cy="52394"/>
            </a:xfrm>
            <a:custGeom>
              <a:avLst/>
              <a:gdLst/>
              <a:ahLst/>
              <a:cxnLst/>
              <a:rect l="l" t="t" r="r" b="b"/>
              <a:pathLst>
                <a:path w="1266" h="974" extrusionOk="0">
                  <a:moveTo>
                    <a:pt x="526" y="1"/>
                  </a:moveTo>
                  <a:cubicBezTo>
                    <a:pt x="458" y="1"/>
                    <a:pt x="400" y="22"/>
                    <a:pt x="355" y="67"/>
                  </a:cubicBezTo>
                  <a:cubicBezTo>
                    <a:pt x="0" y="421"/>
                    <a:pt x="170" y="605"/>
                    <a:pt x="355" y="775"/>
                  </a:cubicBezTo>
                  <a:cubicBezTo>
                    <a:pt x="637" y="919"/>
                    <a:pt x="820" y="974"/>
                    <a:pt x="939" y="974"/>
                  </a:cubicBezTo>
                  <a:cubicBezTo>
                    <a:pt x="1265" y="974"/>
                    <a:pt x="1108" y="556"/>
                    <a:pt x="1233" y="421"/>
                  </a:cubicBezTo>
                  <a:cubicBezTo>
                    <a:pt x="973" y="161"/>
                    <a:pt x="713" y="1"/>
                    <a:pt x="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8"/>
            <p:cNvSpPr/>
            <p:nvPr/>
          </p:nvSpPr>
          <p:spPr>
            <a:xfrm>
              <a:off x="6524490" y="665239"/>
              <a:ext cx="63314" cy="51748"/>
            </a:xfrm>
            <a:custGeom>
              <a:avLst/>
              <a:gdLst/>
              <a:ahLst/>
              <a:cxnLst/>
              <a:rect l="l" t="t" r="r" b="b"/>
              <a:pathLst>
                <a:path w="1177" h="962" extrusionOk="0">
                  <a:moveTo>
                    <a:pt x="560" y="0"/>
                  </a:moveTo>
                  <a:cubicBezTo>
                    <a:pt x="356" y="0"/>
                    <a:pt x="207" y="152"/>
                    <a:pt x="114" y="253"/>
                  </a:cubicBezTo>
                  <a:cubicBezTo>
                    <a:pt x="1" y="537"/>
                    <a:pt x="157" y="877"/>
                    <a:pt x="468" y="962"/>
                  </a:cubicBezTo>
                  <a:cubicBezTo>
                    <a:pt x="822" y="962"/>
                    <a:pt x="1177" y="777"/>
                    <a:pt x="1177" y="423"/>
                  </a:cubicBezTo>
                  <a:cubicBezTo>
                    <a:pt x="933" y="103"/>
                    <a:pt x="728" y="0"/>
                    <a:pt x="5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8"/>
            <p:cNvSpPr/>
            <p:nvPr/>
          </p:nvSpPr>
          <p:spPr>
            <a:xfrm>
              <a:off x="6636052" y="667552"/>
              <a:ext cx="47015" cy="39537"/>
            </a:xfrm>
            <a:custGeom>
              <a:avLst/>
              <a:gdLst/>
              <a:ahLst/>
              <a:cxnLst/>
              <a:rect l="l" t="t" r="r" b="b"/>
              <a:pathLst>
                <a:path w="874" h="735" extrusionOk="0">
                  <a:moveTo>
                    <a:pt x="577" y="0"/>
                  </a:moveTo>
                  <a:cubicBezTo>
                    <a:pt x="266" y="0"/>
                    <a:pt x="0" y="582"/>
                    <a:pt x="165" y="734"/>
                  </a:cubicBezTo>
                  <a:lnTo>
                    <a:pt x="873" y="734"/>
                  </a:lnTo>
                  <a:lnTo>
                    <a:pt x="873" y="380"/>
                  </a:lnTo>
                  <a:cubicBezTo>
                    <a:pt x="845" y="253"/>
                    <a:pt x="788" y="125"/>
                    <a:pt x="689" y="26"/>
                  </a:cubicBezTo>
                  <a:cubicBezTo>
                    <a:pt x="652" y="8"/>
                    <a:pt x="614" y="0"/>
                    <a:pt x="5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8"/>
            <p:cNvSpPr/>
            <p:nvPr/>
          </p:nvSpPr>
          <p:spPr>
            <a:xfrm>
              <a:off x="6724161" y="684066"/>
              <a:ext cx="48037" cy="48897"/>
            </a:xfrm>
            <a:custGeom>
              <a:avLst/>
              <a:gdLst/>
              <a:ahLst/>
              <a:cxnLst/>
              <a:rect l="l" t="t" r="r" b="b"/>
              <a:pathLst>
                <a:path w="893" h="909" extrusionOk="0">
                  <a:moveTo>
                    <a:pt x="513" y="0"/>
                  </a:moveTo>
                  <a:cubicBezTo>
                    <a:pt x="383" y="0"/>
                    <a:pt x="253" y="31"/>
                    <a:pt x="184" y="31"/>
                  </a:cubicBezTo>
                  <a:cubicBezTo>
                    <a:pt x="85" y="116"/>
                    <a:pt x="14" y="243"/>
                    <a:pt x="0" y="385"/>
                  </a:cubicBezTo>
                  <a:cubicBezTo>
                    <a:pt x="0" y="555"/>
                    <a:pt x="184" y="909"/>
                    <a:pt x="354" y="909"/>
                  </a:cubicBezTo>
                  <a:cubicBezTo>
                    <a:pt x="637" y="895"/>
                    <a:pt x="864" y="668"/>
                    <a:pt x="892" y="385"/>
                  </a:cubicBezTo>
                  <a:cubicBezTo>
                    <a:pt x="892" y="65"/>
                    <a:pt x="703"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8"/>
            <p:cNvSpPr/>
            <p:nvPr/>
          </p:nvSpPr>
          <p:spPr>
            <a:xfrm>
              <a:off x="6482587" y="745118"/>
              <a:ext cx="48090" cy="48090"/>
            </a:xfrm>
            <a:custGeom>
              <a:avLst/>
              <a:gdLst/>
              <a:ahLst/>
              <a:cxnLst/>
              <a:rect l="l" t="t" r="r" b="b"/>
              <a:pathLst>
                <a:path w="894" h="894" extrusionOk="0">
                  <a:moveTo>
                    <a:pt x="539" y="1"/>
                  </a:moveTo>
                  <a:cubicBezTo>
                    <a:pt x="1" y="185"/>
                    <a:pt x="1" y="709"/>
                    <a:pt x="185" y="893"/>
                  </a:cubicBezTo>
                  <a:lnTo>
                    <a:pt x="893" y="893"/>
                  </a:lnTo>
                  <a:lnTo>
                    <a:pt x="893" y="539"/>
                  </a:lnTo>
                  <a:cubicBezTo>
                    <a:pt x="893" y="355"/>
                    <a:pt x="709"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8"/>
            <p:cNvSpPr/>
            <p:nvPr/>
          </p:nvSpPr>
          <p:spPr>
            <a:xfrm>
              <a:off x="6587748" y="745118"/>
              <a:ext cx="47284" cy="52824"/>
            </a:xfrm>
            <a:custGeom>
              <a:avLst/>
              <a:gdLst/>
              <a:ahLst/>
              <a:cxnLst/>
              <a:rect l="l" t="t" r="r" b="b"/>
              <a:pathLst>
                <a:path w="879" h="982" extrusionOk="0">
                  <a:moveTo>
                    <a:pt x="355" y="1"/>
                  </a:moveTo>
                  <a:cubicBezTo>
                    <a:pt x="171" y="1"/>
                    <a:pt x="1" y="355"/>
                    <a:pt x="1" y="539"/>
                  </a:cubicBezTo>
                  <a:cubicBezTo>
                    <a:pt x="86" y="893"/>
                    <a:pt x="217" y="982"/>
                    <a:pt x="349" y="982"/>
                  </a:cubicBezTo>
                  <a:cubicBezTo>
                    <a:pt x="482" y="982"/>
                    <a:pt x="617" y="893"/>
                    <a:pt x="709" y="893"/>
                  </a:cubicBezTo>
                  <a:cubicBezTo>
                    <a:pt x="808" y="794"/>
                    <a:pt x="865" y="666"/>
                    <a:pt x="879" y="539"/>
                  </a:cubicBezTo>
                  <a:cubicBezTo>
                    <a:pt x="709" y="185"/>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8"/>
            <p:cNvSpPr/>
            <p:nvPr/>
          </p:nvSpPr>
          <p:spPr>
            <a:xfrm>
              <a:off x="6692156" y="754639"/>
              <a:ext cx="48037" cy="40990"/>
            </a:xfrm>
            <a:custGeom>
              <a:avLst/>
              <a:gdLst/>
              <a:ahLst/>
              <a:cxnLst/>
              <a:rect l="l" t="t" r="r" b="b"/>
              <a:pathLst>
                <a:path w="893" h="762" extrusionOk="0">
                  <a:moveTo>
                    <a:pt x="405" y="0"/>
                  </a:moveTo>
                  <a:cubicBezTo>
                    <a:pt x="247" y="0"/>
                    <a:pt x="347" y="381"/>
                    <a:pt x="106" y="381"/>
                  </a:cubicBezTo>
                  <a:cubicBezTo>
                    <a:pt x="76" y="381"/>
                    <a:pt x="41" y="375"/>
                    <a:pt x="0" y="362"/>
                  </a:cubicBezTo>
                  <a:lnTo>
                    <a:pt x="0" y="362"/>
                  </a:lnTo>
                  <a:cubicBezTo>
                    <a:pt x="184" y="532"/>
                    <a:pt x="184" y="716"/>
                    <a:pt x="354" y="716"/>
                  </a:cubicBezTo>
                  <a:cubicBezTo>
                    <a:pt x="454" y="748"/>
                    <a:pt x="535" y="761"/>
                    <a:pt x="602" y="761"/>
                  </a:cubicBezTo>
                  <a:cubicBezTo>
                    <a:pt x="893" y="761"/>
                    <a:pt x="893" y="500"/>
                    <a:pt x="893" y="362"/>
                  </a:cubicBezTo>
                  <a:cubicBezTo>
                    <a:pt x="622" y="91"/>
                    <a:pt x="483" y="0"/>
                    <a:pt x="4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8"/>
            <p:cNvSpPr/>
            <p:nvPr/>
          </p:nvSpPr>
          <p:spPr>
            <a:xfrm>
              <a:off x="6787365" y="745118"/>
              <a:ext cx="67133" cy="57397"/>
            </a:xfrm>
            <a:custGeom>
              <a:avLst/>
              <a:gdLst/>
              <a:ahLst/>
              <a:cxnLst/>
              <a:rect l="l" t="t" r="r" b="b"/>
              <a:pathLst>
                <a:path w="1248" h="1067" extrusionOk="0">
                  <a:moveTo>
                    <a:pt x="709" y="1"/>
                  </a:moveTo>
                  <a:cubicBezTo>
                    <a:pt x="242" y="1"/>
                    <a:pt x="1" y="567"/>
                    <a:pt x="341" y="907"/>
                  </a:cubicBezTo>
                  <a:cubicBezTo>
                    <a:pt x="447" y="1018"/>
                    <a:pt x="579" y="1067"/>
                    <a:pt x="710" y="1067"/>
                  </a:cubicBezTo>
                  <a:cubicBezTo>
                    <a:pt x="983" y="1067"/>
                    <a:pt x="1247" y="855"/>
                    <a:pt x="1247" y="539"/>
                  </a:cubicBezTo>
                  <a:cubicBezTo>
                    <a:pt x="1063" y="185"/>
                    <a:pt x="893"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8"/>
            <p:cNvSpPr/>
            <p:nvPr/>
          </p:nvSpPr>
          <p:spPr>
            <a:xfrm>
              <a:off x="6425461" y="827472"/>
              <a:ext cx="57181" cy="60947"/>
            </a:xfrm>
            <a:custGeom>
              <a:avLst/>
              <a:gdLst/>
              <a:ahLst/>
              <a:cxnLst/>
              <a:rect l="l" t="t" r="r" b="b"/>
              <a:pathLst>
                <a:path w="1063" h="1133" extrusionOk="0">
                  <a:moveTo>
                    <a:pt x="521" y="1"/>
                  </a:moveTo>
                  <a:cubicBezTo>
                    <a:pt x="458" y="1"/>
                    <a:pt x="401" y="24"/>
                    <a:pt x="355" y="70"/>
                  </a:cubicBezTo>
                  <a:cubicBezTo>
                    <a:pt x="170" y="254"/>
                    <a:pt x="43" y="509"/>
                    <a:pt x="0" y="779"/>
                  </a:cubicBezTo>
                  <a:cubicBezTo>
                    <a:pt x="15" y="963"/>
                    <a:pt x="170" y="1118"/>
                    <a:pt x="355" y="1133"/>
                  </a:cubicBezTo>
                  <a:cubicBezTo>
                    <a:pt x="709" y="1133"/>
                    <a:pt x="1063" y="949"/>
                    <a:pt x="1063" y="594"/>
                  </a:cubicBezTo>
                  <a:cubicBezTo>
                    <a:pt x="936" y="203"/>
                    <a:pt x="706" y="1"/>
                    <a:pt x="5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8"/>
            <p:cNvSpPr/>
            <p:nvPr/>
          </p:nvSpPr>
          <p:spPr>
            <a:xfrm>
              <a:off x="6530622" y="831237"/>
              <a:ext cx="47284" cy="47284"/>
            </a:xfrm>
            <a:custGeom>
              <a:avLst/>
              <a:gdLst/>
              <a:ahLst/>
              <a:cxnLst/>
              <a:rect l="l" t="t" r="r" b="b"/>
              <a:pathLst>
                <a:path w="879" h="879" extrusionOk="0">
                  <a:moveTo>
                    <a:pt x="524" y="0"/>
                  </a:moveTo>
                  <a:cubicBezTo>
                    <a:pt x="0" y="0"/>
                    <a:pt x="170" y="354"/>
                    <a:pt x="170" y="524"/>
                  </a:cubicBezTo>
                  <a:cubicBezTo>
                    <a:pt x="354" y="709"/>
                    <a:pt x="524" y="879"/>
                    <a:pt x="708" y="879"/>
                  </a:cubicBezTo>
                  <a:cubicBezTo>
                    <a:pt x="808" y="779"/>
                    <a:pt x="864" y="652"/>
                    <a:pt x="878" y="524"/>
                  </a:cubicBezTo>
                  <a:cubicBezTo>
                    <a:pt x="878" y="354"/>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8"/>
            <p:cNvSpPr/>
            <p:nvPr/>
          </p:nvSpPr>
          <p:spPr>
            <a:xfrm>
              <a:off x="6634976" y="831237"/>
              <a:ext cx="48090" cy="50081"/>
            </a:xfrm>
            <a:custGeom>
              <a:avLst/>
              <a:gdLst/>
              <a:ahLst/>
              <a:cxnLst/>
              <a:rect l="l" t="t" r="r" b="b"/>
              <a:pathLst>
                <a:path w="894" h="931" extrusionOk="0">
                  <a:moveTo>
                    <a:pt x="539" y="0"/>
                  </a:moveTo>
                  <a:cubicBezTo>
                    <a:pt x="355" y="0"/>
                    <a:pt x="1" y="170"/>
                    <a:pt x="1" y="354"/>
                  </a:cubicBezTo>
                  <a:cubicBezTo>
                    <a:pt x="1" y="524"/>
                    <a:pt x="185" y="709"/>
                    <a:pt x="355" y="879"/>
                  </a:cubicBezTo>
                  <a:cubicBezTo>
                    <a:pt x="461" y="915"/>
                    <a:pt x="546" y="930"/>
                    <a:pt x="614" y="930"/>
                  </a:cubicBezTo>
                  <a:cubicBezTo>
                    <a:pt x="893" y="930"/>
                    <a:pt x="893" y="672"/>
                    <a:pt x="893" y="524"/>
                  </a:cubicBezTo>
                  <a:cubicBezTo>
                    <a:pt x="893" y="0"/>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8"/>
            <p:cNvSpPr/>
            <p:nvPr/>
          </p:nvSpPr>
          <p:spPr>
            <a:xfrm>
              <a:off x="6749281" y="825643"/>
              <a:ext cx="38139" cy="53201"/>
            </a:xfrm>
            <a:custGeom>
              <a:avLst/>
              <a:gdLst/>
              <a:ahLst/>
              <a:cxnLst/>
              <a:rect l="l" t="t" r="r" b="b"/>
              <a:pathLst>
                <a:path w="709" h="989" extrusionOk="0">
                  <a:moveTo>
                    <a:pt x="361" y="1"/>
                  </a:moveTo>
                  <a:cubicBezTo>
                    <a:pt x="301" y="1"/>
                    <a:pt x="242" y="42"/>
                    <a:pt x="185" y="104"/>
                  </a:cubicBezTo>
                  <a:cubicBezTo>
                    <a:pt x="1" y="274"/>
                    <a:pt x="1" y="628"/>
                    <a:pt x="1" y="813"/>
                  </a:cubicBezTo>
                  <a:cubicBezTo>
                    <a:pt x="121" y="921"/>
                    <a:pt x="283" y="989"/>
                    <a:pt x="451" y="989"/>
                  </a:cubicBezTo>
                  <a:cubicBezTo>
                    <a:pt x="480" y="989"/>
                    <a:pt x="510" y="987"/>
                    <a:pt x="539" y="983"/>
                  </a:cubicBezTo>
                  <a:cubicBezTo>
                    <a:pt x="638" y="883"/>
                    <a:pt x="695" y="756"/>
                    <a:pt x="709" y="628"/>
                  </a:cubicBezTo>
                  <a:cubicBezTo>
                    <a:pt x="596" y="159"/>
                    <a:pt x="477" y="1"/>
                    <a:pt x="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8"/>
            <p:cNvSpPr/>
            <p:nvPr/>
          </p:nvSpPr>
          <p:spPr>
            <a:xfrm>
              <a:off x="6844545" y="831237"/>
              <a:ext cx="48037" cy="50081"/>
            </a:xfrm>
            <a:custGeom>
              <a:avLst/>
              <a:gdLst/>
              <a:ahLst/>
              <a:cxnLst/>
              <a:rect l="l" t="t" r="r" b="b"/>
              <a:pathLst>
                <a:path w="893" h="931" extrusionOk="0">
                  <a:moveTo>
                    <a:pt x="538" y="0"/>
                  </a:moveTo>
                  <a:cubicBezTo>
                    <a:pt x="397" y="14"/>
                    <a:pt x="269" y="71"/>
                    <a:pt x="184" y="170"/>
                  </a:cubicBezTo>
                  <a:cubicBezTo>
                    <a:pt x="0" y="354"/>
                    <a:pt x="184" y="709"/>
                    <a:pt x="354" y="879"/>
                  </a:cubicBezTo>
                  <a:cubicBezTo>
                    <a:pt x="460" y="915"/>
                    <a:pt x="545" y="930"/>
                    <a:pt x="613" y="930"/>
                  </a:cubicBezTo>
                  <a:cubicBezTo>
                    <a:pt x="893" y="930"/>
                    <a:pt x="893" y="672"/>
                    <a:pt x="893" y="524"/>
                  </a:cubicBezTo>
                  <a:cubicBezTo>
                    <a:pt x="893" y="354"/>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8"/>
            <p:cNvSpPr/>
            <p:nvPr/>
          </p:nvSpPr>
          <p:spPr>
            <a:xfrm>
              <a:off x="6482587" y="917732"/>
              <a:ext cx="57235" cy="46907"/>
            </a:xfrm>
            <a:custGeom>
              <a:avLst/>
              <a:gdLst/>
              <a:ahLst/>
              <a:cxnLst/>
              <a:rect l="l" t="t" r="r" b="b"/>
              <a:pathLst>
                <a:path w="1064" h="872" extrusionOk="0">
                  <a:moveTo>
                    <a:pt x="397" y="1"/>
                  </a:moveTo>
                  <a:cubicBezTo>
                    <a:pt x="237" y="1"/>
                    <a:pt x="84" y="96"/>
                    <a:pt x="1" y="333"/>
                  </a:cubicBezTo>
                  <a:cubicBezTo>
                    <a:pt x="15" y="616"/>
                    <a:pt x="256" y="843"/>
                    <a:pt x="539" y="871"/>
                  </a:cubicBezTo>
                  <a:cubicBezTo>
                    <a:pt x="1063" y="687"/>
                    <a:pt x="893" y="517"/>
                    <a:pt x="893" y="333"/>
                  </a:cubicBezTo>
                  <a:cubicBezTo>
                    <a:pt x="792" y="139"/>
                    <a:pt x="590" y="1"/>
                    <a:pt x="3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8"/>
            <p:cNvSpPr/>
            <p:nvPr/>
          </p:nvSpPr>
          <p:spPr>
            <a:xfrm>
              <a:off x="6582423" y="908211"/>
              <a:ext cx="66810" cy="58203"/>
            </a:xfrm>
            <a:custGeom>
              <a:avLst/>
              <a:gdLst/>
              <a:ahLst/>
              <a:cxnLst/>
              <a:rect l="l" t="t" r="r" b="b"/>
              <a:pathLst>
                <a:path w="1242" h="1082" extrusionOk="0">
                  <a:moveTo>
                    <a:pt x="588" y="0"/>
                  </a:moveTo>
                  <a:cubicBezTo>
                    <a:pt x="469" y="0"/>
                    <a:pt x="352" y="79"/>
                    <a:pt x="270" y="156"/>
                  </a:cubicBezTo>
                  <a:cubicBezTo>
                    <a:pt x="0" y="382"/>
                    <a:pt x="0" y="807"/>
                    <a:pt x="270" y="1048"/>
                  </a:cubicBezTo>
                  <a:cubicBezTo>
                    <a:pt x="414" y="1071"/>
                    <a:pt x="533" y="1082"/>
                    <a:pt x="629" y="1082"/>
                  </a:cubicBezTo>
                  <a:cubicBezTo>
                    <a:pt x="1242" y="1082"/>
                    <a:pt x="978" y="669"/>
                    <a:pt x="978" y="510"/>
                  </a:cubicBezTo>
                  <a:cubicBezTo>
                    <a:pt x="884" y="120"/>
                    <a:pt x="734"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8"/>
            <p:cNvSpPr/>
            <p:nvPr/>
          </p:nvSpPr>
          <p:spPr>
            <a:xfrm>
              <a:off x="6692156" y="916549"/>
              <a:ext cx="48037" cy="48090"/>
            </a:xfrm>
            <a:custGeom>
              <a:avLst/>
              <a:gdLst/>
              <a:ahLst/>
              <a:cxnLst/>
              <a:rect l="l" t="t" r="r" b="b"/>
              <a:pathLst>
                <a:path w="893" h="894" extrusionOk="0">
                  <a:moveTo>
                    <a:pt x="538" y="1"/>
                  </a:moveTo>
                  <a:cubicBezTo>
                    <a:pt x="354" y="185"/>
                    <a:pt x="0" y="355"/>
                    <a:pt x="0" y="709"/>
                  </a:cubicBezTo>
                  <a:cubicBezTo>
                    <a:pt x="99" y="808"/>
                    <a:pt x="227" y="865"/>
                    <a:pt x="354" y="893"/>
                  </a:cubicBezTo>
                  <a:cubicBezTo>
                    <a:pt x="638" y="865"/>
                    <a:pt x="878" y="638"/>
                    <a:pt x="893" y="355"/>
                  </a:cubicBezTo>
                  <a:cubicBezTo>
                    <a:pt x="708" y="185"/>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8"/>
            <p:cNvSpPr/>
            <p:nvPr/>
          </p:nvSpPr>
          <p:spPr>
            <a:xfrm>
              <a:off x="6797263" y="911116"/>
              <a:ext cx="57235" cy="53524"/>
            </a:xfrm>
            <a:custGeom>
              <a:avLst/>
              <a:gdLst/>
              <a:ahLst/>
              <a:cxnLst/>
              <a:rect l="l" t="t" r="r" b="b"/>
              <a:pathLst>
                <a:path w="1064" h="995" extrusionOk="0">
                  <a:moveTo>
                    <a:pt x="544" y="1"/>
                  </a:moveTo>
                  <a:cubicBezTo>
                    <a:pt x="480" y="1"/>
                    <a:pt x="417" y="40"/>
                    <a:pt x="355" y="102"/>
                  </a:cubicBezTo>
                  <a:cubicBezTo>
                    <a:pt x="171" y="286"/>
                    <a:pt x="171" y="640"/>
                    <a:pt x="1" y="810"/>
                  </a:cubicBezTo>
                  <a:cubicBezTo>
                    <a:pt x="171" y="810"/>
                    <a:pt x="355" y="994"/>
                    <a:pt x="525" y="994"/>
                  </a:cubicBezTo>
                  <a:cubicBezTo>
                    <a:pt x="1063" y="810"/>
                    <a:pt x="879" y="640"/>
                    <a:pt x="879" y="456"/>
                  </a:cubicBezTo>
                  <a:cubicBezTo>
                    <a:pt x="771" y="122"/>
                    <a:pt x="657" y="1"/>
                    <a:pt x="5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8"/>
            <p:cNvSpPr/>
            <p:nvPr/>
          </p:nvSpPr>
          <p:spPr>
            <a:xfrm>
              <a:off x="6901670" y="916549"/>
              <a:ext cx="48037" cy="48090"/>
            </a:xfrm>
            <a:custGeom>
              <a:avLst/>
              <a:gdLst/>
              <a:ahLst/>
              <a:cxnLst/>
              <a:rect l="l" t="t" r="r" b="b"/>
              <a:pathLst>
                <a:path w="893" h="894" extrusionOk="0">
                  <a:moveTo>
                    <a:pt x="539" y="1"/>
                  </a:moveTo>
                  <a:cubicBezTo>
                    <a:pt x="255" y="15"/>
                    <a:pt x="15" y="242"/>
                    <a:pt x="1" y="539"/>
                  </a:cubicBezTo>
                  <a:cubicBezTo>
                    <a:pt x="1" y="709"/>
                    <a:pt x="355" y="893"/>
                    <a:pt x="539" y="893"/>
                  </a:cubicBezTo>
                  <a:cubicBezTo>
                    <a:pt x="709" y="893"/>
                    <a:pt x="893" y="539"/>
                    <a:pt x="893" y="355"/>
                  </a:cubicBezTo>
                  <a:cubicBezTo>
                    <a:pt x="709" y="185"/>
                    <a:pt x="709"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8"/>
            <p:cNvSpPr/>
            <p:nvPr/>
          </p:nvSpPr>
          <p:spPr>
            <a:xfrm>
              <a:off x="6425461" y="1002668"/>
              <a:ext cx="57181" cy="47122"/>
            </a:xfrm>
            <a:custGeom>
              <a:avLst/>
              <a:gdLst/>
              <a:ahLst/>
              <a:cxnLst/>
              <a:rect l="l" t="t" r="r" b="b"/>
              <a:pathLst>
                <a:path w="1063" h="876" extrusionOk="0">
                  <a:moveTo>
                    <a:pt x="185" y="0"/>
                  </a:moveTo>
                  <a:cubicBezTo>
                    <a:pt x="85" y="85"/>
                    <a:pt x="29" y="213"/>
                    <a:pt x="0" y="355"/>
                  </a:cubicBezTo>
                  <a:cubicBezTo>
                    <a:pt x="0" y="702"/>
                    <a:pt x="266" y="875"/>
                    <a:pt x="532" y="875"/>
                  </a:cubicBezTo>
                  <a:cubicBezTo>
                    <a:pt x="797" y="875"/>
                    <a:pt x="1063" y="702"/>
                    <a:pt x="1063" y="355"/>
                  </a:cubicBezTo>
                  <a:cubicBezTo>
                    <a:pt x="1049" y="213"/>
                    <a:pt x="992" y="85"/>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8"/>
            <p:cNvSpPr/>
            <p:nvPr/>
          </p:nvSpPr>
          <p:spPr>
            <a:xfrm>
              <a:off x="6530622" y="999978"/>
              <a:ext cx="57181" cy="49973"/>
            </a:xfrm>
            <a:custGeom>
              <a:avLst/>
              <a:gdLst/>
              <a:ahLst/>
              <a:cxnLst/>
              <a:rect l="l" t="t" r="r" b="b"/>
              <a:pathLst>
                <a:path w="1063" h="929" extrusionOk="0">
                  <a:moveTo>
                    <a:pt x="664" y="0"/>
                  </a:moveTo>
                  <a:cubicBezTo>
                    <a:pt x="345" y="0"/>
                    <a:pt x="0" y="287"/>
                    <a:pt x="0" y="574"/>
                  </a:cubicBezTo>
                  <a:cubicBezTo>
                    <a:pt x="14" y="759"/>
                    <a:pt x="156" y="914"/>
                    <a:pt x="354" y="929"/>
                  </a:cubicBezTo>
                  <a:cubicBezTo>
                    <a:pt x="708" y="929"/>
                    <a:pt x="878" y="574"/>
                    <a:pt x="1063" y="405"/>
                  </a:cubicBezTo>
                  <a:cubicBezTo>
                    <a:pt x="1034" y="263"/>
                    <a:pt x="978" y="135"/>
                    <a:pt x="878" y="50"/>
                  </a:cubicBezTo>
                  <a:cubicBezTo>
                    <a:pt x="811" y="16"/>
                    <a:pt x="739" y="0"/>
                    <a:pt x="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8"/>
            <p:cNvSpPr/>
            <p:nvPr/>
          </p:nvSpPr>
          <p:spPr>
            <a:xfrm>
              <a:off x="6615934" y="1002668"/>
              <a:ext cx="67886" cy="47284"/>
            </a:xfrm>
            <a:custGeom>
              <a:avLst/>
              <a:gdLst/>
              <a:ahLst/>
              <a:cxnLst/>
              <a:rect l="l" t="t" r="r" b="b"/>
              <a:pathLst>
                <a:path w="1262" h="879" extrusionOk="0">
                  <a:moveTo>
                    <a:pt x="1063" y="0"/>
                  </a:moveTo>
                  <a:cubicBezTo>
                    <a:pt x="709" y="0"/>
                    <a:pt x="1" y="170"/>
                    <a:pt x="355" y="709"/>
                  </a:cubicBezTo>
                  <a:cubicBezTo>
                    <a:pt x="539" y="879"/>
                    <a:pt x="893" y="879"/>
                    <a:pt x="1063" y="879"/>
                  </a:cubicBezTo>
                  <a:cubicBezTo>
                    <a:pt x="1205" y="737"/>
                    <a:pt x="1261" y="539"/>
                    <a:pt x="1247" y="355"/>
                  </a:cubicBezTo>
                  <a:cubicBezTo>
                    <a:pt x="1219" y="213"/>
                    <a:pt x="1162" y="85"/>
                    <a:pt x="1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8"/>
            <p:cNvSpPr/>
            <p:nvPr/>
          </p:nvSpPr>
          <p:spPr>
            <a:xfrm>
              <a:off x="6740137" y="1002668"/>
              <a:ext cx="47284" cy="40560"/>
            </a:xfrm>
            <a:custGeom>
              <a:avLst/>
              <a:gdLst/>
              <a:ahLst/>
              <a:cxnLst/>
              <a:rect l="l" t="t" r="r" b="b"/>
              <a:pathLst>
                <a:path w="879" h="754" extrusionOk="0">
                  <a:moveTo>
                    <a:pt x="355" y="0"/>
                  </a:moveTo>
                  <a:cubicBezTo>
                    <a:pt x="1" y="355"/>
                    <a:pt x="171" y="524"/>
                    <a:pt x="355" y="709"/>
                  </a:cubicBezTo>
                  <a:cubicBezTo>
                    <a:pt x="452" y="740"/>
                    <a:pt x="531" y="754"/>
                    <a:pt x="595" y="754"/>
                  </a:cubicBezTo>
                  <a:cubicBezTo>
                    <a:pt x="879" y="754"/>
                    <a:pt x="879" y="493"/>
                    <a:pt x="879" y="355"/>
                  </a:cubicBezTo>
                  <a:cubicBezTo>
                    <a:pt x="709" y="170"/>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8"/>
            <p:cNvSpPr/>
            <p:nvPr/>
          </p:nvSpPr>
          <p:spPr>
            <a:xfrm>
              <a:off x="6844545" y="998526"/>
              <a:ext cx="57181" cy="51426"/>
            </a:xfrm>
            <a:custGeom>
              <a:avLst/>
              <a:gdLst/>
              <a:ahLst/>
              <a:cxnLst/>
              <a:rect l="l" t="t" r="r" b="b"/>
              <a:pathLst>
                <a:path w="1063" h="956" extrusionOk="0">
                  <a:moveTo>
                    <a:pt x="694" y="1"/>
                  </a:moveTo>
                  <a:cubicBezTo>
                    <a:pt x="515" y="1"/>
                    <a:pt x="304" y="128"/>
                    <a:pt x="184" y="247"/>
                  </a:cubicBezTo>
                  <a:cubicBezTo>
                    <a:pt x="0" y="432"/>
                    <a:pt x="184" y="786"/>
                    <a:pt x="354" y="956"/>
                  </a:cubicBezTo>
                  <a:cubicBezTo>
                    <a:pt x="708" y="956"/>
                    <a:pt x="1063" y="786"/>
                    <a:pt x="1063" y="432"/>
                  </a:cubicBezTo>
                  <a:cubicBezTo>
                    <a:pt x="1048" y="290"/>
                    <a:pt x="992" y="162"/>
                    <a:pt x="893" y="77"/>
                  </a:cubicBezTo>
                  <a:cubicBezTo>
                    <a:pt x="838" y="23"/>
                    <a:pt x="769" y="1"/>
                    <a:pt x="6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8"/>
            <p:cNvSpPr/>
            <p:nvPr/>
          </p:nvSpPr>
          <p:spPr>
            <a:xfrm>
              <a:off x="6951212" y="1001161"/>
              <a:ext cx="47284" cy="47284"/>
            </a:xfrm>
            <a:custGeom>
              <a:avLst/>
              <a:gdLst/>
              <a:ahLst/>
              <a:cxnLst/>
              <a:rect l="l" t="t" r="r" b="b"/>
              <a:pathLst>
                <a:path w="879" h="879" extrusionOk="0">
                  <a:moveTo>
                    <a:pt x="354" y="0"/>
                  </a:moveTo>
                  <a:cubicBezTo>
                    <a:pt x="170" y="0"/>
                    <a:pt x="0" y="0"/>
                    <a:pt x="0" y="354"/>
                  </a:cubicBezTo>
                  <a:cubicBezTo>
                    <a:pt x="0" y="524"/>
                    <a:pt x="170" y="878"/>
                    <a:pt x="354" y="878"/>
                  </a:cubicBezTo>
                  <a:cubicBezTo>
                    <a:pt x="878" y="878"/>
                    <a:pt x="708" y="524"/>
                    <a:pt x="708" y="354"/>
                  </a:cubicBezTo>
                  <a:cubicBezTo>
                    <a:pt x="524" y="170"/>
                    <a:pt x="524" y="0"/>
                    <a:pt x="354" y="0"/>
                  </a:cubicBezTo>
                  <a:close/>
                </a:path>
              </a:pathLst>
            </a:custGeom>
            <a:solidFill>
              <a:srgbClr val="D98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8"/>
            <p:cNvSpPr/>
            <p:nvPr/>
          </p:nvSpPr>
          <p:spPr>
            <a:xfrm>
              <a:off x="6482587" y="1084107"/>
              <a:ext cx="57235" cy="51964"/>
            </a:xfrm>
            <a:custGeom>
              <a:avLst/>
              <a:gdLst/>
              <a:ahLst/>
              <a:cxnLst/>
              <a:rect l="l" t="t" r="r" b="b"/>
              <a:pathLst>
                <a:path w="1064" h="966" extrusionOk="0">
                  <a:moveTo>
                    <a:pt x="566" y="1"/>
                  </a:moveTo>
                  <a:cubicBezTo>
                    <a:pt x="355" y="1"/>
                    <a:pt x="150" y="89"/>
                    <a:pt x="1" y="257"/>
                  </a:cubicBezTo>
                  <a:cubicBezTo>
                    <a:pt x="1" y="611"/>
                    <a:pt x="185" y="965"/>
                    <a:pt x="539" y="965"/>
                  </a:cubicBezTo>
                  <a:cubicBezTo>
                    <a:pt x="1063" y="781"/>
                    <a:pt x="893" y="611"/>
                    <a:pt x="893" y="427"/>
                  </a:cubicBezTo>
                  <a:lnTo>
                    <a:pt x="893" y="73"/>
                  </a:lnTo>
                  <a:cubicBezTo>
                    <a:pt x="787" y="25"/>
                    <a:pt x="676" y="1"/>
                    <a:pt x="5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8"/>
            <p:cNvSpPr/>
            <p:nvPr/>
          </p:nvSpPr>
          <p:spPr>
            <a:xfrm>
              <a:off x="6568706" y="1086581"/>
              <a:ext cx="66326" cy="39591"/>
            </a:xfrm>
            <a:custGeom>
              <a:avLst/>
              <a:gdLst/>
              <a:ahLst/>
              <a:cxnLst/>
              <a:rect l="l" t="t" r="r" b="b"/>
              <a:pathLst>
                <a:path w="1233" h="736" extrusionOk="0">
                  <a:moveTo>
                    <a:pt x="914" y="1"/>
                  </a:moveTo>
                  <a:cubicBezTo>
                    <a:pt x="845" y="1"/>
                    <a:pt x="776" y="27"/>
                    <a:pt x="709" y="27"/>
                  </a:cubicBezTo>
                  <a:cubicBezTo>
                    <a:pt x="0" y="565"/>
                    <a:pt x="355" y="565"/>
                    <a:pt x="525" y="735"/>
                  </a:cubicBezTo>
                  <a:lnTo>
                    <a:pt x="1063" y="735"/>
                  </a:lnTo>
                  <a:cubicBezTo>
                    <a:pt x="1162" y="636"/>
                    <a:pt x="1219" y="508"/>
                    <a:pt x="1233" y="381"/>
                  </a:cubicBezTo>
                  <a:cubicBezTo>
                    <a:pt x="1130" y="63"/>
                    <a:pt x="1021" y="1"/>
                    <a:pt x="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8"/>
            <p:cNvSpPr/>
            <p:nvPr/>
          </p:nvSpPr>
          <p:spPr>
            <a:xfrm>
              <a:off x="6692156" y="1084214"/>
              <a:ext cx="48037" cy="45993"/>
            </a:xfrm>
            <a:custGeom>
              <a:avLst/>
              <a:gdLst/>
              <a:ahLst/>
              <a:cxnLst/>
              <a:rect l="l" t="t" r="r" b="b"/>
              <a:pathLst>
                <a:path w="893" h="855" extrusionOk="0">
                  <a:moveTo>
                    <a:pt x="489" y="1"/>
                  </a:moveTo>
                  <a:cubicBezTo>
                    <a:pt x="271" y="1"/>
                    <a:pt x="0" y="124"/>
                    <a:pt x="0" y="255"/>
                  </a:cubicBezTo>
                  <a:cubicBezTo>
                    <a:pt x="84" y="738"/>
                    <a:pt x="203" y="855"/>
                    <a:pt x="323" y="855"/>
                  </a:cubicBezTo>
                  <a:cubicBezTo>
                    <a:pt x="437" y="855"/>
                    <a:pt x="552" y="751"/>
                    <a:pt x="641" y="751"/>
                  </a:cubicBezTo>
                  <a:cubicBezTo>
                    <a:pt x="666" y="751"/>
                    <a:pt x="688" y="759"/>
                    <a:pt x="708" y="779"/>
                  </a:cubicBezTo>
                  <a:cubicBezTo>
                    <a:pt x="708" y="609"/>
                    <a:pt x="893" y="609"/>
                    <a:pt x="893" y="425"/>
                  </a:cubicBezTo>
                  <a:cubicBezTo>
                    <a:pt x="864" y="298"/>
                    <a:pt x="808" y="170"/>
                    <a:pt x="708" y="71"/>
                  </a:cubicBezTo>
                  <a:cubicBezTo>
                    <a:pt x="659" y="22"/>
                    <a:pt x="579" y="1"/>
                    <a:pt x="4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8"/>
            <p:cNvSpPr/>
            <p:nvPr/>
          </p:nvSpPr>
          <p:spPr>
            <a:xfrm>
              <a:off x="6797263" y="1085075"/>
              <a:ext cx="47337" cy="41097"/>
            </a:xfrm>
            <a:custGeom>
              <a:avLst/>
              <a:gdLst/>
              <a:ahLst/>
              <a:cxnLst/>
              <a:rect l="l" t="t" r="r" b="b"/>
              <a:pathLst>
                <a:path w="880" h="764" extrusionOk="0">
                  <a:moveTo>
                    <a:pt x="594" y="0"/>
                  </a:moveTo>
                  <a:cubicBezTo>
                    <a:pt x="377" y="0"/>
                    <a:pt x="99" y="205"/>
                    <a:pt x="1" y="409"/>
                  </a:cubicBezTo>
                  <a:cubicBezTo>
                    <a:pt x="15" y="536"/>
                    <a:pt x="72" y="664"/>
                    <a:pt x="171" y="763"/>
                  </a:cubicBezTo>
                  <a:lnTo>
                    <a:pt x="709" y="763"/>
                  </a:lnTo>
                  <a:cubicBezTo>
                    <a:pt x="808" y="664"/>
                    <a:pt x="865" y="536"/>
                    <a:pt x="879" y="409"/>
                  </a:cubicBezTo>
                  <a:cubicBezTo>
                    <a:pt x="879" y="110"/>
                    <a:pt x="753" y="0"/>
                    <a:pt x="5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8"/>
            <p:cNvSpPr/>
            <p:nvPr/>
          </p:nvSpPr>
          <p:spPr>
            <a:xfrm>
              <a:off x="6892526" y="1086581"/>
              <a:ext cx="66326" cy="49597"/>
            </a:xfrm>
            <a:custGeom>
              <a:avLst/>
              <a:gdLst/>
              <a:ahLst/>
              <a:cxnLst/>
              <a:rect l="l" t="t" r="r" b="b"/>
              <a:pathLst>
                <a:path w="1233" h="922" extrusionOk="0">
                  <a:moveTo>
                    <a:pt x="737" y="1"/>
                  </a:moveTo>
                  <a:cubicBezTo>
                    <a:pt x="667" y="1"/>
                    <a:pt x="597" y="27"/>
                    <a:pt x="525" y="27"/>
                  </a:cubicBezTo>
                  <a:cubicBezTo>
                    <a:pt x="171" y="211"/>
                    <a:pt x="1" y="565"/>
                    <a:pt x="171" y="735"/>
                  </a:cubicBezTo>
                  <a:cubicBezTo>
                    <a:pt x="298" y="863"/>
                    <a:pt x="472" y="921"/>
                    <a:pt x="650" y="921"/>
                  </a:cubicBezTo>
                  <a:cubicBezTo>
                    <a:pt x="669" y="921"/>
                    <a:pt x="689" y="921"/>
                    <a:pt x="709" y="919"/>
                  </a:cubicBezTo>
                  <a:cubicBezTo>
                    <a:pt x="1233" y="735"/>
                    <a:pt x="1063" y="565"/>
                    <a:pt x="1063" y="381"/>
                  </a:cubicBezTo>
                  <a:cubicBezTo>
                    <a:pt x="951" y="63"/>
                    <a:pt x="845" y="1"/>
                    <a:pt x="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8"/>
            <p:cNvSpPr/>
            <p:nvPr/>
          </p:nvSpPr>
          <p:spPr>
            <a:xfrm>
              <a:off x="6425461" y="1164201"/>
              <a:ext cx="57181" cy="57181"/>
            </a:xfrm>
            <a:custGeom>
              <a:avLst/>
              <a:gdLst/>
              <a:ahLst/>
              <a:cxnLst/>
              <a:rect l="l" t="t" r="r" b="b"/>
              <a:pathLst>
                <a:path w="1063" h="1063" extrusionOk="0">
                  <a:moveTo>
                    <a:pt x="709" y="0"/>
                  </a:moveTo>
                  <a:cubicBezTo>
                    <a:pt x="440" y="43"/>
                    <a:pt x="199" y="170"/>
                    <a:pt x="0" y="354"/>
                  </a:cubicBezTo>
                  <a:cubicBezTo>
                    <a:pt x="0" y="709"/>
                    <a:pt x="185" y="1063"/>
                    <a:pt x="539" y="1063"/>
                  </a:cubicBezTo>
                  <a:cubicBezTo>
                    <a:pt x="822" y="1049"/>
                    <a:pt x="1049" y="822"/>
                    <a:pt x="1063" y="539"/>
                  </a:cubicBezTo>
                  <a:cubicBezTo>
                    <a:pt x="893" y="354"/>
                    <a:pt x="893"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8"/>
            <p:cNvSpPr/>
            <p:nvPr/>
          </p:nvSpPr>
          <p:spPr>
            <a:xfrm>
              <a:off x="6530622" y="1164201"/>
              <a:ext cx="57181" cy="51426"/>
            </a:xfrm>
            <a:custGeom>
              <a:avLst/>
              <a:gdLst/>
              <a:ahLst/>
              <a:cxnLst/>
              <a:rect l="l" t="t" r="r" b="b"/>
              <a:pathLst>
                <a:path w="1063" h="956" extrusionOk="0">
                  <a:moveTo>
                    <a:pt x="524" y="0"/>
                  </a:moveTo>
                  <a:cubicBezTo>
                    <a:pt x="0" y="0"/>
                    <a:pt x="0" y="539"/>
                    <a:pt x="0" y="709"/>
                  </a:cubicBezTo>
                  <a:cubicBezTo>
                    <a:pt x="152" y="870"/>
                    <a:pt x="362" y="955"/>
                    <a:pt x="573" y="955"/>
                  </a:cubicBezTo>
                  <a:cubicBezTo>
                    <a:pt x="676" y="955"/>
                    <a:pt x="780" y="935"/>
                    <a:pt x="878" y="893"/>
                  </a:cubicBezTo>
                  <a:cubicBezTo>
                    <a:pt x="978" y="794"/>
                    <a:pt x="1034" y="666"/>
                    <a:pt x="1063" y="539"/>
                  </a:cubicBezTo>
                  <a:cubicBezTo>
                    <a:pt x="878" y="185"/>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8"/>
            <p:cNvSpPr/>
            <p:nvPr/>
          </p:nvSpPr>
          <p:spPr>
            <a:xfrm>
              <a:off x="6644874" y="1164201"/>
              <a:ext cx="38193" cy="58580"/>
            </a:xfrm>
            <a:custGeom>
              <a:avLst/>
              <a:gdLst/>
              <a:ahLst/>
              <a:cxnLst/>
              <a:rect l="l" t="t" r="r" b="b"/>
              <a:pathLst>
                <a:path w="710" h="1089" extrusionOk="0">
                  <a:moveTo>
                    <a:pt x="525" y="0"/>
                  </a:moveTo>
                  <a:cubicBezTo>
                    <a:pt x="355" y="0"/>
                    <a:pt x="1" y="185"/>
                    <a:pt x="1" y="354"/>
                  </a:cubicBezTo>
                  <a:cubicBezTo>
                    <a:pt x="93" y="928"/>
                    <a:pt x="238" y="1088"/>
                    <a:pt x="381" y="1088"/>
                  </a:cubicBezTo>
                  <a:cubicBezTo>
                    <a:pt x="503" y="1088"/>
                    <a:pt x="624" y="971"/>
                    <a:pt x="709" y="893"/>
                  </a:cubicBezTo>
                  <a:lnTo>
                    <a:pt x="709" y="539"/>
                  </a:lnTo>
                  <a:cubicBezTo>
                    <a:pt x="709" y="354"/>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8"/>
            <p:cNvSpPr/>
            <p:nvPr/>
          </p:nvSpPr>
          <p:spPr>
            <a:xfrm>
              <a:off x="6740137" y="1164201"/>
              <a:ext cx="47284" cy="50457"/>
            </a:xfrm>
            <a:custGeom>
              <a:avLst/>
              <a:gdLst/>
              <a:ahLst/>
              <a:cxnLst/>
              <a:rect l="l" t="t" r="r" b="b"/>
              <a:pathLst>
                <a:path w="879" h="938" extrusionOk="0">
                  <a:moveTo>
                    <a:pt x="709" y="0"/>
                  </a:moveTo>
                  <a:cubicBezTo>
                    <a:pt x="1" y="185"/>
                    <a:pt x="1" y="709"/>
                    <a:pt x="171" y="893"/>
                  </a:cubicBezTo>
                  <a:cubicBezTo>
                    <a:pt x="270" y="924"/>
                    <a:pt x="357" y="938"/>
                    <a:pt x="433" y="938"/>
                  </a:cubicBezTo>
                  <a:cubicBezTo>
                    <a:pt x="766" y="938"/>
                    <a:pt x="879" y="677"/>
                    <a:pt x="879" y="539"/>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8"/>
            <p:cNvSpPr/>
            <p:nvPr/>
          </p:nvSpPr>
          <p:spPr>
            <a:xfrm>
              <a:off x="6854442" y="1172484"/>
              <a:ext cx="38139" cy="41205"/>
            </a:xfrm>
            <a:custGeom>
              <a:avLst/>
              <a:gdLst/>
              <a:ahLst/>
              <a:cxnLst/>
              <a:rect l="l" t="t" r="r" b="b"/>
              <a:pathLst>
                <a:path w="709" h="766" extrusionOk="0">
                  <a:moveTo>
                    <a:pt x="390" y="0"/>
                  </a:moveTo>
                  <a:cubicBezTo>
                    <a:pt x="318" y="0"/>
                    <a:pt x="245" y="31"/>
                    <a:pt x="170" y="31"/>
                  </a:cubicBezTo>
                  <a:cubicBezTo>
                    <a:pt x="71" y="116"/>
                    <a:pt x="14" y="243"/>
                    <a:pt x="0" y="385"/>
                  </a:cubicBezTo>
                  <a:cubicBezTo>
                    <a:pt x="103" y="703"/>
                    <a:pt x="212" y="765"/>
                    <a:pt x="319" y="765"/>
                  </a:cubicBezTo>
                  <a:cubicBezTo>
                    <a:pt x="388" y="765"/>
                    <a:pt x="457" y="739"/>
                    <a:pt x="524" y="739"/>
                  </a:cubicBezTo>
                  <a:cubicBezTo>
                    <a:pt x="624" y="640"/>
                    <a:pt x="680" y="512"/>
                    <a:pt x="709" y="385"/>
                  </a:cubicBezTo>
                  <a:cubicBezTo>
                    <a:pt x="599" y="65"/>
                    <a:pt x="495" y="0"/>
                    <a:pt x="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8"/>
            <p:cNvSpPr/>
            <p:nvPr/>
          </p:nvSpPr>
          <p:spPr>
            <a:xfrm>
              <a:off x="6949652" y="1164201"/>
              <a:ext cx="57235" cy="57181"/>
            </a:xfrm>
            <a:custGeom>
              <a:avLst/>
              <a:gdLst/>
              <a:ahLst/>
              <a:cxnLst/>
              <a:rect l="l" t="t" r="r" b="b"/>
              <a:pathLst>
                <a:path w="1064" h="1063" extrusionOk="0">
                  <a:moveTo>
                    <a:pt x="709" y="0"/>
                  </a:moveTo>
                  <a:cubicBezTo>
                    <a:pt x="440" y="43"/>
                    <a:pt x="199" y="170"/>
                    <a:pt x="1" y="354"/>
                  </a:cubicBezTo>
                  <a:cubicBezTo>
                    <a:pt x="1" y="709"/>
                    <a:pt x="171" y="1063"/>
                    <a:pt x="525" y="1063"/>
                  </a:cubicBezTo>
                  <a:cubicBezTo>
                    <a:pt x="808" y="1049"/>
                    <a:pt x="1049" y="822"/>
                    <a:pt x="1063" y="539"/>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8"/>
            <p:cNvSpPr/>
            <p:nvPr/>
          </p:nvSpPr>
          <p:spPr>
            <a:xfrm>
              <a:off x="6482587" y="1250319"/>
              <a:ext cx="48090" cy="58419"/>
            </a:xfrm>
            <a:custGeom>
              <a:avLst/>
              <a:gdLst/>
              <a:ahLst/>
              <a:cxnLst/>
              <a:rect l="l" t="t" r="r" b="b"/>
              <a:pathLst>
                <a:path w="894" h="1086" extrusionOk="0">
                  <a:moveTo>
                    <a:pt x="539" y="0"/>
                  </a:moveTo>
                  <a:cubicBezTo>
                    <a:pt x="355" y="0"/>
                    <a:pt x="1" y="170"/>
                    <a:pt x="1" y="354"/>
                  </a:cubicBezTo>
                  <a:cubicBezTo>
                    <a:pt x="99" y="923"/>
                    <a:pt x="247" y="1086"/>
                    <a:pt x="389" y="1086"/>
                  </a:cubicBezTo>
                  <a:cubicBezTo>
                    <a:pt x="511" y="1086"/>
                    <a:pt x="630" y="964"/>
                    <a:pt x="709" y="878"/>
                  </a:cubicBezTo>
                  <a:cubicBezTo>
                    <a:pt x="808" y="779"/>
                    <a:pt x="865" y="652"/>
                    <a:pt x="893" y="524"/>
                  </a:cubicBezTo>
                  <a:cubicBezTo>
                    <a:pt x="893"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8"/>
            <p:cNvSpPr/>
            <p:nvPr/>
          </p:nvSpPr>
          <p:spPr>
            <a:xfrm>
              <a:off x="6587748" y="1250319"/>
              <a:ext cx="47284" cy="47284"/>
            </a:xfrm>
            <a:custGeom>
              <a:avLst/>
              <a:gdLst/>
              <a:ahLst/>
              <a:cxnLst/>
              <a:rect l="l" t="t" r="r" b="b"/>
              <a:pathLst>
                <a:path w="879" h="879" extrusionOk="0">
                  <a:moveTo>
                    <a:pt x="355" y="0"/>
                  </a:moveTo>
                  <a:cubicBezTo>
                    <a:pt x="156" y="0"/>
                    <a:pt x="15" y="156"/>
                    <a:pt x="1" y="354"/>
                  </a:cubicBezTo>
                  <a:cubicBezTo>
                    <a:pt x="15" y="637"/>
                    <a:pt x="241" y="864"/>
                    <a:pt x="525" y="878"/>
                  </a:cubicBezTo>
                  <a:cubicBezTo>
                    <a:pt x="709" y="878"/>
                    <a:pt x="879" y="878"/>
                    <a:pt x="879" y="524"/>
                  </a:cubicBezTo>
                  <a:cubicBezTo>
                    <a:pt x="709" y="170"/>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8"/>
            <p:cNvSpPr/>
            <p:nvPr/>
          </p:nvSpPr>
          <p:spPr>
            <a:xfrm>
              <a:off x="6683011" y="1248652"/>
              <a:ext cx="68747" cy="50995"/>
            </a:xfrm>
            <a:custGeom>
              <a:avLst/>
              <a:gdLst/>
              <a:ahLst/>
              <a:cxnLst/>
              <a:rect l="l" t="t" r="r" b="b"/>
              <a:pathLst>
                <a:path w="1278" h="948" extrusionOk="0">
                  <a:moveTo>
                    <a:pt x="683" y="1"/>
                  </a:moveTo>
                  <a:cubicBezTo>
                    <a:pt x="553" y="1"/>
                    <a:pt x="423" y="31"/>
                    <a:pt x="354" y="31"/>
                  </a:cubicBezTo>
                  <a:cubicBezTo>
                    <a:pt x="0" y="201"/>
                    <a:pt x="170" y="739"/>
                    <a:pt x="524" y="909"/>
                  </a:cubicBezTo>
                  <a:cubicBezTo>
                    <a:pt x="652" y="936"/>
                    <a:pt x="750" y="947"/>
                    <a:pt x="825" y="947"/>
                  </a:cubicBezTo>
                  <a:cubicBezTo>
                    <a:pt x="1278" y="947"/>
                    <a:pt x="905" y="531"/>
                    <a:pt x="1063" y="385"/>
                  </a:cubicBezTo>
                  <a:cubicBezTo>
                    <a:pt x="1063" y="66"/>
                    <a:pt x="873" y="1"/>
                    <a:pt x="6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8"/>
            <p:cNvSpPr/>
            <p:nvPr/>
          </p:nvSpPr>
          <p:spPr>
            <a:xfrm>
              <a:off x="6797263" y="1250319"/>
              <a:ext cx="47337" cy="57181"/>
            </a:xfrm>
            <a:custGeom>
              <a:avLst/>
              <a:gdLst/>
              <a:ahLst/>
              <a:cxnLst/>
              <a:rect l="l" t="t" r="r" b="b"/>
              <a:pathLst>
                <a:path w="880" h="1063" extrusionOk="0">
                  <a:moveTo>
                    <a:pt x="709" y="0"/>
                  </a:moveTo>
                  <a:cubicBezTo>
                    <a:pt x="355" y="0"/>
                    <a:pt x="1" y="170"/>
                    <a:pt x="1" y="524"/>
                  </a:cubicBezTo>
                  <a:cubicBezTo>
                    <a:pt x="1" y="708"/>
                    <a:pt x="171" y="1062"/>
                    <a:pt x="355" y="1062"/>
                  </a:cubicBezTo>
                  <a:cubicBezTo>
                    <a:pt x="638" y="1034"/>
                    <a:pt x="865" y="807"/>
                    <a:pt x="879" y="524"/>
                  </a:cubicBezTo>
                  <a:cubicBezTo>
                    <a:pt x="851" y="340"/>
                    <a:pt x="794" y="156"/>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8"/>
            <p:cNvSpPr/>
            <p:nvPr/>
          </p:nvSpPr>
          <p:spPr>
            <a:xfrm>
              <a:off x="6901670" y="1248652"/>
              <a:ext cx="67133" cy="58849"/>
            </a:xfrm>
            <a:custGeom>
              <a:avLst/>
              <a:gdLst/>
              <a:ahLst/>
              <a:cxnLst/>
              <a:rect l="l" t="t" r="r" b="b"/>
              <a:pathLst>
                <a:path w="1248" h="1094" extrusionOk="0">
                  <a:moveTo>
                    <a:pt x="513" y="1"/>
                  </a:moveTo>
                  <a:cubicBezTo>
                    <a:pt x="384" y="1"/>
                    <a:pt x="254" y="31"/>
                    <a:pt x="185" y="31"/>
                  </a:cubicBezTo>
                  <a:cubicBezTo>
                    <a:pt x="85" y="116"/>
                    <a:pt x="29" y="243"/>
                    <a:pt x="1" y="385"/>
                  </a:cubicBezTo>
                  <a:cubicBezTo>
                    <a:pt x="1" y="739"/>
                    <a:pt x="355" y="1093"/>
                    <a:pt x="539" y="1093"/>
                  </a:cubicBezTo>
                  <a:cubicBezTo>
                    <a:pt x="1247" y="909"/>
                    <a:pt x="893" y="555"/>
                    <a:pt x="893" y="385"/>
                  </a:cubicBezTo>
                  <a:cubicBezTo>
                    <a:pt x="893" y="66"/>
                    <a:pt x="703" y="1"/>
                    <a:pt x="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8"/>
            <p:cNvSpPr/>
            <p:nvPr/>
          </p:nvSpPr>
          <p:spPr>
            <a:xfrm>
              <a:off x="6435359" y="1335631"/>
              <a:ext cx="38139" cy="48037"/>
            </a:xfrm>
            <a:custGeom>
              <a:avLst/>
              <a:gdLst/>
              <a:ahLst/>
              <a:cxnLst/>
              <a:rect l="l" t="t" r="r" b="b"/>
              <a:pathLst>
                <a:path w="709" h="893" extrusionOk="0">
                  <a:moveTo>
                    <a:pt x="355" y="0"/>
                  </a:moveTo>
                  <a:cubicBezTo>
                    <a:pt x="213" y="15"/>
                    <a:pt x="86" y="85"/>
                    <a:pt x="1" y="185"/>
                  </a:cubicBezTo>
                  <a:cubicBezTo>
                    <a:pt x="1" y="355"/>
                    <a:pt x="1" y="709"/>
                    <a:pt x="171" y="893"/>
                  </a:cubicBezTo>
                  <a:cubicBezTo>
                    <a:pt x="454" y="865"/>
                    <a:pt x="695" y="638"/>
                    <a:pt x="709" y="355"/>
                  </a:cubicBezTo>
                  <a:cubicBezTo>
                    <a:pt x="525" y="185"/>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8"/>
            <p:cNvSpPr/>
            <p:nvPr/>
          </p:nvSpPr>
          <p:spPr>
            <a:xfrm>
              <a:off x="6530622" y="1335631"/>
              <a:ext cx="47284" cy="48037"/>
            </a:xfrm>
            <a:custGeom>
              <a:avLst/>
              <a:gdLst/>
              <a:ahLst/>
              <a:cxnLst/>
              <a:rect l="l" t="t" r="r" b="b"/>
              <a:pathLst>
                <a:path w="879" h="893" extrusionOk="0">
                  <a:moveTo>
                    <a:pt x="524" y="0"/>
                  </a:moveTo>
                  <a:cubicBezTo>
                    <a:pt x="0" y="185"/>
                    <a:pt x="170" y="355"/>
                    <a:pt x="170" y="539"/>
                  </a:cubicBezTo>
                  <a:cubicBezTo>
                    <a:pt x="354" y="709"/>
                    <a:pt x="354" y="893"/>
                    <a:pt x="524" y="893"/>
                  </a:cubicBezTo>
                  <a:cubicBezTo>
                    <a:pt x="708" y="893"/>
                    <a:pt x="878" y="539"/>
                    <a:pt x="878" y="355"/>
                  </a:cubicBezTo>
                  <a:cubicBezTo>
                    <a:pt x="708" y="185"/>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8"/>
            <p:cNvSpPr/>
            <p:nvPr/>
          </p:nvSpPr>
          <p:spPr>
            <a:xfrm>
              <a:off x="6625832" y="1335631"/>
              <a:ext cx="66380" cy="48037"/>
            </a:xfrm>
            <a:custGeom>
              <a:avLst/>
              <a:gdLst/>
              <a:ahLst/>
              <a:cxnLst/>
              <a:rect l="l" t="t" r="r" b="b"/>
              <a:pathLst>
                <a:path w="1234" h="893" extrusionOk="0">
                  <a:moveTo>
                    <a:pt x="709" y="0"/>
                  </a:moveTo>
                  <a:cubicBezTo>
                    <a:pt x="1" y="355"/>
                    <a:pt x="355" y="893"/>
                    <a:pt x="525" y="893"/>
                  </a:cubicBezTo>
                  <a:cubicBezTo>
                    <a:pt x="1233" y="893"/>
                    <a:pt x="1063" y="539"/>
                    <a:pt x="1063" y="355"/>
                  </a:cubicBezTo>
                  <a:cubicBezTo>
                    <a:pt x="1063" y="0"/>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8"/>
            <p:cNvSpPr/>
            <p:nvPr/>
          </p:nvSpPr>
          <p:spPr>
            <a:xfrm>
              <a:off x="6740137" y="1332673"/>
              <a:ext cx="47284" cy="56052"/>
            </a:xfrm>
            <a:custGeom>
              <a:avLst/>
              <a:gdLst/>
              <a:ahLst/>
              <a:cxnLst/>
              <a:rect l="l" t="t" r="r" b="b"/>
              <a:pathLst>
                <a:path w="879" h="1042" extrusionOk="0">
                  <a:moveTo>
                    <a:pt x="541" y="1"/>
                  </a:moveTo>
                  <a:cubicBezTo>
                    <a:pt x="293" y="1"/>
                    <a:pt x="1" y="205"/>
                    <a:pt x="1" y="410"/>
                  </a:cubicBezTo>
                  <a:cubicBezTo>
                    <a:pt x="115" y="885"/>
                    <a:pt x="395" y="1041"/>
                    <a:pt x="618" y="1041"/>
                  </a:cubicBezTo>
                  <a:cubicBezTo>
                    <a:pt x="727" y="1041"/>
                    <a:pt x="823" y="1004"/>
                    <a:pt x="879" y="948"/>
                  </a:cubicBezTo>
                  <a:lnTo>
                    <a:pt x="879" y="410"/>
                  </a:lnTo>
                  <a:cubicBezTo>
                    <a:pt x="879" y="110"/>
                    <a:pt x="722" y="1"/>
                    <a:pt x="5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8"/>
            <p:cNvSpPr/>
            <p:nvPr/>
          </p:nvSpPr>
          <p:spPr>
            <a:xfrm>
              <a:off x="6854442" y="1335631"/>
              <a:ext cx="38139" cy="48037"/>
            </a:xfrm>
            <a:custGeom>
              <a:avLst/>
              <a:gdLst/>
              <a:ahLst/>
              <a:cxnLst/>
              <a:rect l="l" t="t" r="r" b="b"/>
              <a:pathLst>
                <a:path w="709" h="893" extrusionOk="0">
                  <a:moveTo>
                    <a:pt x="354" y="0"/>
                  </a:moveTo>
                  <a:cubicBezTo>
                    <a:pt x="213" y="15"/>
                    <a:pt x="85" y="85"/>
                    <a:pt x="0" y="185"/>
                  </a:cubicBezTo>
                  <a:cubicBezTo>
                    <a:pt x="0" y="355"/>
                    <a:pt x="170" y="709"/>
                    <a:pt x="170" y="893"/>
                  </a:cubicBezTo>
                  <a:cubicBezTo>
                    <a:pt x="354" y="709"/>
                    <a:pt x="709" y="709"/>
                    <a:pt x="709" y="355"/>
                  </a:cubicBezTo>
                  <a:cubicBezTo>
                    <a:pt x="524" y="185"/>
                    <a:pt x="524"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8"/>
            <p:cNvSpPr/>
            <p:nvPr/>
          </p:nvSpPr>
          <p:spPr>
            <a:xfrm>
              <a:off x="6942067" y="1332081"/>
              <a:ext cx="57181" cy="55030"/>
            </a:xfrm>
            <a:custGeom>
              <a:avLst/>
              <a:gdLst/>
              <a:ahLst/>
              <a:cxnLst/>
              <a:rect l="l" t="t" r="r" b="b"/>
              <a:pathLst>
                <a:path w="1063" h="1023" extrusionOk="0">
                  <a:moveTo>
                    <a:pt x="584" y="0"/>
                  </a:moveTo>
                  <a:cubicBezTo>
                    <a:pt x="290" y="0"/>
                    <a:pt x="0" y="161"/>
                    <a:pt x="0" y="421"/>
                  </a:cubicBezTo>
                  <a:cubicBezTo>
                    <a:pt x="0" y="826"/>
                    <a:pt x="305" y="1022"/>
                    <a:pt x="528" y="1022"/>
                  </a:cubicBezTo>
                  <a:cubicBezTo>
                    <a:pt x="602" y="1022"/>
                    <a:pt x="666" y="1001"/>
                    <a:pt x="708" y="959"/>
                  </a:cubicBezTo>
                  <a:cubicBezTo>
                    <a:pt x="893" y="775"/>
                    <a:pt x="893" y="605"/>
                    <a:pt x="1063" y="421"/>
                  </a:cubicBezTo>
                  <a:cubicBezTo>
                    <a:pt x="1048" y="293"/>
                    <a:pt x="992" y="166"/>
                    <a:pt x="893" y="66"/>
                  </a:cubicBezTo>
                  <a:cubicBezTo>
                    <a:pt x="798" y="21"/>
                    <a:pt x="691" y="0"/>
                    <a:pt x="5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8"/>
            <p:cNvSpPr/>
            <p:nvPr/>
          </p:nvSpPr>
          <p:spPr>
            <a:xfrm>
              <a:off x="5853989" y="1410400"/>
              <a:ext cx="48090" cy="44325"/>
            </a:xfrm>
            <a:custGeom>
              <a:avLst/>
              <a:gdLst/>
              <a:ahLst/>
              <a:cxnLst/>
              <a:rect l="l" t="t" r="r" b="b"/>
              <a:pathLst>
                <a:path w="894" h="824" extrusionOk="0">
                  <a:moveTo>
                    <a:pt x="567" y="1"/>
                  </a:moveTo>
                  <a:cubicBezTo>
                    <a:pt x="497" y="1"/>
                    <a:pt x="427" y="27"/>
                    <a:pt x="355" y="27"/>
                  </a:cubicBezTo>
                  <a:cubicBezTo>
                    <a:pt x="185" y="211"/>
                    <a:pt x="1" y="211"/>
                    <a:pt x="1" y="381"/>
                  </a:cubicBezTo>
                  <a:cubicBezTo>
                    <a:pt x="93" y="735"/>
                    <a:pt x="227" y="824"/>
                    <a:pt x="360" y="824"/>
                  </a:cubicBezTo>
                  <a:cubicBezTo>
                    <a:pt x="493" y="824"/>
                    <a:pt x="624" y="735"/>
                    <a:pt x="709" y="735"/>
                  </a:cubicBezTo>
                  <a:cubicBezTo>
                    <a:pt x="808" y="636"/>
                    <a:pt x="865" y="509"/>
                    <a:pt x="893" y="381"/>
                  </a:cubicBezTo>
                  <a:cubicBezTo>
                    <a:pt x="781" y="63"/>
                    <a:pt x="675"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8"/>
            <p:cNvSpPr/>
            <p:nvPr/>
          </p:nvSpPr>
          <p:spPr>
            <a:xfrm>
              <a:off x="5949252" y="1402654"/>
              <a:ext cx="57181" cy="50350"/>
            </a:xfrm>
            <a:custGeom>
              <a:avLst/>
              <a:gdLst/>
              <a:ahLst/>
              <a:cxnLst/>
              <a:rect l="l" t="t" r="r" b="b"/>
              <a:pathLst>
                <a:path w="1063" h="936" extrusionOk="0">
                  <a:moveTo>
                    <a:pt x="709" y="1"/>
                  </a:moveTo>
                  <a:cubicBezTo>
                    <a:pt x="0" y="171"/>
                    <a:pt x="184" y="525"/>
                    <a:pt x="354" y="709"/>
                  </a:cubicBezTo>
                  <a:cubicBezTo>
                    <a:pt x="578" y="875"/>
                    <a:pt x="715" y="936"/>
                    <a:pt x="801" y="936"/>
                  </a:cubicBezTo>
                  <a:cubicBezTo>
                    <a:pt x="989" y="936"/>
                    <a:pt x="946" y="651"/>
                    <a:pt x="1063" y="525"/>
                  </a:cubicBezTo>
                  <a:cubicBezTo>
                    <a:pt x="1063" y="355"/>
                    <a:pt x="893"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8"/>
            <p:cNvSpPr/>
            <p:nvPr/>
          </p:nvSpPr>
          <p:spPr>
            <a:xfrm>
              <a:off x="6063557" y="1402654"/>
              <a:ext cx="48037" cy="53308"/>
            </a:xfrm>
            <a:custGeom>
              <a:avLst/>
              <a:gdLst/>
              <a:ahLst/>
              <a:cxnLst/>
              <a:rect l="l" t="t" r="r" b="b"/>
              <a:pathLst>
                <a:path w="893" h="991" extrusionOk="0">
                  <a:moveTo>
                    <a:pt x="538" y="1"/>
                  </a:moveTo>
                  <a:cubicBezTo>
                    <a:pt x="255" y="15"/>
                    <a:pt x="14" y="242"/>
                    <a:pt x="0" y="525"/>
                  </a:cubicBezTo>
                  <a:cubicBezTo>
                    <a:pt x="116" y="865"/>
                    <a:pt x="300" y="990"/>
                    <a:pt x="509" y="990"/>
                  </a:cubicBezTo>
                  <a:cubicBezTo>
                    <a:pt x="631" y="990"/>
                    <a:pt x="762" y="947"/>
                    <a:pt x="892" y="879"/>
                  </a:cubicBezTo>
                  <a:lnTo>
                    <a:pt x="892" y="525"/>
                  </a:lnTo>
                  <a:cubicBezTo>
                    <a:pt x="892" y="1"/>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8"/>
            <p:cNvSpPr/>
            <p:nvPr/>
          </p:nvSpPr>
          <p:spPr>
            <a:xfrm>
              <a:off x="6168665" y="1402654"/>
              <a:ext cx="47337" cy="50081"/>
            </a:xfrm>
            <a:custGeom>
              <a:avLst/>
              <a:gdLst/>
              <a:ahLst/>
              <a:cxnLst/>
              <a:rect l="l" t="t" r="r" b="b"/>
              <a:pathLst>
                <a:path w="880" h="931" extrusionOk="0">
                  <a:moveTo>
                    <a:pt x="355" y="1"/>
                  </a:moveTo>
                  <a:cubicBezTo>
                    <a:pt x="157" y="1"/>
                    <a:pt x="15" y="157"/>
                    <a:pt x="1" y="355"/>
                  </a:cubicBezTo>
                  <a:cubicBezTo>
                    <a:pt x="1" y="525"/>
                    <a:pt x="171" y="879"/>
                    <a:pt x="355" y="879"/>
                  </a:cubicBezTo>
                  <a:cubicBezTo>
                    <a:pt x="458" y="915"/>
                    <a:pt x="541" y="931"/>
                    <a:pt x="607" y="931"/>
                  </a:cubicBezTo>
                  <a:cubicBezTo>
                    <a:pt x="879" y="931"/>
                    <a:pt x="879" y="673"/>
                    <a:pt x="879" y="525"/>
                  </a:cubicBezTo>
                  <a:cubicBezTo>
                    <a:pt x="709" y="171"/>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8"/>
            <p:cNvSpPr/>
            <p:nvPr/>
          </p:nvSpPr>
          <p:spPr>
            <a:xfrm>
              <a:off x="6266994" y="1402654"/>
              <a:ext cx="54115" cy="57235"/>
            </a:xfrm>
            <a:custGeom>
              <a:avLst/>
              <a:gdLst/>
              <a:ahLst/>
              <a:cxnLst/>
              <a:rect l="l" t="t" r="r" b="b"/>
              <a:pathLst>
                <a:path w="1006" h="1064" extrusionOk="0">
                  <a:moveTo>
                    <a:pt x="652" y="1"/>
                  </a:moveTo>
                  <a:cubicBezTo>
                    <a:pt x="468" y="1"/>
                    <a:pt x="298" y="171"/>
                    <a:pt x="113" y="355"/>
                  </a:cubicBezTo>
                  <a:cubicBezTo>
                    <a:pt x="0" y="638"/>
                    <a:pt x="170" y="978"/>
                    <a:pt x="468" y="1063"/>
                  </a:cubicBezTo>
                  <a:cubicBezTo>
                    <a:pt x="751" y="1035"/>
                    <a:pt x="992" y="808"/>
                    <a:pt x="1006" y="525"/>
                  </a:cubicBezTo>
                  <a:cubicBezTo>
                    <a:pt x="822" y="355"/>
                    <a:pt x="822" y="171"/>
                    <a:pt x="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8"/>
            <p:cNvSpPr/>
            <p:nvPr/>
          </p:nvSpPr>
          <p:spPr>
            <a:xfrm>
              <a:off x="6378233" y="1399911"/>
              <a:ext cx="47284" cy="59979"/>
            </a:xfrm>
            <a:custGeom>
              <a:avLst/>
              <a:gdLst/>
              <a:ahLst/>
              <a:cxnLst/>
              <a:rect l="l" t="t" r="r" b="b"/>
              <a:pathLst>
                <a:path w="879" h="1115" extrusionOk="0">
                  <a:moveTo>
                    <a:pt x="272" y="0"/>
                  </a:moveTo>
                  <a:cubicBezTo>
                    <a:pt x="0" y="0"/>
                    <a:pt x="0" y="258"/>
                    <a:pt x="0" y="406"/>
                  </a:cubicBezTo>
                  <a:cubicBezTo>
                    <a:pt x="0" y="930"/>
                    <a:pt x="354" y="1114"/>
                    <a:pt x="524" y="1114"/>
                  </a:cubicBezTo>
                  <a:cubicBezTo>
                    <a:pt x="708" y="930"/>
                    <a:pt x="708" y="760"/>
                    <a:pt x="878" y="576"/>
                  </a:cubicBezTo>
                  <a:cubicBezTo>
                    <a:pt x="878" y="406"/>
                    <a:pt x="708" y="52"/>
                    <a:pt x="524" y="52"/>
                  </a:cubicBezTo>
                  <a:cubicBezTo>
                    <a:pt x="421" y="16"/>
                    <a:pt x="339" y="0"/>
                    <a:pt x="2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8"/>
            <p:cNvSpPr/>
            <p:nvPr/>
          </p:nvSpPr>
          <p:spPr>
            <a:xfrm>
              <a:off x="5902024" y="1484470"/>
              <a:ext cx="58203" cy="52340"/>
            </a:xfrm>
            <a:custGeom>
              <a:avLst/>
              <a:gdLst/>
              <a:ahLst/>
              <a:cxnLst/>
              <a:rect l="l" t="t" r="r" b="b"/>
              <a:pathLst>
                <a:path w="1082" h="973" extrusionOk="0">
                  <a:moveTo>
                    <a:pt x="522" y="0"/>
                  </a:moveTo>
                  <a:cubicBezTo>
                    <a:pt x="458" y="0"/>
                    <a:pt x="399" y="21"/>
                    <a:pt x="354" y="66"/>
                  </a:cubicBezTo>
                  <a:cubicBezTo>
                    <a:pt x="0" y="251"/>
                    <a:pt x="0" y="605"/>
                    <a:pt x="170" y="775"/>
                  </a:cubicBezTo>
                  <a:cubicBezTo>
                    <a:pt x="453" y="918"/>
                    <a:pt x="635" y="973"/>
                    <a:pt x="754" y="973"/>
                  </a:cubicBezTo>
                  <a:cubicBezTo>
                    <a:pt x="1082" y="973"/>
                    <a:pt x="927" y="556"/>
                    <a:pt x="1062" y="421"/>
                  </a:cubicBezTo>
                  <a:cubicBezTo>
                    <a:pt x="927" y="161"/>
                    <a:pt x="701" y="0"/>
                    <a:pt x="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8"/>
            <p:cNvSpPr/>
            <p:nvPr/>
          </p:nvSpPr>
          <p:spPr>
            <a:xfrm>
              <a:off x="6006378" y="1488020"/>
              <a:ext cx="57235" cy="51641"/>
            </a:xfrm>
            <a:custGeom>
              <a:avLst/>
              <a:gdLst/>
              <a:ahLst/>
              <a:cxnLst/>
              <a:rect l="l" t="t" r="r" b="b"/>
              <a:pathLst>
                <a:path w="1064" h="960" extrusionOk="0">
                  <a:moveTo>
                    <a:pt x="709" y="0"/>
                  </a:moveTo>
                  <a:cubicBezTo>
                    <a:pt x="355" y="0"/>
                    <a:pt x="1" y="185"/>
                    <a:pt x="1" y="539"/>
                  </a:cubicBezTo>
                  <a:cubicBezTo>
                    <a:pt x="136" y="799"/>
                    <a:pt x="362" y="959"/>
                    <a:pt x="541" y="959"/>
                  </a:cubicBezTo>
                  <a:cubicBezTo>
                    <a:pt x="605" y="959"/>
                    <a:pt x="664" y="938"/>
                    <a:pt x="709" y="893"/>
                  </a:cubicBezTo>
                  <a:cubicBezTo>
                    <a:pt x="893" y="709"/>
                    <a:pt x="893" y="539"/>
                    <a:pt x="1063" y="355"/>
                  </a:cubicBezTo>
                  <a:cubicBezTo>
                    <a:pt x="893" y="185"/>
                    <a:pt x="893"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8"/>
            <p:cNvSpPr/>
            <p:nvPr/>
          </p:nvSpPr>
          <p:spPr>
            <a:xfrm>
              <a:off x="6111539" y="1488020"/>
              <a:ext cx="57181" cy="51641"/>
            </a:xfrm>
            <a:custGeom>
              <a:avLst/>
              <a:gdLst/>
              <a:ahLst/>
              <a:cxnLst/>
              <a:rect l="l" t="t" r="r" b="b"/>
              <a:pathLst>
                <a:path w="1063" h="960" extrusionOk="0">
                  <a:moveTo>
                    <a:pt x="525" y="0"/>
                  </a:moveTo>
                  <a:cubicBezTo>
                    <a:pt x="241" y="15"/>
                    <a:pt x="15" y="241"/>
                    <a:pt x="0" y="539"/>
                  </a:cubicBezTo>
                  <a:cubicBezTo>
                    <a:pt x="125" y="799"/>
                    <a:pt x="349" y="959"/>
                    <a:pt x="532" y="959"/>
                  </a:cubicBezTo>
                  <a:cubicBezTo>
                    <a:pt x="599" y="959"/>
                    <a:pt x="660" y="938"/>
                    <a:pt x="709" y="893"/>
                  </a:cubicBezTo>
                  <a:cubicBezTo>
                    <a:pt x="879" y="709"/>
                    <a:pt x="879" y="539"/>
                    <a:pt x="1063" y="355"/>
                  </a:cubicBezTo>
                  <a:cubicBezTo>
                    <a:pt x="879" y="355"/>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8"/>
            <p:cNvSpPr/>
            <p:nvPr/>
          </p:nvSpPr>
          <p:spPr>
            <a:xfrm>
              <a:off x="6215947" y="1488020"/>
              <a:ext cx="48037" cy="51802"/>
            </a:xfrm>
            <a:custGeom>
              <a:avLst/>
              <a:gdLst/>
              <a:ahLst/>
              <a:cxnLst/>
              <a:rect l="l" t="t" r="r" b="b"/>
              <a:pathLst>
                <a:path w="893" h="963" extrusionOk="0">
                  <a:moveTo>
                    <a:pt x="538" y="0"/>
                  </a:moveTo>
                  <a:cubicBezTo>
                    <a:pt x="397" y="15"/>
                    <a:pt x="269" y="85"/>
                    <a:pt x="184" y="185"/>
                  </a:cubicBezTo>
                  <a:cubicBezTo>
                    <a:pt x="0" y="355"/>
                    <a:pt x="184" y="709"/>
                    <a:pt x="354" y="893"/>
                  </a:cubicBezTo>
                  <a:cubicBezTo>
                    <a:pt x="408" y="942"/>
                    <a:pt x="460" y="963"/>
                    <a:pt x="512" y="963"/>
                  </a:cubicBezTo>
                  <a:cubicBezTo>
                    <a:pt x="638" y="963"/>
                    <a:pt x="762" y="839"/>
                    <a:pt x="892" y="709"/>
                  </a:cubicBezTo>
                  <a:lnTo>
                    <a:pt x="892" y="355"/>
                  </a:lnTo>
                  <a:cubicBezTo>
                    <a:pt x="892" y="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8"/>
            <p:cNvSpPr/>
            <p:nvPr/>
          </p:nvSpPr>
          <p:spPr>
            <a:xfrm>
              <a:off x="6321054" y="1488020"/>
              <a:ext cx="47337" cy="48037"/>
            </a:xfrm>
            <a:custGeom>
              <a:avLst/>
              <a:gdLst/>
              <a:ahLst/>
              <a:cxnLst/>
              <a:rect l="l" t="t" r="r" b="b"/>
              <a:pathLst>
                <a:path w="880" h="893" extrusionOk="0">
                  <a:moveTo>
                    <a:pt x="525" y="0"/>
                  </a:moveTo>
                  <a:cubicBezTo>
                    <a:pt x="397" y="15"/>
                    <a:pt x="270" y="85"/>
                    <a:pt x="171" y="185"/>
                  </a:cubicBezTo>
                  <a:cubicBezTo>
                    <a:pt x="1" y="355"/>
                    <a:pt x="171" y="709"/>
                    <a:pt x="355" y="893"/>
                  </a:cubicBezTo>
                  <a:cubicBezTo>
                    <a:pt x="525" y="709"/>
                    <a:pt x="879" y="709"/>
                    <a:pt x="879" y="355"/>
                  </a:cubicBezTo>
                  <a:cubicBezTo>
                    <a:pt x="709" y="185"/>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8"/>
            <p:cNvSpPr/>
            <p:nvPr/>
          </p:nvSpPr>
          <p:spPr>
            <a:xfrm>
              <a:off x="5949252" y="1569997"/>
              <a:ext cx="57181" cy="55514"/>
            </a:xfrm>
            <a:custGeom>
              <a:avLst/>
              <a:gdLst/>
              <a:ahLst/>
              <a:cxnLst/>
              <a:rect l="l" t="t" r="r" b="b"/>
              <a:pathLst>
                <a:path w="1063" h="1032" extrusionOk="0">
                  <a:moveTo>
                    <a:pt x="694" y="0"/>
                  </a:moveTo>
                  <a:cubicBezTo>
                    <a:pt x="515" y="0"/>
                    <a:pt x="304" y="127"/>
                    <a:pt x="184" y="247"/>
                  </a:cubicBezTo>
                  <a:cubicBezTo>
                    <a:pt x="0" y="431"/>
                    <a:pt x="184" y="785"/>
                    <a:pt x="354" y="955"/>
                  </a:cubicBezTo>
                  <a:cubicBezTo>
                    <a:pt x="409" y="1010"/>
                    <a:pt x="478" y="1032"/>
                    <a:pt x="553" y="1032"/>
                  </a:cubicBezTo>
                  <a:cubicBezTo>
                    <a:pt x="732" y="1032"/>
                    <a:pt x="943" y="905"/>
                    <a:pt x="1063" y="785"/>
                  </a:cubicBezTo>
                  <a:lnTo>
                    <a:pt x="1063" y="431"/>
                  </a:lnTo>
                  <a:cubicBezTo>
                    <a:pt x="1048" y="290"/>
                    <a:pt x="992" y="162"/>
                    <a:pt x="893" y="77"/>
                  </a:cubicBezTo>
                  <a:cubicBezTo>
                    <a:pt x="838" y="23"/>
                    <a:pt x="769" y="0"/>
                    <a:pt x="6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8"/>
            <p:cNvSpPr/>
            <p:nvPr/>
          </p:nvSpPr>
          <p:spPr>
            <a:xfrm>
              <a:off x="6044462" y="1572471"/>
              <a:ext cx="67133" cy="48951"/>
            </a:xfrm>
            <a:custGeom>
              <a:avLst/>
              <a:gdLst/>
              <a:ahLst/>
              <a:cxnLst/>
              <a:rect l="l" t="t" r="r" b="b"/>
              <a:pathLst>
                <a:path w="1248" h="910" extrusionOk="0">
                  <a:moveTo>
                    <a:pt x="928" y="1"/>
                  </a:moveTo>
                  <a:cubicBezTo>
                    <a:pt x="856" y="1"/>
                    <a:pt x="784" y="31"/>
                    <a:pt x="709" y="31"/>
                  </a:cubicBezTo>
                  <a:cubicBezTo>
                    <a:pt x="1" y="555"/>
                    <a:pt x="355" y="739"/>
                    <a:pt x="539" y="909"/>
                  </a:cubicBezTo>
                  <a:cubicBezTo>
                    <a:pt x="893" y="909"/>
                    <a:pt x="1247" y="739"/>
                    <a:pt x="1247" y="385"/>
                  </a:cubicBezTo>
                  <a:cubicBezTo>
                    <a:pt x="1138" y="66"/>
                    <a:pt x="1034" y="1"/>
                    <a:pt x="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8"/>
            <p:cNvSpPr/>
            <p:nvPr/>
          </p:nvSpPr>
          <p:spPr>
            <a:xfrm>
              <a:off x="6168665" y="1570212"/>
              <a:ext cx="57235" cy="51210"/>
            </a:xfrm>
            <a:custGeom>
              <a:avLst/>
              <a:gdLst/>
              <a:ahLst/>
              <a:cxnLst/>
              <a:rect l="l" t="t" r="r" b="b"/>
              <a:pathLst>
                <a:path w="1064" h="952" extrusionOk="0">
                  <a:moveTo>
                    <a:pt x="526" y="1"/>
                  </a:moveTo>
                  <a:cubicBezTo>
                    <a:pt x="460" y="1"/>
                    <a:pt x="401" y="23"/>
                    <a:pt x="355" y="73"/>
                  </a:cubicBezTo>
                  <a:cubicBezTo>
                    <a:pt x="171" y="243"/>
                    <a:pt x="1" y="427"/>
                    <a:pt x="1" y="597"/>
                  </a:cubicBezTo>
                  <a:cubicBezTo>
                    <a:pt x="15" y="781"/>
                    <a:pt x="157" y="937"/>
                    <a:pt x="355" y="951"/>
                  </a:cubicBezTo>
                  <a:cubicBezTo>
                    <a:pt x="709" y="951"/>
                    <a:pt x="879" y="597"/>
                    <a:pt x="1063" y="427"/>
                  </a:cubicBezTo>
                  <a:cubicBezTo>
                    <a:pt x="929" y="169"/>
                    <a:pt x="703" y="1"/>
                    <a:pt x="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8"/>
            <p:cNvSpPr/>
            <p:nvPr/>
          </p:nvSpPr>
          <p:spPr>
            <a:xfrm>
              <a:off x="6254030" y="1574139"/>
              <a:ext cx="67079" cy="47284"/>
            </a:xfrm>
            <a:custGeom>
              <a:avLst/>
              <a:gdLst/>
              <a:ahLst/>
              <a:cxnLst/>
              <a:rect l="l" t="t" r="r" b="b"/>
              <a:pathLst>
                <a:path w="1247" h="879" extrusionOk="0">
                  <a:moveTo>
                    <a:pt x="539" y="0"/>
                  </a:moveTo>
                  <a:lnTo>
                    <a:pt x="539" y="0"/>
                  </a:lnTo>
                  <a:cubicBezTo>
                    <a:pt x="0" y="524"/>
                    <a:pt x="539" y="708"/>
                    <a:pt x="709" y="878"/>
                  </a:cubicBezTo>
                  <a:cubicBezTo>
                    <a:pt x="992" y="864"/>
                    <a:pt x="1233" y="638"/>
                    <a:pt x="1247" y="354"/>
                  </a:cubicBezTo>
                  <a:cubicBezTo>
                    <a:pt x="1048" y="156"/>
                    <a:pt x="808" y="43"/>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8"/>
            <p:cNvSpPr/>
            <p:nvPr/>
          </p:nvSpPr>
          <p:spPr>
            <a:xfrm>
              <a:off x="6372908" y="1574139"/>
              <a:ext cx="66595" cy="49328"/>
            </a:xfrm>
            <a:custGeom>
              <a:avLst/>
              <a:gdLst/>
              <a:ahLst/>
              <a:cxnLst/>
              <a:rect l="l" t="t" r="r" b="b"/>
              <a:pathLst>
                <a:path w="1238" h="917" extrusionOk="0">
                  <a:moveTo>
                    <a:pt x="269" y="0"/>
                  </a:moveTo>
                  <a:cubicBezTo>
                    <a:pt x="0" y="227"/>
                    <a:pt x="0" y="652"/>
                    <a:pt x="269" y="878"/>
                  </a:cubicBezTo>
                  <a:cubicBezTo>
                    <a:pt x="421" y="905"/>
                    <a:pt x="544" y="916"/>
                    <a:pt x="643" y="916"/>
                  </a:cubicBezTo>
                  <a:cubicBezTo>
                    <a:pt x="1238" y="916"/>
                    <a:pt x="977" y="500"/>
                    <a:pt x="977" y="354"/>
                  </a:cubicBezTo>
                  <a:cubicBezTo>
                    <a:pt x="963" y="213"/>
                    <a:pt x="907" y="85"/>
                    <a:pt x="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8"/>
            <p:cNvSpPr/>
            <p:nvPr/>
          </p:nvSpPr>
          <p:spPr>
            <a:xfrm>
              <a:off x="6016275" y="1629758"/>
              <a:ext cx="57235" cy="56805"/>
            </a:xfrm>
            <a:custGeom>
              <a:avLst/>
              <a:gdLst/>
              <a:ahLst/>
              <a:cxnLst/>
              <a:rect l="l" t="t" r="r" b="b"/>
              <a:pathLst>
                <a:path w="1064" h="1056" extrusionOk="0">
                  <a:moveTo>
                    <a:pt x="709" y="0"/>
                  </a:moveTo>
                  <a:cubicBezTo>
                    <a:pt x="355" y="0"/>
                    <a:pt x="171" y="354"/>
                    <a:pt x="1" y="524"/>
                  </a:cubicBezTo>
                  <a:cubicBezTo>
                    <a:pt x="1" y="878"/>
                    <a:pt x="266" y="1055"/>
                    <a:pt x="532" y="1055"/>
                  </a:cubicBezTo>
                  <a:cubicBezTo>
                    <a:pt x="798" y="1055"/>
                    <a:pt x="1063" y="878"/>
                    <a:pt x="1063" y="524"/>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8"/>
            <p:cNvSpPr/>
            <p:nvPr/>
          </p:nvSpPr>
          <p:spPr>
            <a:xfrm>
              <a:off x="6111539" y="1646487"/>
              <a:ext cx="47284" cy="61001"/>
            </a:xfrm>
            <a:custGeom>
              <a:avLst/>
              <a:gdLst/>
              <a:ahLst/>
              <a:cxnLst/>
              <a:rect l="l" t="t" r="r" b="b"/>
              <a:pathLst>
                <a:path w="879" h="1134" extrusionOk="0">
                  <a:moveTo>
                    <a:pt x="397" y="0"/>
                  </a:moveTo>
                  <a:cubicBezTo>
                    <a:pt x="256" y="0"/>
                    <a:pt x="287" y="426"/>
                    <a:pt x="170" y="426"/>
                  </a:cubicBezTo>
                  <a:cubicBezTo>
                    <a:pt x="0" y="950"/>
                    <a:pt x="355" y="1134"/>
                    <a:pt x="525" y="1134"/>
                  </a:cubicBezTo>
                  <a:cubicBezTo>
                    <a:pt x="709" y="950"/>
                    <a:pt x="709" y="780"/>
                    <a:pt x="879" y="596"/>
                  </a:cubicBezTo>
                  <a:cubicBezTo>
                    <a:pt x="619" y="143"/>
                    <a:pt x="479" y="0"/>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8"/>
            <p:cNvSpPr/>
            <p:nvPr/>
          </p:nvSpPr>
          <p:spPr>
            <a:xfrm>
              <a:off x="6206802" y="1650306"/>
              <a:ext cx="63099" cy="50081"/>
            </a:xfrm>
            <a:custGeom>
              <a:avLst/>
              <a:gdLst/>
              <a:ahLst/>
              <a:cxnLst/>
              <a:rect l="l" t="t" r="r" b="b"/>
              <a:pathLst>
                <a:path w="1173" h="931" extrusionOk="0">
                  <a:moveTo>
                    <a:pt x="708" y="1"/>
                  </a:moveTo>
                  <a:cubicBezTo>
                    <a:pt x="0" y="355"/>
                    <a:pt x="354" y="879"/>
                    <a:pt x="524" y="879"/>
                  </a:cubicBezTo>
                  <a:cubicBezTo>
                    <a:pt x="663" y="915"/>
                    <a:pt x="769" y="930"/>
                    <a:pt x="848" y="930"/>
                  </a:cubicBezTo>
                  <a:cubicBezTo>
                    <a:pt x="1172" y="930"/>
                    <a:pt x="1062" y="673"/>
                    <a:pt x="1062" y="525"/>
                  </a:cubicBezTo>
                  <a:cubicBezTo>
                    <a:pt x="1062" y="355"/>
                    <a:pt x="878"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8"/>
            <p:cNvSpPr/>
            <p:nvPr/>
          </p:nvSpPr>
          <p:spPr>
            <a:xfrm>
              <a:off x="6321054" y="1654717"/>
              <a:ext cx="57235" cy="52770"/>
            </a:xfrm>
            <a:custGeom>
              <a:avLst/>
              <a:gdLst/>
              <a:ahLst/>
              <a:cxnLst/>
              <a:rect l="l" t="t" r="r" b="b"/>
              <a:pathLst>
                <a:path w="1064" h="981" extrusionOk="0">
                  <a:moveTo>
                    <a:pt x="704" y="0"/>
                  </a:moveTo>
                  <a:cubicBezTo>
                    <a:pt x="571" y="0"/>
                    <a:pt x="440" y="89"/>
                    <a:pt x="355" y="89"/>
                  </a:cubicBezTo>
                  <a:cubicBezTo>
                    <a:pt x="1" y="273"/>
                    <a:pt x="171" y="627"/>
                    <a:pt x="171" y="797"/>
                  </a:cubicBezTo>
                  <a:cubicBezTo>
                    <a:pt x="270" y="896"/>
                    <a:pt x="397" y="953"/>
                    <a:pt x="525" y="981"/>
                  </a:cubicBezTo>
                  <a:cubicBezTo>
                    <a:pt x="808" y="953"/>
                    <a:pt x="1049" y="726"/>
                    <a:pt x="1063" y="443"/>
                  </a:cubicBezTo>
                  <a:cubicBezTo>
                    <a:pt x="971" y="89"/>
                    <a:pt x="837" y="0"/>
                    <a:pt x="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8"/>
            <p:cNvSpPr/>
            <p:nvPr/>
          </p:nvSpPr>
          <p:spPr>
            <a:xfrm>
              <a:off x="6160273" y="1707432"/>
              <a:ext cx="63314" cy="57235"/>
            </a:xfrm>
            <a:custGeom>
              <a:avLst/>
              <a:gdLst/>
              <a:ahLst/>
              <a:cxnLst/>
              <a:rect l="l" t="t" r="r" b="b"/>
              <a:pathLst>
                <a:path w="1177" h="1064" extrusionOk="0">
                  <a:moveTo>
                    <a:pt x="653" y="1"/>
                  </a:moveTo>
                  <a:cubicBezTo>
                    <a:pt x="468" y="1"/>
                    <a:pt x="298" y="171"/>
                    <a:pt x="114" y="355"/>
                  </a:cubicBezTo>
                  <a:cubicBezTo>
                    <a:pt x="1" y="638"/>
                    <a:pt x="171" y="978"/>
                    <a:pt x="468" y="1063"/>
                  </a:cubicBezTo>
                  <a:cubicBezTo>
                    <a:pt x="823" y="1063"/>
                    <a:pt x="1007" y="709"/>
                    <a:pt x="1177" y="525"/>
                  </a:cubicBezTo>
                  <a:cubicBezTo>
                    <a:pt x="1007" y="171"/>
                    <a:pt x="823" y="1"/>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8"/>
            <p:cNvSpPr/>
            <p:nvPr/>
          </p:nvSpPr>
          <p:spPr>
            <a:xfrm>
              <a:off x="6273072" y="1735672"/>
              <a:ext cx="48790" cy="59172"/>
            </a:xfrm>
            <a:custGeom>
              <a:avLst/>
              <a:gdLst/>
              <a:ahLst/>
              <a:cxnLst/>
              <a:rect l="l" t="t" r="r" b="b"/>
              <a:pathLst>
                <a:path w="907" h="1100" extrusionOk="0">
                  <a:moveTo>
                    <a:pt x="355" y="0"/>
                  </a:moveTo>
                  <a:cubicBezTo>
                    <a:pt x="170" y="14"/>
                    <a:pt x="15" y="170"/>
                    <a:pt x="0" y="354"/>
                  </a:cubicBezTo>
                  <a:cubicBezTo>
                    <a:pt x="159" y="659"/>
                    <a:pt x="181" y="1100"/>
                    <a:pt x="518" y="1100"/>
                  </a:cubicBezTo>
                  <a:cubicBezTo>
                    <a:pt x="572" y="1100"/>
                    <a:pt x="635" y="1088"/>
                    <a:pt x="709" y="1062"/>
                  </a:cubicBezTo>
                  <a:cubicBezTo>
                    <a:pt x="850" y="921"/>
                    <a:pt x="907" y="722"/>
                    <a:pt x="893" y="538"/>
                  </a:cubicBezTo>
                  <a:cubicBezTo>
                    <a:pt x="709" y="184"/>
                    <a:pt x="539"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8"/>
            <p:cNvSpPr/>
            <p:nvPr/>
          </p:nvSpPr>
          <p:spPr>
            <a:xfrm>
              <a:off x="6378233" y="1735672"/>
              <a:ext cx="47284" cy="48252"/>
            </a:xfrm>
            <a:custGeom>
              <a:avLst/>
              <a:gdLst/>
              <a:ahLst/>
              <a:cxnLst/>
              <a:rect l="l" t="t" r="r" b="b"/>
              <a:pathLst>
                <a:path w="879" h="897" extrusionOk="0">
                  <a:moveTo>
                    <a:pt x="524" y="0"/>
                  </a:moveTo>
                  <a:cubicBezTo>
                    <a:pt x="241" y="14"/>
                    <a:pt x="14" y="241"/>
                    <a:pt x="0" y="538"/>
                  </a:cubicBezTo>
                  <a:cubicBezTo>
                    <a:pt x="130" y="759"/>
                    <a:pt x="378" y="896"/>
                    <a:pt x="636" y="896"/>
                  </a:cubicBezTo>
                  <a:cubicBezTo>
                    <a:pt x="660" y="896"/>
                    <a:pt x="684" y="895"/>
                    <a:pt x="708" y="892"/>
                  </a:cubicBezTo>
                  <a:cubicBezTo>
                    <a:pt x="808" y="793"/>
                    <a:pt x="864" y="666"/>
                    <a:pt x="878" y="538"/>
                  </a:cubicBezTo>
                  <a:cubicBezTo>
                    <a:pt x="878" y="0"/>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8"/>
            <p:cNvSpPr/>
            <p:nvPr/>
          </p:nvSpPr>
          <p:spPr>
            <a:xfrm>
              <a:off x="6482587" y="1411799"/>
              <a:ext cx="48090" cy="38193"/>
            </a:xfrm>
            <a:custGeom>
              <a:avLst/>
              <a:gdLst/>
              <a:ahLst/>
              <a:cxnLst/>
              <a:rect l="l" t="t" r="r" b="b"/>
              <a:pathLst>
                <a:path w="894" h="710" extrusionOk="0">
                  <a:moveTo>
                    <a:pt x="709" y="1"/>
                  </a:moveTo>
                  <a:cubicBezTo>
                    <a:pt x="539" y="1"/>
                    <a:pt x="185" y="185"/>
                    <a:pt x="1" y="185"/>
                  </a:cubicBezTo>
                  <a:cubicBezTo>
                    <a:pt x="185" y="539"/>
                    <a:pt x="355" y="709"/>
                    <a:pt x="539" y="709"/>
                  </a:cubicBezTo>
                  <a:cubicBezTo>
                    <a:pt x="709" y="709"/>
                    <a:pt x="709" y="539"/>
                    <a:pt x="893" y="355"/>
                  </a:cubicBezTo>
                  <a:cubicBezTo>
                    <a:pt x="865" y="228"/>
                    <a:pt x="808" y="100"/>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8"/>
            <p:cNvSpPr/>
            <p:nvPr/>
          </p:nvSpPr>
          <p:spPr>
            <a:xfrm>
              <a:off x="6568706" y="1402654"/>
              <a:ext cx="66326" cy="47337"/>
            </a:xfrm>
            <a:custGeom>
              <a:avLst/>
              <a:gdLst/>
              <a:ahLst/>
              <a:cxnLst/>
              <a:rect l="l" t="t" r="r" b="b"/>
              <a:pathLst>
                <a:path w="1233" h="880" extrusionOk="0">
                  <a:moveTo>
                    <a:pt x="709" y="1"/>
                  </a:moveTo>
                  <a:cubicBezTo>
                    <a:pt x="0" y="355"/>
                    <a:pt x="355" y="709"/>
                    <a:pt x="525" y="879"/>
                  </a:cubicBezTo>
                  <a:cubicBezTo>
                    <a:pt x="879" y="879"/>
                    <a:pt x="1233" y="879"/>
                    <a:pt x="1233" y="525"/>
                  </a:cubicBezTo>
                  <a:cubicBezTo>
                    <a:pt x="1063" y="171"/>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8"/>
            <p:cNvSpPr/>
            <p:nvPr/>
          </p:nvSpPr>
          <p:spPr>
            <a:xfrm>
              <a:off x="6692156" y="1402654"/>
              <a:ext cx="57181" cy="47337"/>
            </a:xfrm>
            <a:custGeom>
              <a:avLst/>
              <a:gdLst/>
              <a:ahLst/>
              <a:cxnLst/>
              <a:rect l="l" t="t" r="r" b="b"/>
              <a:pathLst>
                <a:path w="1063" h="880" extrusionOk="0">
                  <a:moveTo>
                    <a:pt x="184" y="1"/>
                  </a:moveTo>
                  <a:cubicBezTo>
                    <a:pt x="85" y="86"/>
                    <a:pt x="28" y="213"/>
                    <a:pt x="0" y="355"/>
                  </a:cubicBezTo>
                  <a:cubicBezTo>
                    <a:pt x="14" y="638"/>
                    <a:pt x="255" y="865"/>
                    <a:pt x="538" y="879"/>
                  </a:cubicBezTo>
                  <a:cubicBezTo>
                    <a:pt x="708" y="879"/>
                    <a:pt x="893" y="709"/>
                    <a:pt x="1063" y="525"/>
                  </a:cubicBezTo>
                  <a:cubicBezTo>
                    <a:pt x="893" y="1"/>
                    <a:pt x="538" y="1"/>
                    <a:pt x="1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8"/>
            <p:cNvSpPr/>
            <p:nvPr/>
          </p:nvSpPr>
          <p:spPr>
            <a:xfrm>
              <a:off x="6787365" y="1401202"/>
              <a:ext cx="64390" cy="48790"/>
            </a:xfrm>
            <a:custGeom>
              <a:avLst/>
              <a:gdLst/>
              <a:ahLst/>
              <a:cxnLst/>
              <a:rect l="l" t="t" r="r" b="b"/>
              <a:pathLst>
                <a:path w="1197" h="907" extrusionOk="0">
                  <a:moveTo>
                    <a:pt x="689" y="0"/>
                  </a:moveTo>
                  <a:cubicBezTo>
                    <a:pt x="564" y="0"/>
                    <a:pt x="438" y="59"/>
                    <a:pt x="355" y="198"/>
                  </a:cubicBezTo>
                  <a:cubicBezTo>
                    <a:pt x="1" y="552"/>
                    <a:pt x="185" y="736"/>
                    <a:pt x="355" y="906"/>
                  </a:cubicBezTo>
                  <a:lnTo>
                    <a:pt x="893" y="906"/>
                  </a:lnTo>
                  <a:cubicBezTo>
                    <a:pt x="992" y="807"/>
                    <a:pt x="1049" y="680"/>
                    <a:pt x="1063" y="552"/>
                  </a:cubicBezTo>
                  <a:cubicBezTo>
                    <a:pt x="1196" y="247"/>
                    <a:pt x="946" y="0"/>
                    <a:pt x="6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8"/>
            <p:cNvSpPr/>
            <p:nvPr/>
          </p:nvSpPr>
          <p:spPr>
            <a:xfrm>
              <a:off x="6892526" y="1399911"/>
              <a:ext cx="57181" cy="52824"/>
            </a:xfrm>
            <a:custGeom>
              <a:avLst/>
              <a:gdLst/>
              <a:ahLst/>
              <a:cxnLst/>
              <a:rect l="l" t="t" r="r" b="b"/>
              <a:pathLst>
                <a:path w="1063" h="982" extrusionOk="0">
                  <a:moveTo>
                    <a:pt x="488" y="0"/>
                  </a:moveTo>
                  <a:cubicBezTo>
                    <a:pt x="385" y="0"/>
                    <a:pt x="278" y="63"/>
                    <a:pt x="171" y="222"/>
                  </a:cubicBezTo>
                  <a:cubicBezTo>
                    <a:pt x="1" y="576"/>
                    <a:pt x="355" y="760"/>
                    <a:pt x="525" y="930"/>
                  </a:cubicBezTo>
                  <a:cubicBezTo>
                    <a:pt x="630" y="966"/>
                    <a:pt x="715" y="982"/>
                    <a:pt x="784" y="982"/>
                  </a:cubicBezTo>
                  <a:cubicBezTo>
                    <a:pt x="1063" y="982"/>
                    <a:pt x="1063" y="724"/>
                    <a:pt x="1063" y="576"/>
                  </a:cubicBezTo>
                  <a:cubicBezTo>
                    <a:pt x="935" y="329"/>
                    <a:pt x="724" y="0"/>
                    <a:pt x="4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8"/>
            <p:cNvSpPr/>
            <p:nvPr/>
          </p:nvSpPr>
          <p:spPr>
            <a:xfrm>
              <a:off x="6387378" y="1488020"/>
              <a:ext cx="95267" cy="49866"/>
            </a:xfrm>
            <a:custGeom>
              <a:avLst/>
              <a:gdLst/>
              <a:ahLst/>
              <a:cxnLst/>
              <a:rect l="l" t="t" r="r" b="b"/>
              <a:pathLst>
                <a:path w="1771" h="927" extrusionOk="0">
                  <a:moveTo>
                    <a:pt x="1063" y="0"/>
                  </a:moveTo>
                  <a:cubicBezTo>
                    <a:pt x="0" y="893"/>
                    <a:pt x="893" y="709"/>
                    <a:pt x="1063" y="893"/>
                  </a:cubicBezTo>
                  <a:cubicBezTo>
                    <a:pt x="1136" y="916"/>
                    <a:pt x="1199" y="926"/>
                    <a:pt x="1254" y="926"/>
                  </a:cubicBezTo>
                  <a:cubicBezTo>
                    <a:pt x="1604" y="926"/>
                    <a:pt x="1624" y="514"/>
                    <a:pt x="1771" y="355"/>
                  </a:cubicBezTo>
                  <a:cubicBezTo>
                    <a:pt x="1572" y="170"/>
                    <a:pt x="1332" y="43"/>
                    <a:pt x="1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8"/>
            <p:cNvSpPr/>
            <p:nvPr/>
          </p:nvSpPr>
          <p:spPr>
            <a:xfrm>
              <a:off x="6520725" y="1488020"/>
              <a:ext cx="67079" cy="48037"/>
            </a:xfrm>
            <a:custGeom>
              <a:avLst/>
              <a:gdLst/>
              <a:ahLst/>
              <a:cxnLst/>
              <a:rect l="l" t="t" r="r" b="b"/>
              <a:pathLst>
                <a:path w="1247" h="893" extrusionOk="0">
                  <a:moveTo>
                    <a:pt x="708" y="0"/>
                  </a:moveTo>
                  <a:cubicBezTo>
                    <a:pt x="0" y="185"/>
                    <a:pt x="354" y="539"/>
                    <a:pt x="354" y="709"/>
                  </a:cubicBezTo>
                  <a:cubicBezTo>
                    <a:pt x="453" y="808"/>
                    <a:pt x="581" y="865"/>
                    <a:pt x="708" y="893"/>
                  </a:cubicBezTo>
                  <a:cubicBezTo>
                    <a:pt x="992" y="865"/>
                    <a:pt x="1232" y="638"/>
                    <a:pt x="1247" y="355"/>
                  </a:cubicBezTo>
                  <a:cubicBezTo>
                    <a:pt x="1062" y="355"/>
                    <a:pt x="892" y="0"/>
                    <a:pt x="7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8"/>
            <p:cNvSpPr/>
            <p:nvPr/>
          </p:nvSpPr>
          <p:spPr>
            <a:xfrm>
              <a:off x="6634976" y="1488020"/>
              <a:ext cx="57235" cy="48144"/>
            </a:xfrm>
            <a:custGeom>
              <a:avLst/>
              <a:gdLst/>
              <a:ahLst/>
              <a:cxnLst/>
              <a:rect l="l" t="t" r="r" b="b"/>
              <a:pathLst>
                <a:path w="1064" h="895" extrusionOk="0">
                  <a:moveTo>
                    <a:pt x="539" y="0"/>
                  </a:moveTo>
                  <a:cubicBezTo>
                    <a:pt x="1" y="0"/>
                    <a:pt x="1" y="539"/>
                    <a:pt x="1" y="709"/>
                  </a:cubicBezTo>
                  <a:cubicBezTo>
                    <a:pt x="127" y="835"/>
                    <a:pt x="299" y="895"/>
                    <a:pt x="467" y="895"/>
                  </a:cubicBezTo>
                  <a:cubicBezTo>
                    <a:pt x="770" y="895"/>
                    <a:pt x="1063" y="701"/>
                    <a:pt x="1063" y="355"/>
                  </a:cubicBezTo>
                  <a:cubicBezTo>
                    <a:pt x="893" y="185"/>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8"/>
            <p:cNvSpPr/>
            <p:nvPr/>
          </p:nvSpPr>
          <p:spPr>
            <a:xfrm>
              <a:off x="6741320" y="1486245"/>
              <a:ext cx="46100" cy="60732"/>
            </a:xfrm>
            <a:custGeom>
              <a:avLst/>
              <a:gdLst/>
              <a:ahLst/>
              <a:cxnLst/>
              <a:rect l="l" t="t" r="r" b="b"/>
              <a:pathLst>
                <a:path w="857" h="1129" extrusionOk="0">
                  <a:moveTo>
                    <a:pt x="661" y="1"/>
                  </a:moveTo>
                  <a:cubicBezTo>
                    <a:pt x="249" y="1"/>
                    <a:pt x="1" y="458"/>
                    <a:pt x="149" y="926"/>
                  </a:cubicBezTo>
                  <a:cubicBezTo>
                    <a:pt x="297" y="1074"/>
                    <a:pt x="415" y="1128"/>
                    <a:pt x="516" y="1128"/>
                  </a:cubicBezTo>
                  <a:cubicBezTo>
                    <a:pt x="654" y="1128"/>
                    <a:pt x="758" y="1025"/>
                    <a:pt x="857" y="926"/>
                  </a:cubicBezTo>
                  <a:lnTo>
                    <a:pt x="857" y="388"/>
                  </a:lnTo>
                  <a:lnTo>
                    <a:pt x="857" y="33"/>
                  </a:lnTo>
                  <a:cubicBezTo>
                    <a:pt x="788" y="11"/>
                    <a:pt x="723" y="1"/>
                    <a:pt x="6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8"/>
            <p:cNvSpPr/>
            <p:nvPr/>
          </p:nvSpPr>
          <p:spPr>
            <a:xfrm>
              <a:off x="6825503" y="1484470"/>
              <a:ext cx="76224" cy="53954"/>
            </a:xfrm>
            <a:custGeom>
              <a:avLst/>
              <a:gdLst/>
              <a:ahLst/>
              <a:cxnLst/>
              <a:rect l="l" t="t" r="r" b="b"/>
              <a:pathLst>
                <a:path w="1417" h="1003" extrusionOk="0">
                  <a:moveTo>
                    <a:pt x="885" y="0"/>
                  </a:moveTo>
                  <a:cubicBezTo>
                    <a:pt x="818" y="0"/>
                    <a:pt x="757" y="21"/>
                    <a:pt x="708" y="66"/>
                  </a:cubicBezTo>
                  <a:cubicBezTo>
                    <a:pt x="0" y="605"/>
                    <a:pt x="354" y="775"/>
                    <a:pt x="538" y="959"/>
                  </a:cubicBezTo>
                  <a:cubicBezTo>
                    <a:pt x="601" y="989"/>
                    <a:pt x="670" y="1003"/>
                    <a:pt x="740" y="1003"/>
                  </a:cubicBezTo>
                  <a:cubicBezTo>
                    <a:pt x="1062" y="1003"/>
                    <a:pt x="1417" y="712"/>
                    <a:pt x="1417" y="421"/>
                  </a:cubicBezTo>
                  <a:cubicBezTo>
                    <a:pt x="1292" y="161"/>
                    <a:pt x="1068" y="0"/>
                    <a:pt x="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8"/>
            <p:cNvSpPr/>
            <p:nvPr/>
          </p:nvSpPr>
          <p:spPr>
            <a:xfrm>
              <a:off x="6476509" y="1574139"/>
              <a:ext cx="54169" cy="47284"/>
            </a:xfrm>
            <a:custGeom>
              <a:avLst/>
              <a:gdLst/>
              <a:ahLst/>
              <a:cxnLst/>
              <a:rect l="l" t="t" r="r" b="b"/>
              <a:pathLst>
                <a:path w="1007" h="879" extrusionOk="0">
                  <a:moveTo>
                    <a:pt x="1006" y="0"/>
                  </a:moveTo>
                  <a:cubicBezTo>
                    <a:pt x="652" y="0"/>
                    <a:pt x="298" y="0"/>
                    <a:pt x="114" y="170"/>
                  </a:cubicBezTo>
                  <a:cubicBezTo>
                    <a:pt x="0" y="468"/>
                    <a:pt x="170" y="793"/>
                    <a:pt x="468" y="878"/>
                  </a:cubicBezTo>
                  <a:cubicBezTo>
                    <a:pt x="751" y="864"/>
                    <a:pt x="992" y="638"/>
                    <a:pt x="1006" y="354"/>
                  </a:cubicBezTo>
                  <a:lnTo>
                    <a:pt x="10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8"/>
            <p:cNvSpPr/>
            <p:nvPr/>
          </p:nvSpPr>
          <p:spPr>
            <a:xfrm>
              <a:off x="6581670" y="1573924"/>
              <a:ext cx="53362" cy="47499"/>
            </a:xfrm>
            <a:custGeom>
              <a:avLst/>
              <a:gdLst/>
              <a:ahLst/>
              <a:cxnLst/>
              <a:rect l="l" t="t" r="r" b="b"/>
              <a:pathLst>
                <a:path w="992" h="883" extrusionOk="0">
                  <a:moveTo>
                    <a:pt x="616" y="1"/>
                  </a:moveTo>
                  <a:cubicBezTo>
                    <a:pt x="418" y="1"/>
                    <a:pt x="199" y="89"/>
                    <a:pt x="114" y="174"/>
                  </a:cubicBezTo>
                  <a:cubicBezTo>
                    <a:pt x="0" y="472"/>
                    <a:pt x="156" y="797"/>
                    <a:pt x="468" y="882"/>
                  </a:cubicBezTo>
                  <a:cubicBezTo>
                    <a:pt x="751" y="868"/>
                    <a:pt x="978" y="642"/>
                    <a:pt x="992" y="358"/>
                  </a:cubicBezTo>
                  <a:cubicBezTo>
                    <a:pt x="992" y="89"/>
                    <a:pt x="815" y="1"/>
                    <a:pt x="6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8"/>
            <p:cNvSpPr/>
            <p:nvPr/>
          </p:nvSpPr>
          <p:spPr>
            <a:xfrm>
              <a:off x="6673114" y="1574139"/>
              <a:ext cx="67079" cy="47284"/>
            </a:xfrm>
            <a:custGeom>
              <a:avLst/>
              <a:gdLst/>
              <a:ahLst/>
              <a:cxnLst/>
              <a:rect l="l" t="t" r="r" b="b"/>
              <a:pathLst>
                <a:path w="1247" h="879" extrusionOk="0">
                  <a:moveTo>
                    <a:pt x="538" y="0"/>
                  </a:moveTo>
                  <a:cubicBezTo>
                    <a:pt x="0" y="524"/>
                    <a:pt x="538" y="708"/>
                    <a:pt x="708" y="878"/>
                  </a:cubicBezTo>
                  <a:cubicBezTo>
                    <a:pt x="992" y="864"/>
                    <a:pt x="1232" y="638"/>
                    <a:pt x="1247" y="354"/>
                  </a:cubicBezTo>
                  <a:cubicBezTo>
                    <a:pt x="1048" y="156"/>
                    <a:pt x="807" y="43"/>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8"/>
            <p:cNvSpPr/>
            <p:nvPr/>
          </p:nvSpPr>
          <p:spPr>
            <a:xfrm>
              <a:off x="6791937" y="1574139"/>
              <a:ext cx="52663" cy="49328"/>
            </a:xfrm>
            <a:custGeom>
              <a:avLst/>
              <a:gdLst/>
              <a:ahLst/>
              <a:cxnLst/>
              <a:rect l="l" t="t" r="r" b="b"/>
              <a:pathLst>
                <a:path w="979" h="917" extrusionOk="0">
                  <a:moveTo>
                    <a:pt x="270" y="0"/>
                  </a:moveTo>
                  <a:cubicBezTo>
                    <a:pt x="1" y="227"/>
                    <a:pt x="1" y="652"/>
                    <a:pt x="270" y="878"/>
                  </a:cubicBezTo>
                  <a:cubicBezTo>
                    <a:pt x="347" y="905"/>
                    <a:pt x="413" y="916"/>
                    <a:pt x="470" y="916"/>
                  </a:cubicBezTo>
                  <a:cubicBezTo>
                    <a:pt x="812" y="916"/>
                    <a:pt x="832" y="500"/>
                    <a:pt x="978" y="354"/>
                  </a:cubicBezTo>
                  <a:cubicBezTo>
                    <a:pt x="780" y="156"/>
                    <a:pt x="539" y="43"/>
                    <a:pt x="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8"/>
            <p:cNvSpPr/>
            <p:nvPr/>
          </p:nvSpPr>
          <p:spPr>
            <a:xfrm>
              <a:off x="6387378" y="1655901"/>
              <a:ext cx="95267" cy="51587"/>
            </a:xfrm>
            <a:custGeom>
              <a:avLst/>
              <a:gdLst/>
              <a:ahLst/>
              <a:cxnLst/>
              <a:rect l="l" t="t" r="r" b="b"/>
              <a:pathLst>
                <a:path w="1771" h="959" extrusionOk="0">
                  <a:moveTo>
                    <a:pt x="1239" y="0"/>
                  </a:moveTo>
                  <a:cubicBezTo>
                    <a:pt x="1173" y="0"/>
                    <a:pt x="1112" y="21"/>
                    <a:pt x="1063" y="67"/>
                  </a:cubicBezTo>
                  <a:cubicBezTo>
                    <a:pt x="0" y="959"/>
                    <a:pt x="1063" y="605"/>
                    <a:pt x="1063" y="959"/>
                  </a:cubicBezTo>
                  <a:cubicBezTo>
                    <a:pt x="1332" y="817"/>
                    <a:pt x="1572" y="633"/>
                    <a:pt x="1771" y="421"/>
                  </a:cubicBezTo>
                  <a:cubicBezTo>
                    <a:pt x="1646" y="161"/>
                    <a:pt x="1422"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8"/>
            <p:cNvSpPr/>
            <p:nvPr/>
          </p:nvSpPr>
          <p:spPr>
            <a:xfrm>
              <a:off x="6530622" y="1655739"/>
              <a:ext cx="57181" cy="51748"/>
            </a:xfrm>
            <a:custGeom>
              <a:avLst/>
              <a:gdLst/>
              <a:ahLst/>
              <a:cxnLst/>
              <a:rect l="l" t="t" r="r" b="b"/>
              <a:pathLst>
                <a:path w="1063" h="962" extrusionOk="0">
                  <a:moveTo>
                    <a:pt x="446" y="1"/>
                  </a:moveTo>
                  <a:cubicBezTo>
                    <a:pt x="242" y="1"/>
                    <a:pt x="93" y="153"/>
                    <a:pt x="0" y="254"/>
                  </a:cubicBezTo>
                  <a:cubicBezTo>
                    <a:pt x="0" y="608"/>
                    <a:pt x="170" y="962"/>
                    <a:pt x="524" y="962"/>
                  </a:cubicBezTo>
                  <a:cubicBezTo>
                    <a:pt x="808" y="934"/>
                    <a:pt x="1048" y="707"/>
                    <a:pt x="1063" y="424"/>
                  </a:cubicBezTo>
                  <a:cubicBezTo>
                    <a:pt x="819" y="104"/>
                    <a:pt x="614" y="1"/>
                    <a:pt x="4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8"/>
            <p:cNvSpPr/>
            <p:nvPr/>
          </p:nvSpPr>
          <p:spPr>
            <a:xfrm>
              <a:off x="6628898" y="1650306"/>
              <a:ext cx="54169" cy="57181"/>
            </a:xfrm>
            <a:custGeom>
              <a:avLst/>
              <a:gdLst/>
              <a:ahLst/>
              <a:cxnLst/>
              <a:rect l="l" t="t" r="r" b="b"/>
              <a:pathLst>
                <a:path w="1007" h="1063" extrusionOk="0">
                  <a:moveTo>
                    <a:pt x="652" y="1"/>
                  </a:moveTo>
                  <a:cubicBezTo>
                    <a:pt x="468" y="1"/>
                    <a:pt x="298" y="171"/>
                    <a:pt x="114" y="355"/>
                  </a:cubicBezTo>
                  <a:cubicBezTo>
                    <a:pt x="0" y="638"/>
                    <a:pt x="170" y="978"/>
                    <a:pt x="468" y="1063"/>
                  </a:cubicBezTo>
                  <a:cubicBezTo>
                    <a:pt x="751" y="1035"/>
                    <a:pt x="992" y="808"/>
                    <a:pt x="1006" y="525"/>
                  </a:cubicBezTo>
                  <a:cubicBezTo>
                    <a:pt x="1006" y="355"/>
                    <a:pt x="822" y="1"/>
                    <a:pt x="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8"/>
            <p:cNvSpPr/>
            <p:nvPr/>
          </p:nvSpPr>
          <p:spPr>
            <a:xfrm>
              <a:off x="6747022" y="1637450"/>
              <a:ext cx="38139" cy="41205"/>
            </a:xfrm>
            <a:custGeom>
              <a:avLst/>
              <a:gdLst/>
              <a:ahLst/>
              <a:cxnLst/>
              <a:rect l="l" t="t" r="r" b="b"/>
              <a:pathLst>
                <a:path w="709" h="766" extrusionOk="0">
                  <a:moveTo>
                    <a:pt x="382" y="1"/>
                  </a:moveTo>
                  <a:cubicBezTo>
                    <a:pt x="313" y="1"/>
                    <a:pt x="242" y="27"/>
                    <a:pt x="170" y="27"/>
                  </a:cubicBezTo>
                  <a:cubicBezTo>
                    <a:pt x="71" y="126"/>
                    <a:pt x="14" y="254"/>
                    <a:pt x="0" y="381"/>
                  </a:cubicBezTo>
                  <a:cubicBezTo>
                    <a:pt x="101" y="701"/>
                    <a:pt x="207" y="766"/>
                    <a:pt x="312" y="766"/>
                  </a:cubicBezTo>
                  <a:cubicBezTo>
                    <a:pt x="384" y="766"/>
                    <a:pt x="455" y="735"/>
                    <a:pt x="524" y="735"/>
                  </a:cubicBezTo>
                  <a:cubicBezTo>
                    <a:pt x="623" y="636"/>
                    <a:pt x="680" y="509"/>
                    <a:pt x="708" y="381"/>
                  </a:cubicBezTo>
                  <a:cubicBezTo>
                    <a:pt x="597" y="63"/>
                    <a:pt x="490"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8"/>
            <p:cNvSpPr/>
            <p:nvPr/>
          </p:nvSpPr>
          <p:spPr>
            <a:xfrm>
              <a:off x="6483986" y="1743525"/>
              <a:ext cx="46692" cy="42604"/>
            </a:xfrm>
            <a:custGeom>
              <a:avLst/>
              <a:gdLst/>
              <a:ahLst/>
              <a:cxnLst/>
              <a:rect l="l" t="t" r="r" b="b"/>
              <a:pathLst>
                <a:path w="868" h="792" extrusionOk="0">
                  <a:moveTo>
                    <a:pt x="536" y="1"/>
                  </a:moveTo>
                  <a:cubicBezTo>
                    <a:pt x="240" y="1"/>
                    <a:pt x="0" y="442"/>
                    <a:pt x="159" y="746"/>
                  </a:cubicBezTo>
                  <a:cubicBezTo>
                    <a:pt x="225" y="778"/>
                    <a:pt x="284" y="791"/>
                    <a:pt x="338" y="791"/>
                  </a:cubicBezTo>
                  <a:cubicBezTo>
                    <a:pt x="577" y="791"/>
                    <a:pt x="717" y="531"/>
                    <a:pt x="867" y="392"/>
                  </a:cubicBezTo>
                  <a:cubicBezTo>
                    <a:pt x="839" y="251"/>
                    <a:pt x="782" y="123"/>
                    <a:pt x="683" y="38"/>
                  </a:cubicBezTo>
                  <a:cubicBezTo>
                    <a:pt x="634" y="13"/>
                    <a:pt x="584" y="1"/>
                    <a:pt x="5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8"/>
            <p:cNvSpPr/>
            <p:nvPr/>
          </p:nvSpPr>
          <p:spPr>
            <a:xfrm>
              <a:off x="6589039" y="1743525"/>
              <a:ext cx="45993" cy="42604"/>
            </a:xfrm>
            <a:custGeom>
              <a:avLst/>
              <a:gdLst/>
              <a:ahLst/>
              <a:cxnLst/>
              <a:rect l="l" t="t" r="r" b="b"/>
              <a:pathLst>
                <a:path w="855" h="792" extrusionOk="0">
                  <a:moveTo>
                    <a:pt x="538" y="1"/>
                  </a:moveTo>
                  <a:cubicBezTo>
                    <a:pt x="242" y="1"/>
                    <a:pt x="0" y="442"/>
                    <a:pt x="147" y="746"/>
                  </a:cubicBezTo>
                  <a:cubicBezTo>
                    <a:pt x="212" y="778"/>
                    <a:pt x="272" y="791"/>
                    <a:pt x="327" y="791"/>
                  </a:cubicBezTo>
                  <a:cubicBezTo>
                    <a:pt x="568" y="791"/>
                    <a:pt x="716" y="531"/>
                    <a:pt x="855" y="392"/>
                  </a:cubicBezTo>
                  <a:cubicBezTo>
                    <a:pt x="841" y="251"/>
                    <a:pt x="784" y="123"/>
                    <a:pt x="685" y="38"/>
                  </a:cubicBezTo>
                  <a:cubicBezTo>
                    <a:pt x="635" y="13"/>
                    <a:pt x="586"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 name="Google Shape;735;p8"/>
          <p:cNvGrpSpPr/>
          <p:nvPr/>
        </p:nvGrpSpPr>
        <p:grpSpPr>
          <a:xfrm>
            <a:off x="785585" y="4195130"/>
            <a:ext cx="1136872" cy="2135878"/>
            <a:chOff x="790885" y="3651155"/>
            <a:chExt cx="1136872" cy="2135878"/>
          </a:xfrm>
        </p:grpSpPr>
        <p:sp>
          <p:nvSpPr>
            <p:cNvPr id="736" name="Google Shape;736;p8"/>
            <p:cNvSpPr/>
            <p:nvPr/>
          </p:nvSpPr>
          <p:spPr>
            <a:xfrm>
              <a:off x="790885" y="3802791"/>
              <a:ext cx="154707" cy="1930129"/>
            </a:xfrm>
            <a:custGeom>
              <a:avLst/>
              <a:gdLst/>
              <a:ahLst/>
              <a:cxnLst/>
              <a:rect l="l" t="t" r="r" b="b"/>
              <a:pathLst>
                <a:path w="2876" h="35881" extrusionOk="0">
                  <a:moveTo>
                    <a:pt x="680" y="1"/>
                  </a:moveTo>
                  <a:cubicBezTo>
                    <a:pt x="624" y="935"/>
                    <a:pt x="71" y="1800"/>
                    <a:pt x="213" y="2749"/>
                  </a:cubicBezTo>
                  <a:cubicBezTo>
                    <a:pt x="397" y="3839"/>
                    <a:pt x="553" y="4236"/>
                    <a:pt x="284" y="5341"/>
                  </a:cubicBezTo>
                  <a:cubicBezTo>
                    <a:pt x="0" y="6559"/>
                    <a:pt x="255" y="7862"/>
                    <a:pt x="425" y="9095"/>
                  </a:cubicBezTo>
                  <a:cubicBezTo>
                    <a:pt x="581" y="10242"/>
                    <a:pt x="128" y="10950"/>
                    <a:pt x="100" y="12027"/>
                  </a:cubicBezTo>
                  <a:cubicBezTo>
                    <a:pt x="57" y="13132"/>
                    <a:pt x="340" y="14194"/>
                    <a:pt x="284" y="15341"/>
                  </a:cubicBezTo>
                  <a:cubicBezTo>
                    <a:pt x="241" y="16446"/>
                    <a:pt x="723" y="17353"/>
                    <a:pt x="666" y="18458"/>
                  </a:cubicBezTo>
                  <a:cubicBezTo>
                    <a:pt x="553" y="20936"/>
                    <a:pt x="355" y="23189"/>
                    <a:pt x="496" y="25682"/>
                  </a:cubicBezTo>
                  <a:cubicBezTo>
                    <a:pt x="567" y="26942"/>
                    <a:pt x="694" y="28316"/>
                    <a:pt x="553" y="29577"/>
                  </a:cubicBezTo>
                  <a:cubicBezTo>
                    <a:pt x="454" y="30597"/>
                    <a:pt x="142" y="31433"/>
                    <a:pt x="170" y="32509"/>
                  </a:cubicBezTo>
                  <a:cubicBezTo>
                    <a:pt x="213" y="33642"/>
                    <a:pt x="128" y="34776"/>
                    <a:pt x="355" y="35880"/>
                  </a:cubicBezTo>
                  <a:lnTo>
                    <a:pt x="2508" y="35880"/>
                  </a:lnTo>
                  <a:cubicBezTo>
                    <a:pt x="2267" y="34776"/>
                    <a:pt x="2366" y="33642"/>
                    <a:pt x="2323" y="32509"/>
                  </a:cubicBezTo>
                  <a:cubicBezTo>
                    <a:pt x="2295" y="31447"/>
                    <a:pt x="2593" y="30597"/>
                    <a:pt x="2706" y="29577"/>
                  </a:cubicBezTo>
                  <a:cubicBezTo>
                    <a:pt x="2833" y="28316"/>
                    <a:pt x="2706" y="26942"/>
                    <a:pt x="2635" y="25682"/>
                  </a:cubicBezTo>
                  <a:cubicBezTo>
                    <a:pt x="2508" y="23189"/>
                    <a:pt x="2706" y="20922"/>
                    <a:pt x="2819" y="18458"/>
                  </a:cubicBezTo>
                  <a:cubicBezTo>
                    <a:pt x="2876" y="17353"/>
                    <a:pt x="2380" y="16446"/>
                    <a:pt x="2437" y="15341"/>
                  </a:cubicBezTo>
                  <a:cubicBezTo>
                    <a:pt x="2479" y="14194"/>
                    <a:pt x="2210" y="13132"/>
                    <a:pt x="2238" y="12027"/>
                  </a:cubicBezTo>
                  <a:cubicBezTo>
                    <a:pt x="2281" y="10950"/>
                    <a:pt x="2720" y="10242"/>
                    <a:pt x="2578" y="9095"/>
                  </a:cubicBezTo>
                  <a:cubicBezTo>
                    <a:pt x="2408" y="7862"/>
                    <a:pt x="2139" y="6559"/>
                    <a:pt x="2437" y="5341"/>
                  </a:cubicBezTo>
                  <a:cubicBezTo>
                    <a:pt x="2692" y="4236"/>
                    <a:pt x="2550" y="3839"/>
                    <a:pt x="2366" y="2749"/>
                  </a:cubicBezTo>
                  <a:cubicBezTo>
                    <a:pt x="2210" y="1800"/>
                    <a:pt x="2777" y="935"/>
                    <a:pt x="28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8"/>
            <p:cNvSpPr/>
            <p:nvPr/>
          </p:nvSpPr>
          <p:spPr>
            <a:xfrm>
              <a:off x="1122343" y="3681655"/>
              <a:ext cx="155460" cy="1930129"/>
            </a:xfrm>
            <a:custGeom>
              <a:avLst/>
              <a:gdLst/>
              <a:ahLst/>
              <a:cxnLst/>
              <a:rect l="l" t="t" r="r" b="b"/>
              <a:pathLst>
                <a:path w="2890" h="35881" extrusionOk="0">
                  <a:moveTo>
                    <a:pt x="57" y="0"/>
                  </a:moveTo>
                  <a:cubicBezTo>
                    <a:pt x="99" y="935"/>
                    <a:pt x="666" y="1785"/>
                    <a:pt x="510" y="2748"/>
                  </a:cubicBezTo>
                  <a:cubicBezTo>
                    <a:pt x="326" y="3839"/>
                    <a:pt x="170" y="4222"/>
                    <a:pt x="439" y="5341"/>
                  </a:cubicBezTo>
                  <a:cubicBezTo>
                    <a:pt x="737" y="6559"/>
                    <a:pt x="468" y="7848"/>
                    <a:pt x="298" y="9094"/>
                  </a:cubicBezTo>
                  <a:cubicBezTo>
                    <a:pt x="156" y="10227"/>
                    <a:pt x="595" y="10950"/>
                    <a:pt x="638" y="12012"/>
                  </a:cubicBezTo>
                  <a:cubicBezTo>
                    <a:pt x="666" y="13117"/>
                    <a:pt x="383" y="14194"/>
                    <a:pt x="439" y="15341"/>
                  </a:cubicBezTo>
                  <a:cubicBezTo>
                    <a:pt x="496" y="16446"/>
                    <a:pt x="0" y="17352"/>
                    <a:pt x="57" y="18443"/>
                  </a:cubicBezTo>
                  <a:cubicBezTo>
                    <a:pt x="170" y="20922"/>
                    <a:pt x="368" y="23188"/>
                    <a:pt x="241" y="25667"/>
                  </a:cubicBezTo>
                  <a:cubicBezTo>
                    <a:pt x="156" y="26942"/>
                    <a:pt x="43" y="28302"/>
                    <a:pt x="170" y="29563"/>
                  </a:cubicBezTo>
                  <a:cubicBezTo>
                    <a:pt x="283" y="30597"/>
                    <a:pt x="581" y="31432"/>
                    <a:pt x="553" y="32495"/>
                  </a:cubicBezTo>
                  <a:cubicBezTo>
                    <a:pt x="510" y="33642"/>
                    <a:pt x="595" y="34775"/>
                    <a:pt x="368" y="35880"/>
                  </a:cubicBezTo>
                  <a:lnTo>
                    <a:pt x="2536" y="35880"/>
                  </a:lnTo>
                  <a:cubicBezTo>
                    <a:pt x="2748" y="34775"/>
                    <a:pt x="2663" y="33642"/>
                    <a:pt x="2706" y="32495"/>
                  </a:cubicBezTo>
                  <a:cubicBezTo>
                    <a:pt x="2748" y="31418"/>
                    <a:pt x="2437" y="30597"/>
                    <a:pt x="2323" y="29563"/>
                  </a:cubicBezTo>
                  <a:cubicBezTo>
                    <a:pt x="2196" y="28302"/>
                    <a:pt x="2323" y="26942"/>
                    <a:pt x="2394" y="25667"/>
                  </a:cubicBezTo>
                  <a:cubicBezTo>
                    <a:pt x="2536" y="23188"/>
                    <a:pt x="2323" y="20922"/>
                    <a:pt x="2210" y="18443"/>
                  </a:cubicBezTo>
                  <a:cubicBezTo>
                    <a:pt x="2167" y="17352"/>
                    <a:pt x="2649" y="16446"/>
                    <a:pt x="2592" y="15341"/>
                  </a:cubicBezTo>
                  <a:cubicBezTo>
                    <a:pt x="2550" y="14194"/>
                    <a:pt x="2819" y="13117"/>
                    <a:pt x="2791" y="12012"/>
                  </a:cubicBezTo>
                  <a:cubicBezTo>
                    <a:pt x="2748" y="10950"/>
                    <a:pt x="2309" y="10227"/>
                    <a:pt x="2451" y="9094"/>
                  </a:cubicBezTo>
                  <a:cubicBezTo>
                    <a:pt x="2621" y="7862"/>
                    <a:pt x="2890" y="6559"/>
                    <a:pt x="2592" y="5341"/>
                  </a:cubicBezTo>
                  <a:cubicBezTo>
                    <a:pt x="2337" y="4222"/>
                    <a:pt x="2479" y="3839"/>
                    <a:pt x="2663" y="2748"/>
                  </a:cubicBezTo>
                  <a:cubicBezTo>
                    <a:pt x="2819" y="1785"/>
                    <a:pt x="2252" y="935"/>
                    <a:pt x="22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8"/>
            <p:cNvSpPr/>
            <p:nvPr/>
          </p:nvSpPr>
          <p:spPr>
            <a:xfrm>
              <a:off x="1451488" y="3856904"/>
              <a:ext cx="154707" cy="1930129"/>
            </a:xfrm>
            <a:custGeom>
              <a:avLst/>
              <a:gdLst/>
              <a:ahLst/>
              <a:cxnLst/>
              <a:rect l="l" t="t" r="r" b="b"/>
              <a:pathLst>
                <a:path w="2876" h="35881" extrusionOk="0">
                  <a:moveTo>
                    <a:pt x="369" y="0"/>
                  </a:moveTo>
                  <a:cubicBezTo>
                    <a:pt x="595" y="1105"/>
                    <a:pt x="510" y="2224"/>
                    <a:pt x="553" y="3372"/>
                  </a:cubicBezTo>
                  <a:cubicBezTo>
                    <a:pt x="581" y="4448"/>
                    <a:pt x="270" y="5270"/>
                    <a:pt x="170" y="6304"/>
                  </a:cubicBezTo>
                  <a:cubicBezTo>
                    <a:pt x="43" y="7564"/>
                    <a:pt x="156" y="8938"/>
                    <a:pt x="227" y="10199"/>
                  </a:cubicBezTo>
                  <a:cubicBezTo>
                    <a:pt x="369" y="12692"/>
                    <a:pt x="170" y="14959"/>
                    <a:pt x="57" y="17423"/>
                  </a:cubicBezTo>
                  <a:cubicBezTo>
                    <a:pt x="0" y="18528"/>
                    <a:pt x="482" y="19435"/>
                    <a:pt x="440" y="20525"/>
                  </a:cubicBezTo>
                  <a:cubicBezTo>
                    <a:pt x="383" y="21673"/>
                    <a:pt x="666" y="22749"/>
                    <a:pt x="624" y="23854"/>
                  </a:cubicBezTo>
                  <a:cubicBezTo>
                    <a:pt x="595" y="24916"/>
                    <a:pt x="142" y="25639"/>
                    <a:pt x="298" y="26786"/>
                  </a:cubicBezTo>
                  <a:cubicBezTo>
                    <a:pt x="468" y="28019"/>
                    <a:pt x="723" y="29308"/>
                    <a:pt x="440" y="30540"/>
                  </a:cubicBezTo>
                  <a:cubicBezTo>
                    <a:pt x="170" y="31645"/>
                    <a:pt x="326" y="32041"/>
                    <a:pt x="510" y="33118"/>
                  </a:cubicBezTo>
                  <a:cubicBezTo>
                    <a:pt x="666" y="34081"/>
                    <a:pt x="100" y="34945"/>
                    <a:pt x="43" y="35880"/>
                  </a:cubicBezTo>
                  <a:lnTo>
                    <a:pt x="2196" y="35880"/>
                  </a:lnTo>
                  <a:cubicBezTo>
                    <a:pt x="2253" y="34945"/>
                    <a:pt x="2805" y="34081"/>
                    <a:pt x="2649" y="33132"/>
                  </a:cubicBezTo>
                  <a:cubicBezTo>
                    <a:pt x="2479" y="32041"/>
                    <a:pt x="2323" y="31645"/>
                    <a:pt x="2593" y="30540"/>
                  </a:cubicBezTo>
                  <a:cubicBezTo>
                    <a:pt x="2876" y="29308"/>
                    <a:pt x="2607" y="28019"/>
                    <a:pt x="2451" y="26786"/>
                  </a:cubicBezTo>
                  <a:cubicBezTo>
                    <a:pt x="2295" y="25639"/>
                    <a:pt x="2748" y="24931"/>
                    <a:pt x="2777" y="23854"/>
                  </a:cubicBezTo>
                  <a:cubicBezTo>
                    <a:pt x="2819" y="22749"/>
                    <a:pt x="2536" y="21673"/>
                    <a:pt x="2578" y="20525"/>
                  </a:cubicBezTo>
                  <a:cubicBezTo>
                    <a:pt x="2635" y="19435"/>
                    <a:pt x="2154" y="18528"/>
                    <a:pt x="2196" y="17423"/>
                  </a:cubicBezTo>
                  <a:cubicBezTo>
                    <a:pt x="2309" y="14944"/>
                    <a:pt x="2522" y="12692"/>
                    <a:pt x="2380" y="10199"/>
                  </a:cubicBezTo>
                  <a:cubicBezTo>
                    <a:pt x="2309" y="8924"/>
                    <a:pt x="2182" y="7564"/>
                    <a:pt x="2323" y="6304"/>
                  </a:cubicBezTo>
                  <a:cubicBezTo>
                    <a:pt x="2423" y="5270"/>
                    <a:pt x="2734" y="4448"/>
                    <a:pt x="2692" y="3372"/>
                  </a:cubicBezTo>
                  <a:cubicBezTo>
                    <a:pt x="2663" y="2224"/>
                    <a:pt x="2748" y="1105"/>
                    <a:pt x="25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8"/>
            <p:cNvSpPr/>
            <p:nvPr/>
          </p:nvSpPr>
          <p:spPr>
            <a:xfrm>
              <a:off x="1773049" y="3651155"/>
              <a:ext cx="154707" cy="1930129"/>
            </a:xfrm>
            <a:custGeom>
              <a:avLst/>
              <a:gdLst/>
              <a:ahLst/>
              <a:cxnLst/>
              <a:rect l="l" t="t" r="r" b="b"/>
              <a:pathLst>
                <a:path w="2876" h="35881" extrusionOk="0">
                  <a:moveTo>
                    <a:pt x="43" y="1"/>
                  </a:moveTo>
                  <a:cubicBezTo>
                    <a:pt x="99" y="936"/>
                    <a:pt x="652" y="1786"/>
                    <a:pt x="510" y="2749"/>
                  </a:cubicBezTo>
                  <a:cubicBezTo>
                    <a:pt x="326" y="3839"/>
                    <a:pt x="170" y="4236"/>
                    <a:pt x="439" y="5341"/>
                  </a:cubicBezTo>
                  <a:cubicBezTo>
                    <a:pt x="722" y="6559"/>
                    <a:pt x="468" y="7848"/>
                    <a:pt x="298" y="9095"/>
                  </a:cubicBezTo>
                  <a:cubicBezTo>
                    <a:pt x="142" y="10228"/>
                    <a:pt x="595" y="10950"/>
                    <a:pt x="623" y="12013"/>
                  </a:cubicBezTo>
                  <a:cubicBezTo>
                    <a:pt x="666" y="13118"/>
                    <a:pt x="383" y="14194"/>
                    <a:pt x="439" y="15341"/>
                  </a:cubicBezTo>
                  <a:cubicBezTo>
                    <a:pt x="482" y="16446"/>
                    <a:pt x="0" y="17353"/>
                    <a:pt x="57" y="18458"/>
                  </a:cubicBezTo>
                  <a:cubicBezTo>
                    <a:pt x="170" y="20922"/>
                    <a:pt x="368" y="23189"/>
                    <a:pt x="227" y="25682"/>
                  </a:cubicBezTo>
                  <a:cubicBezTo>
                    <a:pt x="156" y="26943"/>
                    <a:pt x="43" y="28302"/>
                    <a:pt x="170" y="29577"/>
                  </a:cubicBezTo>
                  <a:cubicBezTo>
                    <a:pt x="269" y="30597"/>
                    <a:pt x="581" y="31433"/>
                    <a:pt x="552" y="32495"/>
                  </a:cubicBezTo>
                  <a:cubicBezTo>
                    <a:pt x="510" y="33643"/>
                    <a:pt x="595" y="34776"/>
                    <a:pt x="368" y="35881"/>
                  </a:cubicBezTo>
                  <a:lnTo>
                    <a:pt x="2521" y="35881"/>
                  </a:lnTo>
                  <a:cubicBezTo>
                    <a:pt x="2748" y="34776"/>
                    <a:pt x="2663" y="33643"/>
                    <a:pt x="2691" y="32495"/>
                  </a:cubicBezTo>
                  <a:cubicBezTo>
                    <a:pt x="2734" y="31433"/>
                    <a:pt x="2422" y="30597"/>
                    <a:pt x="2309" y="29577"/>
                  </a:cubicBezTo>
                  <a:cubicBezTo>
                    <a:pt x="2181" y="28317"/>
                    <a:pt x="2309" y="26943"/>
                    <a:pt x="2380" y="25682"/>
                  </a:cubicBezTo>
                  <a:cubicBezTo>
                    <a:pt x="2521" y="23189"/>
                    <a:pt x="2309" y="20922"/>
                    <a:pt x="2196" y="18444"/>
                  </a:cubicBezTo>
                  <a:cubicBezTo>
                    <a:pt x="2153" y="17353"/>
                    <a:pt x="2635" y="16446"/>
                    <a:pt x="2578" y="15341"/>
                  </a:cubicBezTo>
                  <a:cubicBezTo>
                    <a:pt x="2536" y="14194"/>
                    <a:pt x="2805" y="13118"/>
                    <a:pt x="2776" y="12013"/>
                  </a:cubicBezTo>
                  <a:cubicBezTo>
                    <a:pt x="2748" y="10950"/>
                    <a:pt x="2295" y="10228"/>
                    <a:pt x="2436" y="9095"/>
                  </a:cubicBezTo>
                  <a:cubicBezTo>
                    <a:pt x="2606" y="7862"/>
                    <a:pt x="2876" y="6559"/>
                    <a:pt x="2578" y="5341"/>
                  </a:cubicBezTo>
                  <a:cubicBezTo>
                    <a:pt x="2323" y="4236"/>
                    <a:pt x="2479" y="3839"/>
                    <a:pt x="2649" y="2749"/>
                  </a:cubicBezTo>
                  <a:cubicBezTo>
                    <a:pt x="2805" y="1786"/>
                    <a:pt x="2238" y="936"/>
                    <a:pt x="2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8"/>
          <p:cNvGrpSpPr/>
          <p:nvPr/>
        </p:nvGrpSpPr>
        <p:grpSpPr>
          <a:xfrm>
            <a:off x="-830925" y="-679719"/>
            <a:ext cx="1372354" cy="1353311"/>
            <a:chOff x="0" y="172894"/>
            <a:chExt cx="1372354" cy="1353311"/>
          </a:xfrm>
        </p:grpSpPr>
        <p:sp>
          <p:nvSpPr>
            <p:cNvPr id="741" name="Google Shape;741;p8"/>
            <p:cNvSpPr/>
            <p:nvPr/>
          </p:nvSpPr>
          <p:spPr>
            <a:xfrm>
              <a:off x="0" y="201080"/>
              <a:ext cx="1372354" cy="1325124"/>
            </a:xfrm>
            <a:custGeom>
              <a:avLst/>
              <a:gdLst/>
              <a:ahLst/>
              <a:cxnLst/>
              <a:rect l="l" t="t" r="r" b="b"/>
              <a:pathLst>
                <a:path w="25512" h="24634" fill="none" extrusionOk="0">
                  <a:moveTo>
                    <a:pt x="0" y="24180"/>
                  </a:moveTo>
                  <a:cubicBezTo>
                    <a:pt x="1827" y="24520"/>
                    <a:pt x="3683" y="24634"/>
                    <a:pt x="5539" y="24520"/>
                  </a:cubicBezTo>
                  <a:cubicBezTo>
                    <a:pt x="10185" y="24110"/>
                    <a:pt x="14448" y="22226"/>
                    <a:pt x="17012" y="18217"/>
                  </a:cubicBezTo>
                  <a:cubicBezTo>
                    <a:pt x="19194" y="14803"/>
                    <a:pt x="19888" y="10710"/>
                    <a:pt x="21191" y="6942"/>
                  </a:cubicBezTo>
                  <a:cubicBezTo>
                    <a:pt x="22168" y="4123"/>
                    <a:pt x="23882" y="2111"/>
                    <a:pt x="25511"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8"/>
            <p:cNvSpPr/>
            <p:nvPr/>
          </p:nvSpPr>
          <p:spPr>
            <a:xfrm>
              <a:off x="0" y="172894"/>
              <a:ext cx="1053849" cy="1152935"/>
            </a:xfrm>
            <a:custGeom>
              <a:avLst/>
              <a:gdLst/>
              <a:ahLst/>
              <a:cxnLst/>
              <a:rect l="l" t="t" r="r" b="b"/>
              <a:pathLst>
                <a:path w="19591" h="21433" fill="none" extrusionOk="0">
                  <a:moveTo>
                    <a:pt x="0" y="19123"/>
                  </a:moveTo>
                  <a:cubicBezTo>
                    <a:pt x="5737" y="21432"/>
                    <a:pt x="12253" y="18259"/>
                    <a:pt x="15638" y="12041"/>
                  </a:cubicBezTo>
                  <a:cubicBezTo>
                    <a:pt x="17749" y="8188"/>
                    <a:pt x="17607" y="3698"/>
                    <a:pt x="19590"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8"/>
            <p:cNvSpPr/>
            <p:nvPr/>
          </p:nvSpPr>
          <p:spPr>
            <a:xfrm>
              <a:off x="15223" y="175207"/>
              <a:ext cx="813074" cy="790965"/>
            </a:xfrm>
            <a:custGeom>
              <a:avLst/>
              <a:gdLst/>
              <a:ahLst/>
              <a:cxnLst/>
              <a:rect l="l" t="t" r="r" b="b"/>
              <a:pathLst>
                <a:path w="15115" h="14704" fill="none" extrusionOk="0">
                  <a:moveTo>
                    <a:pt x="0" y="13457"/>
                  </a:moveTo>
                  <a:cubicBezTo>
                    <a:pt x="4817" y="14703"/>
                    <a:pt x="10228" y="13060"/>
                    <a:pt x="12891" y="8443"/>
                  </a:cubicBezTo>
                  <a:cubicBezTo>
                    <a:pt x="13585" y="7239"/>
                    <a:pt x="15114" y="3074"/>
                    <a:pt x="15030"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8"/>
            <p:cNvSpPr/>
            <p:nvPr/>
          </p:nvSpPr>
          <p:spPr>
            <a:xfrm>
              <a:off x="57126" y="196508"/>
              <a:ext cx="566220" cy="541852"/>
            </a:xfrm>
            <a:custGeom>
              <a:avLst/>
              <a:gdLst/>
              <a:ahLst/>
              <a:cxnLst/>
              <a:rect l="l" t="t" r="r" b="b"/>
              <a:pathLst>
                <a:path w="10526" h="10073" fill="none" extrusionOk="0">
                  <a:moveTo>
                    <a:pt x="9038" y="1"/>
                  </a:moveTo>
                  <a:cubicBezTo>
                    <a:pt x="10525" y="2480"/>
                    <a:pt x="9576" y="5058"/>
                    <a:pt x="8358" y="6871"/>
                  </a:cubicBezTo>
                  <a:cubicBezTo>
                    <a:pt x="6205" y="10072"/>
                    <a:pt x="2989" y="10015"/>
                    <a:pt x="1" y="8769"/>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8"/>
            <p:cNvSpPr/>
            <p:nvPr/>
          </p:nvSpPr>
          <p:spPr>
            <a:xfrm>
              <a:off x="71595" y="186610"/>
              <a:ext cx="372674" cy="387898"/>
            </a:xfrm>
            <a:custGeom>
              <a:avLst/>
              <a:gdLst/>
              <a:ahLst/>
              <a:cxnLst/>
              <a:rect l="l" t="t" r="r" b="b"/>
              <a:pathLst>
                <a:path w="6928" h="7211" fill="none" extrusionOk="0">
                  <a:moveTo>
                    <a:pt x="1" y="6063"/>
                  </a:moveTo>
                  <a:cubicBezTo>
                    <a:pt x="2295" y="7211"/>
                    <a:pt x="5737" y="6956"/>
                    <a:pt x="6347" y="4477"/>
                  </a:cubicBezTo>
                  <a:cubicBezTo>
                    <a:pt x="6927" y="2097"/>
                    <a:pt x="5525" y="511"/>
                    <a:pt x="3556"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8"/>
            <p:cNvSpPr/>
            <p:nvPr/>
          </p:nvSpPr>
          <p:spPr>
            <a:xfrm>
              <a:off x="79234" y="201080"/>
              <a:ext cx="246908" cy="235504"/>
            </a:xfrm>
            <a:custGeom>
              <a:avLst/>
              <a:gdLst/>
              <a:ahLst/>
              <a:cxnLst/>
              <a:rect l="l" t="t" r="r" b="b"/>
              <a:pathLst>
                <a:path w="4590" h="4378" fill="none" extrusionOk="0">
                  <a:moveTo>
                    <a:pt x="0" y="3145"/>
                  </a:moveTo>
                  <a:cubicBezTo>
                    <a:pt x="1403" y="4364"/>
                    <a:pt x="2904" y="4378"/>
                    <a:pt x="3258" y="4137"/>
                  </a:cubicBezTo>
                  <a:cubicBezTo>
                    <a:pt x="4590" y="3174"/>
                    <a:pt x="3173" y="482"/>
                    <a:pt x="1318"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7" name="Google Shape;747;p8"/>
          <p:cNvSpPr/>
          <p:nvPr/>
        </p:nvSpPr>
        <p:spPr>
          <a:xfrm>
            <a:off x="5702075" y="-394628"/>
            <a:ext cx="1171170" cy="930556"/>
          </a:xfrm>
          <a:custGeom>
            <a:avLst/>
            <a:gdLst/>
            <a:ahLst/>
            <a:cxnLst/>
            <a:rect l="l" t="t" r="r" b="b"/>
            <a:pathLst>
              <a:path w="21772" h="17299" extrusionOk="0">
                <a:moveTo>
                  <a:pt x="10011" y="3837"/>
                </a:moveTo>
                <a:cubicBezTo>
                  <a:pt x="11583" y="3837"/>
                  <a:pt x="13069" y="4326"/>
                  <a:pt x="14547" y="4816"/>
                </a:cubicBezTo>
                <a:lnTo>
                  <a:pt x="14533" y="4816"/>
                </a:lnTo>
                <a:cubicBezTo>
                  <a:pt x="15723" y="5198"/>
                  <a:pt x="16956" y="5425"/>
                  <a:pt x="17508" y="6544"/>
                </a:cubicBezTo>
                <a:cubicBezTo>
                  <a:pt x="18131" y="8045"/>
                  <a:pt x="16346" y="8952"/>
                  <a:pt x="15171" y="9122"/>
                </a:cubicBezTo>
                <a:cubicBezTo>
                  <a:pt x="14052" y="9122"/>
                  <a:pt x="12989" y="9518"/>
                  <a:pt x="11984" y="9745"/>
                </a:cubicBezTo>
                <a:cubicBezTo>
                  <a:pt x="11360" y="9915"/>
                  <a:pt x="11035" y="10354"/>
                  <a:pt x="10411" y="10538"/>
                </a:cubicBezTo>
                <a:cubicBezTo>
                  <a:pt x="9462" y="11147"/>
                  <a:pt x="8683" y="12394"/>
                  <a:pt x="7847" y="13230"/>
                </a:cubicBezTo>
                <a:cubicBezTo>
                  <a:pt x="7700" y="13381"/>
                  <a:pt x="7528" y="13443"/>
                  <a:pt x="7344" y="13443"/>
                </a:cubicBezTo>
                <a:cubicBezTo>
                  <a:pt x="6837" y="13443"/>
                  <a:pt x="6241" y="12969"/>
                  <a:pt x="5836" y="12564"/>
                </a:cubicBezTo>
                <a:cubicBezTo>
                  <a:pt x="4944" y="11374"/>
                  <a:pt x="4505" y="9915"/>
                  <a:pt x="4589" y="8428"/>
                </a:cubicBezTo>
                <a:cubicBezTo>
                  <a:pt x="4915" y="6303"/>
                  <a:pt x="6204" y="4674"/>
                  <a:pt x="8272" y="4051"/>
                </a:cubicBezTo>
                <a:cubicBezTo>
                  <a:pt x="8865" y="3901"/>
                  <a:pt x="9444" y="3837"/>
                  <a:pt x="10011" y="3837"/>
                </a:cubicBezTo>
                <a:close/>
                <a:moveTo>
                  <a:pt x="10658" y="1"/>
                </a:moveTo>
                <a:cubicBezTo>
                  <a:pt x="10482" y="1"/>
                  <a:pt x="10189" y="136"/>
                  <a:pt x="10011" y="136"/>
                </a:cubicBezTo>
                <a:cubicBezTo>
                  <a:pt x="9986" y="136"/>
                  <a:pt x="9964" y="133"/>
                  <a:pt x="9944" y="127"/>
                </a:cubicBezTo>
                <a:cubicBezTo>
                  <a:pt x="9637" y="93"/>
                  <a:pt x="9334" y="76"/>
                  <a:pt x="9034" y="76"/>
                </a:cubicBezTo>
                <a:cubicBezTo>
                  <a:pt x="5999" y="76"/>
                  <a:pt x="3363" y="1796"/>
                  <a:pt x="1841" y="4348"/>
                </a:cubicBezTo>
                <a:cubicBezTo>
                  <a:pt x="0" y="7663"/>
                  <a:pt x="128" y="11247"/>
                  <a:pt x="2266" y="14363"/>
                </a:cubicBezTo>
                <a:cubicBezTo>
                  <a:pt x="2521" y="14604"/>
                  <a:pt x="2748" y="14859"/>
                  <a:pt x="2932" y="15156"/>
                </a:cubicBezTo>
                <a:cubicBezTo>
                  <a:pt x="3839" y="15822"/>
                  <a:pt x="4674" y="16658"/>
                  <a:pt x="5737" y="16828"/>
                </a:cubicBezTo>
                <a:cubicBezTo>
                  <a:pt x="6355" y="17154"/>
                  <a:pt x="6974" y="17299"/>
                  <a:pt x="7578" y="17299"/>
                </a:cubicBezTo>
                <a:cubicBezTo>
                  <a:pt x="9618" y="17299"/>
                  <a:pt x="11480" y="15653"/>
                  <a:pt x="12508" y="13839"/>
                </a:cubicBezTo>
                <a:cubicBezTo>
                  <a:pt x="12564" y="13669"/>
                  <a:pt x="12791" y="13555"/>
                  <a:pt x="13018" y="13442"/>
                </a:cubicBezTo>
                <a:cubicBezTo>
                  <a:pt x="15369" y="13102"/>
                  <a:pt x="17494" y="12861"/>
                  <a:pt x="19279" y="11402"/>
                </a:cubicBezTo>
                <a:cubicBezTo>
                  <a:pt x="20058" y="10751"/>
                  <a:pt x="20695" y="9943"/>
                  <a:pt x="21177" y="9051"/>
                </a:cubicBezTo>
                <a:cubicBezTo>
                  <a:pt x="21743" y="7889"/>
                  <a:pt x="21772" y="6544"/>
                  <a:pt x="21276" y="5354"/>
                </a:cubicBezTo>
                <a:cubicBezTo>
                  <a:pt x="19803" y="1331"/>
                  <a:pt x="14873" y="439"/>
                  <a:pt x="10737" y="14"/>
                </a:cubicBezTo>
                <a:cubicBezTo>
                  <a:pt x="10715" y="5"/>
                  <a:pt x="10688" y="1"/>
                  <a:pt x="106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8" name="Google Shape;748;p8"/>
          <p:cNvGrpSpPr/>
          <p:nvPr/>
        </p:nvGrpSpPr>
        <p:grpSpPr>
          <a:xfrm>
            <a:off x="4383867" y="5143493"/>
            <a:ext cx="833652" cy="906487"/>
            <a:chOff x="2723155" y="3651155"/>
            <a:chExt cx="833652" cy="906487"/>
          </a:xfrm>
        </p:grpSpPr>
        <p:sp>
          <p:nvSpPr>
            <p:cNvPr id="749" name="Google Shape;749;p8"/>
            <p:cNvSpPr/>
            <p:nvPr/>
          </p:nvSpPr>
          <p:spPr>
            <a:xfrm>
              <a:off x="2967741" y="4002677"/>
              <a:ext cx="88435" cy="241582"/>
            </a:xfrm>
            <a:custGeom>
              <a:avLst/>
              <a:gdLst/>
              <a:ahLst/>
              <a:cxnLst/>
              <a:rect l="l" t="t" r="r" b="b"/>
              <a:pathLst>
                <a:path w="1644" h="4491" extrusionOk="0">
                  <a:moveTo>
                    <a:pt x="689" y="0"/>
                  </a:moveTo>
                  <a:cubicBezTo>
                    <a:pt x="495" y="0"/>
                    <a:pt x="320" y="22"/>
                    <a:pt x="242" y="95"/>
                  </a:cubicBezTo>
                  <a:cubicBezTo>
                    <a:pt x="1" y="534"/>
                    <a:pt x="171" y="1101"/>
                    <a:pt x="114" y="1568"/>
                  </a:cubicBezTo>
                  <a:cubicBezTo>
                    <a:pt x="29" y="2021"/>
                    <a:pt x="43" y="2489"/>
                    <a:pt x="142" y="2942"/>
                  </a:cubicBezTo>
                  <a:cubicBezTo>
                    <a:pt x="242" y="3395"/>
                    <a:pt x="171" y="3934"/>
                    <a:pt x="426" y="4359"/>
                  </a:cubicBezTo>
                  <a:cubicBezTo>
                    <a:pt x="426" y="4465"/>
                    <a:pt x="623" y="4490"/>
                    <a:pt x="865" y="4490"/>
                  </a:cubicBezTo>
                  <a:cubicBezTo>
                    <a:pt x="1072" y="4490"/>
                    <a:pt x="1312" y="4472"/>
                    <a:pt x="1488" y="4472"/>
                  </a:cubicBezTo>
                  <a:cubicBezTo>
                    <a:pt x="1488" y="4472"/>
                    <a:pt x="1587" y="4401"/>
                    <a:pt x="1616" y="4316"/>
                  </a:cubicBezTo>
                  <a:cubicBezTo>
                    <a:pt x="1616" y="3863"/>
                    <a:pt x="1516" y="3381"/>
                    <a:pt x="1545" y="2928"/>
                  </a:cubicBezTo>
                  <a:cubicBezTo>
                    <a:pt x="1587" y="2461"/>
                    <a:pt x="1488" y="2007"/>
                    <a:pt x="1446" y="1540"/>
                  </a:cubicBezTo>
                  <a:cubicBezTo>
                    <a:pt x="1417" y="1072"/>
                    <a:pt x="1644" y="477"/>
                    <a:pt x="1446" y="52"/>
                  </a:cubicBezTo>
                  <a:cubicBezTo>
                    <a:pt x="1334" y="52"/>
                    <a:pt x="988" y="0"/>
                    <a:pt x="6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8"/>
            <p:cNvSpPr/>
            <p:nvPr/>
          </p:nvSpPr>
          <p:spPr>
            <a:xfrm>
              <a:off x="2854243" y="3695479"/>
              <a:ext cx="84616" cy="234697"/>
            </a:xfrm>
            <a:custGeom>
              <a:avLst/>
              <a:gdLst/>
              <a:ahLst/>
              <a:cxnLst/>
              <a:rect l="l" t="t" r="r" b="b"/>
              <a:pathLst>
                <a:path w="1573" h="4363" extrusionOk="0">
                  <a:moveTo>
                    <a:pt x="807" y="0"/>
                  </a:moveTo>
                  <a:cubicBezTo>
                    <a:pt x="711" y="0"/>
                    <a:pt x="612" y="43"/>
                    <a:pt x="397" y="126"/>
                  </a:cubicBezTo>
                  <a:cubicBezTo>
                    <a:pt x="269" y="565"/>
                    <a:pt x="85" y="891"/>
                    <a:pt x="43" y="1358"/>
                  </a:cubicBezTo>
                  <a:cubicBezTo>
                    <a:pt x="0" y="1826"/>
                    <a:pt x="198" y="2279"/>
                    <a:pt x="227" y="2746"/>
                  </a:cubicBezTo>
                  <a:cubicBezTo>
                    <a:pt x="269" y="3214"/>
                    <a:pt x="142" y="3837"/>
                    <a:pt x="269" y="4290"/>
                  </a:cubicBezTo>
                  <a:cubicBezTo>
                    <a:pt x="376" y="4342"/>
                    <a:pt x="467" y="4362"/>
                    <a:pt x="548" y="4362"/>
                  </a:cubicBezTo>
                  <a:cubicBezTo>
                    <a:pt x="842" y="4362"/>
                    <a:pt x="1000" y="4092"/>
                    <a:pt x="1289" y="4092"/>
                  </a:cubicBezTo>
                  <a:cubicBezTo>
                    <a:pt x="1289" y="4092"/>
                    <a:pt x="1418" y="4152"/>
                    <a:pt x="1475" y="4152"/>
                  </a:cubicBezTo>
                  <a:cubicBezTo>
                    <a:pt x="1491" y="4152"/>
                    <a:pt x="1502" y="4147"/>
                    <a:pt x="1502" y="4135"/>
                  </a:cubicBezTo>
                  <a:cubicBezTo>
                    <a:pt x="1502" y="3681"/>
                    <a:pt x="1318" y="3200"/>
                    <a:pt x="1332" y="2732"/>
                  </a:cubicBezTo>
                  <a:cubicBezTo>
                    <a:pt x="1346" y="2279"/>
                    <a:pt x="1572" y="1826"/>
                    <a:pt x="1544" y="1358"/>
                  </a:cubicBezTo>
                  <a:cubicBezTo>
                    <a:pt x="1516" y="891"/>
                    <a:pt x="1346" y="579"/>
                    <a:pt x="1218" y="140"/>
                  </a:cubicBezTo>
                  <a:cubicBezTo>
                    <a:pt x="1002" y="46"/>
                    <a:pt x="906" y="0"/>
                    <a:pt x="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8"/>
            <p:cNvSpPr/>
            <p:nvPr/>
          </p:nvSpPr>
          <p:spPr>
            <a:xfrm>
              <a:off x="3165852" y="3975943"/>
              <a:ext cx="84616" cy="235019"/>
            </a:xfrm>
            <a:custGeom>
              <a:avLst/>
              <a:gdLst/>
              <a:ahLst/>
              <a:cxnLst/>
              <a:rect l="l" t="t" r="r" b="b"/>
              <a:pathLst>
                <a:path w="1573" h="4369" extrusionOk="0">
                  <a:moveTo>
                    <a:pt x="815" y="1"/>
                  </a:moveTo>
                  <a:cubicBezTo>
                    <a:pt x="716" y="1"/>
                    <a:pt x="617" y="47"/>
                    <a:pt x="397" y="139"/>
                  </a:cubicBezTo>
                  <a:cubicBezTo>
                    <a:pt x="284" y="578"/>
                    <a:pt x="86" y="904"/>
                    <a:pt x="43" y="1357"/>
                  </a:cubicBezTo>
                  <a:cubicBezTo>
                    <a:pt x="1" y="1824"/>
                    <a:pt x="213" y="2278"/>
                    <a:pt x="241" y="2745"/>
                  </a:cubicBezTo>
                  <a:cubicBezTo>
                    <a:pt x="270" y="3227"/>
                    <a:pt x="156" y="3850"/>
                    <a:pt x="270" y="4289"/>
                  </a:cubicBezTo>
                  <a:cubicBezTo>
                    <a:pt x="385" y="4346"/>
                    <a:pt x="481" y="4369"/>
                    <a:pt x="565" y="4369"/>
                  </a:cubicBezTo>
                  <a:cubicBezTo>
                    <a:pt x="856" y="4369"/>
                    <a:pt x="1007" y="4105"/>
                    <a:pt x="1304" y="4105"/>
                  </a:cubicBezTo>
                  <a:cubicBezTo>
                    <a:pt x="1304" y="4105"/>
                    <a:pt x="1411" y="4159"/>
                    <a:pt x="1468" y="4159"/>
                  </a:cubicBezTo>
                  <a:cubicBezTo>
                    <a:pt x="1488" y="4159"/>
                    <a:pt x="1502" y="4152"/>
                    <a:pt x="1502" y="4133"/>
                  </a:cubicBezTo>
                  <a:cubicBezTo>
                    <a:pt x="1502" y="3694"/>
                    <a:pt x="1332" y="3198"/>
                    <a:pt x="1332" y="2745"/>
                  </a:cubicBezTo>
                  <a:cubicBezTo>
                    <a:pt x="1346" y="2278"/>
                    <a:pt x="1573" y="1824"/>
                    <a:pt x="1545" y="1357"/>
                  </a:cubicBezTo>
                  <a:cubicBezTo>
                    <a:pt x="1530" y="889"/>
                    <a:pt x="1346" y="578"/>
                    <a:pt x="1233" y="139"/>
                  </a:cubicBezTo>
                  <a:cubicBezTo>
                    <a:pt x="1013" y="47"/>
                    <a:pt x="914"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8"/>
            <p:cNvSpPr/>
            <p:nvPr/>
          </p:nvSpPr>
          <p:spPr>
            <a:xfrm>
              <a:off x="3056119" y="3651155"/>
              <a:ext cx="81603" cy="224853"/>
            </a:xfrm>
            <a:custGeom>
              <a:avLst/>
              <a:gdLst/>
              <a:ahLst/>
              <a:cxnLst/>
              <a:rect l="l" t="t" r="r" b="b"/>
              <a:pathLst>
                <a:path w="1517" h="4180" extrusionOk="0">
                  <a:moveTo>
                    <a:pt x="1120" y="1"/>
                  </a:moveTo>
                  <a:cubicBezTo>
                    <a:pt x="922" y="1"/>
                    <a:pt x="624" y="128"/>
                    <a:pt x="426" y="128"/>
                  </a:cubicBezTo>
                  <a:cubicBezTo>
                    <a:pt x="228" y="525"/>
                    <a:pt x="100" y="950"/>
                    <a:pt x="43" y="1403"/>
                  </a:cubicBezTo>
                  <a:cubicBezTo>
                    <a:pt x="1" y="1871"/>
                    <a:pt x="143" y="2310"/>
                    <a:pt x="213" y="2777"/>
                  </a:cubicBezTo>
                  <a:cubicBezTo>
                    <a:pt x="270" y="3245"/>
                    <a:pt x="228" y="3712"/>
                    <a:pt x="355" y="4151"/>
                  </a:cubicBezTo>
                  <a:cubicBezTo>
                    <a:pt x="539" y="4151"/>
                    <a:pt x="893" y="4165"/>
                    <a:pt x="1262" y="4165"/>
                  </a:cubicBezTo>
                  <a:lnTo>
                    <a:pt x="1403" y="4179"/>
                  </a:lnTo>
                  <a:cubicBezTo>
                    <a:pt x="1403" y="3726"/>
                    <a:pt x="1474" y="3273"/>
                    <a:pt x="1517" y="2805"/>
                  </a:cubicBezTo>
                  <a:cubicBezTo>
                    <a:pt x="1517" y="2324"/>
                    <a:pt x="1502" y="1856"/>
                    <a:pt x="1446" y="1389"/>
                  </a:cubicBezTo>
                  <a:cubicBezTo>
                    <a:pt x="1403" y="907"/>
                    <a:pt x="1304" y="440"/>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8"/>
            <p:cNvSpPr/>
            <p:nvPr/>
          </p:nvSpPr>
          <p:spPr>
            <a:xfrm>
              <a:off x="3376174" y="4000149"/>
              <a:ext cx="81549" cy="224799"/>
            </a:xfrm>
            <a:custGeom>
              <a:avLst/>
              <a:gdLst/>
              <a:ahLst/>
              <a:cxnLst/>
              <a:rect l="l" t="t" r="r" b="b"/>
              <a:pathLst>
                <a:path w="1516" h="4179" extrusionOk="0">
                  <a:moveTo>
                    <a:pt x="1105" y="0"/>
                  </a:moveTo>
                  <a:cubicBezTo>
                    <a:pt x="921" y="0"/>
                    <a:pt x="609" y="128"/>
                    <a:pt x="425" y="128"/>
                  </a:cubicBezTo>
                  <a:cubicBezTo>
                    <a:pt x="227" y="524"/>
                    <a:pt x="99" y="964"/>
                    <a:pt x="43" y="1403"/>
                  </a:cubicBezTo>
                  <a:cubicBezTo>
                    <a:pt x="0" y="1870"/>
                    <a:pt x="142" y="2309"/>
                    <a:pt x="198" y="2777"/>
                  </a:cubicBezTo>
                  <a:cubicBezTo>
                    <a:pt x="269" y="3244"/>
                    <a:pt x="227" y="3712"/>
                    <a:pt x="354" y="4151"/>
                  </a:cubicBezTo>
                  <a:cubicBezTo>
                    <a:pt x="538" y="4151"/>
                    <a:pt x="878" y="4165"/>
                    <a:pt x="1261" y="4165"/>
                  </a:cubicBezTo>
                  <a:lnTo>
                    <a:pt x="1388" y="4179"/>
                  </a:lnTo>
                  <a:cubicBezTo>
                    <a:pt x="1388" y="3740"/>
                    <a:pt x="1473" y="3272"/>
                    <a:pt x="1516" y="2805"/>
                  </a:cubicBezTo>
                  <a:cubicBezTo>
                    <a:pt x="1516" y="2323"/>
                    <a:pt x="1487" y="1856"/>
                    <a:pt x="1431" y="1388"/>
                  </a:cubicBezTo>
                  <a:cubicBezTo>
                    <a:pt x="1402" y="907"/>
                    <a:pt x="1289" y="439"/>
                    <a:pt x="11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8"/>
            <p:cNvSpPr/>
            <p:nvPr/>
          </p:nvSpPr>
          <p:spPr>
            <a:xfrm>
              <a:off x="3258049" y="3665248"/>
              <a:ext cx="83109" cy="241636"/>
            </a:xfrm>
            <a:custGeom>
              <a:avLst/>
              <a:gdLst/>
              <a:ahLst/>
              <a:cxnLst/>
              <a:rect l="l" t="t" r="r" b="b"/>
              <a:pathLst>
                <a:path w="1545" h="4492" extrusionOk="0">
                  <a:moveTo>
                    <a:pt x="739" y="0"/>
                  </a:moveTo>
                  <a:cubicBezTo>
                    <a:pt x="551" y="0"/>
                    <a:pt x="350" y="40"/>
                    <a:pt x="213" y="135"/>
                  </a:cubicBezTo>
                  <a:cubicBezTo>
                    <a:pt x="86" y="575"/>
                    <a:pt x="128" y="1169"/>
                    <a:pt x="86" y="1637"/>
                  </a:cubicBezTo>
                  <a:cubicBezTo>
                    <a:pt x="29" y="2104"/>
                    <a:pt x="1" y="2572"/>
                    <a:pt x="15" y="3039"/>
                  </a:cubicBezTo>
                  <a:cubicBezTo>
                    <a:pt x="57" y="3507"/>
                    <a:pt x="227" y="3917"/>
                    <a:pt x="355" y="4357"/>
                  </a:cubicBezTo>
                  <a:cubicBezTo>
                    <a:pt x="517" y="4461"/>
                    <a:pt x="634" y="4492"/>
                    <a:pt x="742" y="4492"/>
                  </a:cubicBezTo>
                  <a:cubicBezTo>
                    <a:pt x="898" y="4492"/>
                    <a:pt x="1035" y="4427"/>
                    <a:pt x="1261" y="4427"/>
                  </a:cubicBezTo>
                  <a:cubicBezTo>
                    <a:pt x="1290" y="4427"/>
                    <a:pt x="1332" y="4413"/>
                    <a:pt x="1375" y="4399"/>
                  </a:cubicBezTo>
                  <a:cubicBezTo>
                    <a:pt x="1304" y="3946"/>
                    <a:pt x="1176" y="3478"/>
                    <a:pt x="1261" y="2997"/>
                  </a:cubicBezTo>
                  <a:cubicBezTo>
                    <a:pt x="1360" y="2529"/>
                    <a:pt x="1417" y="2076"/>
                    <a:pt x="1431" y="1609"/>
                  </a:cubicBezTo>
                  <a:cubicBezTo>
                    <a:pt x="1417" y="1141"/>
                    <a:pt x="1545" y="617"/>
                    <a:pt x="1233" y="192"/>
                  </a:cubicBezTo>
                  <a:cubicBezTo>
                    <a:pt x="1233" y="77"/>
                    <a:pt x="999" y="0"/>
                    <a:pt x="7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8"/>
            <p:cNvSpPr/>
            <p:nvPr/>
          </p:nvSpPr>
          <p:spPr>
            <a:xfrm>
              <a:off x="3453848" y="3713660"/>
              <a:ext cx="102959" cy="230985"/>
            </a:xfrm>
            <a:custGeom>
              <a:avLst/>
              <a:gdLst/>
              <a:ahLst/>
              <a:cxnLst/>
              <a:rect l="l" t="t" r="r" b="b"/>
              <a:pathLst>
                <a:path w="1914" h="4294" extrusionOk="0">
                  <a:moveTo>
                    <a:pt x="1672" y="0"/>
                  </a:moveTo>
                  <a:cubicBezTo>
                    <a:pt x="1474" y="0"/>
                    <a:pt x="922" y="14"/>
                    <a:pt x="738" y="199"/>
                  </a:cubicBezTo>
                  <a:cubicBezTo>
                    <a:pt x="497" y="595"/>
                    <a:pt x="327" y="1034"/>
                    <a:pt x="256" y="1488"/>
                  </a:cubicBezTo>
                  <a:cubicBezTo>
                    <a:pt x="199" y="1969"/>
                    <a:pt x="1" y="2493"/>
                    <a:pt x="100" y="2947"/>
                  </a:cubicBezTo>
                  <a:cubicBezTo>
                    <a:pt x="213" y="3400"/>
                    <a:pt x="624" y="3782"/>
                    <a:pt x="865" y="4221"/>
                  </a:cubicBezTo>
                  <a:cubicBezTo>
                    <a:pt x="865" y="4275"/>
                    <a:pt x="906" y="4294"/>
                    <a:pt x="974" y="4294"/>
                  </a:cubicBezTo>
                  <a:cubicBezTo>
                    <a:pt x="1141" y="4294"/>
                    <a:pt x="1467" y="4179"/>
                    <a:pt x="1729" y="4179"/>
                  </a:cubicBezTo>
                  <a:cubicBezTo>
                    <a:pt x="1729" y="4179"/>
                    <a:pt x="1820" y="4259"/>
                    <a:pt x="1848" y="4259"/>
                  </a:cubicBezTo>
                  <a:cubicBezTo>
                    <a:pt x="1853" y="4259"/>
                    <a:pt x="1857" y="4257"/>
                    <a:pt x="1857" y="4250"/>
                  </a:cubicBezTo>
                  <a:cubicBezTo>
                    <a:pt x="1857" y="3797"/>
                    <a:pt x="1871" y="3343"/>
                    <a:pt x="1899" y="2862"/>
                  </a:cubicBezTo>
                  <a:cubicBezTo>
                    <a:pt x="1913" y="2394"/>
                    <a:pt x="1885" y="1927"/>
                    <a:pt x="1828" y="1459"/>
                  </a:cubicBezTo>
                  <a:cubicBezTo>
                    <a:pt x="1800" y="1006"/>
                    <a:pt x="1857" y="439"/>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8"/>
            <p:cNvSpPr/>
            <p:nvPr/>
          </p:nvSpPr>
          <p:spPr>
            <a:xfrm>
              <a:off x="3284730" y="4322785"/>
              <a:ext cx="84616" cy="234858"/>
            </a:xfrm>
            <a:custGeom>
              <a:avLst/>
              <a:gdLst/>
              <a:ahLst/>
              <a:cxnLst/>
              <a:rect l="l" t="t" r="r" b="b"/>
              <a:pathLst>
                <a:path w="1573" h="4366" extrusionOk="0">
                  <a:moveTo>
                    <a:pt x="772" y="1"/>
                  </a:moveTo>
                  <a:cubicBezTo>
                    <a:pt x="670" y="1"/>
                    <a:pt x="576" y="47"/>
                    <a:pt x="354" y="136"/>
                  </a:cubicBezTo>
                  <a:cubicBezTo>
                    <a:pt x="227" y="575"/>
                    <a:pt x="57" y="887"/>
                    <a:pt x="29" y="1354"/>
                  </a:cubicBezTo>
                  <a:cubicBezTo>
                    <a:pt x="0" y="1821"/>
                    <a:pt x="227" y="2275"/>
                    <a:pt x="241" y="2742"/>
                  </a:cubicBezTo>
                  <a:cubicBezTo>
                    <a:pt x="255" y="3195"/>
                    <a:pt x="71" y="3677"/>
                    <a:pt x="71" y="4130"/>
                  </a:cubicBezTo>
                  <a:cubicBezTo>
                    <a:pt x="71" y="4144"/>
                    <a:pt x="84" y="4150"/>
                    <a:pt x="104" y="4150"/>
                  </a:cubicBezTo>
                  <a:cubicBezTo>
                    <a:pt x="164" y="4150"/>
                    <a:pt x="284" y="4102"/>
                    <a:pt x="284" y="4102"/>
                  </a:cubicBezTo>
                  <a:cubicBezTo>
                    <a:pt x="580" y="4102"/>
                    <a:pt x="732" y="4366"/>
                    <a:pt x="1016" y="4366"/>
                  </a:cubicBezTo>
                  <a:cubicBezTo>
                    <a:pt x="1098" y="4366"/>
                    <a:pt x="1192" y="4343"/>
                    <a:pt x="1304" y="4286"/>
                  </a:cubicBezTo>
                  <a:cubicBezTo>
                    <a:pt x="1431" y="3847"/>
                    <a:pt x="1304" y="3224"/>
                    <a:pt x="1346" y="2742"/>
                  </a:cubicBezTo>
                  <a:cubicBezTo>
                    <a:pt x="1374" y="2275"/>
                    <a:pt x="1573" y="1821"/>
                    <a:pt x="1530" y="1354"/>
                  </a:cubicBezTo>
                  <a:cubicBezTo>
                    <a:pt x="1502" y="887"/>
                    <a:pt x="1304" y="575"/>
                    <a:pt x="1176" y="122"/>
                  </a:cubicBezTo>
                  <a:cubicBezTo>
                    <a:pt x="966" y="40"/>
                    <a:pt x="866" y="1"/>
                    <a:pt x="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8"/>
            <p:cNvSpPr/>
            <p:nvPr/>
          </p:nvSpPr>
          <p:spPr>
            <a:xfrm>
              <a:off x="3085865" y="4306432"/>
              <a:ext cx="81549" cy="224853"/>
            </a:xfrm>
            <a:custGeom>
              <a:avLst/>
              <a:gdLst/>
              <a:ahLst/>
              <a:cxnLst/>
              <a:rect l="l" t="t" r="r" b="b"/>
              <a:pathLst>
                <a:path w="1516" h="4180" extrusionOk="0">
                  <a:moveTo>
                    <a:pt x="411" y="1"/>
                  </a:moveTo>
                  <a:cubicBezTo>
                    <a:pt x="227" y="440"/>
                    <a:pt x="114" y="907"/>
                    <a:pt x="85" y="1375"/>
                  </a:cubicBezTo>
                  <a:cubicBezTo>
                    <a:pt x="29" y="1856"/>
                    <a:pt x="0" y="2324"/>
                    <a:pt x="0" y="2791"/>
                  </a:cubicBezTo>
                  <a:cubicBezTo>
                    <a:pt x="43" y="3273"/>
                    <a:pt x="128" y="3726"/>
                    <a:pt x="128" y="4179"/>
                  </a:cubicBezTo>
                  <a:cubicBezTo>
                    <a:pt x="128" y="4165"/>
                    <a:pt x="255" y="4151"/>
                    <a:pt x="255" y="4151"/>
                  </a:cubicBezTo>
                  <a:cubicBezTo>
                    <a:pt x="638" y="4151"/>
                    <a:pt x="978" y="4137"/>
                    <a:pt x="1162" y="4137"/>
                  </a:cubicBezTo>
                  <a:cubicBezTo>
                    <a:pt x="1289" y="3698"/>
                    <a:pt x="1247" y="3230"/>
                    <a:pt x="1318" y="2763"/>
                  </a:cubicBezTo>
                  <a:cubicBezTo>
                    <a:pt x="1374" y="2295"/>
                    <a:pt x="1516" y="1856"/>
                    <a:pt x="1473" y="1389"/>
                  </a:cubicBezTo>
                  <a:cubicBezTo>
                    <a:pt x="1417" y="950"/>
                    <a:pt x="1289" y="525"/>
                    <a:pt x="1091" y="128"/>
                  </a:cubicBezTo>
                  <a:cubicBezTo>
                    <a:pt x="907" y="128"/>
                    <a:pt x="595" y="1"/>
                    <a:pt x="4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8"/>
            <p:cNvSpPr/>
            <p:nvPr/>
          </p:nvSpPr>
          <p:spPr>
            <a:xfrm>
              <a:off x="2870218" y="4279376"/>
              <a:ext cx="83109" cy="241636"/>
            </a:xfrm>
            <a:custGeom>
              <a:avLst/>
              <a:gdLst/>
              <a:ahLst/>
              <a:cxnLst/>
              <a:rect l="l" t="t" r="r" b="b"/>
              <a:pathLst>
                <a:path w="1545" h="4492" extrusionOk="0">
                  <a:moveTo>
                    <a:pt x="803" y="0"/>
                  </a:moveTo>
                  <a:cubicBezTo>
                    <a:pt x="546" y="0"/>
                    <a:pt x="312" y="77"/>
                    <a:pt x="312" y="192"/>
                  </a:cubicBezTo>
                  <a:cubicBezTo>
                    <a:pt x="1" y="617"/>
                    <a:pt x="128" y="1155"/>
                    <a:pt x="114" y="1609"/>
                  </a:cubicBezTo>
                  <a:cubicBezTo>
                    <a:pt x="128" y="2076"/>
                    <a:pt x="185" y="2543"/>
                    <a:pt x="284" y="2997"/>
                  </a:cubicBezTo>
                  <a:cubicBezTo>
                    <a:pt x="369" y="3478"/>
                    <a:pt x="241" y="3946"/>
                    <a:pt x="171" y="4399"/>
                  </a:cubicBezTo>
                  <a:cubicBezTo>
                    <a:pt x="213" y="4413"/>
                    <a:pt x="241" y="4427"/>
                    <a:pt x="284" y="4427"/>
                  </a:cubicBezTo>
                  <a:cubicBezTo>
                    <a:pt x="510" y="4427"/>
                    <a:pt x="647" y="4492"/>
                    <a:pt x="803" y="4492"/>
                  </a:cubicBezTo>
                  <a:cubicBezTo>
                    <a:pt x="911" y="4492"/>
                    <a:pt x="1028" y="4461"/>
                    <a:pt x="1190" y="4357"/>
                  </a:cubicBezTo>
                  <a:cubicBezTo>
                    <a:pt x="1318" y="3917"/>
                    <a:pt x="1488" y="3507"/>
                    <a:pt x="1530" y="3039"/>
                  </a:cubicBezTo>
                  <a:cubicBezTo>
                    <a:pt x="1545" y="2572"/>
                    <a:pt x="1516" y="2104"/>
                    <a:pt x="1460" y="1651"/>
                  </a:cubicBezTo>
                  <a:cubicBezTo>
                    <a:pt x="1417" y="1184"/>
                    <a:pt x="1460" y="589"/>
                    <a:pt x="1318" y="135"/>
                  </a:cubicBezTo>
                  <a:cubicBezTo>
                    <a:pt x="1187" y="40"/>
                    <a:pt x="989" y="0"/>
                    <a:pt x="8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8"/>
            <p:cNvSpPr/>
            <p:nvPr/>
          </p:nvSpPr>
          <p:spPr>
            <a:xfrm>
              <a:off x="2723155" y="4063406"/>
              <a:ext cx="102959" cy="230555"/>
            </a:xfrm>
            <a:custGeom>
              <a:avLst/>
              <a:gdLst/>
              <a:ahLst/>
              <a:cxnLst/>
              <a:rect l="l" t="t" r="r" b="b"/>
              <a:pathLst>
                <a:path w="1914" h="4286" extrusionOk="0">
                  <a:moveTo>
                    <a:pt x="1672" y="0"/>
                  </a:moveTo>
                  <a:cubicBezTo>
                    <a:pt x="1488" y="0"/>
                    <a:pt x="936" y="14"/>
                    <a:pt x="737" y="198"/>
                  </a:cubicBezTo>
                  <a:cubicBezTo>
                    <a:pt x="497" y="581"/>
                    <a:pt x="327" y="1020"/>
                    <a:pt x="270" y="1473"/>
                  </a:cubicBezTo>
                  <a:cubicBezTo>
                    <a:pt x="213" y="1955"/>
                    <a:pt x="1" y="2479"/>
                    <a:pt x="114" y="2932"/>
                  </a:cubicBezTo>
                  <a:cubicBezTo>
                    <a:pt x="227" y="3400"/>
                    <a:pt x="624" y="3782"/>
                    <a:pt x="865" y="4207"/>
                  </a:cubicBezTo>
                  <a:cubicBezTo>
                    <a:pt x="865" y="4265"/>
                    <a:pt x="907" y="4285"/>
                    <a:pt x="976" y="4285"/>
                  </a:cubicBezTo>
                  <a:cubicBezTo>
                    <a:pt x="1144" y="4285"/>
                    <a:pt x="1472" y="4165"/>
                    <a:pt x="1743" y="4165"/>
                  </a:cubicBezTo>
                  <a:cubicBezTo>
                    <a:pt x="1743" y="4165"/>
                    <a:pt x="1819" y="4250"/>
                    <a:pt x="1847" y="4250"/>
                  </a:cubicBezTo>
                  <a:cubicBezTo>
                    <a:pt x="1853" y="4250"/>
                    <a:pt x="1856" y="4246"/>
                    <a:pt x="1856" y="4235"/>
                  </a:cubicBezTo>
                  <a:cubicBezTo>
                    <a:pt x="1856" y="3796"/>
                    <a:pt x="1871" y="3329"/>
                    <a:pt x="1913" y="2861"/>
                  </a:cubicBezTo>
                  <a:cubicBezTo>
                    <a:pt x="1913" y="2394"/>
                    <a:pt x="1885" y="1926"/>
                    <a:pt x="1828" y="1459"/>
                  </a:cubicBezTo>
                  <a:cubicBezTo>
                    <a:pt x="1800" y="992"/>
                    <a:pt x="1856" y="425"/>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 name="Google Shape;760;p8"/>
          <p:cNvGrpSpPr/>
          <p:nvPr/>
        </p:nvGrpSpPr>
        <p:grpSpPr>
          <a:xfrm>
            <a:off x="6892836" y="2523826"/>
            <a:ext cx="3562247" cy="3390810"/>
            <a:chOff x="5010361" y="1948301"/>
            <a:chExt cx="3562247" cy="3390810"/>
          </a:xfrm>
        </p:grpSpPr>
        <p:sp>
          <p:nvSpPr>
            <p:cNvPr id="761" name="Google Shape;761;p8"/>
            <p:cNvSpPr/>
            <p:nvPr/>
          </p:nvSpPr>
          <p:spPr>
            <a:xfrm>
              <a:off x="5010361" y="1948301"/>
              <a:ext cx="3562247" cy="3390810"/>
            </a:xfrm>
            <a:custGeom>
              <a:avLst/>
              <a:gdLst/>
              <a:ahLst/>
              <a:cxnLst/>
              <a:rect l="l" t="t" r="r" b="b"/>
              <a:pathLst>
                <a:path w="66222" h="63035" extrusionOk="0">
                  <a:moveTo>
                    <a:pt x="58785" y="1"/>
                  </a:moveTo>
                  <a:cubicBezTo>
                    <a:pt x="58601" y="171"/>
                    <a:pt x="58247" y="355"/>
                    <a:pt x="58077" y="525"/>
                  </a:cubicBezTo>
                  <a:cubicBezTo>
                    <a:pt x="55768" y="3896"/>
                    <a:pt x="52056" y="4959"/>
                    <a:pt x="48515" y="6375"/>
                  </a:cubicBezTo>
                  <a:cubicBezTo>
                    <a:pt x="47807" y="6729"/>
                    <a:pt x="47099" y="7253"/>
                    <a:pt x="46206" y="7607"/>
                  </a:cubicBezTo>
                  <a:cubicBezTo>
                    <a:pt x="43657" y="9137"/>
                    <a:pt x="41560" y="11333"/>
                    <a:pt x="40186" y="13982"/>
                  </a:cubicBezTo>
                  <a:cubicBezTo>
                    <a:pt x="40045" y="14407"/>
                    <a:pt x="39875" y="14817"/>
                    <a:pt x="39662" y="15228"/>
                  </a:cubicBezTo>
                  <a:cubicBezTo>
                    <a:pt x="37537" y="21064"/>
                    <a:pt x="38600" y="27268"/>
                    <a:pt x="41433" y="32750"/>
                  </a:cubicBezTo>
                  <a:cubicBezTo>
                    <a:pt x="41787" y="33458"/>
                    <a:pt x="42311" y="34167"/>
                    <a:pt x="42665" y="35059"/>
                  </a:cubicBezTo>
                  <a:cubicBezTo>
                    <a:pt x="43203" y="35781"/>
                    <a:pt x="43685" y="36546"/>
                    <a:pt x="44082" y="37354"/>
                  </a:cubicBezTo>
                  <a:cubicBezTo>
                    <a:pt x="44237" y="37779"/>
                    <a:pt x="44407" y="38189"/>
                    <a:pt x="44620" y="38600"/>
                  </a:cubicBezTo>
                  <a:cubicBezTo>
                    <a:pt x="45682" y="41079"/>
                    <a:pt x="45852" y="44082"/>
                    <a:pt x="44082" y="46207"/>
                  </a:cubicBezTo>
                  <a:cubicBezTo>
                    <a:pt x="43434" y="46640"/>
                    <a:pt x="42785" y="46819"/>
                    <a:pt x="42142" y="46819"/>
                  </a:cubicBezTo>
                  <a:cubicBezTo>
                    <a:pt x="40152" y="46819"/>
                    <a:pt x="38209" y="45111"/>
                    <a:pt x="36475" y="43912"/>
                  </a:cubicBezTo>
                  <a:cubicBezTo>
                    <a:pt x="36121" y="43558"/>
                    <a:pt x="35937" y="43204"/>
                    <a:pt x="35583" y="42850"/>
                  </a:cubicBezTo>
                  <a:cubicBezTo>
                    <a:pt x="35016" y="42425"/>
                    <a:pt x="34478" y="41943"/>
                    <a:pt x="33996" y="41433"/>
                  </a:cubicBezTo>
                  <a:cubicBezTo>
                    <a:pt x="30455" y="37184"/>
                    <a:pt x="26914" y="33104"/>
                    <a:pt x="21248" y="32042"/>
                  </a:cubicBezTo>
                  <a:cubicBezTo>
                    <a:pt x="20402" y="31886"/>
                    <a:pt x="19572" y="31807"/>
                    <a:pt x="18753" y="31807"/>
                  </a:cubicBezTo>
                  <a:cubicBezTo>
                    <a:pt x="16827" y="31807"/>
                    <a:pt x="14961" y="32240"/>
                    <a:pt x="13103" y="33104"/>
                  </a:cubicBezTo>
                  <a:cubicBezTo>
                    <a:pt x="11219" y="33869"/>
                    <a:pt x="9477" y="34946"/>
                    <a:pt x="7961" y="36291"/>
                  </a:cubicBezTo>
                  <a:cubicBezTo>
                    <a:pt x="7607" y="36646"/>
                    <a:pt x="7437" y="37000"/>
                    <a:pt x="7083" y="37354"/>
                  </a:cubicBezTo>
                  <a:cubicBezTo>
                    <a:pt x="0" y="43912"/>
                    <a:pt x="0" y="54536"/>
                    <a:pt x="2649" y="63035"/>
                  </a:cubicBezTo>
                  <a:cubicBezTo>
                    <a:pt x="4065" y="62497"/>
                    <a:pt x="5666" y="62851"/>
                    <a:pt x="6898" y="61788"/>
                  </a:cubicBezTo>
                  <a:cubicBezTo>
                    <a:pt x="6190" y="57893"/>
                    <a:pt x="5666" y="53998"/>
                    <a:pt x="6544" y="49932"/>
                  </a:cubicBezTo>
                  <a:cubicBezTo>
                    <a:pt x="7253" y="46773"/>
                    <a:pt x="8853" y="43884"/>
                    <a:pt x="11148" y="41603"/>
                  </a:cubicBezTo>
                  <a:cubicBezTo>
                    <a:pt x="13159" y="39592"/>
                    <a:pt x="15798" y="38209"/>
                    <a:pt x="18553" y="38209"/>
                  </a:cubicBezTo>
                  <a:cubicBezTo>
                    <a:pt x="19680" y="38209"/>
                    <a:pt x="20825" y="38441"/>
                    <a:pt x="21956" y="38954"/>
                  </a:cubicBezTo>
                  <a:lnTo>
                    <a:pt x="22480" y="39479"/>
                  </a:lnTo>
                  <a:cubicBezTo>
                    <a:pt x="26021" y="41603"/>
                    <a:pt x="28146" y="44975"/>
                    <a:pt x="30625" y="48162"/>
                  </a:cubicBezTo>
                  <a:cubicBezTo>
                    <a:pt x="30809" y="48332"/>
                    <a:pt x="30979" y="48332"/>
                    <a:pt x="31163" y="48516"/>
                  </a:cubicBezTo>
                  <a:cubicBezTo>
                    <a:pt x="31871" y="49578"/>
                    <a:pt x="32934" y="50102"/>
                    <a:pt x="33812" y="50995"/>
                  </a:cubicBezTo>
                  <a:cubicBezTo>
                    <a:pt x="34138" y="51122"/>
                    <a:pt x="34435" y="51306"/>
                    <a:pt x="34704" y="51519"/>
                  </a:cubicBezTo>
                  <a:cubicBezTo>
                    <a:pt x="35058" y="51873"/>
                    <a:pt x="35583" y="51873"/>
                    <a:pt x="35937" y="52227"/>
                  </a:cubicBezTo>
                  <a:cubicBezTo>
                    <a:pt x="37992" y="53259"/>
                    <a:pt x="40195" y="53844"/>
                    <a:pt x="42404" y="53844"/>
                  </a:cubicBezTo>
                  <a:cubicBezTo>
                    <a:pt x="43621" y="53844"/>
                    <a:pt x="44839" y="53667"/>
                    <a:pt x="46036" y="53289"/>
                  </a:cubicBezTo>
                  <a:cubicBezTo>
                    <a:pt x="48289" y="52595"/>
                    <a:pt x="50144" y="50980"/>
                    <a:pt x="51164" y="48870"/>
                  </a:cubicBezTo>
                  <a:cubicBezTo>
                    <a:pt x="51872" y="47808"/>
                    <a:pt x="52411" y="46745"/>
                    <a:pt x="52581" y="45499"/>
                  </a:cubicBezTo>
                  <a:cubicBezTo>
                    <a:pt x="52935" y="43728"/>
                    <a:pt x="52935" y="42311"/>
                    <a:pt x="52765" y="40541"/>
                  </a:cubicBezTo>
                  <a:cubicBezTo>
                    <a:pt x="52226" y="37354"/>
                    <a:pt x="51164" y="34705"/>
                    <a:pt x="49748" y="31872"/>
                  </a:cubicBezTo>
                  <a:cubicBezTo>
                    <a:pt x="49578" y="31518"/>
                    <a:pt x="49578" y="30980"/>
                    <a:pt x="49393" y="30625"/>
                  </a:cubicBezTo>
                  <a:cubicBezTo>
                    <a:pt x="47977" y="27792"/>
                    <a:pt x="47099" y="24789"/>
                    <a:pt x="47099" y="21772"/>
                  </a:cubicBezTo>
                  <a:cubicBezTo>
                    <a:pt x="46915" y="20356"/>
                    <a:pt x="47099" y="18939"/>
                    <a:pt x="47807" y="17707"/>
                  </a:cubicBezTo>
                  <a:cubicBezTo>
                    <a:pt x="48161" y="17353"/>
                    <a:pt x="48161" y="17169"/>
                    <a:pt x="48331" y="16815"/>
                  </a:cubicBezTo>
                  <a:cubicBezTo>
                    <a:pt x="50286" y="14690"/>
                    <a:pt x="53119" y="13627"/>
                    <a:pt x="55768" y="12749"/>
                  </a:cubicBezTo>
                  <a:lnTo>
                    <a:pt x="60017" y="10624"/>
                  </a:lnTo>
                  <a:cubicBezTo>
                    <a:pt x="60952" y="10030"/>
                    <a:pt x="61830" y="9378"/>
                    <a:pt x="62680" y="8670"/>
                  </a:cubicBezTo>
                  <a:cubicBezTo>
                    <a:pt x="63913" y="7437"/>
                    <a:pt x="65329" y="6191"/>
                    <a:pt x="66221" y="4774"/>
                  </a:cubicBezTo>
                  <a:cubicBezTo>
                    <a:pt x="64097" y="3358"/>
                    <a:pt x="61972" y="1771"/>
                    <a:pt x="59663" y="709"/>
                  </a:cubicBezTo>
                  <a:cubicBezTo>
                    <a:pt x="59493" y="525"/>
                    <a:pt x="58955" y="355"/>
                    <a:pt x="587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8"/>
            <p:cNvSpPr/>
            <p:nvPr/>
          </p:nvSpPr>
          <p:spPr>
            <a:xfrm>
              <a:off x="5658001" y="4353548"/>
              <a:ext cx="1314420" cy="844381"/>
            </a:xfrm>
            <a:custGeom>
              <a:avLst/>
              <a:gdLst/>
              <a:ahLst/>
              <a:cxnLst/>
              <a:rect l="l" t="t" r="r" b="b"/>
              <a:pathLst>
                <a:path w="24435" h="15697" extrusionOk="0">
                  <a:moveTo>
                    <a:pt x="7642" y="1"/>
                  </a:moveTo>
                  <a:cubicBezTo>
                    <a:pt x="6913" y="1"/>
                    <a:pt x="6180" y="143"/>
                    <a:pt x="5482" y="429"/>
                  </a:cubicBezTo>
                  <a:cubicBezTo>
                    <a:pt x="4420" y="968"/>
                    <a:pt x="3712" y="1676"/>
                    <a:pt x="2833" y="2384"/>
                  </a:cubicBezTo>
                  <a:cubicBezTo>
                    <a:pt x="2125" y="3262"/>
                    <a:pt x="1771" y="4325"/>
                    <a:pt x="1063" y="5217"/>
                  </a:cubicBezTo>
                  <a:lnTo>
                    <a:pt x="1063" y="5741"/>
                  </a:lnTo>
                  <a:cubicBezTo>
                    <a:pt x="0" y="8928"/>
                    <a:pt x="354" y="12470"/>
                    <a:pt x="1063" y="15657"/>
                  </a:cubicBezTo>
                  <a:cubicBezTo>
                    <a:pt x="2623" y="15565"/>
                    <a:pt x="4184" y="15533"/>
                    <a:pt x="5744" y="15533"/>
                  </a:cubicBezTo>
                  <a:cubicBezTo>
                    <a:pt x="9277" y="15533"/>
                    <a:pt x="12810" y="15696"/>
                    <a:pt x="16343" y="15696"/>
                  </a:cubicBezTo>
                  <a:cubicBezTo>
                    <a:pt x="17270" y="15696"/>
                    <a:pt x="18196" y="15685"/>
                    <a:pt x="19123" y="15657"/>
                  </a:cubicBezTo>
                  <a:lnTo>
                    <a:pt x="24435" y="15657"/>
                  </a:lnTo>
                  <a:cubicBezTo>
                    <a:pt x="24251" y="15487"/>
                    <a:pt x="23897" y="15487"/>
                    <a:pt x="23727" y="15303"/>
                  </a:cubicBezTo>
                  <a:lnTo>
                    <a:pt x="23188" y="14779"/>
                  </a:lnTo>
                  <a:cubicBezTo>
                    <a:pt x="23018" y="14594"/>
                    <a:pt x="22664" y="14594"/>
                    <a:pt x="22480" y="14424"/>
                  </a:cubicBezTo>
                  <a:cubicBezTo>
                    <a:pt x="22112" y="14070"/>
                    <a:pt x="21701" y="13773"/>
                    <a:pt x="21248" y="13532"/>
                  </a:cubicBezTo>
                  <a:cubicBezTo>
                    <a:pt x="19746" y="12201"/>
                    <a:pt x="18330" y="10784"/>
                    <a:pt x="16998" y="9283"/>
                  </a:cubicBezTo>
                  <a:cubicBezTo>
                    <a:pt x="15752" y="7696"/>
                    <a:pt x="14874" y="5925"/>
                    <a:pt x="13627" y="4155"/>
                  </a:cubicBezTo>
                  <a:cubicBezTo>
                    <a:pt x="12749" y="2908"/>
                    <a:pt x="11856" y="1846"/>
                    <a:pt x="10794" y="968"/>
                  </a:cubicBezTo>
                  <a:cubicBezTo>
                    <a:pt x="9846" y="327"/>
                    <a:pt x="8749" y="1"/>
                    <a:pt x="7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 name="Google Shape;763;p8"/>
          <p:cNvGrpSpPr/>
          <p:nvPr/>
        </p:nvGrpSpPr>
        <p:grpSpPr>
          <a:xfrm>
            <a:off x="8209550" y="3457438"/>
            <a:ext cx="2245513" cy="2711631"/>
            <a:chOff x="7193412" y="2102475"/>
            <a:chExt cx="2245513" cy="2711631"/>
          </a:xfrm>
        </p:grpSpPr>
        <p:grpSp>
          <p:nvGrpSpPr>
            <p:cNvPr id="764" name="Google Shape;764;p8"/>
            <p:cNvGrpSpPr/>
            <p:nvPr/>
          </p:nvGrpSpPr>
          <p:grpSpPr>
            <a:xfrm>
              <a:off x="7193412" y="2255358"/>
              <a:ext cx="2245513" cy="2558748"/>
              <a:chOff x="4961762" y="2841983"/>
              <a:chExt cx="2245513" cy="2558748"/>
            </a:xfrm>
          </p:grpSpPr>
          <p:sp>
            <p:nvSpPr>
              <p:cNvPr id="765" name="Google Shape;765;p8"/>
              <p:cNvSpPr/>
              <p:nvPr/>
            </p:nvSpPr>
            <p:spPr>
              <a:xfrm>
                <a:off x="5057779" y="3560518"/>
                <a:ext cx="993655" cy="676656"/>
              </a:xfrm>
              <a:custGeom>
                <a:avLst/>
                <a:gdLst/>
                <a:ahLst/>
                <a:cxnLst/>
                <a:rect l="l" t="t" r="r" b="b"/>
                <a:pathLst>
                  <a:path w="18472" h="12579" fill="none" extrusionOk="0">
                    <a:moveTo>
                      <a:pt x="0" y="0"/>
                    </a:moveTo>
                    <a:cubicBezTo>
                      <a:pt x="2083" y="4009"/>
                      <a:pt x="4420" y="8287"/>
                      <a:pt x="8485" y="10270"/>
                    </a:cubicBezTo>
                    <a:cubicBezTo>
                      <a:pt x="10157" y="11091"/>
                      <a:pt x="12026" y="11445"/>
                      <a:pt x="13839" y="11785"/>
                    </a:cubicBezTo>
                    <a:cubicBezTo>
                      <a:pt x="15638" y="12125"/>
                      <a:pt x="16672" y="12239"/>
                      <a:pt x="18471" y="12579"/>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8"/>
              <p:cNvSpPr/>
              <p:nvPr/>
            </p:nvSpPr>
            <p:spPr>
              <a:xfrm>
                <a:off x="5610156" y="2841983"/>
                <a:ext cx="1419638" cy="2558748"/>
              </a:xfrm>
              <a:custGeom>
                <a:avLst/>
                <a:gdLst/>
                <a:ahLst/>
                <a:cxnLst/>
                <a:rect l="l" t="t" r="r" b="b"/>
                <a:pathLst>
                  <a:path w="26391" h="47567" fill="none" extrusionOk="0">
                    <a:moveTo>
                      <a:pt x="1" y="1"/>
                    </a:moveTo>
                    <a:cubicBezTo>
                      <a:pt x="2239" y="4420"/>
                      <a:pt x="3939" y="9095"/>
                      <a:pt x="5086" y="13911"/>
                    </a:cubicBezTo>
                    <a:cubicBezTo>
                      <a:pt x="6092" y="18174"/>
                      <a:pt x="6049" y="22325"/>
                      <a:pt x="8330" y="26135"/>
                    </a:cubicBezTo>
                    <a:cubicBezTo>
                      <a:pt x="9704" y="28430"/>
                      <a:pt x="11970" y="30101"/>
                      <a:pt x="13203" y="32481"/>
                    </a:cubicBezTo>
                    <a:cubicBezTo>
                      <a:pt x="13953" y="33926"/>
                      <a:pt x="14265" y="35555"/>
                      <a:pt x="14817" y="37099"/>
                    </a:cubicBezTo>
                    <a:cubicBezTo>
                      <a:pt x="16631" y="42212"/>
                      <a:pt x="21121" y="46278"/>
                      <a:pt x="26390" y="47567"/>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8"/>
              <p:cNvSpPr/>
              <p:nvPr/>
            </p:nvSpPr>
            <p:spPr>
              <a:xfrm>
                <a:off x="5167512" y="3071346"/>
                <a:ext cx="762778" cy="774182"/>
              </a:xfrm>
              <a:custGeom>
                <a:avLst/>
                <a:gdLst/>
                <a:ahLst/>
                <a:cxnLst/>
                <a:rect l="l" t="t" r="r" b="b"/>
                <a:pathLst>
                  <a:path w="14180" h="14392" fill="none" extrusionOk="0">
                    <a:moveTo>
                      <a:pt x="0" y="0"/>
                    </a:moveTo>
                    <a:cubicBezTo>
                      <a:pt x="949" y="2281"/>
                      <a:pt x="1983" y="4547"/>
                      <a:pt x="3428" y="6559"/>
                    </a:cubicBezTo>
                    <a:cubicBezTo>
                      <a:pt x="4873" y="8556"/>
                      <a:pt x="6757" y="10298"/>
                      <a:pt x="9037" y="11261"/>
                    </a:cubicBezTo>
                    <a:cubicBezTo>
                      <a:pt x="10709" y="11970"/>
                      <a:pt x="13301" y="12805"/>
                      <a:pt x="14179" y="14392"/>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8"/>
              <p:cNvSpPr/>
              <p:nvPr/>
            </p:nvSpPr>
            <p:spPr>
              <a:xfrm>
                <a:off x="5160627" y="4581518"/>
                <a:ext cx="1242069" cy="242335"/>
              </a:xfrm>
              <a:custGeom>
                <a:avLst/>
                <a:gdLst/>
                <a:ahLst/>
                <a:cxnLst/>
                <a:rect l="l" t="t" r="r" b="b"/>
                <a:pathLst>
                  <a:path w="23090" h="4505" fill="none" extrusionOk="0">
                    <a:moveTo>
                      <a:pt x="1" y="0"/>
                    </a:moveTo>
                    <a:cubicBezTo>
                      <a:pt x="1190" y="2054"/>
                      <a:pt x="3726" y="2876"/>
                      <a:pt x="6091" y="3159"/>
                    </a:cubicBezTo>
                    <a:cubicBezTo>
                      <a:pt x="8443" y="3428"/>
                      <a:pt x="10837" y="3343"/>
                      <a:pt x="13160" y="2876"/>
                    </a:cubicBezTo>
                    <a:cubicBezTo>
                      <a:pt x="14945" y="2522"/>
                      <a:pt x="16829" y="1941"/>
                      <a:pt x="18557" y="2536"/>
                    </a:cubicBezTo>
                    <a:cubicBezTo>
                      <a:pt x="20086" y="3074"/>
                      <a:pt x="21475" y="4462"/>
                      <a:pt x="23089" y="4505"/>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8"/>
              <p:cNvSpPr/>
              <p:nvPr/>
            </p:nvSpPr>
            <p:spPr>
              <a:xfrm>
                <a:off x="5079080" y="2955266"/>
                <a:ext cx="204304" cy="233083"/>
              </a:xfrm>
              <a:custGeom>
                <a:avLst/>
                <a:gdLst/>
                <a:ahLst/>
                <a:cxnLst/>
                <a:rect l="l" t="t" r="r" b="b"/>
                <a:pathLst>
                  <a:path w="3798" h="4333" extrusionOk="0">
                    <a:moveTo>
                      <a:pt x="1228" y="0"/>
                    </a:moveTo>
                    <a:cubicBezTo>
                      <a:pt x="994" y="0"/>
                      <a:pt x="775" y="67"/>
                      <a:pt x="596" y="189"/>
                    </a:cubicBezTo>
                    <a:cubicBezTo>
                      <a:pt x="1" y="586"/>
                      <a:pt x="43" y="1351"/>
                      <a:pt x="327" y="2087"/>
                    </a:cubicBezTo>
                    <a:cubicBezTo>
                      <a:pt x="725" y="3057"/>
                      <a:pt x="1330" y="4333"/>
                      <a:pt x="2210" y="4333"/>
                    </a:cubicBezTo>
                    <a:cubicBezTo>
                      <a:pt x="2332" y="4333"/>
                      <a:pt x="2460" y="4308"/>
                      <a:pt x="2593" y="4255"/>
                    </a:cubicBezTo>
                    <a:cubicBezTo>
                      <a:pt x="3797" y="3787"/>
                      <a:pt x="3075" y="1861"/>
                      <a:pt x="2735" y="1153"/>
                    </a:cubicBezTo>
                    <a:cubicBezTo>
                      <a:pt x="2352" y="339"/>
                      <a:pt x="1753" y="0"/>
                      <a:pt x="12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8"/>
              <p:cNvSpPr/>
              <p:nvPr/>
            </p:nvSpPr>
            <p:spPr>
              <a:xfrm>
                <a:off x="5021954" y="4451775"/>
                <a:ext cx="230931" cy="221786"/>
              </a:xfrm>
              <a:custGeom>
                <a:avLst/>
                <a:gdLst/>
                <a:ahLst/>
                <a:cxnLst/>
                <a:rect l="l" t="t" r="r" b="b"/>
                <a:pathLst>
                  <a:path w="4293" h="4123" extrusionOk="0">
                    <a:moveTo>
                      <a:pt x="1609" y="0"/>
                    </a:moveTo>
                    <a:cubicBezTo>
                      <a:pt x="1434" y="0"/>
                      <a:pt x="1256" y="49"/>
                      <a:pt x="1077" y="160"/>
                    </a:cubicBezTo>
                    <a:cubicBezTo>
                      <a:pt x="1" y="826"/>
                      <a:pt x="1049" y="2611"/>
                      <a:pt x="1502" y="3248"/>
                    </a:cubicBezTo>
                    <a:cubicBezTo>
                      <a:pt x="1955" y="3869"/>
                      <a:pt x="2498" y="4122"/>
                      <a:pt x="2968" y="4122"/>
                    </a:cubicBezTo>
                    <a:cubicBezTo>
                      <a:pt x="3291" y="4122"/>
                      <a:pt x="3581" y="4002"/>
                      <a:pt x="3783" y="3800"/>
                    </a:cubicBezTo>
                    <a:cubicBezTo>
                      <a:pt x="4292" y="3305"/>
                      <a:pt x="4123" y="2568"/>
                      <a:pt x="3698" y="1888"/>
                    </a:cubicBezTo>
                    <a:cubicBezTo>
                      <a:pt x="3173" y="1049"/>
                      <a:pt x="2419" y="0"/>
                      <a:pt x="16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8"/>
              <p:cNvSpPr/>
              <p:nvPr/>
            </p:nvSpPr>
            <p:spPr>
              <a:xfrm>
                <a:off x="4961762" y="3459338"/>
                <a:ext cx="195105" cy="197849"/>
              </a:xfrm>
              <a:custGeom>
                <a:avLst/>
                <a:gdLst/>
                <a:ahLst/>
                <a:cxnLst/>
                <a:rect l="l" t="t" r="r" b="b"/>
                <a:pathLst>
                  <a:path w="3627" h="3678" extrusionOk="0">
                    <a:moveTo>
                      <a:pt x="1321" y="1"/>
                    </a:moveTo>
                    <a:cubicBezTo>
                      <a:pt x="1133" y="1"/>
                      <a:pt x="956" y="54"/>
                      <a:pt x="794" y="153"/>
                    </a:cubicBezTo>
                    <a:cubicBezTo>
                      <a:pt x="213" y="493"/>
                      <a:pt x="0" y="1215"/>
                      <a:pt x="751" y="2476"/>
                    </a:cubicBezTo>
                    <a:cubicBezTo>
                      <a:pt x="1259" y="3316"/>
                      <a:pt x="1821" y="3678"/>
                      <a:pt x="2313" y="3678"/>
                    </a:cubicBezTo>
                    <a:cubicBezTo>
                      <a:pt x="2493" y="3678"/>
                      <a:pt x="2664" y="3629"/>
                      <a:pt x="2819" y="3538"/>
                    </a:cubicBezTo>
                    <a:cubicBezTo>
                      <a:pt x="3400" y="3184"/>
                      <a:pt x="3627" y="2490"/>
                      <a:pt x="2862" y="1215"/>
                    </a:cubicBezTo>
                    <a:cubicBezTo>
                      <a:pt x="2351" y="358"/>
                      <a:pt x="1804" y="1"/>
                      <a:pt x="13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8"/>
              <p:cNvSpPr/>
              <p:nvPr/>
            </p:nvSpPr>
            <p:spPr>
              <a:xfrm>
                <a:off x="6616687" y="2979149"/>
                <a:ext cx="590588" cy="2420824"/>
              </a:xfrm>
              <a:custGeom>
                <a:avLst/>
                <a:gdLst/>
                <a:ahLst/>
                <a:cxnLst/>
                <a:rect l="l" t="t" r="r" b="b"/>
                <a:pathLst>
                  <a:path w="10979" h="45003" fill="none" extrusionOk="0">
                    <a:moveTo>
                      <a:pt x="553" y="0"/>
                    </a:moveTo>
                    <a:cubicBezTo>
                      <a:pt x="2338" y="6360"/>
                      <a:pt x="2635" y="13032"/>
                      <a:pt x="1431" y="19534"/>
                    </a:cubicBezTo>
                    <a:cubicBezTo>
                      <a:pt x="879" y="22523"/>
                      <a:pt x="1" y="25596"/>
                      <a:pt x="752" y="28543"/>
                    </a:cubicBezTo>
                    <a:cubicBezTo>
                      <a:pt x="1035" y="29662"/>
                      <a:pt x="1531" y="30696"/>
                      <a:pt x="2041" y="31730"/>
                    </a:cubicBezTo>
                    <a:cubicBezTo>
                      <a:pt x="3103" y="33925"/>
                      <a:pt x="4165" y="36121"/>
                      <a:pt x="5596" y="38076"/>
                    </a:cubicBezTo>
                    <a:cubicBezTo>
                      <a:pt x="7338" y="40427"/>
                      <a:pt x="9605" y="42410"/>
                      <a:pt x="10979" y="45002"/>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8"/>
              <p:cNvSpPr/>
              <p:nvPr/>
            </p:nvSpPr>
            <p:spPr>
              <a:xfrm>
                <a:off x="6122189" y="3275536"/>
                <a:ext cx="556322" cy="835935"/>
              </a:xfrm>
              <a:custGeom>
                <a:avLst/>
                <a:gdLst/>
                <a:ahLst/>
                <a:cxnLst/>
                <a:rect l="l" t="t" r="r" b="b"/>
                <a:pathLst>
                  <a:path w="10342" h="15540" fill="none" extrusionOk="0">
                    <a:moveTo>
                      <a:pt x="1" y="0"/>
                    </a:moveTo>
                    <a:cubicBezTo>
                      <a:pt x="1361" y="3952"/>
                      <a:pt x="2820" y="8060"/>
                      <a:pt x="5865" y="10893"/>
                    </a:cubicBezTo>
                    <a:cubicBezTo>
                      <a:pt x="7338" y="12267"/>
                      <a:pt x="9505" y="13698"/>
                      <a:pt x="10341" y="15539"/>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8"/>
              <p:cNvSpPr/>
              <p:nvPr/>
            </p:nvSpPr>
            <p:spPr>
              <a:xfrm>
                <a:off x="6164092" y="3936891"/>
                <a:ext cx="477086" cy="520496"/>
              </a:xfrm>
              <a:custGeom>
                <a:avLst/>
                <a:gdLst/>
                <a:ahLst/>
                <a:cxnLst/>
                <a:rect l="l" t="t" r="r" b="b"/>
                <a:pathLst>
                  <a:path w="8869" h="9676" fill="none" extrusionOk="0">
                    <a:moveTo>
                      <a:pt x="1" y="1"/>
                    </a:moveTo>
                    <a:cubicBezTo>
                      <a:pt x="1" y="1"/>
                      <a:pt x="284" y="4363"/>
                      <a:pt x="4449" y="6063"/>
                    </a:cubicBezTo>
                    <a:cubicBezTo>
                      <a:pt x="7140" y="7168"/>
                      <a:pt x="8868" y="9675"/>
                      <a:pt x="8868" y="9675"/>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8"/>
              <p:cNvSpPr/>
              <p:nvPr/>
            </p:nvSpPr>
            <p:spPr>
              <a:xfrm>
                <a:off x="6721095" y="3430990"/>
                <a:ext cx="310168" cy="1244328"/>
              </a:xfrm>
              <a:custGeom>
                <a:avLst/>
                <a:gdLst/>
                <a:ahLst/>
                <a:cxnLst/>
                <a:rect l="l" t="t" r="r" b="b"/>
                <a:pathLst>
                  <a:path w="5766" h="23132" fill="none" extrusionOk="0">
                    <a:moveTo>
                      <a:pt x="5383" y="0"/>
                    </a:moveTo>
                    <a:cubicBezTo>
                      <a:pt x="5751" y="3258"/>
                      <a:pt x="5766" y="6544"/>
                      <a:pt x="5440" y="9802"/>
                    </a:cubicBezTo>
                    <a:cubicBezTo>
                      <a:pt x="5241" y="11715"/>
                      <a:pt x="4930" y="13641"/>
                      <a:pt x="4151" y="15412"/>
                    </a:cubicBezTo>
                    <a:cubicBezTo>
                      <a:pt x="2989" y="18060"/>
                      <a:pt x="737" y="20341"/>
                      <a:pt x="0" y="23131"/>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8"/>
              <p:cNvSpPr/>
              <p:nvPr/>
            </p:nvSpPr>
            <p:spPr>
              <a:xfrm>
                <a:off x="6025420" y="3151333"/>
                <a:ext cx="197418" cy="238677"/>
              </a:xfrm>
              <a:custGeom>
                <a:avLst/>
                <a:gdLst/>
                <a:ahLst/>
                <a:cxnLst/>
                <a:rect l="l" t="t" r="r" b="b"/>
                <a:pathLst>
                  <a:path w="3670" h="4437" extrusionOk="0">
                    <a:moveTo>
                      <a:pt x="1486" y="1"/>
                    </a:moveTo>
                    <a:cubicBezTo>
                      <a:pt x="1432" y="1"/>
                      <a:pt x="1376" y="5"/>
                      <a:pt x="1318" y="15"/>
                    </a:cubicBezTo>
                    <a:cubicBezTo>
                      <a:pt x="624" y="114"/>
                      <a:pt x="1" y="921"/>
                      <a:pt x="383" y="2154"/>
                    </a:cubicBezTo>
                    <a:cubicBezTo>
                      <a:pt x="586" y="2837"/>
                      <a:pt x="1218" y="4436"/>
                      <a:pt x="2209" y="4436"/>
                    </a:cubicBezTo>
                    <a:cubicBezTo>
                      <a:pt x="2327" y="4436"/>
                      <a:pt x="2450" y="4413"/>
                      <a:pt x="2579" y="4363"/>
                    </a:cubicBezTo>
                    <a:cubicBezTo>
                      <a:pt x="3670" y="3953"/>
                      <a:pt x="3202" y="2352"/>
                      <a:pt x="2791" y="1233"/>
                    </a:cubicBezTo>
                    <a:cubicBezTo>
                      <a:pt x="2531" y="557"/>
                      <a:pt x="2093" y="1"/>
                      <a:pt x="14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8"/>
              <p:cNvSpPr/>
              <p:nvPr/>
            </p:nvSpPr>
            <p:spPr>
              <a:xfrm>
                <a:off x="6574031" y="2877431"/>
                <a:ext cx="154761" cy="209360"/>
              </a:xfrm>
              <a:custGeom>
                <a:avLst/>
                <a:gdLst/>
                <a:ahLst/>
                <a:cxnLst/>
                <a:rect l="l" t="t" r="r" b="b"/>
                <a:pathLst>
                  <a:path w="2877" h="3892" extrusionOk="0">
                    <a:moveTo>
                      <a:pt x="1173" y="1"/>
                    </a:moveTo>
                    <a:cubicBezTo>
                      <a:pt x="1112" y="1"/>
                      <a:pt x="1052" y="8"/>
                      <a:pt x="992" y="22"/>
                    </a:cubicBezTo>
                    <a:cubicBezTo>
                      <a:pt x="341" y="177"/>
                      <a:pt x="1" y="1155"/>
                      <a:pt x="241" y="2217"/>
                    </a:cubicBezTo>
                    <a:cubicBezTo>
                      <a:pt x="475" y="3191"/>
                      <a:pt x="1102" y="3892"/>
                      <a:pt x="1718" y="3892"/>
                    </a:cubicBezTo>
                    <a:cubicBezTo>
                      <a:pt x="1774" y="3892"/>
                      <a:pt x="1829" y="3886"/>
                      <a:pt x="1885" y="3874"/>
                    </a:cubicBezTo>
                    <a:cubicBezTo>
                      <a:pt x="2550" y="3719"/>
                      <a:pt x="2876" y="2727"/>
                      <a:pt x="2635" y="1665"/>
                    </a:cubicBezTo>
                    <a:cubicBezTo>
                      <a:pt x="2416" y="698"/>
                      <a:pt x="1786" y="1"/>
                      <a:pt x="11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8"/>
              <p:cNvSpPr/>
              <p:nvPr/>
            </p:nvSpPr>
            <p:spPr>
              <a:xfrm>
                <a:off x="6942820" y="3325722"/>
                <a:ext cx="139484" cy="212104"/>
              </a:xfrm>
              <a:custGeom>
                <a:avLst/>
                <a:gdLst/>
                <a:ahLst/>
                <a:cxnLst/>
                <a:rect l="l" t="t" r="r" b="b"/>
                <a:pathLst>
                  <a:path w="2593" h="3943" extrusionOk="0">
                    <a:moveTo>
                      <a:pt x="1211" y="1"/>
                    </a:moveTo>
                    <a:cubicBezTo>
                      <a:pt x="1195" y="1"/>
                      <a:pt x="1178" y="1"/>
                      <a:pt x="1162" y="2"/>
                    </a:cubicBezTo>
                    <a:cubicBezTo>
                      <a:pt x="496" y="59"/>
                      <a:pt x="0" y="980"/>
                      <a:pt x="71" y="2056"/>
                    </a:cubicBezTo>
                    <a:cubicBezTo>
                      <a:pt x="140" y="3112"/>
                      <a:pt x="713" y="3943"/>
                      <a:pt x="1367" y="3943"/>
                    </a:cubicBezTo>
                    <a:cubicBezTo>
                      <a:pt x="1388" y="3943"/>
                      <a:pt x="1410" y="3942"/>
                      <a:pt x="1431" y="3940"/>
                    </a:cubicBezTo>
                    <a:cubicBezTo>
                      <a:pt x="2111" y="3898"/>
                      <a:pt x="2593" y="2977"/>
                      <a:pt x="2522" y="1900"/>
                    </a:cubicBezTo>
                    <a:cubicBezTo>
                      <a:pt x="2453" y="836"/>
                      <a:pt x="1871" y="1"/>
                      <a:pt x="1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8"/>
              <p:cNvSpPr/>
              <p:nvPr/>
            </p:nvSpPr>
            <p:spPr>
              <a:xfrm>
                <a:off x="6093250" y="3846523"/>
                <a:ext cx="140990" cy="179990"/>
              </a:xfrm>
              <a:custGeom>
                <a:avLst/>
                <a:gdLst/>
                <a:ahLst/>
                <a:cxnLst/>
                <a:rect l="l" t="t" r="r" b="b"/>
                <a:pathLst>
                  <a:path w="2621" h="3346" extrusionOk="0">
                    <a:moveTo>
                      <a:pt x="1123" y="0"/>
                    </a:moveTo>
                    <a:cubicBezTo>
                      <a:pt x="1056" y="0"/>
                      <a:pt x="988" y="8"/>
                      <a:pt x="921" y="23"/>
                    </a:cubicBezTo>
                    <a:cubicBezTo>
                      <a:pt x="355" y="151"/>
                      <a:pt x="0" y="689"/>
                      <a:pt x="284" y="1907"/>
                    </a:cubicBezTo>
                    <a:cubicBezTo>
                      <a:pt x="510" y="2899"/>
                      <a:pt x="992" y="3346"/>
                      <a:pt x="1493" y="3346"/>
                    </a:cubicBezTo>
                    <a:cubicBezTo>
                      <a:pt x="1557" y="3346"/>
                      <a:pt x="1622" y="3338"/>
                      <a:pt x="1686" y="3324"/>
                    </a:cubicBezTo>
                    <a:cubicBezTo>
                      <a:pt x="2253" y="3196"/>
                      <a:pt x="2621" y="2672"/>
                      <a:pt x="2338" y="1440"/>
                    </a:cubicBezTo>
                    <a:cubicBezTo>
                      <a:pt x="2100" y="429"/>
                      <a:pt x="1621" y="0"/>
                      <a:pt x="1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0" name="Google Shape;780;p8"/>
            <p:cNvSpPr/>
            <p:nvPr/>
          </p:nvSpPr>
          <p:spPr>
            <a:xfrm>
              <a:off x="7655099" y="2102475"/>
              <a:ext cx="195105" cy="197580"/>
            </a:xfrm>
            <a:custGeom>
              <a:avLst/>
              <a:gdLst/>
              <a:ahLst/>
              <a:cxnLst/>
              <a:rect l="l" t="t" r="r" b="b"/>
              <a:pathLst>
                <a:path w="3627" h="3673" extrusionOk="0">
                  <a:moveTo>
                    <a:pt x="1305" y="1"/>
                  </a:moveTo>
                  <a:cubicBezTo>
                    <a:pt x="1121" y="1"/>
                    <a:pt x="948" y="52"/>
                    <a:pt x="793" y="149"/>
                  </a:cubicBezTo>
                  <a:cubicBezTo>
                    <a:pt x="213" y="503"/>
                    <a:pt x="0" y="1211"/>
                    <a:pt x="779" y="2472"/>
                  </a:cubicBezTo>
                  <a:cubicBezTo>
                    <a:pt x="1299" y="3318"/>
                    <a:pt x="1849" y="3673"/>
                    <a:pt x="2333" y="3673"/>
                  </a:cubicBezTo>
                  <a:cubicBezTo>
                    <a:pt x="2521" y="3673"/>
                    <a:pt x="2699" y="3619"/>
                    <a:pt x="2862" y="3520"/>
                  </a:cubicBezTo>
                  <a:cubicBezTo>
                    <a:pt x="3428" y="3152"/>
                    <a:pt x="3626" y="2429"/>
                    <a:pt x="2862" y="1197"/>
                  </a:cubicBezTo>
                  <a:cubicBezTo>
                    <a:pt x="2357" y="363"/>
                    <a:pt x="1793" y="1"/>
                    <a:pt x="13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81"/>
        <p:cNvGrpSpPr/>
        <p:nvPr/>
      </p:nvGrpSpPr>
      <p:grpSpPr>
        <a:xfrm>
          <a:off x="0" y="0"/>
          <a:ext cx="0" cy="0"/>
          <a:chOff x="0" y="0"/>
          <a:chExt cx="0" cy="0"/>
        </a:xfrm>
      </p:grpSpPr>
      <p:sp>
        <p:nvSpPr>
          <p:cNvPr id="782" name="Google Shape;782;p9"/>
          <p:cNvSpPr txBox="1">
            <a:spLocks noGrp="1"/>
          </p:cNvSpPr>
          <p:nvPr>
            <p:ph type="title"/>
          </p:nvPr>
        </p:nvSpPr>
        <p:spPr>
          <a:xfrm>
            <a:off x="2241300" y="1732463"/>
            <a:ext cx="4661400" cy="6522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600"/>
              <a:buNone/>
              <a:defRPr sz="4500">
                <a:solidFill>
                  <a:schemeClr val="l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83" name="Google Shape;783;p9"/>
          <p:cNvSpPr txBox="1">
            <a:spLocks noGrp="1"/>
          </p:cNvSpPr>
          <p:nvPr>
            <p:ph type="subTitle" idx="1"/>
          </p:nvPr>
        </p:nvSpPr>
        <p:spPr>
          <a:xfrm>
            <a:off x="2241450" y="2384688"/>
            <a:ext cx="4661100" cy="1169400"/>
          </a:xfrm>
          <a:prstGeom prst="rect">
            <a:avLst/>
          </a:prstGeom>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84" name="Google Shape;784;p9"/>
          <p:cNvSpPr/>
          <p:nvPr/>
        </p:nvSpPr>
        <p:spPr>
          <a:xfrm rot="10800000" flipH="1">
            <a:off x="-526388" y="4186299"/>
            <a:ext cx="1390717" cy="1000619"/>
          </a:xfrm>
          <a:custGeom>
            <a:avLst/>
            <a:gdLst/>
            <a:ahLst/>
            <a:cxnLst/>
            <a:rect l="l" t="t" r="r" b="b"/>
            <a:pathLst>
              <a:path w="25540" h="18376" extrusionOk="0">
                <a:moveTo>
                  <a:pt x="2805" y="0"/>
                </a:moveTo>
                <a:cubicBezTo>
                  <a:pt x="2451" y="822"/>
                  <a:pt x="2082" y="1643"/>
                  <a:pt x="1742" y="2479"/>
                </a:cubicBezTo>
                <a:cubicBezTo>
                  <a:pt x="836" y="4675"/>
                  <a:pt x="71" y="6984"/>
                  <a:pt x="43" y="9363"/>
                </a:cubicBezTo>
                <a:cubicBezTo>
                  <a:pt x="0" y="11757"/>
                  <a:pt x="793" y="14236"/>
                  <a:pt x="2564" y="15823"/>
                </a:cubicBezTo>
                <a:cubicBezTo>
                  <a:pt x="3386" y="16531"/>
                  <a:pt x="4349" y="17083"/>
                  <a:pt x="5369" y="17466"/>
                </a:cubicBezTo>
                <a:cubicBezTo>
                  <a:pt x="6431" y="17876"/>
                  <a:pt x="7550" y="18160"/>
                  <a:pt x="8683" y="18301"/>
                </a:cubicBezTo>
                <a:cubicBezTo>
                  <a:pt x="9003" y="18348"/>
                  <a:pt x="9339" y="18376"/>
                  <a:pt x="9676" y="18376"/>
                </a:cubicBezTo>
                <a:cubicBezTo>
                  <a:pt x="10771" y="18376"/>
                  <a:pt x="11870" y="18082"/>
                  <a:pt x="12423" y="17182"/>
                </a:cubicBezTo>
                <a:cubicBezTo>
                  <a:pt x="12890" y="16432"/>
                  <a:pt x="12706" y="14534"/>
                  <a:pt x="13329" y="13981"/>
                </a:cubicBezTo>
                <a:cubicBezTo>
                  <a:pt x="13712" y="13633"/>
                  <a:pt x="14223" y="13536"/>
                  <a:pt x="14751" y="13536"/>
                </a:cubicBezTo>
                <a:cubicBezTo>
                  <a:pt x="15082" y="13536"/>
                  <a:pt x="15420" y="13575"/>
                  <a:pt x="15737" y="13613"/>
                </a:cubicBezTo>
                <a:cubicBezTo>
                  <a:pt x="16973" y="13751"/>
                  <a:pt x="18746" y="14619"/>
                  <a:pt x="20090" y="14619"/>
                </a:cubicBezTo>
                <a:cubicBezTo>
                  <a:pt x="20256" y="14619"/>
                  <a:pt x="20416" y="14606"/>
                  <a:pt x="20568" y="14576"/>
                </a:cubicBezTo>
                <a:cubicBezTo>
                  <a:pt x="22239" y="14236"/>
                  <a:pt x="23514" y="12805"/>
                  <a:pt x="24038" y="11941"/>
                </a:cubicBezTo>
                <a:cubicBezTo>
                  <a:pt x="25072" y="10256"/>
                  <a:pt x="25540" y="4221"/>
                  <a:pt x="246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9"/>
          <p:cNvSpPr/>
          <p:nvPr/>
        </p:nvSpPr>
        <p:spPr>
          <a:xfrm flipH="1">
            <a:off x="6225800" y="3884486"/>
            <a:ext cx="3630620" cy="2186159"/>
          </a:xfrm>
          <a:custGeom>
            <a:avLst/>
            <a:gdLst/>
            <a:ahLst/>
            <a:cxnLst/>
            <a:rect l="l" t="t" r="r" b="b"/>
            <a:pathLst>
              <a:path w="66675" h="40148" extrusionOk="0">
                <a:moveTo>
                  <a:pt x="6085" y="1"/>
                </a:moveTo>
                <a:cubicBezTo>
                  <a:pt x="4037" y="1"/>
                  <a:pt x="1965" y="369"/>
                  <a:pt x="0" y="1024"/>
                </a:cubicBezTo>
                <a:lnTo>
                  <a:pt x="0" y="40147"/>
                </a:lnTo>
                <a:lnTo>
                  <a:pt x="66675" y="40147"/>
                </a:lnTo>
                <a:cubicBezTo>
                  <a:pt x="63247" y="37640"/>
                  <a:pt x="53757" y="34255"/>
                  <a:pt x="49280" y="33886"/>
                </a:cubicBezTo>
                <a:cubicBezTo>
                  <a:pt x="49819" y="31988"/>
                  <a:pt x="50938" y="29212"/>
                  <a:pt x="49748" y="27371"/>
                </a:cubicBezTo>
                <a:cubicBezTo>
                  <a:pt x="48261" y="25090"/>
                  <a:pt x="44847" y="23390"/>
                  <a:pt x="42439" y="22299"/>
                </a:cubicBezTo>
                <a:cubicBezTo>
                  <a:pt x="40318" y="21333"/>
                  <a:pt x="38130" y="21048"/>
                  <a:pt x="35880" y="21048"/>
                </a:cubicBezTo>
                <a:cubicBezTo>
                  <a:pt x="35229" y="21048"/>
                  <a:pt x="34573" y="21071"/>
                  <a:pt x="33911" y="21110"/>
                </a:cubicBezTo>
                <a:cubicBezTo>
                  <a:pt x="32367" y="21214"/>
                  <a:pt x="30650" y="21480"/>
                  <a:pt x="28986" y="21480"/>
                </a:cubicBezTo>
                <a:cubicBezTo>
                  <a:pt x="27950" y="21480"/>
                  <a:pt x="26934" y="21377"/>
                  <a:pt x="25993" y="21067"/>
                </a:cubicBezTo>
                <a:cubicBezTo>
                  <a:pt x="23628" y="20274"/>
                  <a:pt x="23189" y="17568"/>
                  <a:pt x="21744" y="15798"/>
                </a:cubicBezTo>
                <a:cubicBezTo>
                  <a:pt x="20186" y="13885"/>
                  <a:pt x="18415" y="12356"/>
                  <a:pt x="17423" y="10033"/>
                </a:cubicBezTo>
                <a:cubicBezTo>
                  <a:pt x="16460" y="7795"/>
                  <a:pt x="16007" y="5287"/>
                  <a:pt x="14491" y="3333"/>
                </a:cubicBezTo>
                <a:cubicBezTo>
                  <a:pt x="13046" y="1477"/>
                  <a:pt x="10837" y="542"/>
                  <a:pt x="8556" y="188"/>
                </a:cubicBezTo>
                <a:cubicBezTo>
                  <a:pt x="7742" y="61"/>
                  <a:pt x="6916" y="1"/>
                  <a:pt x="60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9"/>
          <p:cNvSpPr/>
          <p:nvPr/>
        </p:nvSpPr>
        <p:spPr>
          <a:xfrm flipH="1">
            <a:off x="7085691" y="-334563"/>
            <a:ext cx="2977354" cy="1997100"/>
          </a:xfrm>
          <a:custGeom>
            <a:avLst/>
            <a:gdLst/>
            <a:ahLst/>
            <a:cxnLst/>
            <a:rect l="l" t="t" r="r" b="b"/>
            <a:pathLst>
              <a:path w="54678" h="36676" extrusionOk="0">
                <a:moveTo>
                  <a:pt x="0" y="0"/>
                </a:moveTo>
                <a:lnTo>
                  <a:pt x="0" y="36206"/>
                </a:lnTo>
                <a:cubicBezTo>
                  <a:pt x="1266" y="36527"/>
                  <a:pt x="2611" y="36675"/>
                  <a:pt x="3954" y="36675"/>
                </a:cubicBezTo>
                <a:cubicBezTo>
                  <a:pt x="7527" y="36675"/>
                  <a:pt x="11094" y="35630"/>
                  <a:pt x="13174" y="34024"/>
                </a:cubicBezTo>
                <a:cubicBezTo>
                  <a:pt x="16347" y="31560"/>
                  <a:pt x="18443" y="27948"/>
                  <a:pt x="20086" y="24265"/>
                </a:cubicBezTo>
                <a:cubicBezTo>
                  <a:pt x="20865" y="22551"/>
                  <a:pt x="21616" y="20724"/>
                  <a:pt x="23103" y="19576"/>
                </a:cubicBezTo>
                <a:cubicBezTo>
                  <a:pt x="24624" y="18390"/>
                  <a:pt x="26545" y="18162"/>
                  <a:pt x="28516" y="18162"/>
                </a:cubicBezTo>
                <a:cubicBezTo>
                  <a:pt x="29557" y="18162"/>
                  <a:pt x="30613" y="18225"/>
                  <a:pt x="31631" y="18245"/>
                </a:cubicBezTo>
                <a:cubicBezTo>
                  <a:pt x="31836" y="18249"/>
                  <a:pt x="32041" y="18251"/>
                  <a:pt x="32247" y="18251"/>
                </a:cubicBezTo>
                <a:cubicBezTo>
                  <a:pt x="38138" y="18251"/>
                  <a:pt x="43898" y="16486"/>
                  <a:pt x="48784" y="13174"/>
                </a:cubicBezTo>
                <a:cubicBezTo>
                  <a:pt x="50725" y="11856"/>
                  <a:pt x="52581" y="10213"/>
                  <a:pt x="53473" y="8046"/>
                </a:cubicBezTo>
                <a:cubicBezTo>
                  <a:pt x="53898" y="6998"/>
                  <a:pt x="54677" y="2876"/>
                  <a:pt x="546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7" name="Google Shape;787;p9"/>
          <p:cNvGrpSpPr/>
          <p:nvPr/>
        </p:nvGrpSpPr>
        <p:grpSpPr>
          <a:xfrm flipH="1">
            <a:off x="8536665" y="2926630"/>
            <a:ext cx="2145864" cy="2311454"/>
            <a:chOff x="-821472" y="2808755"/>
            <a:chExt cx="2145864" cy="2311454"/>
          </a:xfrm>
        </p:grpSpPr>
        <p:sp>
          <p:nvSpPr>
            <p:cNvPr id="788" name="Google Shape;788;p9"/>
            <p:cNvSpPr/>
            <p:nvPr/>
          </p:nvSpPr>
          <p:spPr>
            <a:xfrm>
              <a:off x="623880" y="3038807"/>
              <a:ext cx="295459" cy="246071"/>
            </a:xfrm>
            <a:custGeom>
              <a:avLst/>
              <a:gdLst/>
              <a:ahLst/>
              <a:cxnLst/>
              <a:rect l="l" t="t" r="r" b="b"/>
              <a:pathLst>
                <a:path w="5426" h="4519" extrusionOk="0">
                  <a:moveTo>
                    <a:pt x="196" y="0"/>
                  </a:moveTo>
                  <a:cubicBezTo>
                    <a:pt x="152" y="0"/>
                    <a:pt x="128" y="1"/>
                    <a:pt x="128" y="1"/>
                  </a:cubicBezTo>
                  <a:cubicBezTo>
                    <a:pt x="128" y="1"/>
                    <a:pt x="0" y="2565"/>
                    <a:pt x="1473" y="3769"/>
                  </a:cubicBezTo>
                  <a:cubicBezTo>
                    <a:pt x="2199" y="4368"/>
                    <a:pt x="3179" y="4518"/>
                    <a:pt x="3982" y="4518"/>
                  </a:cubicBezTo>
                  <a:cubicBezTo>
                    <a:pt x="4795" y="4518"/>
                    <a:pt x="5425" y="4364"/>
                    <a:pt x="5425" y="4364"/>
                  </a:cubicBezTo>
                  <a:cubicBezTo>
                    <a:pt x="4944" y="3231"/>
                    <a:pt x="4278" y="2197"/>
                    <a:pt x="3456" y="1304"/>
                  </a:cubicBezTo>
                  <a:cubicBezTo>
                    <a:pt x="2295" y="68"/>
                    <a:pt x="561" y="0"/>
                    <a:pt x="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9" name="Google Shape;789;p9"/>
            <p:cNvGrpSpPr/>
            <p:nvPr/>
          </p:nvGrpSpPr>
          <p:grpSpPr>
            <a:xfrm>
              <a:off x="-821472" y="2808755"/>
              <a:ext cx="2145864" cy="2311454"/>
              <a:chOff x="-172397" y="3452230"/>
              <a:chExt cx="2145864" cy="2311454"/>
            </a:xfrm>
          </p:grpSpPr>
          <p:sp>
            <p:nvSpPr>
              <p:cNvPr id="790" name="Google Shape;790;p9"/>
              <p:cNvSpPr/>
              <p:nvPr/>
            </p:nvSpPr>
            <p:spPr>
              <a:xfrm>
                <a:off x="-172397" y="3593915"/>
                <a:ext cx="1798784" cy="2169769"/>
              </a:xfrm>
              <a:custGeom>
                <a:avLst/>
                <a:gdLst/>
                <a:ahLst/>
                <a:cxnLst/>
                <a:rect l="l" t="t" r="r" b="b"/>
                <a:pathLst>
                  <a:path w="33034" h="39847" fill="none" extrusionOk="0">
                    <a:moveTo>
                      <a:pt x="1" y="38160"/>
                    </a:moveTo>
                    <a:cubicBezTo>
                      <a:pt x="4293" y="39846"/>
                      <a:pt x="9180" y="35455"/>
                      <a:pt x="11616" y="30823"/>
                    </a:cubicBezTo>
                    <a:cubicBezTo>
                      <a:pt x="14166" y="25979"/>
                      <a:pt x="14846" y="20398"/>
                      <a:pt x="16347" y="15213"/>
                    </a:cubicBezTo>
                    <a:cubicBezTo>
                      <a:pt x="17665" y="10709"/>
                      <a:pt x="19662" y="6204"/>
                      <a:pt x="23288" y="3088"/>
                    </a:cubicBezTo>
                    <a:cubicBezTo>
                      <a:pt x="26291" y="524"/>
                      <a:pt x="29747" y="312"/>
                      <a:pt x="33034"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9"/>
              <p:cNvSpPr/>
              <p:nvPr/>
            </p:nvSpPr>
            <p:spPr>
              <a:xfrm>
                <a:off x="1592354" y="3492307"/>
                <a:ext cx="381113" cy="180074"/>
              </a:xfrm>
              <a:custGeom>
                <a:avLst/>
                <a:gdLst/>
                <a:ahLst/>
                <a:cxnLst/>
                <a:rect l="l" t="t" r="r" b="b"/>
                <a:pathLst>
                  <a:path w="6999" h="3307" extrusionOk="0">
                    <a:moveTo>
                      <a:pt x="2707" y="1"/>
                    </a:moveTo>
                    <a:cubicBezTo>
                      <a:pt x="2525" y="1"/>
                      <a:pt x="2337" y="18"/>
                      <a:pt x="2140" y="58"/>
                    </a:cubicBezTo>
                    <a:cubicBezTo>
                      <a:pt x="610" y="355"/>
                      <a:pt x="1" y="2041"/>
                      <a:pt x="1" y="2041"/>
                    </a:cubicBezTo>
                    <a:cubicBezTo>
                      <a:pt x="1" y="2041"/>
                      <a:pt x="1390" y="3306"/>
                      <a:pt x="3135" y="3306"/>
                    </a:cubicBezTo>
                    <a:cubicBezTo>
                      <a:pt x="3255" y="3306"/>
                      <a:pt x="3377" y="3300"/>
                      <a:pt x="3499" y="3287"/>
                    </a:cubicBezTo>
                    <a:cubicBezTo>
                      <a:pt x="6106" y="3018"/>
                      <a:pt x="6998" y="596"/>
                      <a:pt x="6998" y="596"/>
                    </a:cubicBezTo>
                    <a:lnTo>
                      <a:pt x="6998" y="596"/>
                    </a:lnTo>
                    <a:cubicBezTo>
                      <a:pt x="6827" y="609"/>
                      <a:pt x="6655" y="615"/>
                      <a:pt x="6483" y="615"/>
                    </a:cubicBezTo>
                    <a:cubicBezTo>
                      <a:pt x="5899" y="615"/>
                      <a:pt x="5311" y="543"/>
                      <a:pt x="4732" y="412"/>
                    </a:cubicBezTo>
                    <a:cubicBezTo>
                      <a:pt x="4042" y="265"/>
                      <a:pt x="3425" y="1"/>
                      <a:pt x="27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9"/>
              <p:cNvSpPr/>
              <p:nvPr/>
            </p:nvSpPr>
            <p:spPr>
              <a:xfrm>
                <a:off x="932883" y="3452230"/>
                <a:ext cx="185955" cy="373381"/>
              </a:xfrm>
              <a:custGeom>
                <a:avLst/>
                <a:gdLst/>
                <a:ahLst/>
                <a:cxnLst/>
                <a:rect l="l" t="t" r="r" b="b"/>
                <a:pathLst>
                  <a:path w="3415" h="6857" extrusionOk="0">
                    <a:moveTo>
                      <a:pt x="2437" y="1"/>
                    </a:moveTo>
                    <a:cubicBezTo>
                      <a:pt x="2437" y="1"/>
                      <a:pt x="284" y="1389"/>
                      <a:pt x="142" y="3287"/>
                    </a:cubicBezTo>
                    <a:cubicBezTo>
                      <a:pt x="1" y="5171"/>
                      <a:pt x="1941" y="6856"/>
                      <a:pt x="1941" y="6856"/>
                    </a:cubicBezTo>
                    <a:cubicBezTo>
                      <a:pt x="1941" y="6856"/>
                      <a:pt x="3414" y="5440"/>
                      <a:pt x="3301" y="3542"/>
                    </a:cubicBezTo>
                    <a:cubicBezTo>
                      <a:pt x="3216" y="2324"/>
                      <a:pt x="2933" y="1134"/>
                      <a:pt x="2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9"/>
              <p:cNvSpPr/>
              <p:nvPr/>
            </p:nvSpPr>
            <p:spPr>
              <a:xfrm>
                <a:off x="553406" y="4024523"/>
                <a:ext cx="235289" cy="359495"/>
              </a:xfrm>
              <a:custGeom>
                <a:avLst/>
                <a:gdLst/>
                <a:ahLst/>
                <a:cxnLst/>
                <a:rect l="l" t="t" r="r" b="b"/>
                <a:pathLst>
                  <a:path w="4321" h="6602" extrusionOk="0">
                    <a:moveTo>
                      <a:pt x="1559" y="1"/>
                    </a:moveTo>
                    <a:cubicBezTo>
                      <a:pt x="1559" y="1"/>
                      <a:pt x="0" y="2027"/>
                      <a:pt x="510" y="3854"/>
                    </a:cubicBezTo>
                    <a:cubicBezTo>
                      <a:pt x="1020" y="5667"/>
                      <a:pt x="3414" y="6602"/>
                      <a:pt x="3414" y="6602"/>
                    </a:cubicBezTo>
                    <a:cubicBezTo>
                      <a:pt x="3414" y="6602"/>
                      <a:pt x="4321" y="4775"/>
                      <a:pt x="3570" y="3032"/>
                    </a:cubicBezTo>
                    <a:cubicBezTo>
                      <a:pt x="3074" y="1913"/>
                      <a:pt x="2394" y="879"/>
                      <a:pt x="15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9"/>
              <p:cNvSpPr/>
              <p:nvPr/>
            </p:nvSpPr>
            <p:spPr>
              <a:xfrm>
                <a:off x="342884" y="4578848"/>
                <a:ext cx="270738" cy="304716"/>
              </a:xfrm>
              <a:custGeom>
                <a:avLst/>
                <a:gdLst/>
                <a:ahLst/>
                <a:cxnLst/>
                <a:rect l="l" t="t" r="r" b="b"/>
                <a:pathLst>
                  <a:path w="4972" h="5596" extrusionOk="0">
                    <a:moveTo>
                      <a:pt x="793" y="1"/>
                    </a:moveTo>
                    <a:cubicBezTo>
                      <a:pt x="793" y="1"/>
                      <a:pt x="0" y="2437"/>
                      <a:pt x="1091" y="3981"/>
                    </a:cubicBezTo>
                    <a:cubicBezTo>
                      <a:pt x="2167" y="5525"/>
                      <a:pt x="4731" y="5596"/>
                      <a:pt x="4731" y="5596"/>
                    </a:cubicBezTo>
                    <a:cubicBezTo>
                      <a:pt x="4731" y="5596"/>
                      <a:pt x="4972" y="3584"/>
                      <a:pt x="3697" y="2182"/>
                    </a:cubicBezTo>
                    <a:cubicBezTo>
                      <a:pt x="2861" y="1290"/>
                      <a:pt x="1870" y="553"/>
                      <a:pt x="7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9"/>
              <p:cNvSpPr/>
              <p:nvPr/>
            </p:nvSpPr>
            <p:spPr>
              <a:xfrm>
                <a:off x="223307" y="4983048"/>
                <a:ext cx="242259" cy="354050"/>
              </a:xfrm>
              <a:custGeom>
                <a:avLst/>
                <a:gdLst/>
                <a:ahLst/>
                <a:cxnLst/>
                <a:rect l="l" t="t" r="r" b="b"/>
                <a:pathLst>
                  <a:path w="4449" h="6502" extrusionOk="0">
                    <a:moveTo>
                      <a:pt x="1445" y="0"/>
                    </a:moveTo>
                    <a:cubicBezTo>
                      <a:pt x="1445" y="0"/>
                      <a:pt x="0" y="2111"/>
                      <a:pt x="610" y="3910"/>
                    </a:cubicBezTo>
                    <a:cubicBezTo>
                      <a:pt x="1204" y="5694"/>
                      <a:pt x="3641" y="6502"/>
                      <a:pt x="3641" y="6502"/>
                    </a:cubicBezTo>
                    <a:cubicBezTo>
                      <a:pt x="3641" y="6502"/>
                      <a:pt x="4448" y="4632"/>
                      <a:pt x="3613" y="2932"/>
                    </a:cubicBezTo>
                    <a:cubicBezTo>
                      <a:pt x="3060" y="1842"/>
                      <a:pt x="2338" y="850"/>
                      <a:pt x="14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9"/>
              <p:cNvSpPr/>
              <p:nvPr/>
            </p:nvSpPr>
            <p:spPr>
              <a:xfrm>
                <a:off x="867323" y="3989020"/>
                <a:ext cx="371856" cy="172233"/>
              </a:xfrm>
              <a:custGeom>
                <a:avLst/>
                <a:gdLst/>
                <a:ahLst/>
                <a:cxnLst/>
                <a:rect l="l" t="t" r="r" b="b"/>
                <a:pathLst>
                  <a:path w="6829" h="3163" extrusionOk="0">
                    <a:moveTo>
                      <a:pt x="3180" y="0"/>
                    </a:moveTo>
                    <a:cubicBezTo>
                      <a:pt x="1323" y="0"/>
                      <a:pt x="1" y="1474"/>
                      <a:pt x="1" y="1474"/>
                    </a:cubicBezTo>
                    <a:cubicBezTo>
                      <a:pt x="1" y="1474"/>
                      <a:pt x="1575" y="3163"/>
                      <a:pt x="3341" y="3163"/>
                    </a:cubicBezTo>
                    <a:cubicBezTo>
                      <a:pt x="3440" y="3163"/>
                      <a:pt x="3540" y="3157"/>
                      <a:pt x="3641" y="3146"/>
                    </a:cubicBezTo>
                    <a:cubicBezTo>
                      <a:pt x="5511" y="2948"/>
                      <a:pt x="6828" y="738"/>
                      <a:pt x="6828" y="738"/>
                    </a:cubicBezTo>
                    <a:cubicBezTo>
                      <a:pt x="5681" y="285"/>
                      <a:pt x="4477" y="44"/>
                      <a:pt x="3259" y="1"/>
                    </a:cubicBezTo>
                    <a:cubicBezTo>
                      <a:pt x="3232" y="1"/>
                      <a:pt x="3206" y="0"/>
                      <a:pt x="31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9"/>
              <p:cNvSpPr/>
              <p:nvPr/>
            </p:nvSpPr>
            <p:spPr>
              <a:xfrm>
                <a:off x="668345" y="4429976"/>
                <a:ext cx="326334" cy="209642"/>
              </a:xfrm>
              <a:custGeom>
                <a:avLst/>
                <a:gdLst/>
                <a:ahLst/>
                <a:cxnLst/>
                <a:rect l="l" t="t" r="r" b="b"/>
                <a:pathLst>
                  <a:path w="5993" h="3850" extrusionOk="0">
                    <a:moveTo>
                      <a:pt x="5992" y="1"/>
                    </a:moveTo>
                    <a:lnTo>
                      <a:pt x="5992" y="1"/>
                    </a:lnTo>
                    <a:cubicBezTo>
                      <a:pt x="4760" y="29"/>
                      <a:pt x="3556" y="284"/>
                      <a:pt x="2423" y="723"/>
                    </a:cubicBezTo>
                    <a:cubicBezTo>
                      <a:pt x="666" y="1417"/>
                      <a:pt x="1" y="3344"/>
                      <a:pt x="1" y="3344"/>
                    </a:cubicBezTo>
                    <a:cubicBezTo>
                      <a:pt x="1" y="3344"/>
                      <a:pt x="1136" y="3850"/>
                      <a:pt x="2380" y="3850"/>
                    </a:cubicBezTo>
                    <a:cubicBezTo>
                      <a:pt x="2926" y="3850"/>
                      <a:pt x="3494" y="3752"/>
                      <a:pt x="3995" y="3471"/>
                    </a:cubicBezTo>
                    <a:cubicBezTo>
                      <a:pt x="5652" y="2536"/>
                      <a:pt x="5992" y="1"/>
                      <a:pt x="59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9"/>
              <p:cNvSpPr/>
              <p:nvPr/>
            </p:nvSpPr>
            <p:spPr>
              <a:xfrm>
                <a:off x="514844" y="4969162"/>
                <a:ext cx="325571" cy="209642"/>
              </a:xfrm>
              <a:custGeom>
                <a:avLst/>
                <a:gdLst/>
                <a:ahLst/>
                <a:cxnLst/>
                <a:rect l="l" t="t" r="r" b="b"/>
                <a:pathLst>
                  <a:path w="5979" h="3850" extrusionOk="0">
                    <a:moveTo>
                      <a:pt x="5978" y="0"/>
                    </a:moveTo>
                    <a:lnTo>
                      <a:pt x="5978" y="0"/>
                    </a:lnTo>
                    <a:cubicBezTo>
                      <a:pt x="4760" y="28"/>
                      <a:pt x="3556" y="283"/>
                      <a:pt x="2409" y="723"/>
                    </a:cubicBezTo>
                    <a:cubicBezTo>
                      <a:pt x="652" y="1417"/>
                      <a:pt x="1" y="3343"/>
                      <a:pt x="1" y="3343"/>
                    </a:cubicBezTo>
                    <a:cubicBezTo>
                      <a:pt x="1" y="3343"/>
                      <a:pt x="1129" y="3849"/>
                      <a:pt x="2374" y="3849"/>
                    </a:cubicBezTo>
                    <a:cubicBezTo>
                      <a:pt x="2921" y="3849"/>
                      <a:pt x="3490" y="3752"/>
                      <a:pt x="3995" y="3471"/>
                    </a:cubicBezTo>
                    <a:cubicBezTo>
                      <a:pt x="5638" y="2536"/>
                      <a:pt x="5978" y="0"/>
                      <a:pt x="59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99" name="Google Shape;799;p9"/>
          <p:cNvSpPr/>
          <p:nvPr/>
        </p:nvSpPr>
        <p:spPr>
          <a:xfrm flipH="1">
            <a:off x="7627167" y="-336850"/>
            <a:ext cx="2476010" cy="1589959"/>
          </a:xfrm>
          <a:custGeom>
            <a:avLst/>
            <a:gdLst/>
            <a:ahLst/>
            <a:cxnLst/>
            <a:rect l="l" t="t" r="r" b="b"/>
            <a:pathLst>
              <a:path w="45471" h="29199" extrusionOk="0">
                <a:moveTo>
                  <a:pt x="43995" y="0"/>
                </a:moveTo>
                <a:cubicBezTo>
                  <a:pt x="43631" y="0"/>
                  <a:pt x="43266" y="33"/>
                  <a:pt x="42906" y="99"/>
                </a:cubicBezTo>
                <a:cubicBezTo>
                  <a:pt x="42906" y="99"/>
                  <a:pt x="42311" y="2096"/>
                  <a:pt x="41433" y="2620"/>
                </a:cubicBezTo>
                <a:cubicBezTo>
                  <a:pt x="41292" y="2790"/>
                  <a:pt x="41164" y="2974"/>
                  <a:pt x="41079" y="3173"/>
                </a:cubicBezTo>
                <a:cubicBezTo>
                  <a:pt x="41107" y="3031"/>
                  <a:pt x="41164" y="2918"/>
                  <a:pt x="41249" y="2804"/>
                </a:cubicBezTo>
                <a:lnTo>
                  <a:pt x="41249" y="2804"/>
                </a:lnTo>
                <a:cubicBezTo>
                  <a:pt x="35059" y="7932"/>
                  <a:pt x="26730" y="5283"/>
                  <a:pt x="19123" y="6870"/>
                </a:cubicBezTo>
                <a:cubicBezTo>
                  <a:pt x="18741" y="7068"/>
                  <a:pt x="18316" y="7196"/>
                  <a:pt x="17877" y="7224"/>
                </a:cubicBezTo>
                <a:cubicBezTo>
                  <a:pt x="16815" y="7550"/>
                  <a:pt x="15795" y="8031"/>
                  <a:pt x="14874" y="8640"/>
                </a:cubicBezTo>
                <a:cubicBezTo>
                  <a:pt x="12919" y="9887"/>
                  <a:pt x="11687" y="11658"/>
                  <a:pt x="10794" y="13782"/>
                </a:cubicBezTo>
                <a:cubicBezTo>
                  <a:pt x="9732" y="16969"/>
                  <a:pt x="8854" y="20326"/>
                  <a:pt x="5837" y="22281"/>
                </a:cubicBezTo>
                <a:cubicBezTo>
                  <a:pt x="4479" y="23121"/>
                  <a:pt x="2991" y="23339"/>
                  <a:pt x="1459" y="23339"/>
                </a:cubicBezTo>
                <a:cubicBezTo>
                  <a:pt x="976" y="23339"/>
                  <a:pt x="489" y="23317"/>
                  <a:pt x="1" y="23287"/>
                </a:cubicBezTo>
                <a:lnTo>
                  <a:pt x="1" y="29180"/>
                </a:lnTo>
                <a:cubicBezTo>
                  <a:pt x="242" y="29192"/>
                  <a:pt x="482" y="29199"/>
                  <a:pt x="722" y="29199"/>
                </a:cubicBezTo>
                <a:cubicBezTo>
                  <a:pt x="4193" y="29199"/>
                  <a:pt x="7542" y="27866"/>
                  <a:pt x="10086" y="25468"/>
                </a:cubicBezTo>
                <a:cubicBezTo>
                  <a:pt x="10440" y="25114"/>
                  <a:pt x="10624" y="24760"/>
                  <a:pt x="10979" y="24576"/>
                </a:cubicBezTo>
                <a:cubicBezTo>
                  <a:pt x="12239" y="23174"/>
                  <a:pt x="13259" y="21559"/>
                  <a:pt x="13982" y="19802"/>
                </a:cubicBezTo>
                <a:cubicBezTo>
                  <a:pt x="14520" y="18202"/>
                  <a:pt x="14874" y="16431"/>
                  <a:pt x="15398" y="14845"/>
                </a:cubicBezTo>
                <a:cubicBezTo>
                  <a:pt x="16645" y="11473"/>
                  <a:pt x="20866" y="10099"/>
                  <a:pt x="23869" y="9929"/>
                </a:cubicBezTo>
                <a:cubicBezTo>
                  <a:pt x="29365" y="9575"/>
                  <a:pt x="34124" y="9575"/>
                  <a:pt x="39266" y="7621"/>
                </a:cubicBezTo>
                <a:cubicBezTo>
                  <a:pt x="39436" y="7621"/>
                  <a:pt x="39436" y="7266"/>
                  <a:pt x="39620" y="7266"/>
                </a:cubicBezTo>
                <a:cubicBezTo>
                  <a:pt x="40300" y="7096"/>
                  <a:pt x="40909" y="6728"/>
                  <a:pt x="41391" y="6204"/>
                </a:cubicBezTo>
                <a:cubicBezTo>
                  <a:pt x="41476" y="6119"/>
                  <a:pt x="41564" y="6119"/>
                  <a:pt x="41653" y="6119"/>
                </a:cubicBezTo>
                <a:cubicBezTo>
                  <a:pt x="41741" y="6119"/>
                  <a:pt x="41830" y="6119"/>
                  <a:pt x="41915" y="6034"/>
                </a:cubicBezTo>
                <a:cubicBezTo>
                  <a:pt x="43686" y="4263"/>
                  <a:pt x="45031" y="2918"/>
                  <a:pt x="45470" y="184"/>
                </a:cubicBezTo>
                <a:cubicBezTo>
                  <a:pt x="44988" y="61"/>
                  <a:pt x="44492" y="0"/>
                  <a:pt x="439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9"/>
          <p:cNvSpPr/>
          <p:nvPr/>
        </p:nvSpPr>
        <p:spPr>
          <a:xfrm flipH="1">
            <a:off x="-1400822" y="3481949"/>
            <a:ext cx="2757529" cy="3008174"/>
          </a:xfrm>
          <a:custGeom>
            <a:avLst/>
            <a:gdLst/>
            <a:ahLst/>
            <a:cxnLst/>
            <a:rect l="l" t="t" r="r" b="b"/>
            <a:pathLst>
              <a:path w="50641" h="55244" extrusionOk="0">
                <a:moveTo>
                  <a:pt x="50102" y="0"/>
                </a:moveTo>
                <a:cubicBezTo>
                  <a:pt x="43019" y="170"/>
                  <a:pt x="35937" y="524"/>
                  <a:pt x="29038" y="2479"/>
                </a:cubicBezTo>
                <a:cubicBezTo>
                  <a:pt x="19477" y="5312"/>
                  <a:pt x="12211" y="11856"/>
                  <a:pt x="7253" y="20355"/>
                </a:cubicBezTo>
                <a:cubicBezTo>
                  <a:pt x="4066" y="25851"/>
                  <a:pt x="2295" y="31687"/>
                  <a:pt x="1233" y="37891"/>
                </a:cubicBezTo>
                <a:cubicBezTo>
                  <a:pt x="354" y="43727"/>
                  <a:pt x="0" y="49223"/>
                  <a:pt x="1063" y="55059"/>
                </a:cubicBezTo>
                <a:cubicBezTo>
                  <a:pt x="1233" y="55244"/>
                  <a:pt x="1587" y="55244"/>
                  <a:pt x="1941" y="55244"/>
                </a:cubicBezTo>
                <a:cubicBezTo>
                  <a:pt x="3712" y="55244"/>
                  <a:pt x="5312" y="54705"/>
                  <a:pt x="7083" y="54351"/>
                </a:cubicBezTo>
                <a:cubicBezTo>
                  <a:pt x="7437" y="54181"/>
                  <a:pt x="7961" y="54181"/>
                  <a:pt x="7961" y="53643"/>
                </a:cubicBezTo>
                <a:cubicBezTo>
                  <a:pt x="6899" y="48161"/>
                  <a:pt x="7607" y="43019"/>
                  <a:pt x="8315" y="37537"/>
                </a:cubicBezTo>
                <a:cubicBezTo>
                  <a:pt x="8669" y="35937"/>
                  <a:pt x="9208" y="34350"/>
                  <a:pt x="9562" y="32750"/>
                </a:cubicBezTo>
                <a:cubicBezTo>
                  <a:pt x="12395" y="23018"/>
                  <a:pt x="18585" y="14335"/>
                  <a:pt x="27792" y="10086"/>
                </a:cubicBezTo>
                <a:cubicBezTo>
                  <a:pt x="35059" y="6729"/>
                  <a:pt x="43019" y="6729"/>
                  <a:pt x="50640" y="5836"/>
                </a:cubicBezTo>
                <a:cubicBezTo>
                  <a:pt x="50640" y="4066"/>
                  <a:pt x="50456" y="2295"/>
                  <a:pt x="50456" y="524"/>
                </a:cubicBezTo>
                <a:cubicBezTo>
                  <a:pt x="50456" y="354"/>
                  <a:pt x="50286" y="0"/>
                  <a:pt x="501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9"/>
          <p:cNvSpPr/>
          <p:nvPr/>
        </p:nvSpPr>
        <p:spPr>
          <a:xfrm flipH="1">
            <a:off x="-1400822" y="4002241"/>
            <a:ext cx="2014743" cy="2330513"/>
          </a:xfrm>
          <a:custGeom>
            <a:avLst/>
            <a:gdLst/>
            <a:ahLst/>
            <a:cxnLst/>
            <a:rect l="l" t="t" r="r" b="b"/>
            <a:pathLst>
              <a:path w="37000" h="42799" extrusionOk="0">
                <a:moveTo>
                  <a:pt x="34010" y="1"/>
                </a:moveTo>
                <a:cubicBezTo>
                  <a:pt x="32055" y="1"/>
                  <a:pt x="30101" y="414"/>
                  <a:pt x="28146" y="658"/>
                </a:cubicBezTo>
                <a:cubicBezTo>
                  <a:pt x="24789" y="1012"/>
                  <a:pt x="21602" y="1720"/>
                  <a:pt x="18585" y="3675"/>
                </a:cubicBezTo>
                <a:cubicBezTo>
                  <a:pt x="18500" y="3760"/>
                  <a:pt x="18369" y="3760"/>
                  <a:pt x="18236" y="3760"/>
                </a:cubicBezTo>
                <a:cubicBezTo>
                  <a:pt x="18103" y="3760"/>
                  <a:pt x="17969" y="3760"/>
                  <a:pt x="17877" y="3845"/>
                </a:cubicBezTo>
                <a:cubicBezTo>
                  <a:pt x="13103" y="6508"/>
                  <a:pt x="9208" y="10049"/>
                  <a:pt x="6190" y="14653"/>
                </a:cubicBezTo>
                <a:cubicBezTo>
                  <a:pt x="879" y="23322"/>
                  <a:pt x="0" y="33238"/>
                  <a:pt x="709" y="42799"/>
                </a:cubicBezTo>
                <a:cubicBezTo>
                  <a:pt x="3003" y="42629"/>
                  <a:pt x="5312" y="42629"/>
                  <a:pt x="7607" y="42445"/>
                </a:cubicBezTo>
                <a:cubicBezTo>
                  <a:pt x="7083" y="35901"/>
                  <a:pt x="7253" y="29172"/>
                  <a:pt x="9562" y="22968"/>
                </a:cubicBezTo>
                <a:cubicBezTo>
                  <a:pt x="10624" y="20135"/>
                  <a:pt x="12041" y="17302"/>
                  <a:pt x="14165" y="15007"/>
                </a:cubicBezTo>
                <a:cubicBezTo>
                  <a:pt x="16814" y="12344"/>
                  <a:pt x="19477" y="10219"/>
                  <a:pt x="22834" y="8633"/>
                </a:cubicBezTo>
                <a:cubicBezTo>
                  <a:pt x="26914" y="6678"/>
                  <a:pt x="31517" y="6508"/>
                  <a:pt x="35937" y="6508"/>
                </a:cubicBezTo>
                <a:cubicBezTo>
                  <a:pt x="36025" y="6550"/>
                  <a:pt x="36134" y="6572"/>
                  <a:pt x="36249" y="6572"/>
                </a:cubicBezTo>
                <a:cubicBezTo>
                  <a:pt x="36598" y="6572"/>
                  <a:pt x="36999" y="6375"/>
                  <a:pt x="36999" y="5970"/>
                </a:cubicBezTo>
                <a:lnTo>
                  <a:pt x="36999" y="842"/>
                </a:lnTo>
                <a:cubicBezTo>
                  <a:pt x="36999" y="658"/>
                  <a:pt x="36829" y="304"/>
                  <a:pt x="36645" y="304"/>
                </a:cubicBezTo>
                <a:cubicBezTo>
                  <a:pt x="35767" y="84"/>
                  <a:pt x="34888" y="1"/>
                  <a:pt x="340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9"/>
          <p:cNvSpPr/>
          <p:nvPr/>
        </p:nvSpPr>
        <p:spPr>
          <a:xfrm flipH="1">
            <a:off x="-1400822" y="4697651"/>
            <a:ext cx="1369154" cy="1679860"/>
          </a:xfrm>
          <a:custGeom>
            <a:avLst/>
            <a:gdLst/>
            <a:ahLst/>
            <a:cxnLst/>
            <a:rect l="l" t="t" r="r" b="b"/>
            <a:pathLst>
              <a:path w="25144" h="30850" extrusionOk="0">
                <a:moveTo>
                  <a:pt x="20976" y="0"/>
                </a:moveTo>
                <a:cubicBezTo>
                  <a:pt x="16469" y="0"/>
                  <a:pt x="11865" y="871"/>
                  <a:pt x="8500" y="4106"/>
                </a:cubicBezTo>
                <a:cubicBezTo>
                  <a:pt x="1417" y="11018"/>
                  <a:pt x="1" y="21642"/>
                  <a:pt x="1587" y="30849"/>
                </a:cubicBezTo>
                <a:cubicBezTo>
                  <a:pt x="2954" y="30849"/>
                  <a:pt x="4311" y="30457"/>
                  <a:pt x="5675" y="30457"/>
                </a:cubicBezTo>
                <a:cubicBezTo>
                  <a:pt x="5908" y="30457"/>
                  <a:pt x="6141" y="30468"/>
                  <a:pt x="6375" y="30495"/>
                </a:cubicBezTo>
                <a:cubicBezTo>
                  <a:pt x="6729" y="29957"/>
                  <a:pt x="6545" y="29249"/>
                  <a:pt x="6545" y="28725"/>
                </a:cubicBezTo>
                <a:cubicBezTo>
                  <a:pt x="6021" y="21642"/>
                  <a:pt x="7437" y="13497"/>
                  <a:pt x="13458" y="8710"/>
                </a:cubicBezTo>
                <a:cubicBezTo>
                  <a:pt x="15246" y="7487"/>
                  <a:pt x="17186" y="7117"/>
                  <a:pt x="19173" y="7117"/>
                </a:cubicBezTo>
                <a:cubicBezTo>
                  <a:pt x="20916" y="7117"/>
                  <a:pt x="22694" y="7402"/>
                  <a:pt x="24435" y="7647"/>
                </a:cubicBezTo>
                <a:cubicBezTo>
                  <a:pt x="24605" y="5168"/>
                  <a:pt x="24960" y="2689"/>
                  <a:pt x="25144" y="211"/>
                </a:cubicBezTo>
                <a:cubicBezTo>
                  <a:pt x="23791" y="86"/>
                  <a:pt x="22388" y="0"/>
                  <a:pt x="209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9"/>
          <p:cNvSpPr/>
          <p:nvPr/>
        </p:nvSpPr>
        <p:spPr>
          <a:xfrm flipH="1">
            <a:off x="8654665" y="534991"/>
            <a:ext cx="1201767" cy="2741302"/>
          </a:xfrm>
          <a:custGeom>
            <a:avLst/>
            <a:gdLst/>
            <a:ahLst/>
            <a:cxnLst/>
            <a:rect l="l" t="t" r="r" b="b"/>
            <a:pathLst>
              <a:path w="22070" h="50343" fill="none" extrusionOk="0">
                <a:moveTo>
                  <a:pt x="0" y="14"/>
                </a:moveTo>
                <a:cubicBezTo>
                  <a:pt x="5440" y="0"/>
                  <a:pt x="9859" y="4448"/>
                  <a:pt x="11871" y="9732"/>
                </a:cubicBezTo>
                <a:cubicBezTo>
                  <a:pt x="13344" y="13627"/>
                  <a:pt x="14675" y="17069"/>
                  <a:pt x="13641" y="21219"/>
                </a:cubicBezTo>
                <a:cubicBezTo>
                  <a:pt x="12876" y="24208"/>
                  <a:pt x="10681" y="28146"/>
                  <a:pt x="13429" y="30285"/>
                </a:cubicBezTo>
                <a:cubicBezTo>
                  <a:pt x="14916" y="28543"/>
                  <a:pt x="16602" y="27027"/>
                  <a:pt x="18174" y="26885"/>
                </a:cubicBezTo>
                <a:cubicBezTo>
                  <a:pt x="22069" y="26560"/>
                  <a:pt x="19350" y="32778"/>
                  <a:pt x="14789" y="31022"/>
                </a:cubicBezTo>
                <a:cubicBezTo>
                  <a:pt x="14293" y="30837"/>
                  <a:pt x="13839" y="30597"/>
                  <a:pt x="13429" y="30285"/>
                </a:cubicBezTo>
                <a:cubicBezTo>
                  <a:pt x="11956" y="31999"/>
                  <a:pt x="10681" y="33925"/>
                  <a:pt x="9859" y="34974"/>
                </a:cubicBezTo>
                <a:cubicBezTo>
                  <a:pt x="6105" y="39776"/>
                  <a:pt x="2947" y="45002"/>
                  <a:pt x="14" y="50343"/>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9"/>
          <p:cNvSpPr/>
          <p:nvPr/>
        </p:nvSpPr>
        <p:spPr>
          <a:xfrm flipH="1">
            <a:off x="-589095" y="-68451"/>
            <a:ext cx="3528794" cy="1470544"/>
          </a:xfrm>
          <a:custGeom>
            <a:avLst/>
            <a:gdLst/>
            <a:ahLst/>
            <a:cxnLst/>
            <a:rect l="l" t="t" r="r" b="b"/>
            <a:pathLst>
              <a:path w="64805" h="27006" extrusionOk="0">
                <a:moveTo>
                  <a:pt x="0" y="0"/>
                </a:moveTo>
                <a:cubicBezTo>
                  <a:pt x="680" y="4051"/>
                  <a:pt x="3683" y="7607"/>
                  <a:pt x="7352" y="9576"/>
                </a:cubicBezTo>
                <a:cubicBezTo>
                  <a:pt x="9859" y="10921"/>
                  <a:pt x="12621" y="11630"/>
                  <a:pt x="15454" y="11955"/>
                </a:cubicBezTo>
                <a:cubicBezTo>
                  <a:pt x="16838" y="12106"/>
                  <a:pt x="18222" y="12175"/>
                  <a:pt x="19612" y="12175"/>
                </a:cubicBezTo>
                <a:cubicBezTo>
                  <a:pt x="20057" y="12175"/>
                  <a:pt x="20503" y="12168"/>
                  <a:pt x="20950" y="12154"/>
                </a:cubicBezTo>
                <a:cubicBezTo>
                  <a:pt x="25610" y="12040"/>
                  <a:pt x="30257" y="11332"/>
                  <a:pt x="34917" y="11290"/>
                </a:cubicBezTo>
                <a:cubicBezTo>
                  <a:pt x="35046" y="11288"/>
                  <a:pt x="35176" y="11288"/>
                  <a:pt x="35306" y="11288"/>
                </a:cubicBezTo>
                <a:cubicBezTo>
                  <a:pt x="36528" y="11288"/>
                  <a:pt x="37772" y="11362"/>
                  <a:pt x="38911" y="11771"/>
                </a:cubicBezTo>
                <a:cubicBezTo>
                  <a:pt x="41744" y="12791"/>
                  <a:pt x="43472" y="15553"/>
                  <a:pt x="45300" y="17933"/>
                </a:cubicBezTo>
                <a:cubicBezTo>
                  <a:pt x="47070" y="20228"/>
                  <a:pt x="49110" y="22310"/>
                  <a:pt x="51362" y="24152"/>
                </a:cubicBezTo>
                <a:cubicBezTo>
                  <a:pt x="52184" y="24831"/>
                  <a:pt x="53076" y="25441"/>
                  <a:pt x="54011" y="25950"/>
                </a:cubicBezTo>
                <a:cubicBezTo>
                  <a:pt x="54450" y="26177"/>
                  <a:pt x="54904" y="26375"/>
                  <a:pt x="55371" y="26531"/>
                </a:cubicBezTo>
                <a:cubicBezTo>
                  <a:pt x="56554" y="26918"/>
                  <a:pt x="57809" y="27005"/>
                  <a:pt x="59058" y="27005"/>
                </a:cubicBezTo>
                <a:cubicBezTo>
                  <a:pt x="59274" y="27005"/>
                  <a:pt x="59490" y="27003"/>
                  <a:pt x="59706" y="26999"/>
                </a:cubicBezTo>
                <a:cubicBezTo>
                  <a:pt x="61419" y="26956"/>
                  <a:pt x="63119" y="26815"/>
                  <a:pt x="64805" y="26560"/>
                </a:cubicBezTo>
                <a:lnTo>
                  <a:pt x="648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5" name="Google Shape;805;p9"/>
          <p:cNvGrpSpPr/>
          <p:nvPr/>
        </p:nvGrpSpPr>
        <p:grpSpPr>
          <a:xfrm flipH="1">
            <a:off x="-765260" y="-587738"/>
            <a:ext cx="2237669" cy="1766325"/>
            <a:chOff x="6760910" y="-16363"/>
            <a:chExt cx="2237669" cy="1766325"/>
          </a:xfrm>
        </p:grpSpPr>
        <p:sp>
          <p:nvSpPr>
            <p:cNvPr id="806" name="Google Shape;806;p9"/>
            <p:cNvSpPr/>
            <p:nvPr/>
          </p:nvSpPr>
          <p:spPr>
            <a:xfrm>
              <a:off x="7042482" y="-16363"/>
              <a:ext cx="1956097" cy="1452412"/>
            </a:xfrm>
            <a:custGeom>
              <a:avLst/>
              <a:gdLst/>
              <a:ahLst/>
              <a:cxnLst/>
              <a:rect l="l" t="t" r="r" b="b"/>
              <a:pathLst>
                <a:path w="35923" h="26673" fill="none" extrusionOk="0">
                  <a:moveTo>
                    <a:pt x="0" y="26673"/>
                  </a:moveTo>
                  <a:cubicBezTo>
                    <a:pt x="793" y="21602"/>
                    <a:pt x="3683" y="16701"/>
                    <a:pt x="8032" y="13896"/>
                  </a:cubicBezTo>
                  <a:cubicBezTo>
                    <a:pt x="13344" y="10468"/>
                    <a:pt x="19477" y="11729"/>
                    <a:pt x="25412" y="11290"/>
                  </a:cubicBezTo>
                  <a:cubicBezTo>
                    <a:pt x="31446" y="10851"/>
                    <a:pt x="35328" y="7961"/>
                    <a:pt x="35923" y="0"/>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9"/>
            <p:cNvSpPr/>
            <p:nvPr/>
          </p:nvSpPr>
          <p:spPr>
            <a:xfrm>
              <a:off x="6885877" y="1376635"/>
              <a:ext cx="231478" cy="373326"/>
            </a:xfrm>
            <a:custGeom>
              <a:avLst/>
              <a:gdLst/>
              <a:ahLst/>
              <a:cxnLst/>
              <a:rect l="l" t="t" r="r" b="b"/>
              <a:pathLst>
                <a:path w="4251" h="6856" extrusionOk="0">
                  <a:moveTo>
                    <a:pt x="3060" y="0"/>
                  </a:moveTo>
                  <a:cubicBezTo>
                    <a:pt x="3060" y="0"/>
                    <a:pt x="964" y="496"/>
                    <a:pt x="482" y="2196"/>
                  </a:cubicBezTo>
                  <a:cubicBezTo>
                    <a:pt x="1" y="3881"/>
                    <a:pt x="695" y="6856"/>
                    <a:pt x="695" y="6856"/>
                  </a:cubicBezTo>
                  <a:cubicBezTo>
                    <a:pt x="695" y="6856"/>
                    <a:pt x="4009" y="6332"/>
                    <a:pt x="4165" y="3230"/>
                  </a:cubicBezTo>
                  <a:cubicBezTo>
                    <a:pt x="4250" y="1473"/>
                    <a:pt x="3060" y="0"/>
                    <a:pt x="30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9"/>
            <p:cNvSpPr/>
            <p:nvPr/>
          </p:nvSpPr>
          <p:spPr>
            <a:xfrm>
              <a:off x="6760910" y="1057164"/>
              <a:ext cx="371094" cy="172233"/>
            </a:xfrm>
            <a:custGeom>
              <a:avLst/>
              <a:gdLst/>
              <a:ahLst/>
              <a:cxnLst/>
              <a:rect l="l" t="t" r="r" b="b"/>
              <a:pathLst>
                <a:path w="6815" h="3163" extrusionOk="0">
                  <a:moveTo>
                    <a:pt x="3477" y="0"/>
                  </a:moveTo>
                  <a:cubicBezTo>
                    <a:pt x="3376" y="0"/>
                    <a:pt x="3275" y="6"/>
                    <a:pt x="3174" y="17"/>
                  </a:cubicBezTo>
                  <a:cubicBezTo>
                    <a:pt x="1290" y="230"/>
                    <a:pt x="1" y="2453"/>
                    <a:pt x="1" y="2453"/>
                  </a:cubicBezTo>
                  <a:cubicBezTo>
                    <a:pt x="1134" y="2893"/>
                    <a:pt x="2338" y="3133"/>
                    <a:pt x="3556" y="3162"/>
                  </a:cubicBezTo>
                  <a:cubicBezTo>
                    <a:pt x="3574" y="3162"/>
                    <a:pt x="3591" y="3162"/>
                    <a:pt x="3608" y="3162"/>
                  </a:cubicBezTo>
                  <a:cubicBezTo>
                    <a:pt x="5479" y="3162"/>
                    <a:pt x="6814" y="1660"/>
                    <a:pt x="6814" y="1660"/>
                  </a:cubicBezTo>
                  <a:cubicBezTo>
                    <a:pt x="6814" y="1660"/>
                    <a:pt x="5230" y="0"/>
                    <a:pt x="3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9"/>
            <p:cNvSpPr/>
            <p:nvPr/>
          </p:nvSpPr>
          <p:spPr>
            <a:xfrm>
              <a:off x="7016236" y="666959"/>
              <a:ext cx="367228" cy="181545"/>
            </a:xfrm>
            <a:custGeom>
              <a:avLst/>
              <a:gdLst/>
              <a:ahLst/>
              <a:cxnLst/>
              <a:rect l="l" t="t" r="r" b="b"/>
              <a:pathLst>
                <a:path w="6744" h="3334" extrusionOk="0">
                  <a:moveTo>
                    <a:pt x="3246" y="0"/>
                  </a:moveTo>
                  <a:cubicBezTo>
                    <a:pt x="1555" y="0"/>
                    <a:pt x="1" y="1460"/>
                    <a:pt x="1" y="1460"/>
                  </a:cubicBezTo>
                  <a:cubicBezTo>
                    <a:pt x="964" y="2197"/>
                    <a:pt x="2055" y="2778"/>
                    <a:pt x="3202" y="3160"/>
                  </a:cubicBezTo>
                  <a:cubicBezTo>
                    <a:pt x="3591" y="3285"/>
                    <a:pt x="3976" y="3334"/>
                    <a:pt x="4341" y="3334"/>
                  </a:cubicBezTo>
                  <a:cubicBezTo>
                    <a:pt x="5677" y="3334"/>
                    <a:pt x="6743" y="2679"/>
                    <a:pt x="6743" y="2679"/>
                  </a:cubicBezTo>
                  <a:cubicBezTo>
                    <a:pt x="6743" y="2679"/>
                    <a:pt x="5596" y="384"/>
                    <a:pt x="3740" y="44"/>
                  </a:cubicBezTo>
                  <a:cubicBezTo>
                    <a:pt x="3575" y="14"/>
                    <a:pt x="3410" y="0"/>
                    <a:pt x="32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9"/>
            <p:cNvSpPr/>
            <p:nvPr/>
          </p:nvSpPr>
          <p:spPr>
            <a:xfrm>
              <a:off x="7557709" y="392247"/>
              <a:ext cx="314735" cy="223201"/>
            </a:xfrm>
            <a:custGeom>
              <a:avLst/>
              <a:gdLst/>
              <a:ahLst/>
              <a:cxnLst/>
              <a:rect l="l" t="t" r="r" b="b"/>
              <a:pathLst>
                <a:path w="5780" h="4099" extrusionOk="0">
                  <a:moveTo>
                    <a:pt x="2107" y="1"/>
                  </a:moveTo>
                  <a:cubicBezTo>
                    <a:pt x="981" y="1"/>
                    <a:pt x="0" y="372"/>
                    <a:pt x="0" y="372"/>
                  </a:cubicBezTo>
                  <a:cubicBezTo>
                    <a:pt x="609" y="1434"/>
                    <a:pt x="1403" y="2383"/>
                    <a:pt x="2323" y="3177"/>
                  </a:cubicBezTo>
                  <a:cubicBezTo>
                    <a:pt x="3260" y="3958"/>
                    <a:pt x="4418" y="4098"/>
                    <a:pt x="5127" y="4098"/>
                  </a:cubicBezTo>
                  <a:cubicBezTo>
                    <a:pt x="5523" y="4098"/>
                    <a:pt x="5780" y="4055"/>
                    <a:pt x="5780" y="4055"/>
                  </a:cubicBezTo>
                  <a:cubicBezTo>
                    <a:pt x="5780" y="4055"/>
                    <a:pt x="5596" y="1505"/>
                    <a:pt x="3995" y="485"/>
                  </a:cubicBezTo>
                  <a:cubicBezTo>
                    <a:pt x="3419" y="118"/>
                    <a:pt x="2740" y="1"/>
                    <a:pt x="21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9"/>
            <p:cNvSpPr/>
            <p:nvPr/>
          </p:nvSpPr>
          <p:spPr>
            <a:xfrm>
              <a:off x="8100706" y="363551"/>
              <a:ext cx="298563" cy="237576"/>
            </a:xfrm>
            <a:custGeom>
              <a:avLst/>
              <a:gdLst/>
              <a:ahLst/>
              <a:cxnLst/>
              <a:rect l="l" t="t" r="r" b="b"/>
              <a:pathLst>
                <a:path w="5483" h="4363" extrusionOk="0">
                  <a:moveTo>
                    <a:pt x="1697" y="0"/>
                  </a:moveTo>
                  <a:cubicBezTo>
                    <a:pt x="761" y="0"/>
                    <a:pt x="1" y="219"/>
                    <a:pt x="1" y="219"/>
                  </a:cubicBezTo>
                  <a:cubicBezTo>
                    <a:pt x="525" y="1324"/>
                    <a:pt x="1233" y="2330"/>
                    <a:pt x="2097" y="3194"/>
                  </a:cubicBezTo>
                  <a:cubicBezTo>
                    <a:pt x="3169" y="4254"/>
                    <a:pt x="4672" y="4362"/>
                    <a:pt x="5240" y="4362"/>
                  </a:cubicBezTo>
                  <a:cubicBezTo>
                    <a:pt x="5384" y="4362"/>
                    <a:pt x="5468" y="4355"/>
                    <a:pt x="5468" y="4355"/>
                  </a:cubicBezTo>
                  <a:cubicBezTo>
                    <a:pt x="5468" y="4355"/>
                    <a:pt x="5482" y="1791"/>
                    <a:pt x="3981" y="644"/>
                  </a:cubicBezTo>
                  <a:cubicBezTo>
                    <a:pt x="3307" y="140"/>
                    <a:pt x="2446" y="0"/>
                    <a:pt x="16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9"/>
            <p:cNvSpPr/>
            <p:nvPr/>
          </p:nvSpPr>
          <p:spPr>
            <a:xfrm>
              <a:off x="7208289" y="953160"/>
              <a:ext cx="240735" cy="354867"/>
            </a:xfrm>
            <a:custGeom>
              <a:avLst/>
              <a:gdLst/>
              <a:ahLst/>
              <a:cxnLst/>
              <a:rect l="l" t="t" r="r" b="b"/>
              <a:pathLst>
                <a:path w="4421" h="6517" extrusionOk="0">
                  <a:moveTo>
                    <a:pt x="822" y="1"/>
                  </a:moveTo>
                  <a:cubicBezTo>
                    <a:pt x="822" y="1"/>
                    <a:pt x="1" y="1856"/>
                    <a:pt x="822" y="3570"/>
                  </a:cubicBezTo>
                  <a:cubicBezTo>
                    <a:pt x="1360" y="4661"/>
                    <a:pt x="2083" y="5652"/>
                    <a:pt x="2947" y="6516"/>
                  </a:cubicBezTo>
                  <a:cubicBezTo>
                    <a:pt x="2947" y="6516"/>
                    <a:pt x="4420" y="4420"/>
                    <a:pt x="3839" y="2621"/>
                  </a:cubicBezTo>
                  <a:cubicBezTo>
                    <a:pt x="3244" y="822"/>
                    <a:pt x="822" y="1"/>
                    <a:pt x="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9"/>
            <p:cNvSpPr/>
            <p:nvPr/>
          </p:nvSpPr>
          <p:spPr>
            <a:xfrm>
              <a:off x="7509137" y="687814"/>
              <a:ext cx="208281" cy="371856"/>
            </a:xfrm>
            <a:custGeom>
              <a:avLst/>
              <a:gdLst/>
              <a:ahLst/>
              <a:cxnLst/>
              <a:rect l="l" t="t" r="r" b="b"/>
              <a:pathLst>
                <a:path w="3825" h="6829" extrusionOk="0">
                  <a:moveTo>
                    <a:pt x="1190" y="1"/>
                  </a:moveTo>
                  <a:cubicBezTo>
                    <a:pt x="1190" y="1"/>
                    <a:pt x="0" y="1658"/>
                    <a:pt x="467" y="3500"/>
                  </a:cubicBezTo>
                  <a:cubicBezTo>
                    <a:pt x="765" y="4689"/>
                    <a:pt x="1261" y="5808"/>
                    <a:pt x="1955" y="6828"/>
                  </a:cubicBezTo>
                  <a:cubicBezTo>
                    <a:pt x="1955" y="6828"/>
                    <a:pt x="3825" y="5072"/>
                    <a:pt x="3612" y="3188"/>
                  </a:cubicBezTo>
                  <a:cubicBezTo>
                    <a:pt x="3400" y="1304"/>
                    <a:pt x="1190" y="1"/>
                    <a:pt x="11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9"/>
            <p:cNvSpPr/>
            <p:nvPr/>
          </p:nvSpPr>
          <p:spPr>
            <a:xfrm>
              <a:off x="7902500" y="604556"/>
              <a:ext cx="234527" cy="329383"/>
            </a:xfrm>
            <a:custGeom>
              <a:avLst/>
              <a:gdLst/>
              <a:ahLst/>
              <a:cxnLst/>
              <a:rect l="l" t="t" r="r" b="b"/>
              <a:pathLst>
                <a:path w="4307" h="6049" extrusionOk="0">
                  <a:moveTo>
                    <a:pt x="3230" y="0"/>
                  </a:moveTo>
                  <a:cubicBezTo>
                    <a:pt x="3230" y="0"/>
                    <a:pt x="1317" y="694"/>
                    <a:pt x="652" y="2479"/>
                  </a:cubicBezTo>
                  <a:cubicBezTo>
                    <a:pt x="227" y="3626"/>
                    <a:pt x="14" y="4830"/>
                    <a:pt x="0" y="6048"/>
                  </a:cubicBezTo>
                  <a:cubicBezTo>
                    <a:pt x="0" y="6048"/>
                    <a:pt x="2536" y="5652"/>
                    <a:pt x="3428" y="3980"/>
                  </a:cubicBezTo>
                  <a:cubicBezTo>
                    <a:pt x="4306" y="2309"/>
                    <a:pt x="3230" y="0"/>
                    <a:pt x="32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9"/>
            <p:cNvSpPr/>
            <p:nvPr/>
          </p:nvSpPr>
          <p:spPr>
            <a:xfrm>
              <a:off x="8507954" y="558272"/>
              <a:ext cx="202944" cy="359495"/>
            </a:xfrm>
            <a:custGeom>
              <a:avLst/>
              <a:gdLst/>
              <a:ahLst/>
              <a:cxnLst/>
              <a:rect l="l" t="t" r="r" b="b"/>
              <a:pathLst>
                <a:path w="3727" h="6602" extrusionOk="0">
                  <a:moveTo>
                    <a:pt x="2168" y="0"/>
                  </a:moveTo>
                  <a:cubicBezTo>
                    <a:pt x="2168" y="0"/>
                    <a:pt x="440" y="1091"/>
                    <a:pt x="171" y="2961"/>
                  </a:cubicBezTo>
                  <a:cubicBezTo>
                    <a:pt x="1" y="4165"/>
                    <a:pt x="43" y="5397"/>
                    <a:pt x="298" y="6601"/>
                  </a:cubicBezTo>
                  <a:cubicBezTo>
                    <a:pt x="298" y="6601"/>
                    <a:pt x="2692" y="5680"/>
                    <a:pt x="3202" y="3853"/>
                  </a:cubicBezTo>
                  <a:cubicBezTo>
                    <a:pt x="3726" y="2040"/>
                    <a:pt x="2168" y="0"/>
                    <a:pt x="21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6" name="Google Shape;816;p9"/>
          <p:cNvSpPr/>
          <p:nvPr/>
        </p:nvSpPr>
        <p:spPr>
          <a:xfrm flipH="1">
            <a:off x="-5" y="827954"/>
            <a:ext cx="797566" cy="2329423"/>
          </a:xfrm>
          <a:custGeom>
            <a:avLst/>
            <a:gdLst/>
            <a:ahLst/>
            <a:cxnLst/>
            <a:rect l="l" t="t" r="r" b="b"/>
            <a:pathLst>
              <a:path w="14647" h="42779" extrusionOk="0">
                <a:moveTo>
                  <a:pt x="14647" y="0"/>
                </a:moveTo>
                <a:cubicBezTo>
                  <a:pt x="11658" y="1870"/>
                  <a:pt x="9250" y="7182"/>
                  <a:pt x="6672" y="8272"/>
                </a:cubicBezTo>
                <a:cubicBezTo>
                  <a:pt x="5666" y="8683"/>
                  <a:pt x="4717" y="9236"/>
                  <a:pt x="3853" y="9901"/>
                </a:cubicBezTo>
                <a:cubicBezTo>
                  <a:pt x="680" y="12394"/>
                  <a:pt x="0" y="16035"/>
                  <a:pt x="836" y="19902"/>
                </a:cubicBezTo>
                <a:cubicBezTo>
                  <a:pt x="1318" y="22027"/>
                  <a:pt x="2026" y="24081"/>
                  <a:pt x="5737" y="27353"/>
                </a:cubicBezTo>
                <a:cubicBezTo>
                  <a:pt x="7720" y="29109"/>
                  <a:pt x="7692" y="37282"/>
                  <a:pt x="9448" y="39280"/>
                </a:cubicBezTo>
                <a:cubicBezTo>
                  <a:pt x="11035" y="41079"/>
                  <a:pt x="12848" y="42084"/>
                  <a:pt x="14647" y="42778"/>
                </a:cubicBezTo>
                <a:lnTo>
                  <a:pt x="1464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7" name="Google Shape;817;p9"/>
          <p:cNvGrpSpPr/>
          <p:nvPr/>
        </p:nvGrpSpPr>
        <p:grpSpPr>
          <a:xfrm flipH="1">
            <a:off x="8393590" y="4327851"/>
            <a:ext cx="444330" cy="893238"/>
            <a:chOff x="1456649" y="4345901"/>
            <a:chExt cx="444330" cy="893238"/>
          </a:xfrm>
        </p:grpSpPr>
        <p:sp>
          <p:nvSpPr>
            <p:cNvPr id="818" name="Google Shape;818;p9"/>
            <p:cNvSpPr/>
            <p:nvPr/>
          </p:nvSpPr>
          <p:spPr>
            <a:xfrm>
              <a:off x="1456649" y="4403784"/>
              <a:ext cx="38607" cy="796041"/>
            </a:xfrm>
            <a:custGeom>
              <a:avLst/>
              <a:gdLst/>
              <a:ahLst/>
              <a:cxnLst/>
              <a:rect l="l" t="t" r="r" b="b"/>
              <a:pathLst>
                <a:path w="709" h="14619" fill="none" extrusionOk="0">
                  <a:moveTo>
                    <a:pt x="539" y="0"/>
                  </a:moveTo>
                  <a:cubicBezTo>
                    <a:pt x="567" y="609"/>
                    <a:pt x="496" y="1218"/>
                    <a:pt x="354" y="1828"/>
                  </a:cubicBezTo>
                  <a:cubicBezTo>
                    <a:pt x="326" y="2536"/>
                    <a:pt x="383" y="3244"/>
                    <a:pt x="539" y="3952"/>
                  </a:cubicBezTo>
                  <a:cubicBezTo>
                    <a:pt x="709" y="5935"/>
                    <a:pt x="539" y="7763"/>
                    <a:pt x="184" y="9746"/>
                  </a:cubicBezTo>
                  <a:cubicBezTo>
                    <a:pt x="0" y="11417"/>
                    <a:pt x="354" y="12947"/>
                    <a:pt x="354" y="14618"/>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9"/>
            <p:cNvSpPr/>
            <p:nvPr/>
          </p:nvSpPr>
          <p:spPr>
            <a:xfrm>
              <a:off x="1862372" y="4403784"/>
              <a:ext cx="38607" cy="796041"/>
            </a:xfrm>
            <a:custGeom>
              <a:avLst/>
              <a:gdLst/>
              <a:ahLst/>
              <a:cxnLst/>
              <a:rect l="l" t="t" r="r" b="b"/>
              <a:pathLst>
                <a:path w="709" h="14619" fill="none" extrusionOk="0">
                  <a:moveTo>
                    <a:pt x="538" y="0"/>
                  </a:moveTo>
                  <a:cubicBezTo>
                    <a:pt x="567" y="609"/>
                    <a:pt x="496" y="1218"/>
                    <a:pt x="354" y="1828"/>
                  </a:cubicBezTo>
                  <a:cubicBezTo>
                    <a:pt x="326" y="2536"/>
                    <a:pt x="382" y="3244"/>
                    <a:pt x="538" y="3952"/>
                  </a:cubicBezTo>
                  <a:cubicBezTo>
                    <a:pt x="708" y="5935"/>
                    <a:pt x="538" y="7763"/>
                    <a:pt x="184" y="9746"/>
                  </a:cubicBezTo>
                  <a:cubicBezTo>
                    <a:pt x="0" y="11417"/>
                    <a:pt x="354" y="12947"/>
                    <a:pt x="354" y="14618"/>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9"/>
            <p:cNvSpPr/>
            <p:nvPr/>
          </p:nvSpPr>
          <p:spPr>
            <a:xfrm>
              <a:off x="1585429" y="4403784"/>
              <a:ext cx="29404" cy="796803"/>
            </a:xfrm>
            <a:custGeom>
              <a:avLst/>
              <a:gdLst/>
              <a:ahLst/>
              <a:cxnLst/>
              <a:rect l="l" t="t" r="r" b="b"/>
              <a:pathLst>
                <a:path w="540" h="14633" fill="none" extrusionOk="0">
                  <a:moveTo>
                    <a:pt x="539" y="0"/>
                  </a:moveTo>
                  <a:lnTo>
                    <a:pt x="539" y="1828"/>
                  </a:lnTo>
                  <a:cubicBezTo>
                    <a:pt x="355" y="6091"/>
                    <a:pt x="1" y="10355"/>
                    <a:pt x="539" y="14633"/>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9"/>
            <p:cNvSpPr/>
            <p:nvPr/>
          </p:nvSpPr>
          <p:spPr>
            <a:xfrm>
              <a:off x="1800624" y="4442336"/>
              <a:ext cx="29404" cy="796803"/>
            </a:xfrm>
            <a:custGeom>
              <a:avLst/>
              <a:gdLst/>
              <a:ahLst/>
              <a:cxnLst/>
              <a:rect l="l" t="t" r="r" b="b"/>
              <a:pathLst>
                <a:path w="540" h="14633" fill="none" extrusionOk="0">
                  <a:moveTo>
                    <a:pt x="539" y="0"/>
                  </a:moveTo>
                  <a:lnTo>
                    <a:pt x="539" y="1828"/>
                  </a:lnTo>
                  <a:cubicBezTo>
                    <a:pt x="355" y="6091"/>
                    <a:pt x="1" y="10355"/>
                    <a:pt x="539" y="14633"/>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9"/>
            <p:cNvSpPr/>
            <p:nvPr/>
          </p:nvSpPr>
          <p:spPr>
            <a:xfrm>
              <a:off x="1700377" y="4419956"/>
              <a:ext cx="77159" cy="796858"/>
            </a:xfrm>
            <a:custGeom>
              <a:avLst/>
              <a:gdLst/>
              <a:ahLst/>
              <a:cxnLst/>
              <a:rect l="l" t="t" r="r" b="b"/>
              <a:pathLst>
                <a:path w="1417" h="14634" fill="none" extrusionOk="0">
                  <a:moveTo>
                    <a:pt x="709" y="1"/>
                  </a:moveTo>
                  <a:cubicBezTo>
                    <a:pt x="709" y="312"/>
                    <a:pt x="709" y="766"/>
                    <a:pt x="893" y="1063"/>
                  </a:cubicBezTo>
                  <a:cubicBezTo>
                    <a:pt x="1417" y="5638"/>
                    <a:pt x="0" y="10058"/>
                    <a:pt x="709" y="14633"/>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9"/>
            <p:cNvSpPr/>
            <p:nvPr/>
          </p:nvSpPr>
          <p:spPr>
            <a:xfrm>
              <a:off x="1529125" y="4374434"/>
              <a:ext cx="38661" cy="796858"/>
            </a:xfrm>
            <a:custGeom>
              <a:avLst/>
              <a:gdLst/>
              <a:ahLst/>
              <a:cxnLst/>
              <a:rect l="l" t="t" r="r" b="b"/>
              <a:pathLst>
                <a:path w="710" h="14634" fill="none" extrusionOk="0">
                  <a:moveTo>
                    <a:pt x="185" y="1"/>
                  </a:moveTo>
                  <a:cubicBezTo>
                    <a:pt x="355" y="610"/>
                    <a:pt x="185" y="1219"/>
                    <a:pt x="185" y="1828"/>
                  </a:cubicBezTo>
                  <a:cubicBezTo>
                    <a:pt x="709" y="6106"/>
                    <a:pt x="1" y="10370"/>
                    <a:pt x="355" y="14633"/>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9"/>
            <p:cNvSpPr/>
            <p:nvPr/>
          </p:nvSpPr>
          <p:spPr>
            <a:xfrm>
              <a:off x="1637920" y="4345901"/>
              <a:ext cx="67140" cy="796858"/>
            </a:xfrm>
            <a:custGeom>
              <a:avLst/>
              <a:gdLst/>
              <a:ahLst/>
              <a:cxnLst/>
              <a:rect l="l" t="t" r="r" b="b"/>
              <a:pathLst>
                <a:path w="1233" h="14634" fill="none" extrusionOk="0">
                  <a:moveTo>
                    <a:pt x="524" y="1"/>
                  </a:moveTo>
                  <a:cubicBezTo>
                    <a:pt x="1232" y="4874"/>
                    <a:pt x="0" y="9746"/>
                    <a:pt x="708" y="14633"/>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26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5">
  <p:cSld name="BLANK_1_1_1_2">
    <p:spTree>
      <p:nvGrpSpPr>
        <p:cNvPr id="1" name="Shape 1743"/>
        <p:cNvGrpSpPr/>
        <p:nvPr/>
      </p:nvGrpSpPr>
      <p:grpSpPr>
        <a:xfrm>
          <a:off x="0" y="0"/>
          <a:ext cx="0" cy="0"/>
          <a:chOff x="0" y="0"/>
          <a:chExt cx="0" cy="0"/>
        </a:xfrm>
      </p:grpSpPr>
      <p:sp>
        <p:nvSpPr>
          <p:cNvPr id="1744" name="Google Shape;1744;p22"/>
          <p:cNvSpPr txBox="1">
            <a:spLocks noGrp="1"/>
          </p:cNvSpPr>
          <p:nvPr>
            <p:ph type="subTitle" idx="1"/>
          </p:nvPr>
        </p:nvSpPr>
        <p:spPr>
          <a:xfrm>
            <a:off x="3108097" y="1303975"/>
            <a:ext cx="4035300" cy="397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000">
                <a:solidFill>
                  <a:schemeClr val="dk1"/>
                </a:solidFill>
                <a:latin typeface="Montserrat ExtraBold"/>
                <a:ea typeface="Montserrat ExtraBold"/>
                <a:cs typeface="Montserrat ExtraBold"/>
                <a:sym typeface="Montserrat Extra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745" name="Google Shape;1745;p22"/>
          <p:cNvSpPr txBox="1">
            <a:spLocks noGrp="1"/>
          </p:cNvSpPr>
          <p:nvPr>
            <p:ph type="subTitle" idx="2"/>
          </p:nvPr>
        </p:nvSpPr>
        <p:spPr>
          <a:xfrm>
            <a:off x="3108097" y="1707968"/>
            <a:ext cx="4035300" cy="5595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6" name="Google Shape;1746;p22"/>
          <p:cNvSpPr txBox="1">
            <a:spLocks noGrp="1"/>
          </p:cNvSpPr>
          <p:nvPr>
            <p:ph type="subTitle" idx="3"/>
          </p:nvPr>
        </p:nvSpPr>
        <p:spPr>
          <a:xfrm>
            <a:off x="3108097" y="2863721"/>
            <a:ext cx="4035300" cy="5595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7" name="Google Shape;1747;p22"/>
          <p:cNvSpPr txBox="1">
            <a:spLocks noGrp="1"/>
          </p:cNvSpPr>
          <p:nvPr>
            <p:ph type="subTitle" idx="4"/>
          </p:nvPr>
        </p:nvSpPr>
        <p:spPr>
          <a:xfrm>
            <a:off x="3108097" y="4019475"/>
            <a:ext cx="4035300" cy="5595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8" name="Google Shape;1748;p22"/>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749" name="Google Shape;1749;p22"/>
          <p:cNvSpPr txBox="1">
            <a:spLocks noGrp="1"/>
          </p:cNvSpPr>
          <p:nvPr>
            <p:ph type="subTitle" idx="5"/>
          </p:nvPr>
        </p:nvSpPr>
        <p:spPr>
          <a:xfrm>
            <a:off x="3108097" y="2459763"/>
            <a:ext cx="4035300" cy="397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000">
                <a:solidFill>
                  <a:schemeClr val="dk1"/>
                </a:solidFill>
                <a:latin typeface="Montserrat ExtraBold"/>
                <a:ea typeface="Montserrat ExtraBold"/>
                <a:cs typeface="Montserrat ExtraBold"/>
                <a:sym typeface="Montserrat Extra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750" name="Google Shape;1750;p22"/>
          <p:cNvSpPr txBox="1">
            <a:spLocks noGrp="1"/>
          </p:cNvSpPr>
          <p:nvPr>
            <p:ph type="subTitle" idx="6"/>
          </p:nvPr>
        </p:nvSpPr>
        <p:spPr>
          <a:xfrm>
            <a:off x="3108097" y="3615551"/>
            <a:ext cx="4035300" cy="3978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000">
                <a:solidFill>
                  <a:schemeClr val="dk1"/>
                </a:solidFill>
                <a:latin typeface="Montserrat ExtraBold"/>
                <a:ea typeface="Montserrat ExtraBold"/>
                <a:cs typeface="Montserrat ExtraBold"/>
                <a:sym typeface="Montserrat ExtraBold"/>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751" name="Google Shape;1751;p22"/>
          <p:cNvSpPr/>
          <p:nvPr/>
        </p:nvSpPr>
        <p:spPr>
          <a:xfrm flipH="1">
            <a:off x="8503912" y="-803202"/>
            <a:ext cx="3555304" cy="3069154"/>
          </a:xfrm>
          <a:custGeom>
            <a:avLst/>
            <a:gdLst/>
            <a:ahLst/>
            <a:cxnLst/>
            <a:rect l="l" t="t" r="r" b="b"/>
            <a:pathLst>
              <a:path w="57723" h="49830" extrusionOk="0">
                <a:moveTo>
                  <a:pt x="0" y="47977"/>
                </a:moveTo>
                <a:lnTo>
                  <a:pt x="0" y="48006"/>
                </a:lnTo>
                <a:cubicBezTo>
                  <a:pt x="4" y="47999"/>
                  <a:pt x="9" y="47992"/>
                  <a:pt x="13" y="47986"/>
                </a:cubicBezTo>
                <a:lnTo>
                  <a:pt x="13" y="47986"/>
                </a:lnTo>
                <a:cubicBezTo>
                  <a:pt x="9" y="47983"/>
                  <a:pt x="4" y="47980"/>
                  <a:pt x="0" y="47977"/>
                </a:cubicBezTo>
                <a:close/>
                <a:moveTo>
                  <a:pt x="53997" y="1"/>
                </a:moveTo>
                <a:cubicBezTo>
                  <a:pt x="53756" y="1"/>
                  <a:pt x="53515" y="71"/>
                  <a:pt x="53289" y="171"/>
                </a:cubicBezTo>
                <a:cubicBezTo>
                  <a:pt x="51164" y="1190"/>
                  <a:pt x="48869" y="1856"/>
                  <a:pt x="46560" y="2706"/>
                </a:cubicBezTo>
                <a:cubicBezTo>
                  <a:pt x="48869" y="9123"/>
                  <a:pt x="51702" y="16064"/>
                  <a:pt x="49223" y="22820"/>
                </a:cubicBezTo>
                <a:cubicBezTo>
                  <a:pt x="48161" y="25526"/>
                  <a:pt x="46744" y="27891"/>
                  <a:pt x="45158" y="30427"/>
                </a:cubicBezTo>
                <a:lnTo>
                  <a:pt x="44620" y="30937"/>
                </a:lnTo>
                <a:cubicBezTo>
                  <a:pt x="42141" y="35158"/>
                  <a:pt x="39138" y="39393"/>
                  <a:pt x="34180" y="41249"/>
                </a:cubicBezTo>
                <a:cubicBezTo>
                  <a:pt x="33996" y="41249"/>
                  <a:pt x="33996" y="41589"/>
                  <a:pt x="33826" y="41589"/>
                </a:cubicBezTo>
                <a:cubicBezTo>
                  <a:pt x="31871" y="42269"/>
                  <a:pt x="29931" y="42425"/>
                  <a:pt x="27976" y="42595"/>
                </a:cubicBezTo>
                <a:cubicBezTo>
                  <a:pt x="23650" y="42595"/>
                  <a:pt x="18643" y="41733"/>
                  <a:pt x="13913" y="41733"/>
                </a:cubicBezTo>
                <a:cubicBezTo>
                  <a:pt x="8397" y="41733"/>
                  <a:pt x="3257" y="42905"/>
                  <a:pt x="13" y="47986"/>
                </a:cubicBezTo>
                <a:lnTo>
                  <a:pt x="13" y="47986"/>
                </a:lnTo>
                <a:cubicBezTo>
                  <a:pt x="900" y="48561"/>
                  <a:pt x="1660" y="49830"/>
                  <a:pt x="2616" y="49830"/>
                </a:cubicBezTo>
                <a:cubicBezTo>
                  <a:pt x="2798" y="49830"/>
                  <a:pt x="2988" y="49783"/>
                  <a:pt x="3187" y="49677"/>
                </a:cubicBezTo>
                <a:cubicBezTo>
                  <a:pt x="4774" y="48827"/>
                  <a:pt x="5836" y="47142"/>
                  <a:pt x="7437" y="46292"/>
                </a:cubicBezTo>
                <a:cubicBezTo>
                  <a:pt x="9193" y="45643"/>
                  <a:pt x="11042" y="45319"/>
                  <a:pt x="12898" y="45319"/>
                </a:cubicBezTo>
                <a:cubicBezTo>
                  <a:pt x="13557" y="45319"/>
                  <a:pt x="14217" y="45360"/>
                  <a:pt x="14873" y="45442"/>
                </a:cubicBezTo>
                <a:cubicBezTo>
                  <a:pt x="19589" y="46102"/>
                  <a:pt x="24414" y="47124"/>
                  <a:pt x="29135" y="47124"/>
                </a:cubicBezTo>
                <a:cubicBezTo>
                  <a:pt x="32922" y="47124"/>
                  <a:pt x="36643" y="46466"/>
                  <a:pt x="40186" y="44436"/>
                </a:cubicBezTo>
                <a:lnTo>
                  <a:pt x="40724" y="43926"/>
                </a:lnTo>
                <a:cubicBezTo>
                  <a:pt x="43373" y="42580"/>
                  <a:pt x="45144" y="40541"/>
                  <a:pt x="47099" y="38345"/>
                </a:cubicBezTo>
                <a:cubicBezTo>
                  <a:pt x="50456" y="34124"/>
                  <a:pt x="53473" y="30073"/>
                  <a:pt x="55413" y="25342"/>
                </a:cubicBezTo>
                <a:cubicBezTo>
                  <a:pt x="57538" y="19761"/>
                  <a:pt x="57722" y="14010"/>
                  <a:pt x="56306" y="8103"/>
                </a:cubicBezTo>
                <a:lnTo>
                  <a:pt x="56306" y="7253"/>
                </a:lnTo>
                <a:cubicBezTo>
                  <a:pt x="55810" y="4760"/>
                  <a:pt x="55031" y="2324"/>
                  <a:pt x="539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2" name="Google Shape;1752;p22"/>
          <p:cNvGrpSpPr/>
          <p:nvPr/>
        </p:nvGrpSpPr>
        <p:grpSpPr>
          <a:xfrm flipH="1">
            <a:off x="3090707" y="-800660"/>
            <a:ext cx="1705743" cy="1110944"/>
            <a:chOff x="3519028" y="81515"/>
            <a:chExt cx="1705743" cy="1110944"/>
          </a:xfrm>
        </p:grpSpPr>
        <p:sp>
          <p:nvSpPr>
            <p:cNvPr id="1753" name="Google Shape;1753;p22"/>
            <p:cNvSpPr/>
            <p:nvPr/>
          </p:nvSpPr>
          <p:spPr>
            <a:xfrm>
              <a:off x="3519028" y="81515"/>
              <a:ext cx="1705743" cy="1110944"/>
            </a:xfrm>
            <a:custGeom>
              <a:avLst/>
              <a:gdLst/>
              <a:ahLst/>
              <a:cxnLst/>
              <a:rect l="l" t="t" r="r" b="b"/>
              <a:pathLst>
                <a:path w="27694" h="18037" extrusionOk="0">
                  <a:moveTo>
                    <a:pt x="19906" y="0"/>
                  </a:moveTo>
                  <a:cubicBezTo>
                    <a:pt x="16395" y="0"/>
                    <a:pt x="12454" y="1112"/>
                    <a:pt x="10228" y="2021"/>
                  </a:cubicBezTo>
                  <a:cubicBezTo>
                    <a:pt x="5667" y="3863"/>
                    <a:pt x="1" y="9982"/>
                    <a:pt x="3174" y="15209"/>
                  </a:cubicBezTo>
                  <a:cubicBezTo>
                    <a:pt x="4420" y="17259"/>
                    <a:pt x="6543" y="18037"/>
                    <a:pt x="8863" y="18037"/>
                  </a:cubicBezTo>
                  <a:cubicBezTo>
                    <a:pt x="12344" y="18037"/>
                    <a:pt x="16270" y="16286"/>
                    <a:pt x="18345" y="14458"/>
                  </a:cubicBezTo>
                  <a:cubicBezTo>
                    <a:pt x="21078" y="12064"/>
                    <a:pt x="27693" y="8466"/>
                    <a:pt x="26971" y="4429"/>
                  </a:cubicBezTo>
                  <a:cubicBezTo>
                    <a:pt x="26368" y="1066"/>
                    <a:pt x="23343" y="0"/>
                    <a:pt x="19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2"/>
            <p:cNvSpPr/>
            <p:nvPr/>
          </p:nvSpPr>
          <p:spPr>
            <a:xfrm>
              <a:off x="3879395" y="313651"/>
              <a:ext cx="1035616" cy="646721"/>
            </a:xfrm>
            <a:custGeom>
              <a:avLst/>
              <a:gdLst/>
              <a:ahLst/>
              <a:cxnLst/>
              <a:rect l="l" t="t" r="r" b="b"/>
              <a:pathLst>
                <a:path w="16814" h="10500" extrusionOk="0">
                  <a:moveTo>
                    <a:pt x="13424" y="1248"/>
                  </a:moveTo>
                  <a:cubicBezTo>
                    <a:pt x="13968" y="1248"/>
                    <a:pt x="14511" y="1309"/>
                    <a:pt x="15043" y="1439"/>
                  </a:cubicBezTo>
                  <a:cubicBezTo>
                    <a:pt x="15227" y="1439"/>
                    <a:pt x="15397" y="1609"/>
                    <a:pt x="15227" y="1793"/>
                  </a:cubicBezTo>
                  <a:cubicBezTo>
                    <a:pt x="12394" y="4626"/>
                    <a:pt x="9377" y="7105"/>
                    <a:pt x="5836" y="8876"/>
                  </a:cubicBezTo>
                  <a:cubicBezTo>
                    <a:pt x="5175" y="9157"/>
                    <a:pt x="4407" y="9341"/>
                    <a:pt x="3647" y="9341"/>
                  </a:cubicBezTo>
                  <a:cubicBezTo>
                    <a:pt x="2991" y="9341"/>
                    <a:pt x="2342" y="9204"/>
                    <a:pt x="1771" y="8876"/>
                  </a:cubicBezTo>
                  <a:cubicBezTo>
                    <a:pt x="1587" y="5859"/>
                    <a:pt x="4250" y="4088"/>
                    <a:pt x="6544" y="2672"/>
                  </a:cubicBezTo>
                  <a:cubicBezTo>
                    <a:pt x="6898" y="2502"/>
                    <a:pt x="7437" y="2502"/>
                    <a:pt x="7791" y="2317"/>
                  </a:cubicBezTo>
                  <a:cubicBezTo>
                    <a:pt x="9377" y="1439"/>
                    <a:pt x="11332" y="1439"/>
                    <a:pt x="13103" y="1255"/>
                  </a:cubicBezTo>
                  <a:cubicBezTo>
                    <a:pt x="13210" y="1250"/>
                    <a:pt x="13317" y="1248"/>
                    <a:pt x="13424" y="1248"/>
                  </a:cubicBezTo>
                  <a:close/>
                  <a:moveTo>
                    <a:pt x="12731" y="0"/>
                  </a:moveTo>
                  <a:cubicBezTo>
                    <a:pt x="8995" y="0"/>
                    <a:pt x="5409" y="1309"/>
                    <a:pt x="2649" y="3918"/>
                  </a:cubicBezTo>
                  <a:cubicBezTo>
                    <a:pt x="2295" y="4485"/>
                    <a:pt x="1870" y="5023"/>
                    <a:pt x="1417" y="5505"/>
                  </a:cubicBezTo>
                  <a:cubicBezTo>
                    <a:pt x="524" y="6751"/>
                    <a:pt x="0" y="8168"/>
                    <a:pt x="878" y="9584"/>
                  </a:cubicBezTo>
                  <a:cubicBezTo>
                    <a:pt x="1184" y="10036"/>
                    <a:pt x="1890" y="10499"/>
                    <a:pt x="2643" y="10499"/>
                  </a:cubicBezTo>
                  <a:cubicBezTo>
                    <a:pt x="2762" y="10499"/>
                    <a:pt x="2883" y="10488"/>
                    <a:pt x="3003" y="10462"/>
                  </a:cubicBezTo>
                  <a:cubicBezTo>
                    <a:pt x="3127" y="10468"/>
                    <a:pt x="3251" y="10470"/>
                    <a:pt x="3373" y="10470"/>
                  </a:cubicBezTo>
                  <a:cubicBezTo>
                    <a:pt x="7439" y="10470"/>
                    <a:pt x="10528" y="7552"/>
                    <a:pt x="13457" y="4980"/>
                  </a:cubicBezTo>
                  <a:cubicBezTo>
                    <a:pt x="13981" y="4442"/>
                    <a:pt x="14689" y="4272"/>
                    <a:pt x="15227" y="3734"/>
                  </a:cubicBezTo>
                  <a:cubicBezTo>
                    <a:pt x="15582" y="3380"/>
                    <a:pt x="15751" y="3026"/>
                    <a:pt x="16106" y="2856"/>
                  </a:cubicBezTo>
                  <a:cubicBezTo>
                    <a:pt x="16814" y="1963"/>
                    <a:pt x="16644" y="377"/>
                    <a:pt x="15227" y="193"/>
                  </a:cubicBezTo>
                  <a:cubicBezTo>
                    <a:pt x="14393" y="64"/>
                    <a:pt x="13558" y="0"/>
                    <a:pt x="127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5" name="Google Shape;1755;p22"/>
          <p:cNvSpPr/>
          <p:nvPr/>
        </p:nvSpPr>
        <p:spPr>
          <a:xfrm flipH="1">
            <a:off x="8401294" y="4406214"/>
            <a:ext cx="1607995" cy="1233451"/>
          </a:xfrm>
          <a:custGeom>
            <a:avLst/>
            <a:gdLst/>
            <a:ahLst/>
            <a:cxnLst/>
            <a:rect l="l" t="t" r="r" b="b"/>
            <a:pathLst>
              <a:path w="26107" h="20026" extrusionOk="0">
                <a:moveTo>
                  <a:pt x="15390" y="1"/>
                </a:moveTo>
                <a:cubicBezTo>
                  <a:pt x="12894" y="1"/>
                  <a:pt x="10173" y="959"/>
                  <a:pt x="8173" y="2175"/>
                </a:cubicBezTo>
                <a:cubicBezTo>
                  <a:pt x="2423" y="5645"/>
                  <a:pt x="0" y="12190"/>
                  <a:pt x="5780" y="16382"/>
                </a:cubicBezTo>
                <a:cubicBezTo>
                  <a:pt x="8570" y="18410"/>
                  <a:pt x="12463" y="20025"/>
                  <a:pt x="16171" y="20025"/>
                </a:cubicBezTo>
                <a:cubicBezTo>
                  <a:pt x="18656" y="20025"/>
                  <a:pt x="21058" y="19300"/>
                  <a:pt x="22990" y="17487"/>
                </a:cubicBezTo>
                <a:cubicBezTo>
                  <a:pt x="25001" y="15589"/>
                  <a:pt x="26106" y="11736"/>
                  <a:pt x="24902" y="9314"/>
                </a:cubicBezTo>
                <a:cubicBezTo>
                  <a:pt x="23882" y="7274"/>
                  <a:pt x="21304" y="6906"/>
                  <a:pt x="20455" y="4739"/>
                </a:cubicBezTo>
                <a:cubicBezTo>
                  <a:pt x="19463" y="2203"/>
                  <a:pt x="19803" y="135"/>
                  <a:pt x="15752" y="8"/>
                </a:cubicBezTo>
                <a:cubicBezTo>
                  <a:pt x="15632" y="3"/>
                  <a:pt x="15511" y="1"/>
                  <a:pt x="153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2"/>
          <p:cNvSpPr/>
          <p:nvPr/>
        </p:nvSpPr>
        <p:spPr>
          <a:xfrm flipH="1">
            <a:off x="6971233" y="-707140"/>
            <a:ext cx="3790033" cy="1242136"/>
          </a:xfrm>
          <a:custGeom>
            <a:avLst/>
            <a:gdLst/>
            <a:ahLst/>
            <a:cxnLst/>
            <a:rect l="l" t="t" r="r" b="b"/>
            <a:pathLst>
              <a:path w="61534" h="20167" extrusionOk="0">
                <a:moveTo>
                  <a:pt x="1" y="0"/>
                </a:moveTo>
                <a:lnTo>
                  <a:pt x="1" y="17635"/>
                </a:lnTo>
                <a:cubicBezTo>
                  <a:pt x="807" y="17861"/>
                  <a:pt x="1618" y="17959"/>
                  <a:pt x="2426" y="17959"/>
                </a:cubicBezTo>
                <a:cubicBezTo>
                  <a:pt x="6232" y="17959"/>
                  <a:pt x="9953" y="15784"/>
                  <a:pt x="12593" y="14533"/>
                </a:cubicBezTo>
                <a:cubicBezTo>
                  <a:pt x="15988" y="12919"/>
                  <a:pt x="19561" y="10888"/>
                  <a:pt x="23188" y="10888"/>
                </a:cubicBezTo>
                <a:cubicBezTo>
                  <a:pt x="23890" y="10888"/>
                  <a:pt x="24594" y="10964"/>
                  <a:pt x="25299" y="11134"/>
                </a:cubicBezTo>
                <a:cubicBezTo>
                  <a:pt x="29280" y="12097"/>
                  <a:pt x="31957" y="15752"/>
                  <a:pt x="35427" y="17919"/>
                </a:cubicBezTo>
                <a:cubicBezTo>
                  <a:pt x="37921" y="19470"/>
                  <a:pt x="40770" y="20166"/>
                  <a:pt x="43670" y="20166"/>
                </a:cubicBezTo>
                <a:cubicBezTo>
                  <a:pt x="48265" y="20166"/>
                  <a:pt x="52991" y="18419"/>
                  <a:pt x="56646" y="15553"/>
                </a:cubicBezTo>
                <a:cubicBezTo>
                  <a:pt x="59366" y="13428"/>
                  <a:pt x="61533" y="4731"/>
                  <a:pt x="60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2"/>
          <p:cNvSpPr/>
          <p:nvPr/>
        </p:nvSpPr>
        <p:spPr>
          <a:xfrm flipH="1">
            <a:off x="-702660" y="-872140"/>
            <a:ext cx="2044255" cy="4185210"/>
          </a:xfrm>
          <a:custGeom>
            <a:avLst/>
            <a:gdLst/>
            <a:ahLst/>
            <a:cxnLst/>
            <a:rect l="l" t="t" r="r" b="b"/>
            <a:pathLst>
              <a:path w="33190" h="67950" extrusionOk="0">
                <a:moveTo>
                  <a:pt x="6446" y="0"/>
                </a:moveTo>
                <a:cubicBezTo>
                  <a:pt x="4137" y="3201"/>
                  <a:pt x="2041" y="6502"/>
                  <a:pt x="1177" y="10312"/>
                </a:cubicBezTo>
                <a:cubicBezTo>
                  <a:pt x="1" y="15482"/>
                  <a:pt x="1332" y="20993"/>
                  <a:pt x="3840" y="25681"/>
                </a:cubicBezTo>
                <a:cubicBezTo>
                  <a:pt x="6333" y="30370"/>
                  <a:pt x="9945" y="34364"/>
                  <a:pt x="13599" y="38217"/>
                </a:cubicBezTo>
                <a:cubicBezTo>
                  <a:pt x="15285" y="40002"/>
                  <a:pt x="17055" y="41886"/>
                  <a:pt x="17636" y="44266"/>
                </a:cubicBezTo>
                <a:cubicBezTo>
                  <a:pt x="18614" y="48288"/>
                  <a:pt x="15908" y="52368"/>
                  <a:pt x="16163" y="56504"/>
                </a:cubicBezTo>
                <a:cubicBezTo>
                  <a:pt x="16276" y="58416"/>
                  <a:pt x="17027" y="60229"/>
                  <a:pt x="18288" y="61688"/>
                </a:cubicBezTo>
                <a:cubicBezTo>
                  <a:pt x="19704" y="63303"/>
                  <a:pt x="21673" y="64337"/>
                  <a:pt x="23656" y="65187"/>
                </a:cubicBezTo>
                <a:cubicBezTo>
                  <a:pt x="26716" y="66476"/>
                  <a:pt x="29917" y="67411"/>
                  <a:pt x="33189" y="67949"/>
                </a:cubicBezTo>
                <a:lnTo>
                  <a:pt x="331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8" name="Google Shape;1758;p22"/>
          <p:cNvGrpSpPr/>
          <p:nvPr/>
        </p:nvGrpSpPr>
        <p:grpSpPr>
          <a:xfrm flipH="1">
            <a:off x="8146801" y="-927331"/>
            <a:ext cx="1192739" cy="1682522"/>
            <a:chOff x="456801" y="-204081"/>
            <a:chExt cx="1192739" cy="1682522"/>
          </a:xfrm>
        </p:grpSpPr>
        <p:sp>
          <p:nvSpPr>
            <p:cNvPr id="1759" name="Google Shape;1759;p22"/>
            <p:cNvSpPr/>
            <p:nvPr/>
          </p:nvSpPr>
          <p:spPr>
            <a:xfrm>
              <a:off x="456801" y="-204081"/>
              <a:ext cx="1192739" cy="1682522"/>
            </a:xfrm>
            <a:custGeom>
              <a:avLst/>
              <a:gdLst/>
              <a:ahLst/>
              <a:cxnLst/>
              <a:rect l="l" t="t" r="r" b="b"/>
              <a:pathLst>
                <a:path w="19365" h="27317" extrusionOk="0">
                  <a:moveTo>
                    <a:pt x="737" y="1"/>
                  </a:moveTo>
                  <a:cubicBezTo>
                    <a:pt x="1" y="5567"/>
                    <a:pt x="298" y="14534"/>
                    <a:pt x="737" y="20115"/>
                  </a:cubicBezTo>
                  <a:cubicBezTo>
                    <a:pt x="879" y="21574"/>
                    <a:pt x="1757" y="22891"/>
                    <a:pt x="2650" y="24067"/>
                  </a:cubicBezTo>
                  <a:cubicBezTo>
                    <a:pt x="2933" y="24506"/>
                    <a:pt x="3372" y="24662"/>
                    <a:pt x="3670" y="25101"/>
                  </a:cubicBezTo>
                  <a:cubicBezTo>
                    <a:pt x="5171" y="26457"/>
                    <a:pt x="7051" y="27311"/>
                    <a:pt x="9072" y="27311"/>
                  </a:cubicBezTo>
                  <a:cubicBezTo>
                    <a:pt x="9225" y="27311"/>
                    <a:pt x="9379" y="27306"/>
                    <a:pt x="9534" y="27296"/>
                  </a:cubicBezTo>
                  <a:cubicBezTo>
                    <a:pt x="9718" y="27310"/>
                    <a:pt x="9901" y="27316"/>
                    <a:pt x="10083" y="27316"/>
                  </a:cubicBezTo>
                  <a:cubicBezTo>
                    <a:pt x="13978" y="27316"/>
                    <a:pt x="17512" y="24336"/>
                    <a:pt x="18784" y="20696"/>
                  </a:cubicBezTo>
                  <a:cubicBezTo>
                    <a:pt x="19364" y="14973"/>
                    <a:pt x="18784" y="5723"/>
                    <a:pt x="18925" y="1"/>
                  </a:cubicBezTo>
                  <a:lnTo>
                    <a:pt x="18047" y="1"/>
                  </a:lnTo>
                  <a:cubicBezTo>
                    <a:pt x="17594" y="5567"/>
                    <a:pt x="18486" y="14392"/>
                    <a:pt x="17750" y="19959"/>
                  </a:cubicBezTo>
                  <a:cubicBezTo>
                    <a:pt x="17594" y="21871"/>
                    <a:pt x="16432" y="23330"/>
                    <a:pt x="14959" y="24506"/>
                  </a:cubicBezTo>
                  <a:cubicBezTo>
                    <a:pt x="13445" y="25717"/>
                    <a:pt x="11581" y="26443"/>
                    <a:pt x="9702" y="26443"/>
                  </a:cubicBezTo>
                  <a:cubicBezTo>
                    <a:pt x="8855" y="26443"/>
                    <a:pt x="8005" y="26296"/>
                    <a:pt x="7182" y="25979"/>
                  </a:cubicBezTo>
                  <a:cubicBezTo>
                    <a:pt x="6899" y="25823"/>
                    <a:pt x="6460" y="25682"/>
                    <a:pt x="6163" y="25540"/>
                  </a:cubicBezTo>
                  <a:cubicBezTo>
                    <a:pt x="3967" y="24364"/>
                    <a:pt x="2211" y="22452"/>
                    <a:pt x="1913" y="20115"/>
                  </a:cubicBezTo>
                  <a:cubicBezTo>
                    <a:pt x="1177" y="14534"/>
                    <a:pt x="1474" y="5567"/>
                    <a:pt x="14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2"/>
            <p:cNvSpPr/>
            <p:nvPr/>
          </p:nvSpPr>
          <p:spPr>
            <a:xfrm>
              <a:off x="592916" y="-204081"/>
              <a:ext cx="911754" cy="1554779"/>
            </a:xfrm>
            <a:custGeom>
              <a:avLst/>
              <a:gdLst/>
              <a:ahLst/>
              <a:cxnLst/>
              <a:rect l="l" t="t" r="r" b="b"/>
              <a:pathLst>
                <a:path w="14803" h="25243" extrusionOk="0">
                  <a:moveTo>
                    <a:pt x="723" y="1"/>
                  </a:moveTo>
                  <a:cubicBezTo>
                    <a:pt x="1" y="5128"/>
                    <a:pt x="440" y="13514"/>
                    <a:pt x="581" y="18500"/>
                  </a:cubicBezTo>
                  <a:cubicBezTo>
                    <a:pt x="723" y="19222"/>
                    <a:pt x="723" y="20115"/>
                    <a:pt x="1020" y="20837"/>
                  </a:cubicBezTo>
                  <a:cubicBezTo>
                    <a:pt x="1488" y="21914"/>
                    <a:pt x="2182" y="22863"/>
                    <a:pt x="3074" y="23628"/>
                  </a:cubicBezTo>
                  <a:cubicBezTo>
                    <a:pt x="3513" y="23925"/>
                    <a:pt x="3811" y="24067"/>
                    <a:pt x="4094" y="24364"/>
                  </a:cubicBezTo>
                  <a:cubicBezTo>
                    <a:pt x="5270" y="24945"/>
                    <a:pt x="6446" y="25101"/>
                    <a:pt x="7621" y="25243"/>
                  </a:cubicBezTo>
                  <a:cubicBezTo>
                    <a:pt x="10384" y="25115"/>
                    <a:pt x="12862" y="23486"/>
                    <a:pt x="14066" y="20993"/>
                  </a:cubicBezTo>
                  <a:cubicBezTo>
                    <a:pt x="14251" y="20526"/>
                    <a:pt x="14350" y="20030"/>
                    <a:pt x="14364" y="19520"/>
                  </a:cubicBezTo>
                  <a:cubicBezTo>
                    <a:pt x="14803" y="14095"/>
                    <a:pt x="14364" y="5426"/>
                    <a:pt x="14520" y="1"/>
                  </a:cubicBezTo>
                  <a:lnTo>
                    <a:pt x="13486" y="1"/>
                  </a:lnTo>
                  <a:cubicBezTo>
                    <a:pt x="13486" y="5128"/>
                    <a:pt x="13783" y="13797"/>
                    <a:pt x="13486" y="18939"/>
                  </a:cubicBezTo>
                  <a:cubicBezTo>
                    <a:pt x="13344" y="19959"/>
                    <a:pt x="13188" y="20979"/>
                    <a:pt x="12466" y="21871"/>
                  </a:cubicBezTo>
                  <a:cubicBezTo>
                    <a:pt x="12168" y="22169"/>
                    <a:pt x="11871" y="22310"/>
                    <a:pt x="11729" y="22608"/>
                  </a:cubicBezTo>
                  <a:cubicBezTo>
                    <a:pt x="10695" y="23486"/>
                    <a:pt x="9534" y="24067"/>
                    <a:pt x="8202" y="24208"/>
                  </a:cubicBezTo>
                  <a:cubicBezTo>
                    <a:pt x="8157" y="24209"/>
                    <a:pt x="8112" y="24209"/>
                    <a:pt x="8067" y="24209"/>
                  </a:cubicBezTo>
                  <a:cubicBezTo>
                    <a:pt x="7121" y="24209"/>
                    <a:pt x="6176" y="24067"/>
                    <a:pt x="5270" y="23769"/>
                  </a:cubicBezTo>
                  <a:cubicBezTo>
                    <a:pt x="3513" y="23033"/>
                    <a:pt x="1899" y="21574"/>
                    <a:pt x="1757" y="19662"/>
                  </a:cubicBezTo>
                  <a:cubicBezTo>
                    <a:pt x="1318" y="14236"/>
                    <a:pt x="1601" y="5426"/>
                    <a:pt x="1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2"/>
            <p:cNvSpPr/>
            <p:nvPr/>
          </p:nvSpPr>
          <p:spPr>
            <a:xfrm>
              <a:off x="719423" y="-204081"/>
              <a:ext cx="650910" cy="1419522"/>
            </a:xfrm>
            <a:custGeom>
              <a:avLst/>
              <a:gdLst/>
              <a:ahLst/>
              <a:cxnLst/>
              <a:rect l="l" t="t" r="r" b="b"/>
              <a:pathLst>
                <a:path w="10568" h="23047" extrusionOk="0">
                  <a:moveTo>
                    <a:pt x="879" y="1"/>
                  </a:moveTo>
                  <a:cubicBezTo>
                    <a:pt x="1" y="5426"/>
                    <a:pt x="879" y="13953"/>
                    <a:pt x="723" y="19222"/>
                  </a:cubicBezTo>
                  <a:cubicBezTo>
                    <a:pt x="1318" y="21432"/>
                    <a:pt x="3372" y="22891"/>
                    <a:pt x="5567" y="23047"/>
                  </a:cubicBezTo>
                  <a:lnTo>
                    <a:pt x="5582" y="23047"/>
                  </a:lnTo>
                  <a:cubicBezTo>
                    <a:pt x="6601" y="22905"/>
                    <a:pt x="7621" y="22749"/>
                    <a:pt x="8514" y="22013"/>
                  </a:cubicBezTo>
                  <a:cubicBezTo>
                    <a:pt x="8797" y="21715"/>
                    <a:pt x="8953" y="21432"/>
                    <a:pt x="9236" y="21276"/>
                  </a:cubicBezTo>
                  <a:cubicBezTo>
                    <a:pt x="9973" y="20554"/>
                    <a:pt x="10270" y="19676"/>
                    <a:pt x="10270" y="18642"/>
                  </a:cubicBezTo>
                  <a:cubicBezTo>
                    <a:pt x="10270" y="15710"/>
                    <a:pt x="10568" y="10270"/>
                    <a:pt x="10412" y="7338"/>
                  </a:cubicBezTo>
                  <a:cubicBezTo>
                    <a:pt x="10128" y="5128"/>
                    <a:pt x="10568" y="2196"/>
                    <a:pt x="10128" y="1"/>
                  </a:cubicBezTo>
                  <a:lnTo>
                    <a:pt x="9534" y="1"/>
                  </a:lnTo>
                  <a:cubicBezTo>
                    <a:pt x="8797" y="4250"/>
                    <a:pt x="9675" y="11602"/>
                    <a:pt x="9378" y="15710"/>
                  </a:cubicBezTo>
                  <a:cubicBezTo>
                    <a:pt x="9080" y="17324"/>
                    <a:pt x="9675" y="18939"/>
                    <a:pt x="8641" y="20398"/>
                  </a:cubicBezTo>
                  <a:cubicBezTo>
                    <a:pt x="7820" y="21439"/>
                    <a:pt x="6625" y="22034"/>
                    <a:pt x="5425" y="22034"/>
                  </a:cubicBezTo>
                  <a:cubicBezTo>
                    <a:pt x="4926" y="22034"/>
                    <a:pt x="4426" y="21932"/>
                    <a:pt x="3953" y="21715"/>
                  </a:cubicBezTo>
                  <a:cubicBezTo>
                    <a:pt x="2918" y="21135"/>
                    <a:pt x="1899" y="20256"/>
                    <a:pt x="1899" y="19081"/>
                  </a:cubicBezTo>
                  <a:cubicBezTo>
                    <a:pt x="1459" y="13797"/>
                    <a:pt x="1459" y="5284"/>
                    <a:pt x="1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2"/>
            <p:cNvSpPr/>
            <p:nvPr/>
          </p:nvSpPr>
          <p:spPr>
            <a:xfrm>
              <a:off x="872969" y="-204081"/>
              <a:ext cx="369986" cy="1276936"/>
            </a:xfrm>
            <a:custGeom>
              <a:avLst/>
              <a:gdLst/>
              <a:ahLst/>
              <a:cxnLst/>
              <a:rect l="l" t="t" r="r" b="b"/>
              <a:pathLst>
                <a:path w="6007" h="20732" extrusionOk="0">
                  <a:moveTo>
                    <a:pt x="581" y="1"/>
                  </a:moveTo>
                  <a:cubicBezTo>
                    <a:pt x="1" y="3811"/>
                    <a:pt x="142" y="11007"/>
                    <a:pt x="440" y="14831"/>
                  </a:cubicBezTo>
                  <a:cubicBezTo>
                    <a:pt x="440" y="16602"/>
                    <a:pt x="1" y="18344"/>
                    <a:pt x="1162" y="19959"/>
                  </a:cubicBezTo>
                  <a:cubicBezTo>
                    <a:pt x="1409" y="20452"/>
                    <a:pt x="2055" y="20732"/>
                    <a:pt x="2689" y="20732"/>
                  </a:cubicBezTo>
                  <a:cubicBezTo>
                    <a:pt x="2819" y="20732"/>
                    <a:pt x="2949" y="20720"/>
                    <a:pt x="3074" y="20696"/>
                  </a:cubicBezTo>
                  <a:cubicBezTo>
                    <a:pt x="3161" y="20708"/>
                    <a:pt x="3248" y="20713"/>
                    <a:pt x="3334" y="20713"/>
                  </a:cubicBezTo>
                  <a:cubicBezTo>
                    <a:pt x="4264" y="20713"/>
                    <a:pt x="5154" y="20039"/>
                    <a:pt x="5426" y="19222"/>
                  </a:cubicBezTo>
                  <a:cubicBezTo>
                    <a:pt x="5709" y="18047"/>
                    <a:pt x="5709" y="16729"/>
                    <a:pt x="5709" y="15554"/>
                  </a:cubicBezTo>
                  <a:cubicBezTo>
                    <a:pt x="5709" y="11446"/>
                    <a:pt x="6006" y="4108"/>
                    <a:pt x="5426" y="1"/>
                  </a:cubicBezTo>
                  <a:lnTo>
                    <a:pt x="4831" y="1"/>
                  </a:lnTo>
                  <a:cubicBezTo>
                    <a:pt x="4392" y="4831"/>
                    <a:pt x="4987" y="12919"/>
                    <a:pt x="4689" y="17608"/>
                  </a:cubicBezTo>
                  <a:cubicBezTo>
                    <a:pt x="4689" y="18642"/>
                    <a:pt x="4250" y="19662"/>
                    <a:pt x="3074" y="19817"/>
                  </a:cubicBezTo>
                  <a:cubicBezTo>
                    <a:pt x="3060" y="19818"/>
                    <a:pt x="3045" y="19818"/>
                    <a:pt x="3030" y="19818"/>
                  </a:cubicBezTo>
                  <a:cubicBezTo>
                    <a:pt x="2580" y="19818"/>
                    <a:pt x="2159" y="19607"/>
                    <a:pt x="1899" y="19222"/>
                  </a:cubicBezTo>
                  <a:cubicBezTo>
                    <a:pt x="1318" y="18047"/>
                    <a:pt x="1460" y="16729"/>
                    <a:pt x="1460" y="15412"/>
                  </a:cubicBezTo>
                  <a:cubicBezTo>
                    <a:pt x="1162" y="11446"/>
                    <a:pt x="1460" y="3953"/>
                    <a:pt x="11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 name="Google Shape;1763;p22"/>
          <p:cNvGrpSpPr/>
          <p:nvPr/>
        </p:nvGrpSpPr>
        <p:grpSpPr>
          <a:xfrm flipH="1">
            <a:off x="-601433" y="2222407"/>
            <a:ext cx="1369008" cy="1154921"/>
            <a:chOff x="6731352" y="2138770"/>
            <a:chExt cx="1369008" cy="1154921"/>
          </a:xfrm>
        </p:grpSpPr>
        <p:sp>
          <p:nvSpPr>
            <p:cNvPr id="1764" name="Google Shape;1764;p22"/>
            <p:cNvSpPr/>
            <p:nvPr/>
          </p:nvSpPr>
          <p:spPr>
            <a:xfrm>
              <a:off x="6731352" y="2138770"/>
              <a:ext cx="1339267" cy="1154921"/>
            </a:xfrm>
            <a:custGeom>
              <a:avLst/>
              <a:gdLst/>
              <a:ahLst/>
              <a:cxnLst/>
              <a:rect l="l" t="t" r="r" b="b"/>
              <a:pathLst>
                <a:path w="21744" h="18751" extrusionOk="0">
                  <a:moveTo>
                    <a:pt x="15396" y="0"/>
                  </a:moveTo>
                  <a:cubicBezTo>
                    <a:pt x="12950" y="0"/>
                    <a:pt x="10600" y="202"/>
                    <a:pt x="7479" y="448"/>
                  </a:cubicBezTo>
                  <a:cubicBezTo>
                    <a:pt x="6006" y="589"/>
                    <a:pt x="4689" y="1468"/>
                    <a:pt x="3513" y="2346"/>
                  </a:cubicBezTo>
                  <a:cubicBezTo>
                    <a:pt x="3074" y="2643"/>
                    <a:pt x="2932" y="3082"/>
                    <a:pt x="2493" y="3380"/>
                  </a:cubicBezTo>
                  <a:cubicBezTo>
                    <a:pt x="1020" y="4995"/>
                    <a:pt x="142" y="7049"/>
                    <a:pt x="284" y="9244"/>
                  </a:cubicBezTo>
                  <a:cubicBezTo>
                    <a:pt x="0" y="13352"/>
                    <a:pt x="3074" y="17162"/>
                    <a:pt x="6885" y="18480"/>
                  </a:cubicBezTo>
                  <a:cubicBezTo>
                    <a:pt x="8886" y="18688"/>
                    <a:pt x="10605" y="18750"/>
                    <a:pt x="12239" y="18750"/>
                  </a:cubicBezTo>
                  <a:cubicBezTo>
                    <a:pt x="14701" y="18750"/>
                    <a:pt x="16969" y="18609"/>
                    <a:pt x="19721" y="18609"/>
                  </a:cubicBezTo>
                  <a:cubicBezTo>
                    <a:pt x="20366" y="18609"/>
                    <a:pt x="21037" y="18616"/>
                    <a:pt x="21744" y="18636"/>
                  </a:cubicBezTo>
                  <a:lnTo>
                    <a:pt x="21744" y="17743"/>
                  </a:lnTo>
                  <a:cubicBezTo>
                    <a:pt x="20513" y="17646"/>
                    <a:pt x="19409" y="17614"/>
                    <a:pt x="18376" y="17614"/>
                  </a:cubicBezTo>
                  <a:cubicBezTo>
                    <a:pt x="16212" y="17614"/>
                    <a:pt x="14360" y="17757"/>
                    <a:pt x="12308" y="17757"/>
                  </a:cubicBezTo>
                  <a:cubicBezTo>
                    <a:pt x="10896" y="17757"/>
                    <a:pt x="9389" y="17689"/>
                    <a:pt x="7621" y="17460"/>
                  </a:cubicBezTo>
                  <a:cubicBezTo>
                    <a:pt x="5709" y="17304"/>
                    <a:pt x="4250" y="16128"/>
                    <a:pt x="3074" y="14669"/>
                  </a:cubicBezTo>
                  <a:cubicBezTo>
                    <a:pt x="1318" y="12460"/>
                    <a:pt x="581" y="9527"/>
                    <a:pt x="1601" y="6893"/>
                  </a:cubicBezTo>
                  <a:cubicBezTo>
                    <a:pt x="1757" y="6595"/>
                    <a:pt x="1898" y="6156"/>
                    <a:pt x="2040" y="5873"/>
                  </a:cubicBezTo>
                  <a:cubicBezTo>
                    <a:pt x="3230" y="3663"/>
                    <a:pt x="5128" y="1907"/>
                    <a:pt x="7479" y="1623"/>
                  </a:cubicBezTo>
                  <a:cubicBezTo>
                    <a:pt x="10626" y="1207"/>
                    <a:pt x="12990" y="1117"/>
                    <a:pt x="15458" y="1117"/>
                  </a:cubicBezTo>
                  <a:cubicBezTo>
                    <a:pt x="17356" y="1117"/>
                    <a:pt x="19317" y="1170"/>
                    <a:pt x="21744" y="1170"/>
                  </a:cubicBezTo>
                  <a:lnTo>
                    <a:pt x="21744" y="448"/>
                  </a:lnTo>
                  <a:cubicBezTo>
                    <a:pt x="19291" y="124"/>
                    <a:pt x="17314" y="0"/>
                    <a:pt x="15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2"/>
            <p:cNvSpPr/>
            <p:nvPr/>
          </p:nvSpPr>
          <p:spPr>
            <a:xfrm>
              <a:off x="6875290" y="2276055"/>
              <a:ext cx="1195326" cy="878124"/>
            </a:xfrm>
            <a:custGeom>
              <a:avLst/>
              <a:gdLst/>
              <a:ahLst/>
              <a:cxnLst/>
              <a:rect l="l" t="t" r="r" b="b"/>
              <a:pathLst>
                <a:path w="19407" h="14257" extrusionOk="0">
                  <a:moveTo>
                    <a:pt x="13878" y="0"/>
                  </a:moveTo>
                  <a:cubicBezTo>
                    <a:pt x="11676" y="0"/>
                    <a:pt x="9621" y="183"/>
                    <a:pt x="6757" y="273"/>
                  </a:cubicBezTo>
                  <a:cubicBezTo>
                    <a:pt x="6021" y="414"/>
                    <a:pt x="5142" y="414"/>
                    <a:pt x="4406" y="712"/>
                  </a:cubicBezTo>
                  <a:cubicBezTo>
                    <a:pt x="3329" y="1165"/>
                    <a:pt x="2380" y="1873"/>
                    <a:pt x="1630" y="2766"/>
                  </a:cubicBezTo>
                  <a:cubicBezTo>
                    <a:pt x="1332" y="3205"/>
                    <a:pt x="1176" y="3488"/>
                    <a:pt x="893" y="3786"/>
                  </a:cubicBezTo>
                  <a:cubicBezTo>
                    <a:pt x="298" y="4961"/>
                    <a:pt x="156" y="6137"/>
                    <a:pt x="1" y="7313"/>
                  </a:cubicBezTo>
                  <a:lnTo>
                    <a:pt x="15" y="7313"/>
                  </a:lnTo>
                  <a:cubicBezTo>
                    <a:pt x="128" y="10075"/>
                    <a:pt x="1771" y="12554"/>
                    <a:pt x="4264" y="13758"/>
                  </a:cubicBezTo>
                  <a:cubicBezTo>
                    <a:pt x="4732" y="13942"/>
                    <a:pt x="5227" y="14041"/>
                    <a:pt x="5723" y="14055"/>
                  </a:cubicBezTo>
                  <a:cubicBezTo>
                    <a:pt x="7650" y="14211"/>
                    <a:pt x="9248" y="14256"/>
                    <a:pt x="10749" y="14256"/>
                  </a:cubicBezTo>
                  <a:cubicBezTo>
                    <a:pt x="12849" y="14256"/>
                    <a:pt x="14761" y="14167"/>
                    <a:pt x="17119" y="14167"/>
                  </a:cubicBezTo>
                  <a:cubicBezTo>
                    <a:pt x="17834" y="14167"/>
                    <a:pt x="18591" y="14176"/>
                    <a:pt x="19407" y="14197"/>
                  </a:cubicBezTo>
                  <a:lnTo>
                    <a:pt x="19407" y="13177"/>
                  </a:lnTo>
                  <a:cubicBezTo>
                    <a:pt x="15988" y="13177"/>
                    <a:pt x="13589" y="13303"/>
                    <a:pt x="10851" y="13303"/>
                  </a:cubicBezTo>
                  <a:cubicBezTo>
                    <a:pt x="9482" y="13303"/>
                    <a:pt x="8027" y="13271"/>
                    <a:pt x="6318" y="13177"/>
                  </a:cubicBezTo>
                  <a:cubicBezTo>
                    <a:pt x="5284" y="13035"/>
                    <a:pt x="4264" y="12879"/>
                    <a:pt x="3386" y="12143"/>
                  </a:cubicBezTo>
                  <a:cubicBezTo>
                    <a:pt x="3089" y="11845"/>
                    <a:pt x="2947" y="11562"/>
                    <a:pt x="2649" y="11406"/>
                  </a:cubicBezTo>
                  <a:cubicBezTo>
                    <a:pt x="1771" y="10386"/>
                    <a:pt x="1176" y="9211"/>
                    <a:pt x="1035" y="7893"/>
                  </a:cubicBezTo>
                  <a:cubicBezTo>
                    <a:pt x="1020" y="6902"/>
                    <a:pt x="1176" y="5910"/>
                    <a:pt x="1474" y="4961"/>
                  </a:cubicBezTo>
                  <a:cubicBezTo>
                    <a:pt x="2224" y="3205"/>
                    <a:pt x="3683" y="1590"/>
                    <a:pt x="5582" y="1434"/>
                  </a:cubicBezTo>
                  <a:cubicBezTo>
                    <a:pt x="11007" y="995"/>
                    <a:pt x="13981" y="1293"/>
                    <a:pt x="19407" y="995"/>
                  </a:cubicBezTo>
                  <a:lnTo>
                    <a:pt x="19407" y="414"/>
                  </a:lnTo>
                  <a:cubicBezTo>
                    <a:pt x="17224" y="101"/>
                    <a:pt x="15511" y="0"/>
                    <a:pt x="13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2"/>
            <p:cNvSpPr/>
            <p:nvPr/>
          </p:nvSpPr>
          <p:spPr>
            <a:xfrm>
              <a:off x="7011405" y="2412417"/>
              <a:ext cx="1088955" cy="614385"/>
            </a:xfrm>
            <a:custGeom>
              <a:avLst/>
              <a:gdLst/>
              <a:ahLst/>
              <a:cxnLst/>
              <a:rect l="l" t="t" r="r" b="b"/>
              <a:pathLst>
                <a:path w="17680" h="9975" extrusionOk="0">
                  <a:moveTo>
                    <a:pt x="12368" y="0"/>
                  </a:moveTo>
                  <a:cubicBezTo>
                    <a:pt x="9952" y="0"/>
                    <a:pt x="7842" y="270"/>
                    <a:pt x="4997" y="270"/>
                  </a:cubicBezTo>
                  <a:cubicBezTo>
                    <a:pt x="4616" y="270"/>
                    <a:pt x="4221" y="265"/>
                    <a:pt x="3811" y="254"/>
                  </a:cubicBezTo>
                  <a:cubicBezTo>
                    <a:pt x="1601" y="849"/>
                    <a:pt x="142" y="2889"/>
                    <a:pt x="0" y="5099"/>
                  </a:cubicBezTo>
                  <a:cubicBezTo>
                    <a:pt x="128" y="6119"/>
                    <a:pt x="284" y="7138"/>
                    <a:pt x="1020" y="8031"/>
                  </a:cubicBezTo>
                  <a:cubicBezTo>
                    <a:pt x="1318" y="8314"/>
                    <a:pt x="1601" y="8470"/>
                    <a:pt x="1757" y="8753"/>
                  </a:cubicBezTo>
                  <a:cubicBezTo>
                    <a:pt x="2479" y="9490"/>
                    <a:pt x="3372" y="9787"/>
                    <a:pt x="4391" y="9787"/>
                  </a:cubicBezTo>
                  <a:cubicBezTo>
                    <a:pt x="6715" y="9787"/>
                    <a:pt x="11396" y="9974"/>
                    <a:pt x="14698" y="9974"/>
                  </a:cubicBezTo>
                  <a:cubicBezTo>
                    <a:pt x="15563" y="9974"/>
                    <a:pt x="16333" y="9961"/>
                    <a:pt x="16942" y="9929"/>
                  </a:cubicBezTo>
                  <a:cubicBezTo>
                    <a:pt x="17574" y="9847"/>
                    <a:pt x="17680" y="9826"/>
                    <a:pt x="17563" y="9826"/>
                  </a:cubicBezTo>
                  <a:cubicBezTo>
                    <a:pt x="17431" y="9826"/>
                    <a:pt x="17011" y="9854"/>
                    <a:pt x="16748" y="9854"/>
                  </a:cubicBezTo>
                  <a:cubicBezTo>
                    <a:pt x="16438" y="9854"/>
                    <a:pt x="16345" y="9815"/>
                    <a:pt x="17197" y="9646"/>
                  </a:cubicBezTo>
                  <a:lnTo>
                    <a:pt x="17197" y="9051"/>
                  </a:lnTo>
                  <a:cubicBezTo>
                    <a:pt x="15886" y="8824"/>
                    <a:pt x="14836" y="8751"/>
                    <a:pt x="13889" y="8751"/>
                  </a:cubicBezTo>
                  <a:cubicBezTo>
                    <a:pt x="12234" y="8751"/>
                    <a:pt x="10897" y="8972"/>
                    <a:pt x="9042" y="8972"/>
                  </a:cubicBezTo>
                  <a:cubicBezTo>
                    <a:pt x="8517" y="8972"/>
                    <a:pt x="7950" y="8954"/>
                    <a:pt x="7324" y="8909"/>
                  </a:cubicBezTo>
                  <a:cubicBezTo>
                    <a:pt x="6890" y="8829"/>
                    <a:pt x="6456" y="8814"/>
                    <a:pt x="6026" y="8814"/>
                  </a:cubicBezTo>
                  <a:cubicBezTo>
                    <a:pt x="5752" y="8814"/>
                    <a:pt x="5479" y="8820"/>
                    <a:pt x="5209" y="8820"/>
                  </a:cubicBezTo>
                  <a:cubicBezTo>
                    <a:pt x="4320" y="8820"/>
                    <a:pt x="3453" y="8752"/>
                    <a:pt x="2635" y="8172"/>
                  </a:cubicBezTo>
                  <a:cubicBezTo>
                    <a:pt x="1162" y="6997"/>
                    <a:pt x="581" y="5099"/>
                    <a:pt x="1318" y="3484"/>
                  </a:cubicBezTo>
                  <a:cubicBezTo>
                    <a:pt x="1898" y="2450"/>
                    <a:pt x="2777" y="1430"/>
                    <a:pt x="3952" y="1430"/>
                  </a:cubicBezTo>
                  <a:cubicBezTo>
                    <a:pt x="7313" y="1150"/>
                    <a:pt x="9625" y="1048"/>
                    <a:pt x="12230" y="1048"/>
                  </a:cubicBezTo>
                  <a:cubicBezTo>
                    <a:pt x="13709" y="1048"/>
                    <a:pt x="15283" y="1081"/>
                    <a:pt x="17197" y="1132"/>
                  </a:cubicBezTo>
                  <a:lnTo>
                    <a:pt x="17197" y="396"/>
                  </a:lnTo>
                  <a:cubicBezTo>
                    <a:pt x="15336" y="95"/>
                    <a:pt x="13799" y="0"/>
                    <a:pt x="123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2"/>
            <p:cNvSpPr/>
            <p:nvPr/>
          </p:nvSpPr>
          <p:spPr>
            <a:xfrm>
              <a:off x="7146597" y="2547794"/>
              <a:ext cx="924011" cy="345534"/>
            </a:xfrm>
            <a:custGeom>
              <a:avLst/>
              <a:gdLst/>
              <a:ahLst/>
              <a:cxnLst/>
              <a:rect l="l" t="t" r="r" b="b"/>
              <a:pathLst>
                <a:path w="15002" h="5610" extrusionOk="0">
                  <a:moveTo>
                    <a:pt x="10499" y="0"/>
                  </a:moveTo>
                  <a:cubicBezTo>
                    <a:pt x="9205" y="0"/>
                    <a:pt x="7912" y="110"/>
                    <a:pt x="6007" y="252"/>
                  </a:cubicBezTo>
                  <a:cubicBezTo>
                    <a:pt x="5250" y="252"/>
                    <a:pt x="4498" y="172"/>
                    <a:pt x="3759" y="172"/>
                  </a:cubicBezTo>
                  <a:cubicBezTo>
                    <a:pt x="2770" y="172"/>
                    <a:pt x="1803" y="315"/>
                    <a:pt x="879" y="988"/>
                  </a:cubicBezTo>
                  <a:cubicBezTo>
                    <a:pt x="284" y="1286"/>
                    <a:pt x="1" y="2164"/>
                    <a:pt x="143" y="2901"/>
                  </a:cubicBezTo>
                  <a:cubicBezTo>
                    <a:pt x="1" y="3921"/>
                    <a:pt x="723" y="4955"/>
                    <a:pt x="1616" y="5238"/>
                  </a:cubicBezTo>
                  <a:cubicBezTo>
                    <a:pt x="2791" y="5535"/>
                    <a:pt x="4109" y="5535"/>
                    <a:pt x="5284" y="5535"/>
                  </a:cubicBezTo>
                  <a:cubicBezTo>
                    <a:pt x="7331" y="5535"/>
                    <a:pt x="8734" y="5610"/>
                    <a:pt x="10138" y="5610"/>
                  </a:cubicBezTo>
                  <a:cubicBezTo>
                    <a:pt x="11542" y="5610"/>
                    <a:pt x="12948" y="5535"/>
                    <a:pt x="15002" y="5238"/>
                  </a:cubicBezTo>
                  <a:lnTo>
                    <a:pt x="15002" y="4657"/>
                  </a:lnTo>
                  <a:cubicBezTo>
                    <a:pt x="13565" y="4527"/>
                    <a:pt x="12358" y="4486"/>
                    <a:pt x="11249" y="4486"/>
                  </a:cubicBezTo>
                  <a:cubicBezTo>
                    <a:pt x="9415" y="4486"/>
                    <a:pt x="7847" y="4597"/>
                    <a:pt x="5950" y="4597"/>
                  </a:cubicBezTo>
                  <a:cubicBezTo>
                    <a:pt x="5123" y="4597"/>
                    <a:pt x="4233" y="4576"/>
                    <a:pt x="3230" y="4515"/>
                  </a:cubicBezTo>
                  <a:cubicBezTo>
                    <a:pt x="2196" y="4515"/>
                    <a:pt x="1177" y="4062"/>
                    <a:pt x="1021" y="2901"/>
                  </a:cubicBezTo>
                  <a:cubicBezTo>
                    <a:pt x="1007" y="2433"/>
                    <a:pt x="1219" y="1980"/>
                    <a:pt x="1616" y="1725"/>
                  </a:cubicBezTo>
                  <a:cubicBezTo>
                    <a:pt x="2387" y="1335"/>
                    <a:pt x="3220" y="1267"/>
                    <a:pt x="4073" y="1267"/>
                  </a:cubicBezTo>
                  <a:cubicBezTo>
                    <a:pt x="4520" y="1267"/>
                    <a:pt x="4973" y="1286"/>
                    <a:pt x="5426" y="1286"/>
                  </a:cubicBezTo>
                  <a:cubicBezTo>
                    <a:pt x="7402" y="1137"/>
                    <a:pt x="8804" y="1137"/>
                    <a:pt x="10209" y="1137"/>
                  </a:cubicBezTo>
                  <a:cubicBezTo>
                    <a:pt x="11613" y="1137"/>
                    <a:pt x="13018" y="1137"/>
                    <a:pt x="15002" y="988"/>
                  </a:cubicBezTo>
                  <a:lnTo>
                    <a:pt x="15002" y="408"/>
                  </a:lnTo>
                  <a:cubicBezTo>
                    <a:pt x="13089" y="110"/>
                    <a:pt x="11793" y="0"/>
                    <a:pt x="1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8" name="Google Shape;1768;p22"/>
          <p:cNvSpPr/>
          <p:nvPr/>
        </p:nvSpPr>
        <p:spPr>
          <a:xfrm flipH="1">
            <a:off x="-2950613" y="3657200"/>
            <a:ext cx="3413949" cy="2360101"/>
          </a:xfrm>
          <a:custGeom>
            <a:avLst/>
            <a:gdLst/>
            <a:ahLst/>
            <a:cxnLst/>
            <a:rect l="l" t="t" r="r" b="b"/>
            <a:pathLst>
              <a:path w="55428" h="38318" extrusionOk="0">
                <a:moveTo>
                  <a:pt x="1417" y="0"/>
                </a:moveTo>
                <a:cubicBezTo>
                  <a:pt x="1062" y="892"/>
                  <a:pt x="0" y="1771"/>
                  <a:pt x="184" y="2833"/>
                </a:cubicBezTo>
                <a:cubicBezTo>
                  <a:pt x="1417" y="4080"/>
                  <a:pt x="2663" y="5142"/>
                  <a:pt x="2833" y="6912"/>
                </a:cubicBezTo>
                <a:cubicBezTo>
                  <a:pt x="3017" y="10100"/>
                  <a:pt x="1601" y="12933"/>
                  <a:pt x="1062" y="16120"/>
                </a:cubicBezTo>
                <a:cubicBezTo>
                  <a:pt x="708" y="18244"/>
                  <a:pt x="1062" y="20369"/>
                  <a:pt x="2479" y="22140"/>
                </a:cubicBezTo>
                <a:cubicBezTo>
                  <a:pt x="4743" y="24404"/>
                  <a:pt x="7457" y="26810"/>
                  <a:pt x="10738" y="26810"/>
                </a:cubicBezTo>
                <a:cubicBezTo>
                  <a:pt x="11049" y="26810"/>
                  <a:pt x="11365" y="26789"/>
                  <a:pt x="11686" y="26743"/>
                </a:cubicBezTo>
                <a:cubicBezTo>
                  <a:pt x="11870" y="26743"/>
                  <a:pt x="12224" y="26913"/>
                  <a:pt x="12394" y="26913"/>
                </a:cubicBezTo>
                <a:cubicBezTo>
                  <a:pt x="12489" y="26915"/>
                  <a:pt x="12584" y="26916"/>
                  <a:pt x="12679" y="26916"/>
                </a:cubicBezTo>
                <a:cubicBezTo>
                  <a:pt x="14381" y="26916"/>
                  <a:pt x="16069" y="26675"/>
                  <a:pt x="17706" y="26205"/>
                </a:cubicBezTo>
                <a:lnTo>
                  <a:pt x="18599" y="26205"/>
                </a:lnTo>
                <a:cubicBezTo>
                  <a:pt x="20358" y="25771"/>
                  <a:pt x="22116" y="25454"/>
                  <a:pt x="23972" y="25454"/>
                </a:cubicBezTo>
                <a:cubicBezTo>
                  <a:pt x="24358" y="25454"/>
                  <a:pt x="24748" y="25468"/>
                  <a:pt x="25143" y="25497"/>
                </a:cubicBezTo>
                <a:cubicBezTo>
                  <a:pt x="26035" y="25681"/>
                  <a:pt x="26913" y="26035"/>
                  <a:pt x="27806" y="26389"/>
                </a:cubicBezTo>
                <a:cubicBezTo>
                  <a:pt x="28868" y="27098"/>
                  <a:pt x="29746" y="27976"/>
                  <a:pt x="30639" y="28868"/>
                </a:cubicBezTo>
                <a:cubicBezTo>
                  <a:pt x="32764" y="31701"/>
                  <a:pt x="34888" y="34180"/>
                  <a:pt x="37891" y="35767"/>
                </a:cubicBezTo>
                <a:cubicBezTo>
                  <a:pt x="40129" y="36815"/>
                  <a:pt x="42523" y="37537"/>
                  <a:pt x="44974" y="37891"/>
                </a:cubicBezTo>
                <a:cubicBezTo>
                  <a:pt x="47560" y="38150"/>
                  <a:pt x="50056" y="38318"/>
                  <a:pt x="52594" y="38318"/>
                </a:cubicBezTo>
                <a:cubicBezTo>
                  <a:pt x="53531" y="38318"/>
                  <a:pt x="54473" y="38295"/>
                  <a:pt x="55428" y="38245"/>
                </a:cubicBezTo>
                <a:cubicBezTo>
                  <a:pt x="55073" y="36121"/>
                  <a:pt x="55428" y="34180"/>
                  <a:pt x="55243" y="32055"/>
                </a:cubicBezTo>
                <a:lnTo>
                  <a:pt x="55243" y="32055"/>
                </a:lnTo>
                <a:cubicBezTo>
                  <a:pt x="53770" y="32232"/>
                  <a:pt x="52294" y="32321"/>
                  <a:pt x="50817" y="32321"/>
                </a:cubicBezTo>
                <a:cubicBezTo>
                  <a:pt x="49340" y="32321"/>
                  <a:pt x="47863" y="32232"/>
                  <a:pt x="46390" y="32055"/>
                </a:cubicBezTo>
                <a:cubicBezTo>
                  <a:pt x="44266" y="31871"/>
                  <a:pt x="41617" y="32055"/>
                  <a:pt x="39846" y="30455"/>
                </a:cubicBezTo>
                <a:cubicBezTo>
                  <a:pt x="39754" y="30370"/>
                  <a:pt x="39665" y="30370"/>
                  <a:pt x="39577" y="30370"/>
                </a:cubicBezTo>
                <a:cubicBezTo>
                  <a:pt x="39488" y="30370"/>
                  <a:pt x="39400" y="30370"/>
                  <a:pt x="39308" y="30285"/>
                </a:cubicBezTo>
                <a:cubicBezTo>
                  <a:pt x="36475" y="27976"/>
                  <a:pt x="34350" y="25497"/>
                  <a:pt x="31701" y="23202"/>
                </a:cubicBezTo>
                <a:cubicBezTo>
                  <a:pt x="31609" y="23110"/>
                  <a:pt x="31521" y="23110"/>
                  <a:pt x="31432" y="23110"/>
                </a:cubicBezTo>
                <a:cubicBezTo>
                  <a:pt x="31344" y="23110"/>
                  <a:pt x="31255" y="23110"/>
                  <a:pt x="31163" y="23018"/>
                </a:cubicBezTo>
                <a:cubicBezTo>
                  <a:pt x="29365" y="21337"/>
                  <a:pt x="27071" y="20723"/>
                  <a:pt x="24683" y="20723"/>
                </a:cubicBezTo>
                <a:cubicBezTo>
                  <a:pt x="23307" y="20723"/>
                  <a:pt x="21900" y="20927"/>
                  <a:pt x="20539" y="21247"/>
                </a:cubicBezTo>
                <a:cubicBezTo>
                  <a:pt x="17636" y="22019"/>
                  <a:pt x="14860" y="22918"/>
                  <a:pt x="11872" y="22918"/>
                </a:cubicBezTo>
                <a:cubicBezTo>
                  <a:pt x="11405" y="22918"/>
                  <a:pt x="10933" y="22896"/>
                  <a:pt x="10454" y="22848"/>
                </a:cubicBezTo>
                <a:cubicBezTo>
                  <a:pt x="8610" y="22674"/>
                  <a:pt x="6464" y="21719"/>
                  <a:pt x="5632" y="19828"/>
                </a:cubicBezTo>
                <a:lnTo>
                  <a:pt x="5632" y="19828"/>
                </a:lnTo>
                <a:cubicBezTo>
                  <a:pt x="5642" y="19830"/>
                  <a:pt x="5654" y="19831"/>
                  <a:pt x="5666" y="19831"/>
                </a:cubicBezTo>
                <a:cubicBezTo>
                  <a:pt x="5640" y="19798"/>
                  <a:pt x="5615" y="19764"/>
                  <a:pt x="5590" y="19730"/>
                </a:cubicBezTo>
                <a:lnTo>
                  <a:pt x="5590" y="19730"/>
                </a:lnTo>
                <a:cubicBezTo>
                  <a:pt x="5556" y="19648"/>
                  <a:pt x="5525" y="19563"/>
                  <a:pt x="5496" y="19477"/>
                </a:cubicBezTo>
                <a:lnTo>
                  <a:pt x="5496" y="19477"/>
                </a:lnTo>
                <a:cubicBezTo>
                  <a:pt x="5496" y="19519"/>
                  <a:pt x="5496" y="19561"/>
                  <a:pt x="5498" y="19601"/>
                </a:cubicBezTo>
                <a:lnTo>
                  <a:pt x="5498" y="19601"/>
                </a:lnTo>
                <a:cubicBezTo>
                  <a:pt x="4434" y="18042"/>
                  <a:pt x="4442" y="16027"/>
                  <a:pt x="4604" y="14165"/>
                </a:cubicBezTo>
                <a:cubicBezTo>
                  <a:pt x="4958" y="11870"/>
                  <a:pt x="5666" y="9745"/>
                  <a:pt x="6020" y="7437"/>
                </a:cubicBezTo>
                <a:cubicBezTo>
                  <a:pt x="6558" y="4080"/>
                  <a:pt x="4080" y="1601"/>
                  <a:pt x="1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9" name="Google Shape;1769;p22"/>
          <p:cNvGrpSpPr/>
          <p:nvPr/>
        </p:nvGrpSpPr>
        <p:grpSpPr>
          <a:xfrm flipH="1">
            <a:off x="8636894" y="2664747"/>
            <a:ext cx="1372404" cy="1342679"/>
            <a:chOff x="274492" y="3553509"/>
            <a:chExt cx="1372404" cy="1342679"/>
          </a:xfrm>
        </p:grpSpPr>
        <p:sp>
          <p:nvSpPr>
            <p:cNvPr id="1770" name="Google Shape;1770;p22"/>
            <p:cNvSpPr/>
            <p:nvPr/>
          </p:nvSpPr>
          <p:spPr>
            <a:xfrm>
              <a:off x="817106" y="3553509"/>
              <a:ext cx="327241" cy="8746"/>
            </a:xfrm>
            <a:custGeom>
              <a:avLst/>
              <a:gdLst/>
              <a:ahLst/>
              <a:cxnLst/>
              <a:rect l="l" t="t" r="r" b="b"/>
              <a:pathLst>
                <a:path w="5313" h="142" fill="none" extrusionOk="0">
                  <a:moveTo>
                    <a:pt x="1" y="0"/>
                  </a:moveTo>
                  <a:lnTo>
                    <a:pt x="1389" y="0"/>
                  </a:lnTo>
                  <a:cubicBezTo>
                    <a:pt x="3089" y="0"/>
                    <a:pt x="4307" y="57"/>
                    <a:pt x="5313" y="142"/>
                  </a:cubicBezTo>
                  <a:lnTo>
                    <a:pt x="5313" y="142"/>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2"/>
            <p:cNvSpPr/>
            <p:nvPr/>
          </p:nvSpPr>
          <p:spPr>
            <a:xfrm>
              <a:off x="581584" y="3637211"/>
              <a:ext cx="764301" cy="17554"/>
            </a:xfrm>
            <a:custGeom>
              <a:avLst/>
              <a:gdLst/>
              <a:ahLst/>
              <a:cxnLst/>
              <a:rect l="l" t="t" r="r" b="b"/>
              <a:pathLst>
                <a:path w="12409" h="285" fill="none" extrusionOk="0">
                  <a:moveTo>
                    <a:pt x="0" y="256"/>
                  </a:moveTo>
                  <a:lnTo>
                    <a:pt x="0" y="256"/>
                  </a:lnTo>
                  <a:cubicBezTo>
                    <a:pt x="1729" y="86"/>
                    <a:pt x="3471" y="1"/>
                    <a:pt x="5213" y="15"/>
                  </a:cubicBezTo>
                  <a:cubicBezTo>
                    <a:pt x="8995" y="15"/>
                    <a:pt x="10412" y="171"/>
                    <a:pt x="12409" y="284"/>
                  </a:cubicBezTo>
                  <a:lnTo>
                    <a:pt x="12409" y="284"/>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2"/>
            <p:cNvSpPr/>
            <p:nvPr/>
          </p:nvSpPr>
          <p:spPr>
            <a:xfrm>
              <a:off x="487350" y="3728858"/>
              <a:ext cx="970267" cy="18355"/>
            </a:xfrm>
            <a:custGeom>
              <a:avLst/>
              <a:gdLst/>
              <a:ahLst/>
              <a:cxnLst/>
              <a:rect l="l" t="t" r="r" b="b"/>
              <a:pathLst>
                <a:path w="15753" h="298" fill="none" extrusionOk="0">
                  <a:moveTo>
                    <a:pt x="1" y="0"/>
                  </a:moveTo>
                  <a:cubicBezTo>
                    <a:pt x="1785" y="43"/>
                    <a:pt x="3259" y="99"/>
                    <a:pt x="6743" y="99"/>
                  </a:cubicBezTo>
                  <a:cubicBezTo>
                    <a:pt x="11545" y="99"/>
                    <a:pt x="12522" y="241"/>
                    <a:pt x="15752" y="298"/>
                  </a:cubicBezTo>
                  <a:lnTo>
                    <a:pt x="15752" y="298"/>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2"/>
            <p:cNvSpPr/>
            <p:nvPr/>
          </p:nvSpPr>
          <p:spPr>
            <a:xfrm>
              <a:off x="425390" y="3795130"/>
              <a:ext cx="1074974" cy="28887"/>
            </a:xfrm>
            <a:custGeom>
              <a:avLst/>
              <a:gdLst/>
              <a:ahLst/>
              <a:cxnLst/>
              <a:rect l="l" t="t" r="r" b="b"/>
              <a:pathLst>
                <a:path w="17453" h="469" fill="none" extrusionOk="0">
                  <a:moveTo>
                    <a:pt x="1" y="15"/>
                  </a:moveTo>
                  <a:cubicBezTo>
                    <a:pt x="2324" y="199"/>
                    <a:pt x="3641" y="468"/>
                    <a:pt x="7749" y="468"/>
                  </a:cubicBezTo>
                  <a:cubicBezTo>
                    <a:pt x="12877" y="468"/>
                    <a:pt x="13656" y="114"/>
                    <a:pt x="17452" y="1"/>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2"/>
            <p:cNvSpPr/>
            <p:nvPr/>
          </p:nvSpPr>
          <p:spPr>
            <a:xfrm>
              <a:off x="365215" y="3884128"/>
              <a:ext cx="1205796" cy="16630"/>
            </a:xfrm>
            <a:custGeom>
              <a:avLst/>
              <a:gdLst/>
              <a:ahLst/>
              <a:cxnLst/>
              <a:rect l="l" t="t" r="r" b="b"/>
              <a:pathLst>
                <a:path w="19577" h="270" fill="none" extrusionOk="0">
                  <a:moveTo>
                    <a:pt x="1" y="1"/>
                  </a:moveTo>
                  <a:lnTo>
                    <a:pt x="8726" y="1"/>
                  </a:lnTo>
                  <a:cubicBezTo>
                    <a:pt x="14321" y="1"/>
                    <a:pt x="14732" y="241"/>
                    <a:pt x="19577" y="27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2"/>
            <p:cNvSpPr/>
            <p:nvPr/>
          </p:nvSpPr>
          <p:spPr>
            <a:xfrm>
              <a:off x="337315" y="3936480"/>
              <a:ext cx="1272932" cy="52415"/>
            </a:xfrm>
            <a:custGeom>
              <a:avLst/>
              <a:gdLst/>
              <a:ahLst/>
              <a:cxnLst/>
              <a:rect l="l" t="t" r="r" b="b"/>
              <a:pathLst>
                <a:path w="20667" h="851" fill="none" extrusionOk="0">
                  <a:moveTo>
                    <a:pt x="0" y="0"/>
                  </a:moveTo>
                  <a:lnTo>
                    <a:pt x="0" y="0"/>
                  </a:lnTo>
                  <a:cubicBezTo>
                    <a:pt x="3372" y="156"/>
                    <a:pt x="4306" y="553"/>
                    <a:pt x="9179" y="553"/>
                  </a:cubicBezTo>
                  <a:cubicBezTo>
                    <a:pt x="15029" y="553"/>
                    <a:pt x="15213" y="822"/>
                    <a:pt x="20667" y="85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2"/>
            <p:cNvSpPr/>
            <p:nvPr/>
          </p:nvSpPr>
          <p:spPr>
            <a:xfrm>
              <a:off x="294571" y="4017595"/>
              <a:ext cx="1327072" cy="40220"/>
            </a:xfrm>
            <a:custGeom>
              <a:avLst/>
              <a:gdLst/>
              <a:ahLst/>
              <a:cxnLst/>
              <a:rect l="l" t="t" r="r" b="b"/>
              <a:pathLst>
                <a:path w="21546" h="653" fill="none" extrusionOk="0">
                  <a:moveTo>
                    <a:pt x="0" y="652"/>
                  </a:moveTo>
                  <a:cubicBezTo>
                    <a:pt x="3952" y="511"/>
                    <a:pt x="4675" y="1"/>
                    <a:pt x="9873" y="1"/>
                  </a:cubicBezTo>
                  <a:cubicBezTo>
                    <a:pt x="15780" y="1"/>
                    <a:pt x="15907" y="43"/>
                    <a:pt x="21545" y="43"/>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2"/>
            <p:cNvSpPr/>
            <p:nvPr/>
          </p:nvSpPr>
          <p:spPr>
            <a:xfrm>
              <a:off x="281452" y="4107456"/>
              <a:ext cx="1365444" cy="21003"/>
            </a:xfrm>
            <a:custGeom>
              <a:avLst/>
              <a:gdLst/>
              <a:ahLst/>
              <a:cxnLst/>
              <a:rect l="l" t="t" r="r" b="b"/>
              <a:pathLst>
                <a:path w="22169" h="341" fill="none" extrusionOk="0">
                  <a:moveTo>
                    <a:pt x="22169" y="341"/>
                  </a:moveTo>
                  <a:lnTo>
                    <a:pt x="22155" y="341"/>
                  </a:lnTo>
                  <a:cubicBezTo>
                    <a:pt x="16135" y="341"/>
                    <a:pt x="16120" y="1"/>
                    <a:pt x="10086" y="1"/>
                  </a:cubicBezTo>
                  <a:cubicBezTo>
                    <a:pt x="4803" y="1"/>
                    <a:pt x="4151" y="213"/>
                    <a:pt x="1"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2"/>
            <p:cNvSpPr/>
            <p:nvPr/>
          </p:nvSpPr>
          <p:spPr>
            <a:xfrm>
              <a:off x="274492" y="4193868"/>
              <a:ext cx="1372404" cy="24452"/>
            </a:xfrm>
            <a:custGeom>
              <a:avLst/>
              <a:gdLst/>
              <a:ahLst/>
              <a:cxnLst/>
              <a:rect l="l" t="t" r="r" b="b"/>
              <a:pathLst>
                <a:path w="22282" h="397" fill="none" extrusionOk="0">
                  <a:moveTo>
                    <a:pt x="0" y="28"/>
                  </a:moveTo>
                  <a:cubicBezTo>
                    <a:pt x="4250" y="99"/>
                    <a:pt x="4873" y="397"/>
                    <a:pt x="10213" y="397"/>
                  </a:cubicBezTo>
                  <a:cubicBezTo>
                    <a:pt x="16248" y="397"/>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2"/>
            <p:cNvSpPr/>
            <p:nvPr/>
          </p:nvSpPr>
          <p:spPr>
            <a:xfrm>
              <a:off x="274492" y="4240985"/>
              <a:ext cx="1372404" cy="22728"/>
            </a:xfrm>
            <a:custGeom>
              <a:avLst/>
              <a:gdLst/>
              <a:ahLst/>
              <a:cxnLst/>
              <a:rect l="l" t="t" r="r" b="b"/>
              <a:pathLst>
                <a:path w="22282" h="369" fill="none" extrusionOk="0">
                  <a:moveTo>
                    <a:pt x="0" y="368"/>
                  </a:moveTo>
                  <a:cubicBezTo>
                    <a:pt x="4250" y="368"/>
                    <a:pt x="4859" y="354"/>
                    <a:pt x="10213" y="354"/>
                  </a:cubicBezTo>
                  <a:cubicBezTo>
                    <a:pt x="16248" y="354"/>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2"/>
            <p:cNvSpPr/>
            <p:nvPr/>
          </p:nvSpPr>
          <p:spPr>
            <a:xfrm>
              <a:off x="279728" y="4326473"/>
              <a:ext cx="1367169" cy="23590"/>
            </a:xfrm>
            <a:custGeom>
              <a:avLst/>
              <a:gdLst/>
              <a:ahLst/>
              <a:cxnLst/>
              <a:rect l="l" t="t" r="r" b="b"/>
              <a:pathLst>
                <a:path w="22197" h="383" fill="none" extrusionOk="0">
                  <a:moveTo>
                    <a:pt x="22197" y="383"/>
                  </a:moveTo>
                  <a:lnTo>
                    <a:pt x="22126" y="383"/>
                  </a:lnTo>
                  <a:cubicBezTo>
                    <a:pt x="16163" y="383"/>
                    <a:pt x="16134" y="114"/>
                    <a:pt x="10114" y="114"/>
                  </a:cubicBezTo>
                  <a:cubicBezTo>
                    <a:pt x="4816" y="114"/>
                    <a:pt x="4179" y="29"/>
                    <a:pt x="0"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2"/>
            <p:cNvSpPr/>
            <p:nvPr/>
          </p:nvSpPr>
          <p:spPr>
            <a:xfrm>
              <a:off x="305904" y="4403215"/>
              <a:ext cx="1320974" cy="36709"/>
            </a:xfrm>
            <a:custGeom>
              <a:avLst/>
              <a:gdLst/>
              <a:ahLst/>
              <a:cxnLst/>
              <a:rect l="l" t="t" r="r" b="b"/>
              <a:pathLst>
                <a:path w="21447" h="596" fill="none" extrusionOk="0">
                  <a:moveTo>
                    <a:pt x="0" y="596"/>
                  </a:moveTo>
                  <a:cubicBezTo>
                    <a:pt x="3797" y="454"/>
                    <a:pt x="4576" y="1"/>
                    <a:pt x="9689" y="1"/>
                  </a:cubicBezTo>
                  <a:cubicBezTo>
                    <a:pt x="15624" y="1"/>
                    <a:pt x="15723" y="256"/>
                    <a:pt x="21446"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2"/>
            <p:cNvSpPr/>
            <p:nvPr/>
          </p:nvSpPr>
          <p:spPr>
            <a:xfrm>
              <a:off x="333804" y="4471273"/>
              <a:ext cx="1264248" cy="41082"/>
            </a:xfrm>
            <a:custGeom>
              <a:avLst/>
              <a:gdLst/>
              <a:ahLst/>
              <a:cxnLst/>
              <a:rect l="l" t="t" r="r" b="b"/>
              <a:pathLst>
                <a:path w="20526" h="667" fill="none" extrusionOk="0">
                  <a:moveTo>
                    <a:pt x="1" y="666"/>
                  </a:moveTo>
                  <a:cubicBezTo>
                    <a:pt x="3414" y="496"/>
                    <a:pt x="4335" y="1"/>
                    <a:pt x="9236" y="1"/>
                  </a:cubicBezTo>
                  <a:cubicBezTo>
                    <a:pt x="15001" y="1"/>
                    <a:pt x="15256" y="426"/>
                    <a:pt x="20526" y="468"/>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2"/>
            <p:cNvSpPr/>
            <p:nvPr/>
          </p:nvSpPr>
          <p:spPr>
            <a:xfrm>
              <a:off x="361705" y="4559409"/>
              <a:ext cx="1207583" cy="27963"/>
            </a:xfrm>
            <a:custGeom>
              <a:avLst/>
              <a:gdLst/>
              <a:ahLst/>
              <a:cxnLst/>
              <a:rect l="l" t="t" r="r" b="b"/>
              <a:pathLst>
                <a:path w="19606" h="454" fill="none" extrusionOk="0">
                  <a:moveTo>
                    <a:pt x="1" y="114"/>
                  </a:moveTo>
                  <a:cubicBezTo>
                    <a:pt x="3061" y="227"/>
                    <a:pt x="4095" y="454"/>
                    <a:pt x="8783" y="454"/>
                  </a:cubicBezTo>
                  <a:cubicBezTo>
                    <a:pt x="14378" y="454"/>
                    <a:pt x="14789" y="57"/>
                    <a:pt x="19605"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2"/>
            <p:cNvSpPr/>
            <p:nvPr/>
          </p:nvSpPr>
          <p:spPr>
            <a:xfrm>
              <a:off x="421940" y="4657092"/>
              <a:ext cx="1065304" cy="20141"/>
            </a:xfrm>
            <a:custGeom>
              <a:avLst/>
              <a:gdLst/>
              <a:ahLst/>
              <a:cxnLst/>
              <a:rect l="l" t="t" r="r" b="b"/>
              <a:pathLst>
                <a:path w="17296" h="327" fill="none" extrusionOk="0">
                  <a:moveTo>
                    <a:pt x="0" y="1"/>
                  </a:moveTo>
                  <a:cubicBezTo>
                    <a:pt x="2366" y="128"/>
                    <a:pt x="3669" y="327"/>
                    <a:pt x="7805" y="327"/>
                  </a:cubicBezTo>
                  <a:lnTo>
                    <a:pt x="17296" y="327"/>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2"/>
            <p:cNvSpPr/>
            <p:nvPr/>
          </p:nvSpPr>
          <p:spPr>
            <a:xfrm>
              <a:off x="488212" y="4714680"/>
              <a:ext cx="948463" cy="15768"/>
            </a:xfrm>
            <a:custGeom>
              <a:avLst/>
              <a:gdLst/>
              <a:ahLst/>
              <a:cxnLst/>
              <a:rect l="l" t="t" r="r" b="b"/>
              <a:pathLst>
                <a:path w="15399" h="256" fill="none" extrusionOk="0">
                  <a:moveTo>
                    <a:pt x="1" y="241"/>
                  </a:moveTo>
                  <a:cubicBezTo>
                    <a:pt x="1771" y="128"/>
                    <a:pt x="3259" y="1"/>
                    <a:pt x="6729" y="1"/>
                  </a:cubicBezTo>
                  <a:cubicBezTo>
                    <a:pt x="11361" y="1"/>
                    <a:pt x="12438" y="171"/>
                    <a:pt x="15398"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2"/>
            <p:cNvSpPr/>
            <p:nvPr/>
          </p:nvSpPr>
          <p:spPr>
            <a:xfrm>
              <a:off x="615582" y="4810638"/>
              <a:ext cx="718107" cy="14043"/>
            </a:xfrm>
            <a:custGeom>
              <a:avLst/>
              <a:gdLst/>
              <a:ahLst/>
              <a:cxnLst/>
              <a:rect l="l" t="t" r="r" b="b"/>
              <a:pathLst>
                <a:path w="11659" h="228" fill="none" extrusionOk="0">
                  <a:moveTo>
                    <a:pt x="1" y="227"/>
                  </a:moveTo>
                  <a:cubicBezTo>
                    <a:pt x="1148" y="213"/>
                    <a:pt x="2536" y="185"/>
                    <a:pt x="4661" y="185"/>
                  </a:cubicBezTo>
                  <a:cubicBezTo>
                    <a:pt x="8316" y="185"/>
                    <a:pt x="9761" y="86"/>
                    <a:pt x="11659" y="1"/>
                  </a:cubicBezTo>
                  <a:lnTo>
                    <a:pt x="11659" y="1"/>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2"/>
            <p:cNvSpPr/>
            <p:nvPr/>
          </p:nvSpPr>
          <p:spPr>
            <a:xfrm>
              <a:off x="786619" y="4886579"/>
              <a:ext cx="384768" cy="9608"/>
            </a:xfrm>
            <a:custGeom>
              <a:avLst/>
              <a:gdLst/>
              <a:ahLst/>
              <a:cxnLst/>
              <a:rect l="l" t="t" r="r" b="b"/>
              <a:pathLst>
                <a:path w="6247" h="156" fill="none" extrusionOk="0">
                  <a:moveTo>
                    <a:pt x="0" y="156"/>
                  </a:moveTo>
                  <a:lnTo>
                    <a:pt x="1884" y="156"/>
                  </a:lnTo>
                  <a:cubicBezTo>
                    <a:pt x="3839" y="156"/>
                    <a:pt x="5156" y="85"/>
                    <a:pt x="6247"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8" name="Google Shape;1788;p22"/>
          <p:cNvGrpSpPr/>
          <p:nvPr/>
        </p:nvGrpSpPr>
        <p:grpSpPr>
          <a:xfrm flipH="1">
            <a:off x="629201" y="-64706"/>
            <a:ext cx="1083658" cy="1059176"/>
            <a:chOff x="6637118" y="773056"/>
            <a:chExt cx="1083658" cy="1059176"/>
          </a:xfrm>
        </p:grpSpPr>
        <p:sp>
          <p:nvSpPr>
            <p:cNvPr id="1789" name="Google Shape;1789;p22"/>
            <p:cNvSpPr/>
            <p:nvPr/>
          </p:nvSpPr>
          <p:spPr>
            <a:xfrm>
              <a:off x="7034070" y="773056"/>
              <a:ext cx="257457" cy="6159"/>
            </a:xfrm>
            <a:custGeom>
              <a:avLst/>
              <a:gdLst/>
              <a:ahLst/>
              <a:cxnLst/>
              <a:rect l="l" t="t" r="r" b="b"/>
              <a:pathLst>
                <a:path w="4180" h="100" fill="none" extrusionOk="0">
                  <a:moveTo>
                    <a:pt x="4179" y="0"/>
                  </a:moveTo>
                  <a:lnTo>
                    <a:pt x="3089" y="0"/>
                  </a:lnTo>
                  <a:cubicBezTo>
                    <a:pt x="1757" y="0"/>
                    <a:pt x="780" y="43"/>
                    <a:pt x="1" y="99"/>
                  </a:cubicBezTo>
                  <a:lnTo>
                    <a:pt x="1" y="99"/>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2"/>
            <p:cNvSpPr/>
            <p:nvPr/>
          </p:nvSpPr>
          <p:spPr>
            <a:xfrm>
              <a:off x="6874427" y="838466"/>
              <a:ext cx="602929" cy="14043"/>
            </a:xfrm>
            <a:custGeom>
              <a:avLst/>
              <a:gdLst/>
              <a:ahLst/>
              <a:cxnLst/>
              <a:rect l="l" t="t" r="r" b="b"/>
              <a:pathLst>
                <a:path w="9789" h="228" fill="none" extrusionOk="0">
                  <a:moveTo>
                    <a:pt x="9788" y="199"/>
                  </a:moveTo>
                  <a:lnTo>
                    <a:pt x="9788" y="199"/>
                  </a:lnTo>
                  <a:cubicBezTo>
                    <a:pt x="8429" y="57"/>
                    <a:pt x="7055" y="1"/>
                    <a:pt x="5681" y="15"/>
                  </a:cubicBezTo>
                  <a:cubicBezTo>
                    <a:pt x="2706" y="15"/>
                    <a:pt x="1587" y="128"/>
                    <a:pt x="0" y="227"/>
                  </a:cubicBezTo>
                  <a:lnTo>
                    <a:pt x="0" y="227"/>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2"/>
            <p:cNvSpPr/>
            <p:nvPr/>
          </p:nvSpPr>
          <p:spPr>
            <a:xfrm>
              <a:off x="6786291" y="910034"/>
              <a:ext cx="766088" cy="15768"/>
            </a:xfrm>
            <a:custGeom>
              <a:avLst/>
              <a:gdLst/>
              <a:ahLst/>
              <a:cxnLst/>
              <a:rect l="l" t="t" r="r" b="b"/>
              <a:pathLst>
                <a:path w="12438" h="256" fill="none" extrusionOk="0">
                  <a:moveTo>
                    <a:pt x="12438" y="0"/>
                  </a:moveTo>
                  <a:cubicBezTo>
                    <a:pt x="11021" y="43"/>
                    <a:pt x="9860" y="85"/>
                    <a:pt x="7112" y="85"/>
                  </a:cubicBezTo>
                  <a:cubicBezTo>
                    <a:pt x="3330" y="85"/>
                    <a:pt x="2550" y="199"/>
                    <a:pt x="1" y="255"/>
                  </a:cubicBezTo>
                  <a:lnTo>
                    <a:pt x="1" y="255"/>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2"/>
            <p:cNvSpPr/>
            <p:nvPr/>
          </p:nvSpPr>
          <p:spPr>
            <a:xfrm>
              <a:off x="6752293" y="963249"/>
              <a:ext cx="848929" cy="22728"/>
            </a:xfrm>
            <a:custGeom>
              <a:avLst/>
              <a:gdLst/>
              <a:ahLst/>
              <a:cxnLst/>
              <a:rect l="l" t="t" r="r" b="b"/>
              <a:pathLst>
                <a:path w="13783" h="369" fill="none" extrusionOk="0">
                  <a:moveTo>
                    <a:pt x="13783" y="14"/>
                  </a:moveTo>
                  <a:cubicBezTo>
                    <a:pt x="11941" y="142"/>
                    <a:pt x="10907" y="369"/>
                    <a:pt x="7664" y="369"/>
                  </a:cubicBezTo>
                  <a:cubicBezTo>
                    <a:pt x="3627" y="369"/>
                    <a:pt x="3003" y="85"/>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2"/>
            <p:cNvSpPr/>
            <p:nvPr/>
          </p:nvSpPr>
          <p:spPr>
            <a:xfrm>
              <a:off x="6697293" y="1033031"/>
              <a:ext cx="951050" cy="13119"/>
            </a:xfrm>
            <a:custGeom>
              <a:avLst/>
              <a:gdLst/>
              <a:ahLst/>
              <a:cxnLst/>
              <a:rect l="l" t="t" r="r" b="b"/>
              <a:pathLst>
                <a:path w="15441" h="213" fill="none" extrusionOk="0">
                  <a:moveTo>
                    <a:pt x="15441" y="0"/>
                  </a:moveTo>
                  <a:lnTo>
                    <a:pt x="8557" y="0"/>
                  </a:lnTo>
                  <a:cubicBezTo>
                    <a:pt x="4123" y="0"/>
                    <a:pt x="3811" y="199"/>
                    <a:pt x="1" y="21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2"/>
            <p:cNvSpPr/>
            <p:nvPr/>
          </p:nvSpPr>
          <p:spPr>
            <a:xfrm>
              <a:off x="6665881" y="1074913"/>
              <a:ext cx="1004266" cy="41082"/>
            </a:xfrm>
            <a:custGeom>
              <a:avLst/>
              <a:gdLst/>
              <a:ahLst/>
              <a:cxnLst/>
              <a:rect l="l" t="t" r="r" b="b"/>
              <a:pathLst>
                <a:path w="16305" h="667" fill="none" extrusionOk="0">
                  <a:moveTo>
                    <a:pt x="16305" y="0"/>
                  </a:moveTo>
                  <a:lnTo>
                    <a:pt x="16305" y="0"/>
                  </a:lnTo>
                  <a:cubicBezTo>
                    <a:pt x="13656" y="114"/>
                    <a:pt x="12919" y="425"/>
                    <a:pt x="9067" y="425"/>
                  </a:cubicBezTo>
                  <a:cubicBezTo>
                    <a:pt x="4463" y="425"/>
                    <a:pt x="4307" y="652"/>
                    <a:pt x="1" y="666"/>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2"/>
            <p:cNvSpPr/>
            <p:nvPr/>
          </p:nvSpPr>
          <p:spPr>
            <a:xfrm>
              <a:off x="6657197" y="1138597"/>
              <a:ext cx="1047011" cy="31474"/>
            </a:xfrm>
            <a:custGeom>
              <a:avLst/>
              <a:gdLst/>
              <a:ahLst/>
              <a:cxnLst/>
              <a:rect l="l" t="t" r="r" b="b"/>
              <a:pathLst>
                <a:path w="16999" h="511" fill="none" extrusionOk="0">
                  <a:moveTo>
                    <a:pt x="16998" y="510"/>
                  </a:moveTo>
                  <a:cubicBezTo>
                    <a:pt x="13882" y="397"/>
                    <a:pt x="13315" y="0"/>
                    <a:pt x="9208" y="0"/>
                  </a:cubicBezTo>
                  <a:cubicBezTo>
                    <a:pt x="4561" y="0"/>
                    <a:pt x="4448" y="43"/>
                    <a:pt x="0" y="4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2"/>
            <p:cNvSpPr/>
            <p:nvPr/>
          </p:nvSpPr>
          <p:spPr>
            <a:xfrm>
              <a:off x="6637118" y="1210104"/>
              <a:ext cx="1077561" cy="16692"/>
            </a:xfrm>
            <a:custGeom>
              <a:avLst/>
              <a:gdLst/>
              <a:ahLst/>
              <a:cxnLst/>
              <a:rect l="l" t="t" r="r" b="b"/>
              <a:pathLst>
                <a:path w="17495" h="271" fill="none" extrusionOk="0">
                  <a:moveTo>
                    <a:pt x="1" y="270"/>
                  </a:moveTo>
                  <a:lnTo>
                    <a:pt x="1" y="270"/>
                  </a:lnTo>
                  <a:cubicBezTo>
                    <a:pt x="4760" y="270"/>
                    <a:pt x="4760" y="1"/>
                    <a:pt x="9519" y="1"/>
                  </a:cubicBezTo>
                  <a:cubicBezTo>
                    <a:pt x="13698" y="1"/>
                    <a:pt x="14222" y="157"/>
                    <a:pt x="17494" y="199"/>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2"/>
            <p:cNvSpPr/>
            <p:nvPr/>
          </p:nvSpPr>
          <p:spPr>
            <a:xfrm>
              <a:off x="6637118" y="1277300"/>
              <a:ext cx="1083658" cy="20141"/>
            </a:xfrm>
            <a:custGeom>
              <a:avLst/>
              <a:gdLst/>
              <a:ahLst/>
              <a:cxnLst/>
              <a:rect l="l" t="t" r="r" b="b"/>
              <a:pathLst>
                <a:path w="17594" h="327" fill="none" extrusionOk="0">
                  <a:moveTo>
                    <a:pt x="17593" y="29"/>
                  </a:moveTo>
                  <a:cubicBezTo>
                    <a:pt x="14236" y="86"/>
                    <a:pt x="13755" y="326"/>
                    <a:pt x="9534" y="326"/>
                  </a:cubicBezTo>
                  <a:cubicBezTo>
                    <a:pt x="4760" y="326"/>
                    <a:pt x="4760" y="1"/>
                    <a:pt x="1"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2"/>
            <p:cNvSpPr/>
            <p:nvPr/>
          </p:nvSpPr>
          <p:spPr>
            <a:xfrm>
              <a:off x="6637118" y="1314809"/>
              <a:ext cx="1083658" cy="17554"/>
            </a:xfrm>
            <a:custGeom>
              <a:avLst/>
              <a:gdLst/>
              <a:ahLst/>
              <a:cxnLst/>
              <a:rect l="l" t="t" r="r" b="b"/>
              <a:pathLst>
                <a:path w="17594" h="285" fill="none" extrusionOk="0">
                  <a:moveTo>
                    <a:pt x="17593" y="284"/>
                  </a:moveTo>
                  <a:lnTo>
                    <a:pt x="9534" y="284"/>
                  </a:lnTo>
                  <a:cubicBezTo>
                    <a:pt x="4760" y="284"/>
                    <a:pt x="4760" y="1"/>
                    <a:pt x="1"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2"/>
            <p:cNvSpPr/>
            <p:nvPr/>
          </p:nvSpPr>
          <p:spPr>
            <a:xfrm>
              <a:off x="6637118" y="1382866"/>
              <a:ext cx="1078423" cy="18416"/>
            </a:xfrm>
            <a:custGeom>
              <a:avLst/>
              <a:gdLst/>
              <a:ahLst/>
              <a:cxnLst/>
              <a:rect l="l" t="t" r="r" b="b"/>
              <a:pathLst>
                <a:path w="17509" h="299" fill="none" extrusionOk="0">
                  <a:moveTo>
                    <a:pt x="1" y="298"/>
                  </a:moveTo>
                  <a:lnTo>
                    <a:pt x="57" y="298"/>
                  </a:lnTo>
                  <a:cubicBezTo>
                    <a:pt x="4760" y="298"/>
                    <a:pt x="4788" y="86"/>
                    <a:pt x="9534" y="86"/>
                  </a:cubicBezTo>
                  <a:cubicBezTo>
                    <a:pt x="13712" y="86"/>
                    <a:pt x="14222" y="15"/>
                    <a:pt x="17508" y="1"/>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2"/>
            <p:cNvSpPr/>
            <p:nvPr/>
          </p:nvSpPr>
          <p:spPr>
            <a:xfrm>
              <a:off x="6652824" y="1443102"/>
              <a:ext cx="1042638" cy="28825"/>
            </a:xfrm>
            <a:custGeom>
              <a:avLst/>
              <a:gdLst/>
              <a:ahLst/>
              <a:cxnLst/>
              <a:rect l="l" t="t" r="r" b="b"/>
              <a:pathLst>
                <a:path w="16928" h="468" fill="none" extrusionOk="0">
                  <a:moveTo>
                    <a:pt x="16928" y="467"/>
                  </a:moveTo>
                  <a:cubicBezTo>
                    <a:pt x="13925" y="354"/>
                    <a:pt x="13316" y="0"/>
                    <a:pt x="9279" y="0"/>
                  </a:cubicBezTo>
                  <a:cubicBezTo>
                    <a:pt x="4604" y="0"/>
                    <a:pt x="4505" y="198"/>
                    <a:pt x="0" y="212"/>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2"/>
            <p:cNvSpPr/>
            <p:nvPr/>
          </p:nvSpPr>
          <p:spPr>
            <a:xfrm>
              <a:off x="6675489" y="1496316"/>
              <a:ext cx="998168" cy="33198"/>
            </a:xfrm>
            <a:custGeom>
              <a:avLst/>
              <a:gdLst/>
              <a:ahLst/>
              <a:cxnLst/>
              <a:rect l="l" t="t" r="r" b="b"/>
              <a:pathLst>
                <a:path w="16206" h="539" fill="none" extrusionOk="0">
                  <a:moveTo>
                    <a:pt x="16206" y="538"/>
                  </a:moveTo>
                  <a:cubicBezTo>
                    <a:pt x="13500" y="397"/>
                    <a:pt x="12778" y="0"/>
                    <a:pt x="8911" y="0"/>
                  </a:cubicBezTo>
                  <a:cubicBezTo>
                    <a:pt x="4364" y="0"/>
                    <a:pt x="4151" y="340"/>
                    <a:pt x="1" y="368"/>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2"/>
            <p:cNvSpPr/>
            <p:nvPr/>
          </p:nvSpPr>
          <p:spPr>
            <a:xfrm>
              <a:off x="6698216" y="1566099"/>
              <a:ext cx="953637" cy="22728"/>
            </a:xfrm>
            <a:custGeom>
              <a:avLst/>
              <a:gdLst/>
              <a:ahLst/>
              <a:cxnLst/>
              <a:rect l="l" t="t" r="r" b="b"/>
              <a:pathLst>
                <a:path w="15483" h="369" fill="none" extrusionOk="0">
                  <a:moveTo>
                    <a:pt x="15482" y="99"/>
                  </a:moveTo>
                  <a:cubicBezTo>
                    <a:pt x="13060" y="184"/>
                    <a:pt x="12239" y="369"/>
                    <a:pt x="8542" y="369"/>
                  </a:cubicBezTo>
                  <a:cubicBezTo>
                    <a:pt x="4136" y="369"/>
                    <a:pt x="3796" y="43"/>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2"/>
            <p:cNvSpPr/>
            <p:nvPr/>
          </p:nvSpPr>
          <p:spPr>
            <a:xfrm>
              <a:off x="6762763" y="1642841"/>
              <a:ext cx="841107" cy="16630"/>
            </a:xfrm>
            <a:custGeom>
              <a:avLst/>
              <a:gdLst/>
              <a:ahLst/>
              <a:cxnLst/>
              <a:rect l="l" t="t" r="r" b="b"/>
              <a:pathLst>
                <a:path w="13656" h="270" fill="none" extrusionOk="0">
                  <a:moveTo>
                    <a:pt x="13655" y="1"/>
                  </a:moveTo>
                  <a:cubicBezTo>
                    <a:pt x="11786" y="100"/>
                    <a:pt x="10766" y="270"/>
                    <a:pt x="7494" y="270"/>
                  </a:cubicBezTo>
                  <a:lnTo>
                    <a:pt x="0" y="270"/>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2"/>
            <p:cNvSpPr/>
            <p:nvPr/>
          </p:nvSpPr>
          <p:spPr>
            <a:xfrm>
              <a:off x="6802859" y="1688233"/>
              <a:ext cx="748657" cy="13119"/>
            </a:xfrm>
            <a:custGeom>
              <a:avLst/>
              <a:gdLst/>
              <a:ahLst/>
              <a:cxnLst/>
              <a:rect l="l" t="t" r="r" b="b"/>
              <a:pathLst>
                <a:path w="12155" h="213" fill="none" extrusionOk="0">
                  <a:moveTo>
                    <a:pt x="12154" y="199"/>
                  </a:moveTo>
                  <a:cubicBezTo>
                    <a:pt x="10752" y="114"/>
                    <a:pt x="9591" y="0"/>
                    <a:pt x="6843" y="0"/>
                  </a:cubicBezTo>
                  <a:cubicBezTo>
                    <a:pt x="3188" y="0"/>
                    <a:pt x="2338" y="156"/>
                    <a:pt x="1" y="213"/>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2"/>
            <p:cNvSpPr/>
            <p:nvPr/>
          </p:nvSpPr>
          <p:spPr>
            <a:xfrm>
              <a:off x="6884035" y="1764975"/>
              <a:ext cx="567144" cy="11456"/>
            </a:xfrm>
            <a:custGeom>
              <a:avLst/>
              <a:gdLst/>
              <a:ahLst/>
              <a:cxnLst/>
              <a:rect l="l" t="t" r="r" b="b"/>
              <a:pathLst>
                <a:path w="9208" h="186" fill="none" extrusionOk="0">
                  <a:moveTo>
                    <a:pt x="9207" y="185"/>
                  </a:moveTo>
                  <a:cubicBezTo>
                    <a:pt x="8287" y="157"/>
                    <a:pt x="7210" y="143"/>
                    <a:pt x="5525" y="143"/>
                  </a:cubicBezTo>
                  <a:cubicBezTo>
                    <a:pt x="2649" y="143"/>
                    <a:pt x="1502" y="72"/>
                    <a:pt x="0" y="1"/>
                  </a:cubicBezTo>
                  <a:lnTo>
                    <a:pt x="0" y="1"/>
                  </a:ln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2"/>
            <p:cNvSpPr/>
            <p:nvPr/>
          </p:nvSpPr>
          <p:spPr>
            <a:xfrm>
              <a:off x="7012267" y="1824349"/>
              <a:ext cx="303651" cy="7884"/>
            </a:xfrm>
            <a:custGeom>
              <a:avLst/>
              <a:gdLst/>
              <a:ahLst/>
              <a:cxnLst/>
              <a:rect l="l" t="t" r="r" b="b"/>
              <a:pathLst>
                <a:path w="4930" h="128" fill="none" extrusionOk="0">
                  <a:moveTo>
                    <a:pt x="4930" y="128"/>
                  </a:moveTo>
                  <a:lnTo>
                    <a:pt x="3443" y="128"/>
                  </a:lnTo>
                  <a:cubicBezTo>
                    <a:pt x="1899" y="128"/>
                    <a:pt x="865" y="71"/>
                    <a:pt x="0" y="0"/>
                  </a:cubicBezTo>
                </a:path>
              </a:pathLst>
            </a:custGeom>
            <a:noFill/>
            <a:ln w="9525" cap="flat" cmpd="sng">
              <a:solidFill>
                <a:schemeClr val="l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7" name="Google Shape;1807;p22"/>
          <p:cNvGrpSpPr/>
          <p:nvPr/>
        </p:nvGrpSpPr>
        <p:grpSpPr>
          <a:xfrm flipH="1">
            <a:off x="-54371" y="-573943"/>
            <a:ext cx="848050" cy="526114"/>
            <a:chOff x="8314923" y="-573943"/>
            <a:chExt cx="848050" cy="526114"/>
          </a:xfrm>
        </p:grpSpPr>
        <p:sp>
          <p:nvSpPr>
            <p:cNvPr id="1808" name="Google Shape;1808;p22"/>
            <p:cNvSpPr/>
            <p:nvPr/>
          </p:nvSpPr>
          <p:spPr>
            <a:xfrm>
              <a:off x="8888086" y="-573943"/>
              <a:ext cx="274887" cy="275750"/>
            </a:xfrm>
            <a:custGeom>
              <a:avLst/>
              <a:gdLst/>
              <a:ahLst/>
              <a:cxnLst/>
              <a:rect l="l" t="t" r="r" b="b"/>
              <a:pathLst>
                <a:path w="4463" h="4477" extrusionOk="0">
                  <a:moveTo>
                    <a:pt x="2225" y="0"/>
                  </a:moveTo>
                  <a:lnTo>
                    <a:pt x="1800" y="1799"/>
                  </a:lnTo>
                  <a:lnTo>
                    <a:pt x="1" y="2239"/>
                  </a:lnTo>
                  <a:lnTo>
                    <a:pt x="1800" y="2678"/>
                  </a:lnTo>
                  <a:lnTo>
                    <a:pt x="2225" y="4477"/>
                  </a:lnTo>
                  <a:lnTo>
                    <a:pt x="2664" y="2678"/>
                  </a:lnTo>
                  <a:lnTo>
                    <a:pt x="4463" y="2239"/>
                  </a:lnTo>
                  <a:lnTo>
                    <a:pt x="2664" y="1799"/>
                  </a:lnTo>
                  <a:lnTo>
                    <a:pt x="22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2"/>
            <p:cNvSpPr/>
            <p:nvPr/>
          </p:nvSpPr>
          <p:spPr>
            <a:xfrm>
              <a:off x="8314923" y="-268576"/>
              <a:ext cx="220809" cy="220748"/>
            </a:xfrm>
            <a:custGeom>
              <a:avLst/>
              <a:gdLst/>
              <a:ahLst/>
              <a:cxnLst/>
              <a:rect l="l" t="t" r="r" b="b"/>
              <a:pathLst>
                <a:path w="3585" h="3584" extrusionOk="0">
                  <a:moveTo>
                    <a:pt x="1785" y="0"/>
                  </a:moveTo>
                  <a:lnTo>
                    <a:pt x="1445" y="1445"/>
                  </a:lnTo>
                  <a:lnTo>
                    <a:pt x="0" y="1799"/>
                  </a:lnTo>
                  <a:lnTo>
                    <a:pt x="1445" y="2139"/>
                  </a:lnTo>
                  <a:lnTo>
                    <a:pt x="1785" y="3584"/>
                  </a:lnTo>
                  <a:lnTo>
                    <a:pt x="2139" y="2139"/>
                  </a:lnTo>
                  <a:lnTo>
                    <a:pt x="3584" y="1799"/>
                  </a:lnTo>
                  <a:lnTo>
                    <a:pt x="2139" y="1445"/>
                  </a:lnTo>
                  <a:lnTo>
                    <a:pt x="17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0" name="Google Shape;1810;p22"/>
          <p:cNvGrpSpPr/>
          <p:nvPr/>
        </p:nvGrpSpPr>
        <p:grpSpPr>
          <a:xfrm flipH="1">
            <a:off x="-1675434" y="4205866"/>
            <a:ext cx="3002142" cy="3436677"/>
            <a:chOff x="5657395" y="3165241"/>
            <a:chExt cx="3002142" cy="3436677"/>
          </a:xfrm>
        </p:grpSpPr>
        <p:sp>
          <p:nvSpPr>
            <p:cNvPr id="1811" name="Google Shape;1811;p22"/>
            <p:cNvSpPr/>
            <p:nvPr/>
          </p:nvSpPr>
          <p:spPr>
            <a:xfrm>
              <a:off x="5657395" y="3165241"/>
              <a:ext cx="3002142" cy="3436677"/>
            </a:xfrm>
            <a:custGeom>
              <a:avLst/>
              <a:gdLst/>
              <a:ahLst/>
              <a:cxnLst/>
              <a:rect l="l" t="t" r="r" b="b"/>
              <a:pathLst>
                <a:path w="48742" h="55797" fill="none" extrusionOk="0">
                  <a:moveTo>
                    <a:pt x="41079" y="15695"/>
                  </a:moveTo>
                  <a:cubicBezTo>
                    <a:pt x="44124" y="19647"/>
                    <a:pt x="46957" y="24024"/>
                    <a:pt x="47878" y="29010"/>
                  </a:cubicBezTo>
                  <a:cubicBezTo>
                    <a:pt x="48742" y="33614"/>
                    <a:pt x="48133" y="39039"/>
                    <a:pt x="46206" y="43331"/>
                  </a:cubicBezTo>
                  <a:cubicBezTo>
                    <a:pt x="42113" y="52482"/>
                    <a:pt x="30639" y="55796"/>
                    <a:pt x="21814" y="51646"/>
                  </a:cubicBezTo>
                  <a:cubicBezTo>
                    <a:pt x="17338" y="49550"/>
                    <a:pt x="13882" y="46065"/>
                    <a:pt x="10624" y="42425"/>
                  </a:cubicBezTo>
                  <a:cubicBezTo>
                    <a:pt x="7168" y="38543"/>
                    <a:pt x="4377" y="33713"/>
                    <a:pt x="2026" y="29110"/>
                  </a:cubicBezTo>
                  <a:cubicBezTo>
                    <a:pt x="893" y="26914"/>
                    <a:pt x="0" y="24492"/>
                    <a:pt x="425" y="21985"/>
                  </a:cubicBezTo>
                  <a:cubicBezTo>
                    <a:pt x="822" y="19690"/>
                    <a:pt x="2139" y="17707"/>
                    <a:pt x="3570" y="15936"/>
                  </a:cubicBezTo>
                  <a:cubicBezTo>
                    <a:pt x="5071" y="14066"/>
                    <a:pt x="6417" y="12182"/>
                    <a:pt x="8003" y="10384"/>
                  </a:cubicBezTo>
                  <a:cubicBezTo>
                    <a:pt x="8811" y="9449"/>
                    <a:pt x="9732" y="8698"/>
                    <a:pt x="10624" y="7848"/>
                  </a:cubicBezTo>
                  <a:cubicBezTo>
                    <a:pt x="11502" y="6998"/>
                    <a:pt x="12324" y="6233"/>
                    <a:pt x="13443" y="5610"/>
                  </a:cubicBezTo>
                  <a:cubicBezTo>
                    <a:pt x="23613" y="1"/>
                    <a:pt x="34860" y="7777"/>
                    <a:pt x="41079" y="15695"/>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2"/>
            <p:cNvSpPr/>
            <p:nvPr/>
          </p:nvSpPr>
          <p:spPr>
            <a:xfrm>
              <a:off x="5797822" y="3388569"/>
              <a:ext cx="2689868" cy="2955947"/>
            </a:xfrm>
            <a:custGeom>
              <a:avLst/>
              <a:gdLst/>
              <a:ahLst/>
              <a:cxnLst/>
              <a:rect l="l" t="t" r="r" b="b"/>
              <a:pathLst>
                <a:path w="43672" h="47992" fill="none" extrusionOk="0">
                  <a:moveTo>
                    <a:pt x="43232" y="23401"/>
                  </a:moveTo>
                  <a:cubicBezTo>
                    <a:pt x="43232" y="28331"/>
                    <a:pt x="43671" y="33487"/>
                    <a:pt x="41320" y="38034"/>
                  </a:cubicBezTo>
                  <a:cubicBezTo>
                    <a:pt x="39578" y="41433"/>
                    <a:pt x="36433" y="43941"/>
                    <a:pt x="32849" y="45173"/>
                  </a:cubicBezTo>
                  <a:cubicBezTo>
                    <a:pt x="24747" y="47992"/>
                    <a:pt x="16956" y="44210"/>
                    <a:pt x="11460" y="38218"/>
                  </a:cubicBezTo>
                  <a:cubicBezTo>
                    <a:pt x="8585" y="35073"/>
                    <a:pt x="6403" y="31390"/>
                    <a:pt x="3825" y="28090"/>
                  </a:cubicBezTo>
                  <a:cubicBezTo>
                    <a:pt x="2409" y="26277"/>
                    <a:pt x="1049" y="23897"/>
                    <a:pt x="553" y="21631"/>
                  </a:cubicBezTo>
                  <a:cubicBezTo>
                    <a:pt x="1" y="19039"/>
                    <a:pt x="553" y="16829"/>
                    <a:pt x="1828" y="14577"/>
                  </a:cubicBezTo>
                  <a:cubicBezTo>
                    <a:pt x="6063" y="7083"/>
                    <a:pt x="13882" y="1"/>
                    <a:pt x="23118" y="2168"/>
                  </a:cubicBezTo>
                  <a:cubicBezTo>
                    <a:pt x="28217" y="3372"/>
                    <a:pt x="31999" y="7041"/>
                    <a:pt x="35512" y="10695"/>
                  </a:cubicBezTo>
                  <a:cubicBezTo>
                    <a:pt x="36433" y="11630"/>
                    <a:pt x="37283" y="12608"/>
                    <a:pt x="38090" y="13628"/>
                  </a:cubicBezTo>
                  <a:cubicBezTo>
                    <a:pt x="38799" y="14548"/>
                    <a:pt x="39833" y="15483"/>
                    <a:pt x="40371" y="16489"/>
                  </a:cubicBezTo>
                  <a:cubicBezTo>
                    <a:pt x="41575" y="18727"/>
                    <a:pt x="43020" y="20767"/>
                    <a:pt x="43232" y="23401"/>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2"/>
            <p:cNvSpPr/>
            <p:nvPr/>
          </p:nvSpPr>
          <p:spPr>
            <a:xfrm>
              <a:off x="5927840" y="3579624"/>
              <a:ext cx="2380119" cy="2472631"/>
            </a:xfrm>
            <a:custGeom>
              <a:avLst/>
              <a:gdLst/>
              <a:ahLst/>
              <a:cxnLst/>
              <a:rect l="l" t="t" r="r" b="b"/>
              <a:pathLst>
                <a:path w="38643" h="40145" fill="none" extrusionOk="0">
                  <a:moveTo>
                    <a:pt x="38642" y="20653"/>
                  </a:moveTo>
                  <a:cubicBezTo>
                    <a:pt x="38642" y="24719"/>
                    <a:pt x="38586" y="29124"/>
                    <a:pt x="36702" y="32807"/>
                  </a:cubicBezTo>
                  <a:cubicBezTo>
                    <a:pt x="35030" y="36107"/>
                    <a:pt x="31291" y="38402"/>
                    <a:pt x="27750" y="39181"/>
                  </a:cubicBezTo>
                  <a:cubicBezTo>
                    <a:pt x="23429" y="40144"/>
                    <a:pt x="19137" y="39153"/>
                    <a:pt x="15469" y="36759"/>
                  </a:cubicBezTo>
                  <a:cubicBezTo>
                    <a:pt x="12423" y="34762"/>
                    <a:pt x="9533" y="32396"/>
                    <a:pt x="7239" y="29648"/>
                  </a:cubicBezTo>
                  <a:cubicBezTo>
                    <a:pt x="4788" y="26688"/>
                    <a:pt x="2323" y="23543"/>
                    <a:pt x="1190" y="19804"/>
                  </a:cubicBezTo>
                  <a:cubicBezTo>
                    <a:pt x="0" y="15908"/>
                    <a:pt x="609" y="12424"/>
                    <a:pt x="3103" y="9222"/>
                  </a:cubicBezTo>
                  <a:cubicBezTo>
                    <a:pt x="5284" y="6432"/>
                    <a:pt x="8174" y="2791"/>
                    <a:pt x="11573" y="1474"/>
                  </a:cubicBezTo>
                  <a:cubicBezTo>
                    <a:pt x="15369" y="1"/>
                    <a:pt x="19151" y="58"/>
                    <a:pt x="22933" y="1602"/>
                  </a:cubicBezTo>
                  <a:cubicBezTo>
                    <a:pt x="26645" y="3131"/>
                    <a:pt x="29704" y="5894"/>
                    <a:pt x="32141" y="9052"/>
                  </a:cubicBezTo>
                  <a:cubicBezTo>
                    <a:pt x="32792" y="9874"/>
                    <a:pt x="33529" y="10540"/>
                    <a:pt x="34166" y="11404"/>
                  </a:cubicBezTo>
                  <a:cubicBezTo>
                    <a:pt x="34832" y="12310"/>
                    <a:pt x="35484" y="13231"/>
                    <a:pt x="36079" y="14180"/>
                  </a:cubicBezTo>
                  <a:cubicBezTo>
                    <a:pt x="37325" y="16163"/>
                    <a:pt x="38331" y="18316"/>
                    <a:pt x="38642" y="2065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2"/>
            <p:cNvSpPr/>
            <p:nvPr/>
          </p:nvSpPr>
          <p:spPr>
            <a:xfrm>
              <a:off x="5954878" y="3604937"/>
              <a:ext cx="2209138" cy="2332138"/>
            </a:xfrm>
            <a:custGeom>
              <a:avLst/>
              <a:gdLst/>
              <a:ahLst/>
              <a:cxnLst/>
              <a:rect l="l" t="t" r="r" b="b"/>
              <a:pathLst>
                <a:path w="35867" h="37864" fill="none" extrusionOk="0">
                  <a:moveTo>
                    <a:pt x="35725" y="20412"/>
                  </a:moveTo>
                  <a:cubicBezTo>
                    <a:pt x="35569" y="25809"/>
                    <a:pt x="33402" y="32283"/>
                    <a:pt x="28260" y="34875"/>
                  </a:cubicBezTo>
                  <a:cubicBezTo>
                    <a:pt x="22339" y="37864"/>
                    <a:pt x="15157" y="33671"/>
                    <a:pt x="10908" y="29591"/>
                  </a:cubicBezTo>
                  <a:cubicBezTo>
                    <a:pt x="6148" y="25002"/>
                    <a:pt x="1" y="17480"/>
                    <a:pt x="3528" y="10610"/>
                  </a:cubicBezTo>
                  <a:cubicBezTo>
                    <a:pt x="6786" y="4264"/>
                    <a:pt x="14066" y="1"/>
                    <a:pt x="21135" y="2579"/>
                  </a:cubicBezTo>
                  <a:cubicBezTo>
                    <a:pt x="24917" y="3953"/>
                    <a:pt x="28019" y="6857"/>
                    <a:pt x="30668" y="9803"/>
                  </a:cubicBezTo>
                  <a:cubicBezTo>
                    <a:pt x="33317" y="12749"/>
                    <a:pt x="35866" y="16276"/>
                    <a:pt x="35725" y="20412"/>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2"/>
            <p:cNvSpPr/>
            <p:nvPr/>
          </p:nvSpPr>
          <p:spPr>
            <a:xfrm>
              <a:off x="6158128" y="3751523"/>
              <a:ext cx="1868901" cy="1899390"/>
            </a:xfrm>
            <a:custGeom>
              <a:avLst/>
              <a:gdLst/>
              <a:ahLst/>
              <a:cxnLst/>
              <a:rect l="l" t="t" r="r" b="b"/>
              <a:pathLst>
                <a:path w="30343" h="30838" fill="none" extrusionOk="0">
                  <a:moveTo>
                    <a:pt x="30116" y="18387"/>
                  </a:moveTo>
                  <a:cubicBezTo>
                    <a:pt x="29209" y="23571"/>
                    <a:pt x="26787" y="30087"/>
                    <a:pt x="20597" y="30469"/>
                  </a:cubicBezTo>
                  <a:cubicBezTo>
                    <a:pt x="14633" y="30838"/>
                    <a:pt x="8939" y="25866"/>
                    <a:pt x="5610" y="21418"/>
                  </a:cubicBezTo>
                  <a:cubicBezTo>
                    <a:pt x="1942" y="16531"/>
                    <a:pt x="1" y="10341"/>
                    <a:pt x="4491" y="5298"/>
                  </a:cubicBezTo>
                  <a:cubicBezTo>
                    <a:pt x="8132" y="1219"/>
                    <a:pt x="13783" y="0"/>
                    <a:pt x="18614" y="2564"/>
                  </a:cubicBezTo>
                  <a:cubicBezTo>
                    <a:pt x="21503" y="4094"/>
                    <a:pt x="23926" y="6361"/>
                    <a:pt x="25994" y="8882"/>
                  </a:cubicBezTo>
                  <a:cubicBezTo>
                    <a:pt x="27127" y="10256"/>
                    <a:pt x="28175" y="11715"/>
                    <a:pt x="28883" y="13358"/>
                  </a:cubicBezTo>
                  <a:cubicBezTo>
                    <a:pt x="29521" y="14789"/>
                    <a:pt x="30342" y="16814"/>
                    <a:pt x="30116" y="1838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2"/>
            <p:cNvSpPr/>
            <p:nvPr/>
          </p:nvSpPr>
          <p:spPr>
            <a:xfrm>
              <a:off x="6303851" y="3878893"/>
              <a:ext cx="1564388" cy="1587054"/>
            </a:xfrm>
            <a:custGeom>
              <a:avLst/>
              <a:gdLst/>
              <a:ahLst/>
              <a:cxnLst/>
              <a:rect l="l" t="t" r="r" b="b"/>
              <a:pathLst>
                <a:path w="25399" h="25767" fill="none" extrusionOk="0">
                  <a:moveTo>
                    <a:pt x="25271" y="16503"/>
                  </a:moveTo>
                  <a:cubicBezTo>
                    <a:pt x="24931" y="18882"/>
                    <a:pt x="24378" y="21914"/>
                    <a:pt x="22523" y="23642"/>
                  </a:cubicBezTo>
                  <a:cubicBezTo>
                    <a:pt x="20880" y="25172"/>
                    <a:pt x="18316" y="25767"/>
                    <a:pt x="16134" y="25526"/>
                  </a:cubicBezTo>
                  <a:cubicBezTo>
                    <a:pt x="11687" y="25044"/>
                    <a:pt x="7239" y="21489"/>
                    <a:pt x="4675" y="17976"/>
                  </a:cubicBezTo>
                  <a:cubicBezTo>
                    <a:pt x="1714" y="13925"/>
                    <a:pt x="0" y="8811"/>
                    <a:pt x="3301" y="4406"/>
                  </a:cubicBezTo>
                  <a:cubicBezTo>
                    <a:pt x="6616" y="1"/>
                    <a:pt x="12437" y="86"/>
                    <a:pt x="16772" y="2848"/>
                  </a:cubicBezTo>
                  <a:cubicBezTo>
                    <a:pt x="19194" y="4392"/>
                    <a:pt x="20851" y="6686"/>
                    <a:pt x="22480" y="9009"/>
                  </a:cubicBezTo>
                  <a:cubicBezTo>
                    <a:pt x="24024" y="11219"/>
                    <a:pt x="25398" y="13712"/>
                    <a:pt x="25271" y="1650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2"/>
            <p:cNvSpPr/>
            <p:nvPr/>
          </p:nvSpPr>
          <p:spPr>
            <a:xfrm>
              <a:off x="6488808" y="3979224"/>
              <a:ext cx="1270345" cy="1300033"/>
            </a:xfrm>
            <a:custGeom>
              <a:avLst/>
              <a:gdLst/>
              <a:ahLst/>
              <a:cxnLst/>
              <a:rect l="l" t="t" r="r" b="b"/>
              <a:pathLst>
                <a:path w="20625" h="21107" fill="none" extrusionOk="0">
                  <a:moveTo>
                    <a:pt x="19973" y="15044"/>
                  </a:moveTo>
                  <a:cubicBezTo>
                    <a:pt x="19704" y="16956"/>
                    <a:pt x="18287" y="18897"/>
                    <a:pt x="16602" y="19931"/>
                  </a:cubicBezTo>
                  <a:cubicBezTo>
                    <a:pt x="14661" y="21106"/>
                    <a:pt x="12296" y="20922"/>
                    <a:pt x="10256" y="20101"/>
                  </a:cubicBezTo>
                  <a:cubicBezTo>
                    <a:pt x="6630" y="18642"/>
                    <a:pt x="3783" y="15752"/>
                    <a:pt x="2026" y="12282"/>
                  </a:cubicBezTo>
                  <a:cubicBezTo>
                    <a:pt x="610" y="9519"/>
                    <a:pt x="0" y="5992"/>
                    <a:pt x="1998" y="3315"/>
                  </a:cubicBezTo>
                  <a:cubicBezTo>
                    <a:pt x="4462" y="1"/>
                    <a:pt x="9463" y="1389"/>
                    <a:pt x="12409" y="3216"/>
                  </a:cubicBezTo>
                  <a:cubicBezTo>
                    <a:pt x="16460" y="5737"/>
                    <a:pt x="20625" y="10114"/>
                    <a:pt x="19973" y="15044"/>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2"/>
            <p:cNvSpPr/>
            <p:nvPr/>
          </p:nvSpPr>
          <p:spPr>
            <a:xfrm>
              <a:off x="6627510" y="4104870"/>
              <a:ext cx="968480" cy="1052246"/>
            </a:xfrm>
            <a:custGeom>
              <a:avLst/>
              <a:gdLst/>
              <a:ahLst/>
              <a:cxnLst/>
              <a:rect l="l" t="t" r="r" b="b"/>
              <a:pathLst>
                <a:path w="15724" h="17084" fill="none" extrusionOk="0">
                  <a:moveTo>
                    <a:pt x="15058" y="13188"/>
                  </a:moveTo>
                  <a:cubicBezTo>
                    <a:pt x="14477" y="14392"/>
                    <a:pt x="13897" y="16219"/>
                    <a:pt x="12608" y="16630"/>
                  </a:cubicBezTo>
                  <a:cubicBezTo>
                    <a:pt x="11191" y="17083"/>
                    <a:pt x="9605" y="16474"/>
                    <a:pt x="8358" y="15794"/>
                  </a:cubicBezTo>
                  <a:cubicBezTo>
                    <a:pt x="5468" y="14222"/>
                    <a:pt x="3273" y="11431"/>
                    <a:pt x="1870" y="8499"/>
                  </a:cubicBezTo>
                  <a:cubicBezTo>
                    <a:pt x="652" y="5964"/>
                    <a:pt x="1" y="1388"/>
                    <a:pt x="3726" y="609"/>
                  </a:cubicBezTo>
                  <a:cubicBezTo>
                    <a:pt x="6701" y="0"/>
                    <a:pt x="10030" y="2607"/>
                    <a:pt x="11942" y="4618"/>
                  </a:cubicBezTo>
                  <a:cubicBezTo>
                    <a:pt x="13160" y="5907"/>
                    <a:pt x="14166" y="7380"/>
                    <a:pt x="14916" y="8981"/>
                  </a:cubicBezTo>
                  <a:cubicBezTo>
                    <a:pt x="15426" y="10086"/>
                    <a:pt x="15724" y="11800"/>
                    <a:pt x="15058" y="13188"/>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22"/>
            <p:cNvSpPr/>
            <p:nvPr/>
          </p:nvSpPr>
          <p:spPr>
            <a:xfrm>
              <a:off x="6818565" y="4273259"/>
              <a:ext cx="618635" cy="791340"/>
            </a:xfrm>
            <a:custGeom>
              <a:avLst/>
              <a:gdLst/>
              <a:ahLst/>
              <a:cxnLst/>
              <a:rect l="l" t="t" r="r" b="b"/>
              <a:pathLst>
                <a:path w="10044" h="12848" fill="none" extrusionOk="0">
                  <a:moveTo>
                    <a:pt x="6120" y="3017"/>
                  </a:moveTo>
                  <a:cubicBezTo>
                    <a:pt x="6758" y="4051"/>
                    <a:pt x="7990" y="5156"/>
                    <a:pt x="8613" y="6162"/>
                  </a:cubicBezTo>
                  <a:cubicBezTo>
                    <a:pt x="9265" y="7196"/>
                    <a:pt x="10044" y="8612"/>
                    <a:pt x="9520" y="9859"/>
                  </a:cubicBezTo>
                  <a:cubicBezTo>
                    <a:pt x="8287" y="12848"/>
                    <a:pt x="4264" y="9675"/>
                    <a:pt x="3075" y="8301"/>
                  </a:cubicBezTo>
                  <a:cubicBezTo>
                    <a:pt x="2296" y="7394"/>
                    <a:pt x="1658" y="6247"/>
                    <a:pt x="1063" y="5269"/>
                  </a:cubicBezTo>
                  <a:cubicBezTo>
                    <a:pt x="567" y="4420"/>
                    <a:pt x="1" y="3159"/>
                    <a:pt x="57" y="2153"/>
                  </a:cubicBezTo>
                  <a:cubicBezTo>
                    <a:pt x="128" y="723"/>
                    <a:pt x="1502" y="0"/>
                    <a:pt x="2806" y="397"/>
                  </a:cubicBezTo>
                  <a:cubicBezTo>
                    <a:pt x="3514" y="623"/>
                    <a:pt x="4151" y="1105"/>
                    <a:pt x="4704" y="1587"/>
                  </a:cubicBezTo>
                  <a:cubicBezTo>
                    <a:pt x="5015" y="1870"/>
                    <a:pt x="5865" y="2606"/>
                    <a:pt x="6120" y="301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0" name="Google Shape;1820;p22"/>
          <p:cNvSpPr/>
          <p:nvPr/>
        </p:nvSpPr>
        <p:spPr>
          <a:xfrm flipH="1">
            <a:off x="5983009" y="4865733"/>
            <a:ext cx="895185" cy="867530"/>
          </a:xfrm>
          <a:custGeom>
            <a:avLst/>
            <a:gdLst/>
            <a:ahLst/>
            <a:cxnLst/>
            <a:rect l="l" t="t" r="r" b="b"/>
            <a:pathLst>
              <a:path w="14534" h="14085" extrusionOk="0">
                <a:moveTo>
                  <a:pt x="8147" y="3366"/>
                </a:moveTo>
                <a:cubicBezTo>
                  <a:pt x="8640" y="3366"/>
                  <a:pt x="9123" y="3523"/>
                  <a:pt x="9534" y="3822"/>
                </a:cubicBezTo>
                <a:cubicBezTo>
                  <a:pt x="9973" y="4162"/>
                  <a:pt x="10015" y="4884"/>
                  <a:pt x="10256" y="5394"/>
                </a:cubicBezTo>
                <a:cubicBezTo>
                  <a:pt x="10908" y="6697"/>
                  <a:pt x="10667" y="8354"/>
                  <a:pt x="9873" y="9530"/>
                </a:cubicBezTo>
                <a:lnTo>
                  <a:pt x="9873" y="9544"/>
                </a:lnTo>
                <a:cubicBezTo>
                  <a:pt x="9590" y="9998"/>
                  <a:pt x="9194" y="10366"/>
                  <a:pt x="8726" y="10635"/>
                </a:cubicBezTo>
                <a:cubicBezTo>
                  <a:pt x="8355" y="10801"/>
                  <a:pt x="7951" y="10886"/>
                  <a:pt x="7546" y="10886"/>
                </a:cubicBezTo>
                <a:cubicBezTo>
                  <a:pt x="7362" y="10886"/>
                  <a:pt x="7179" y="10869"/>
                  <a:pt x="6998" y="10833"/>
                </a:cubicBezTo>
                <a:cubicBezTo>
                  <a:pt x="5879" y="10649"/>
                  <a:pt x="4873" y="10026"/>
                  <a:pt x="4222" y="9091"/>
                </a:cubicBezTo>
                <a:cubicBezTo>
                  <a:pt x="3953" y="8694"/>
                  <a:pt x="3754" y="8213"/>
                  <a:pt x="3825" y="7731"/>
                </a:cubicBezTo>
                <a:cubicBezTo>
                  <a:pt x="3882" y="7419"/>
                  <a:pt x="4009" y="7136"/>
                  <a:pt x="4179" y="6867"/>
                </a:cubicBezTo>
                <a:cubicBezTo>
                  <a:pt x="4618" y="6145"/>
                  <a:pt x="5114" y="5465"/>
                  <a:pt x="5666" y="4827"/>
                </a:cubicBezTo>
                <a:cubicBezTo>
                  <a:pt x="6162" y="4275"/>
                  <a:pt x="6701" y="3737"/>
                  <a:pt x="7380" y="3496"/>
                </a:cubicBezTo>
                <a:cubicBezTo>
                  <a:pt x="7632" y="3409"/>
                  <a:pt x="7891" y="3366"/>
                  <a:pt x="8147" y="3366"/>
                </a:cubicBezTo>
                <a:close/>
                <a:moveTo>
                  <a:pt x="8960" y="1"/>
                </a:moveTo>
                <a:cubicBezTo>
                  <a:pt x="8411" y="1"/>
                  <a:pt x="7869" y="82"/>
                  <a:pt x="7380" y="238"/>
                </a:cubicBezTo>
                <a:cubicBezTo>
                  <a:pt x="6006" y="691"/>
                  <a:pt x="4887" y="1697"/>
                  <a:pt x="3896" y="2745"/>
                </a:cubicBezTo>
                <a:cubicBezTo>
                  <a:pt x="2777" y="3935"/>
                  <a:pt x="1771" y="5210"/>
                  <a:pt x="879" y="6570"/>
                </a:cubicBezTo>
                <a:cubicBezTo>
                  <a:pt x="553" y="7065"/>
                  <a:pt x="227" y="7604"/>
                  <a:pt x="142" y="8199"/>
                </a:cubicBezTo>
                <a:cubicBezTo>
                  <a:pt x="0" y="9091"/>
                  <a:pt x="411" y="9983"/>
                  <a:pt x="950" y="10720"/>
                </a:cubicBezTo>
                <a:cubicBezTo>
                  <a:pt x="2267" y="12533"/>
                  <a:pt x="4392" y="13666"/>
                  <a:pt x="6601" y="13992"/>
                </a:cubicBezTo>
                <a:cubicBezTo>
                  <a:pt x="6984" y="14052"/>
                  <a:pt x="7373" y="14085"/>
                  <a:pt x="7761" y="14085"/>
                </a:cubicBezTo>
                <a:cubicBezTo>
                  <a:pt x="8563" y="14085"/>
                  <a:pt x="9360" y="13944"/>
                  <a:pt x="10086" y="13610"/>
                </a:cubicBezTo>
                <a:cubicBezTo>
                  <a:pt x="11035" y="13185"/>
                  <a:pt x="11814" y="12420"/>
                  <a:pt x="12423" y="11584"/>
                </a:cubicBezTo>
                <a:cubicBezTo>
                  <a:pt x="14024" y="9360"/>
                  <a:pt x="14534" y="6258"/>
                  <a:pt x="13216" y="3793"/>
                </a:cubicBezTo>
                <a:cubicBezTo>
                  <a:pt x="12706" y="2830"/>
                  <a:pt x="12621" y="1484"/>
                  <a:pt x="11743" y="833"/>
                </a:cubicBezTo>
                <a:cubicBezTo>
                  <a:pt x="10976" y="267"/>
                  <a:pt x="9957" y="1"/>
                  <a:pt x="8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2"/>
          <p:cNvSpPr/>
          <p:nvPr/>
        </p:nvSpPr>
        <p:spPr>
          <a:xfrm flipH="1">
            <a:off x="1878169" y="4703614"/>
            <a:ext cx="4890198" cy="1191753"/>
          </a:xfrm>
          <a:custGeom>
            <a:avLst/>
            <a:gdLst/>
            <a:ahLst/>
            <a:cxnLst/>
            <a:rect l="l" t="t" r="r" b="b"/>
            <a:pathLst>
              <a:path w="79396" h="19349" extrusionOk="0">
                <a:moveTo>
                  <a:pt x="56607" y="0"/>
                </a:moveTo>
                <a:cubicBezTo>
                  <a:pt x="52194" y="0"/>
                  <a:pt x="47816" y="1615"/>
                  <a:pt x="43813" y="4702"/>
                </a:cubicBezTo>
                <a:cubicBezTo>
                  <a:pt x="40529" y="7239"/>
                  <a:pt x="38299" y="10513"/>
                  <a:pt x="34282" y="10513"/>
                </a:cubicBezTo>
                <a:cubicBezTo>
                  <a:pt x="33880" y="10513"/>
                  <a:pt x="33460" y="10480"/>
                  <a:pt x="33019" y="10410"/>
                </a:cubicBezTo>
                <a:cubicBezTo>
                  <a:pt x="28571" y="9702"/>
                  <a:pt x="24421" y="7563"/>
                  <a:pt x="20016" y="6657"/>
                </a:cubicBezTo>
                <a:cubicBezTo>
                  <a:pt x="18962" y="6443"/>
                  <a:pt x="17927" y="6342"/>
                  <a:pt x="16917" y="6342"/>
                </a:cubicBezTo>
                <a:cubicBezTo>
                  <a:pt x="9021" y="6342"/>
                  <a:pt x="2613" y="12517"/>
                  <a:pt x="1" y="19349"/>
                </a:cubicBezTo>
                <a:lnTo>
                  <a:pt x="79395" y="19349"/>
                </a:lnTo>
                <a:cubicBezTo>
                  <a:pt x="76123" y="11133"/>
                  <a:pt x="70910" y="5750"/>
                  <a:pt x="67780" y="3625"/>
                </a:cubicBezTo>
                <a:cubicBezTo>
                  <a:pt x="64172" y="1179"/>
                  <a:pt x="60377" y="0"/>
                  <a:pt x="56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473"/>
        <p:cNvGrpSpPr/>
        <p:nvPr/>
      </p:nvGrpSpPr>
      <p:grpSpPr>
        <a:xfrm>
          <a:off x="0" y="0"/>
          <a:ext cx="0" cy="0"/>
          <a:chOff x="0" y="0"/>
          <a:chExt cx="0" cy="0"/>
        </a:xfrm>
      </p:grpSpPr>
      <p:sp>
        <p:nvSpPr>
          <p:cNvPr id="2474" name="Google Shape;2474;p31"/>
          <p:cNvSpPr/>
          <p:nvPr/>
        </p:nvSpPr>
        <p:spPr>
          <a:xfrm flipH="1">
            <a:off x="8732512" y="-1031802"/>
            <a:ext cx="3555304" cy="3069154"/>
          </a:xfrm>
          <a:custGeom>
            <a:avLst/>
            <a:gdLst/>
            <a:ahLst/>
            <a:cxnLst/>
            <a:rect l="l" t="t" r="r" b="b"/>
            <a:pathLst>
              <a:path w="57723" h="49830" extrusionOk="0">
                <a:moveTo>
                  <a:pt x="0" y="47977"/>
                </a:moveTo>
                <a:lnTo>
                  <a:pt x="0" y="48006"/>
                </a:lnTo>
                <a:cubicBezTo>
                  <a:pt x="4" y="47999"/>
                  <a:pt x="9" y="47992"/>
                  <a:pt x="13" y="47986"/>
                </a:cubicBezTo>
                <a:lnTo>
                  <a:pt x="13" y="47986"/>
                </a:lnTo>
                <a:cubicBezTo>
                  <a:pt x="9" y="47983"/>
                  <a:pt x="4" y="47980"/>
                  <a:pt x="0" y="47977"/>
                </a:cubicBezTo>
                <a:close/>
                <a:moveTo>
                  <a:pt x="53997" y="1"/>
                </a:moveTo>
                <a:cubicBezTo>
                  <a:pt x="53756" y="1"/>
                  <a:pt x="53515" y="71"/>
                  <a:pt x="53289" y="171"/>
                </a:cubicBezTo>
                <a:cubicBezTo>
                  <a:pt x="51164" y="1190"/>
                  <a:pt x="48869" y="1856"/>
                  <a:pt x="46560" y="2706"/>
                </a:cubicBezTo>
                <a:cubicBezTo>
                  <a:pt x="48869" y="9123"/>
                  <a:pt x="51702" y="16064"/>
                  <a:pt x="49223" y="22820"/>
                </a:cubicBezTo>
                <a:cubicBezTo>
                  <a:pt x="48161" y="25526"/>
                  <a:pt x="46744" y="27891"/>
                  <a:pt x="45158" y="30427"/>
                </a:cubicBezTo>
                <a:lnTo>
                  <a:pt x="44620" y="30937"/>
                </a:lnTo>
                <a:cubicBezTo>
                  <a:pt x="42141" y="35158"/>
                  <a:pt x="39138" y="39393"/>
                  <a:pt x="34180" y="41249"/>
                </a:cubicBezTo>
                <a:cubicBezTo>
                  <a:pt x="33996" y="41249"/>
                  <a:pt x="33996" y="41589"/>
                  <a:pt x="33826" y="41589"/>
                </a:cubicBezTo>
                <a:cubicBezTo>
                  <a:pt x="31871" y="42269"/>
                  <a:pt x="29931" y="42425"/>
                  <a:pt x="27976" y="42595"/>
                </a:cubicBezTo>
                <a:cubicBezTo>
                  <a:pt x="23650" y="42595"/>
                  <a:pt x="18643" y="41733"/>
                  <a:pt x="13913" y="41733"/>
                </a:cubicBezTo>
                <a:cubicBezTo>
                  <a:pt x="8397" y="41733"/>
                  <a:pt x="3257" y="42905"/>
                  <a:pt x="13" y="47986"/>
                </a:cubicBezTo>
                <a:lnTo>
                  <a:pt x="13" y="47986"/>
                </a:lnTo>
                <a:cubicBezTo>
                  <a:pt x="900" y="48561"/>
                  <a:pt x="1660" y="49830"/>
                  <a:pt x="2616" y="49830"/>
                </a:cubicBezTo>
                <a:cubicBezTo>
                  <a:pt x="2798" y="49830"/>
                  <a:pt x="2988" y="49783"/>
                  <a:pt x="3187" y="49677"/>
                </a:cubicBezTo>
                <a:cubicBezTo>
                  <a:pt x="4774" y="48827"/>
                  <a:pt x="5836" y="47142"/>
                  <a:pt x="7437" y="46292"/>
                </a:cubicBezTo>
                <a:cubicBezTo>
                  <a:pt x="9193" y="45643"/>
                  <a:pt x="11042" y="45319"/>
                  <a:pt x="12898" y="45319"/>
                </a:cubicBezTo>
                <a:cubicBezTo>
                  <a:pt x="13557" y="45319"/>
                  <a:pt x="14217" y="45360"/>
                  <a:pt x="14873" y="45442"/>
                </a:cubicBezTo>
                <a:cubicBezTo>
                  <a:pt x="19589" y="46102"/>
                  <a:pt x="24414" y="47124"/>
                  <a:pt x="29135" y="47124"/>
                </a:cubicBezTo>
                <a:cubicBezTo>
                  <a:pt x="32922" y="47124"/>
                  <a:pt x="36643" y="46466"/>
                  <a:pt x="40186" y="44436"/>
                </a:cubicBezTo>
                <a:lnTo>
                  <a:pt x="40724" y="43926"/>
                </a:lnTo>
                <a:cubicBezTo>
                  <a:pt x="43373" y="42580"/>
                  <a:pt x="45144" y="40541"/>
                  <a:pt x="47099" y="38345"/>
                </a:cubicBezTo>
                <a:cubicBezTo>
                  <a:pt x="50456" y="34124"/>
                  <a:pt x="53473" y="30073"/>
                  <a:pt x="55413" y="25342"/>
                </a:cubicBezTo>
                <a:cubicBezTo>
                  <a:pt x="57538" y="19761"/>
                  <a:pt x="57722" y="14010"/>
                  <a:pt x="56306" y="8103"/>
                </a:cubicBezTo>
                <a:lnTo>
                  <a:pt x="56306" y="7253"/>
                </a:lnTo>
                <a:cubicBezTo>
                  <a:pt x="55810" y="4760"/>
                  <a:pt x="55031" y="2324"/>
                  <a:pt x="539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5" name="Google Shape;2475;p31"/>
          <p:cNvGrpSpPr/>
          <p:nvPr/>
        </p:nvGrpSpPr>
        <p:grpSpPr>
          <a:xfrm flipH="1">
            <a:off x="3090707" y="-800660"/>
            <a:ext cx="1705743" cy="1110944"/>
            <a:chOff x="3519028" y="81515"/>
            <a:chExt cx="1705743" cy="1110944"/>
          </a:xfrm>
        </p:grpSpPr>
        <p:sp>
          <p:nvSpPr>
            <p:cNvPr id="2476" name="Google Shape;2476;p31"/>
            <p:cNvSpPr/>
            <p:nvPr/>
          </p:nvSpPr>
          <p:spPr>
            <a:xfrm>
              <a:off x="3519028" y="81515"/>
              <a:ext cx="1705743" cy="1110944"/>
            </a:xfrm>
            <a:custGeom>
              <a:avLst/>
              <a:gdLst/>
              <a:ahLst/>
              <a:cxnLst/>
              <a:rect l="l" t="t" r="r" b="b"/>
              <a:pathLst>
                <a:path w="27694" h="18037" extrusionOk="0">
                  <a:moveTo>
                    <a:pt x="19906" y="0"/>
                  </a:moveTo>
                  <a:cubicBezTo>
                    <a:pt x="16395" y="0"/>
                    <a:pt x="12454" y="1112"/>
                    <a:pt x="10228" y="2021"/>
                  </a:cubicBezTo>
                  <a:cubicBezTo>
                    <a:pt x="5667" y="3863"/>
                    <a:pt x="1" y="9982"/>
                    <a:pt x="3174" y="15209"/>
                  </a:cubicBezTo>
                  <a:cubicBezTo>
                    <a:pt x="4420" y="17259"/>
                    <a:pt x="6543" y="18037"/>
                    <a:pt x="8863" y="18037"/>
                  </a:cubicBezTo>
                  <a:cubicBezTo>
                    <a:pt x="12344" y="18037"/>
                    <a:pt x="16270" y="16286"/>
                    <a:pt x="18345" y="14458"/>
                  </a:cubicBezTo>
                  <a:cubicBezTo>
                    <a:pt x="21078" y="12064"/>
                    <a:pt x="27693" y="8466"/>
                    <a:pt x="26971" y="4429"/>
                  </a:cubicBezTo>
                  <a:cubicBezTo>
                    <a:pt x="26368" y="1066"/>
                    <a:pt x="23343" y="0"/>
                    <a:pt x="199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31"/>
            <p:cNvSpPr/>
            <p:nvPr/>
          </p:nvSpPr>
          <p:spPr>
            <a:xfrm>
              <a:off x="3879395" y="313651"/>
              <a:ext cx="1035616" cy="646721"/>
            </a:xfrm>
            <a:custGeom>
              <a:avLst/>
              <a:gdLst/>
              <a:ahLst/>
              <a:cxnLst/>
              <a:rect l="l" t="t" r="r" b="b"/>
              <a:pathLst>
                <a:path w="16814" h="10500" extrusionOk="0">
                  <a:moveTo>
                    <a:pt x="13424" y="1248"/>
                  </a:moveTo>
                  <a:cubicBezTo>
                    <a:pt x="13968" y="1248"/>
                    <a:pt x="14511" y="1309"/>
                    <a:pt x="15043" y="1439"/>
                  </a:cubicBezTo>
                  <a:cubicBezTo>
                    <a:pt x="15227" y="1439"/>
                    <a:pt x="15397" y="1609"/>
                    <a:pt x="15227" y="1793"/>
                  </a:cubicBezTo>
                  <a:cubicBezTo>
                    <a:pt x="12394" y="4626"/>
                    <a:pt x="9377" y="7105"/>
                    <a:pt x="5836" y="8876"/>
                  </a:cubicBezTo>
                  <a:cubicBezTo>
                    <a:pt x="5175" y="9157"/>
                    <a:pt x="4407" y="9341"/>
                    <a:pt x="3647" y="9341"/>
                  </a:cubicBezTo>
                  <a:cubicBezTo>
                    <a:pt x="2991" y="9341"/>
                    <a:pt x="2342" y="9204"/>
                    <a:pt x="1771" y="8876"/>
                  </a:cubicBezTo>
                  <a:cubicBezTo>
                    <a:pt x="1587" y="5859"/>
                    <a:pt x="4250" y="4088"/>
                    <a:pt x="6544" y="2672"/>
                  </a:cubicBezTo>
                  <a:cubicBezTo>
                    <a:pt x="6898" y="2502"/>
                    <a:pt x="7437" y="2502"/>
                    <a:pt x="7791" y="2317"/>
                  </a:cubicBezTo>
                  <a:cubicBezTo>
                    <a:pt x="9377" y="1439"/>
                    <a:pt x="11332" y="1439"/>
                    <a:pt x="13103" y="1255"/>
                  </a:cubicBezTo>
                  <a:cubicBezTo>
                    <a:pt x="13210" y="1250"/>
                    <a:pt x="13317" y="1248"/>
                    <a:pt x="13424" y="1248"/>
                  </a:cubicBezTo>
                  <a:close/>
                  <a:moveTo>
                    <a:pt x="12731" y="0"/>
                  </a:moveTo>
                  <a:cubicBezTo>
                    <a:pt x="8995" y="0"/>
                    <a:pt x="5409" y="1309"/>
                    <a:pt x="2649" y="3918"/>
                  </a:cubicBezTo>
                  <a:cubicBezTo>
                    <a:pt x="2295" y="4485"/>
                    <a:pt x="1870" y="5023"/>
                    <a:pt x="1417" y="5505"/>
                  </a:cubicBezTo>
                  <a:cubicBezTo>
                    <a:pt x="524" y="6751"/>
                    <a:pt x="0" y="8168"/>
                    <a:pt x="878" y="9584"/>
                  </a:cubicBezTo>
                  <a:cubicBezTo>
                    <a:pt x="1184" y="10036"/>
                    <a:pt x="1890" y="10499"/>
                    <a:pt x="2643" y="10499"/>
                  </a:cubicBezTo>
                  <a:cubicBezTo>
                    <a:pt x="2762" y="10499"/>
                    <a:pt x="2883" y="10488"/>
                    <a:pt x="3003" y="10462"/>
                  </a:cubicBezTo>
                  <a:cubicBezTo>
                    <a:pt x="3127" y="10468"/>
                    <a:pt x="3251" y="10470"/>
                    <a:pt x="3373" y="10470"/>
                  </a:cubicBezTo>
                  <a:cubicBezTo>
                    <a:pt x="7439" y="10470"/>
                    <a:pt x="10528" y="7552"/>
                    <a:pt x="13457" y="4980"/>
                  </a:cubicBezTo>
                  <a:cubicBezTo>
                    <a:pt x="13981" y="4442"/>
                    <a:pt x="14689" y="4272"/>
                    <a:pt x="15227" y="3734"/>
                  </a:cubicBezTo>
                  <a:cubicBezTo>
                    <a:pt x="15582" y="3380"/>
                    <a:pt x="15751" y="3026"/>
                    <a:pt x="16106" y="2856"/>
                  </a:cubicBezTo>
                  <a:cubicBezTo>
                    <a:pt x="16814" y="1963"/>
                    <a:pt x="16644" y="377"/>
                    <a:pt x="15227" y="193"/>
                  </a:cubicBezTo>
                  <a:cubicBezTo>
                    <a:pt x="14393" y="64"/>
                    <a:pt x="13558" y="0"/>
                    <a:pt x="127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8" name="Google Shape;2478;p31"/>
          <p:cNvSpPr/>
          <p:nvPr/>
        </p:nvSpPr>
        <p:spPr>
          <a:xfrm flipH="1">
            <a:off x="8583544" y="4406214"/>
            <a:ext cx="1607995" cy="1233451"/>
          </a:xfrm>
          <a:custGeom>
            <a:avLst/>
            <a:gdLst/>
            <a:ahLst/>
            <a:cxnLst/>
            <a:rect l="l" t="t" r="r" b="b"/>
            <a:pathLst>
              <a:path w="26107" h="20026" extrusionOk="0">
                <a:moveTo>
                  <a:pt x="15390" y="1"/>
                </a:moveTo>
                <a:cubicBezTo>
                  <a:pt x="12894" y="1"/>
                  <a:pt x="10173" y="959"/>
                  <a:pt x="8173" y="2175"/>
                </a:cubicBezTo>
                <a:cubicBezTo>
                  <a:pt x="2423" y="5645"/>
                  <a:pt x="0" y="12190"/>
                  <a:pt x="5780" y="16382"/>
                </a:cubicBezTo>
                <a:cubicBezTo>
                  <a:pt x="8570" y="18410"/>
                  <a:pt x="12463" y="20025"/>
                  <a:pt x="16171" y="20025"/>
                </a:cubicBezTo>
                <a:cubicBezTo>
                  <a:pt x="18656" y="20025"/>
                  <a:pt x="21058" y="19300"/>
                  <a:pt x="22990" y="17487"/>
                </a:cubicBezTo>
                <a:cubicBezTo>
                  <a:pt x="25001" y="15589"/>
                  <a:pt x="26106" y="11736"/>
                  <a:pt x="24902" y="9314"/>
                </a:cubicBezTo>
                <a:cubicBezTo>
                  <a:pt x="23882" y="7274"/>
                  <a:pt x="21304" y="6906"/>
                  <a:pt x="20455" y="4739"/>
                </a:cubicBezTo>
                <a:cubicBezTo>
                  <a:pt x="19463" y="2203"/>
                  <a:pt x="19803" y="135"/>
                  <a:pt x="15752" y="8"/>
                </a:cubicBezTo>
                <a:cubicBezTo>
                  <a:pt x="15632" y="3"/>
                  <a:pt x="15511" y="1"/>
                  <a:pt x="153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1"/>
          <p:cNvSpPr/>
          <p:nvPr/>
        </p:nvSpPr>
        <p:spPr>
          <a:xfrm flipH="1">
            <a:off x="7199833" y="-935740"/>
            <a:ext cx="3790033" cy="1242136"/>
          </a:xfrm>
          <a:custGeom>
            <a:avLst/>
            <a:gdLst/>
            <a:ahLst/>
            <a:cxnLst/>
            <a:rect l="l" t="t" r="r" b="b"/>
            <a:pathLst>
              <a:path w="61534" h="20167" extrusionOk="0">
                <a:moveTo>
                  <a:pt x="1" y="0"/>
                </a:moveTo>
                <a:lnTo>
                  <a:pt x="1" y="17635"/>
                </a:lnTo>
                <a:cubicBezTo>
                  <a:pt x="807" y="17861"/>
                  <a:pt x="1618" y="17959"/>
                  <a:pt x="2426" y="17959"/>
                </a:cubicBezTo>
                <a:cubicBezTo>
                  <a:pt x="6232" y="17959"/>
                  <a:pt x="9953" y="15784"/>
                  <a:pt x="12593" y="14533"/>
                </a:cubicBezTo>
                <a:cubicBezTo>
                  <a:pt x="15988" y="12919"/>
                  <a:pt x="19561" y="10888"/>
                  <a:pt x="23188" y="10888"/>
                </a:cubicBezTo>
                <a:cubicBezTo>
                  <a:pt x="23890" y="10888"/>
                  <a:pt x="24594" y="10964"/>
                  <a:pt x="25299" y="11134"/>
                </a:cubicBezTo>
                <a:cubicBezTo>
                  <a:pt x="29280" y="12097"/>
                  <a:pt x="31957" y="15752"/>
                  <a:pt x="35427" y="17919"/>
                </a:cubicBezTo>
                <a:cubicBezTo>
                  <a:pt x="37921" y="19470"/>
                  <a:pt x="40770" y="20166"/>
                  <a:pt x="43670" y="20166"/>
                </a:cubicBezTo>
                <a:cubicBezTo>
                  <a:pt x="48265" y="20166"/>
                  <a:pt x="52991" y="18419"/>
                  <a:pt x="56646" y="15553"/>
                </a:cubicBezTo>
                <a:cubicBezTo>
                  <a:pt x="59366" y="13428"/>
                  <a:pt x="61533" y="4731"/>
                  <a:pt x="606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31"/>
          <p:cNvSpPr/>
          <p:nvPr/>
        </p:nvSpPr>
        <p:spPr>
          <a:xfrm flipH="1">
            <a:off x="-1159860" y="-872140"/>
            <a:ext cx="2044255" cy="4185210"/>
          </a:xfrm>
          <a:custGeom>
            <a:avLst/>
            <a:gdLst/>
            <a:ahLst/>
            <a:cxnLst/>
            <a:rect l="l" t="t" r="r" b="b"/>
            <a:pathLst>
              <a:path w="33190" h="67950" extrusionOk="0">
                <a:moveTo>
                  <a:pt x="6446" y="0"/>
                </a:moveTo>
                <a:cubicBezTo>
                  <a:pt x="4137" y="3201"/>
                  <a:pt x="2041" y="6502"/>
                  <a:pt x="1177" y="10312"/>
                </a:cubicBezTo>
                <a:cubicBezTo>
                  <a:pt x="1" y="15482"/>
                  <a:pt x="1332" y="20993"/>
                  <a:pt x="3840" y="25681"/>
                </a:cubicBezTo>
                <a:cubicBezTo>
                  <a:pt x="6333" y="30370"/>
                  <a:pt x="9945" y="34364"/>
                  <a:pt x="13599" y="38217"/>
                </a:cubicBezTo>
                <a:cubicBezTo>
                  <a:pt x="15285" y="40002"/>
                  <a:pt x="17055" y="41886"/>
                  <a:pt x="17636" y="44266"/>
                </a:cubicBezTo>
                <a:cubicBezTo>
                  <a:pt x="18614" y="48288"/>
                  <a:pt x="15908" y="52368"/>
                  <a:pt x="16163" y="56504"/>
                </a:cubicBezTo>
                <a:cubicBezTo>
                  <a:pt x="16276" y="58416"/>
                  <a:pt x="17027" y="60229"/>
                  <a:pt x="18288" y="61688"/>
                </a:cubicBezTo>
                <a:cubicBezTo>
                  <a:pt x="19704" y="63303"/>
                  <a:pt x="21673" y="64337"/>
                  <a:pt x="23656" y="65187"/>
                </a:cubicBezTo>
                <a:cubicBezTo>
                  <a:pt x="26716" y="66476"/>
                  <a:pt x="29917" y="67411"/>
                  <a:pt x="33189" y="67949"/>
                </a:cubicBezTo>
                <a:lnTo>
                  <a:pt x="331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1" name="Google Shape;2481;p31"/>
          <p:cNvGrpSpPr/>
          <p:nvPr/>
        </p:nvGrpSpPr>
        <p:grpSpPr>
          <a:xfrm flipH="1">
            <a:off x="8375401" y="-1155931"/>
            <a:ext cx="1192739" cy="1682522"/>
            <a:chOff x="456801" y="-204081"/>
            <a:chExt cx="1192739" cy="1682522"/>
          </a:xfrm>
        </p:grpSpPr>
        <p:sp>
          <p:nvSpPr>
            <p:cNvPr id="2482" name="Google Shape;2482;p31"/>
            <p:cNvSpPr/>
            <p:nvPr/>
          </p:nvSpPr>
          <p:spPr>
            <a:xfrm>
              <a:off x="456801" y="-204081"/>
              <a:ext cx="1192739" cy="1682522"/>
            </a:xfrm>
            <a:custGeom>
              <a:avLst/>
              <a:gdLst/>
              <a:ahLst/>
              <a:cxnLst/>
              <a:rect l="l" t="t" r="r" b="b"/>
              <a:pathLst>
                <a:path w="19365" h="27317" extrusionOk="0">
                  <a:moveTo>
                    <a:pt x="737" y="1"/>
                  </a:moveTo>
                  <a:cubicBezTo>
                    <a:pt x="1" y="5567"/>
                    <a:pt x="298" y="14534"/>
                    <a:pt x="737" y="20115"/>
                  </a:cubicBezTo>
                  <a:cubicBezTo>
                    <a:pt x="879" y="21574"/>
                    <a:pt x="1757" y="22891"/>
                    <a:pt x="2650" y="24067"/>
                  </a:cubicBezTo>
                  <a:cubicBezTo>
                    <a:pt x="2933" y="24506"/>
                    <a:pt x="3372" y="24662"/>
                    <a:pt x="3670" y="25101"/>
                  </a:cubicBezTo>
                  <a:cubicBezTo>
                    <a:pt x="5171" y="26457"/>
                    <a:pt x="7051" y="27311"/>
                    <a:pt x="9072" y="27311"/>
                  </a:cubicBezTo>
                  <a:cubicBezTo>
                    <a:pt x="9225" y="27311"/>
                    <a:pt x="9379" y="27306"/>
                    <a:pt x="9534" y="27296"/>
                  </a:cubicBezTo>
                  <a:cubicBezTo>
                    <a:pt x="9718" y="27310"/>
                    <a:pt x="9901" y="27316"/>
                    <a:pt x="10083" y="27316"/>
                  </a:cubicBezTo>
                  <a:cubicBezTo>
                    <a:pt x="13978" y="27316"/>
                    <a:pt x="17512" y="24336"/>
                    <a:pt x="18784" y="20696"/>
                  </a:cubicBezTo>
                  <a:cubicBezTo>
                    <a:pt x="19364" y="14973"/>
                    <a:pt x="18784" y="5723"/>
                    <a:pt x="18925" y="1"/>
                  </a:cubicBezTo>
                  <a:lnTo>
                    <a:pt x="18047" y="1"/>
                  </a:lnTo>
                  <a:cubicBezTo>
                    <a:pt x="17594" y="5567"/>
                    <a:pt x="18486" y="14392"/>
                    <a:pt x="17750" y="19959"/>
                  </a:cubicBezTo>
                  <a:cubicBezTo>
                    <a:pt x="17594" y="21871"/>
                    <a:pt x="16432" y="23330"/>
                    <a:pt x="14959" y="24506"/>
                  </a:cubicBezTo>
                  <a:cubicBezTo>
                    <a:pt x="13445" y="25717"/>
                    <a:pt x="11581" y="26443"/>
                    <a:pt x="9702" y="26443"/>
                  </a:cubicBezTo>
                  <a:cubicBezTo>
                    <a:pt x="8855" y="26443"/>
                    <a:pt x="8005" y="26296"/>
                    <a:pt x="7182" y="25979"/>
                  </a:cubicBezTo>
                  <a:cubicBezTo>
                    <a:pt x="6899" y="25823"/>
                    <a:pt x="6460" y="25682"/>
                    <a:pt x="6163" y="25540"/>
                  </a:cubicBezTo>
                  <a:cubicBezTo>
                    <a:pt x="3967" y="24364"/>
                    <a:pt x="2211" y="22452"/>
                    <a:pt x="1913" y="20115"/>
                  </a:cubicBezTo>
                  <a:cubicBezTo>
                    <a:pt x="1177" y="14534"/>
                    <a:pt x="1474" y="5567"/>
                    <a:pt x="14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31"/>
            <p:cNvSpPr/>
            <p:nvPr/>
          </p:nvSpPr>
          <p:spPr>
            <a:xfrm>
              <a:off x="592916" y="-204081"/>
              <a:ext cx="911754" cy="1554779"/>
            </a:xfrm>
            <a:custGeom>
              <a:avLst/>
              <a:gdLst/>
              <a:ahLst/>
              <a:cxnLst/>
              <a:rect l="l" t="t" r="r" b="b"/>
              <a:pathLst>
                <a:path w="14803" h="25243" extrusionOk="0">
                  <a:moveTo>
                    <a:pt x="723" y="1"/>
                  </a:moveTo>
                  <a:cubicBezTo>
                    <a:pt x="1" y="5128"/>
                    <a:pt x="440" y="13514"/>
                    <a:pt x="581" y="18500"/>
                  </a:cubicBezTo>
                  <a:cubicBezTo>
                    <a:pt x="723" y="19222"/>
                    <a:pt x="723" y="20115"/>
                    <a:pt x="1020" y="20837"/>
                  </a:cubicBezTo>
                  <a:cubicBezTo>
                    <a:pt x="1488" y="21914"/>
                    <a:pt x="2182" y="22863"/>
                    <a:pt x="3074" y="23628"/>
                  </a:cubicBezTo>
                  <a:cubicBezTo>
                    <a:pt x="3513" y="23925"/>
                    <a:pt x="3811" y="24067"/>
                    <a:pt x="4094" y="24364"/>
                  </a:cubicBezTo>
                  <a:cubicBezTo>
                    <a:pt x="5270" y="24945"/>
                    <a:pt x="6446" y="25101"/>
                    <a:pt x="7621" y="25243"/>
                  </a:cubicBezTo>
                  <a:cubicBezTo>
                    <a:pt x="10384" y="25115"/>
                    <a:pt x="12862" y="23486"/>
                    <a:pt x="14066" y="20993"/>
                  </a:cubicBezTo>
                  <a:cubicBezTo>
                    <a:pt x="14251" y="20526"/>
                    <a:pt x="14350" y="20030"/>
                    <a:pt x="14364" y="19520"/>
                  </a:cubicBezTo>
                  <a:cubicBezTo>
                    <a:pt x="14803" y="14095"/>
                    <a:pt x="14364" y="5426"/>
                    <a:pt x="14520" y="1"/>
                  </a:cubicBezTo>
                  <a:lnTo>
                    <a:pt x="13486" y="1"/>
                  </a:lnTo>
                  <a:cubicBezTo>
                    <a:pt x="13486" y="5128"/>
                    <a:pt x="13783" y="13797"/>
                    <a:pt x="13486" y="18939"/>
                  </a:cubicBezTo>
                  <a:cubicBezTo>
                    <a:pt x="13344" y="19959"/>
                    <a:pt x="13188" y="20979"/>
                    <a:pt x="12466" y="21871"/>
                  </a:cubicBezTo>
                  <a:cubicBezTo>
                    <a:pt x="12168" y="22169"/>
                    <a:pt x="11871" y="22310"/>
                    <a:pt x="11729" y="22608"/>
                  </a:cubicBezTo>
                  <a:cubicBezTo>
                    <a:pt x="10695" y="23486"/>
                    <a:pt x="9534" y="24067"/>
                    <a:pt x="8202" y="24208"/>
                  </a:cubicBezTo>
                  <a:cubicBezTo>
                    <a:pt x="8157" y="24209"/>
                    <a:pt x="8112" y="24209"/>
                    <a:pt x="8067" y="24209"/>
                  </a:cubicBezTo>
                  <a:cubicBezTo>
                    <a:pt x="7121" y="24209"/>
                    <a:pt x="6176" y="24067"/>
                    <a:pt x="5270" y="23769"/>
                  </a:cubicBezTo>
                  <a:cubicBezTo>
                    <a:pt x="3513" y="23033"/>
                    <a:pt x="1899" y="21574"/>
                    <a:pt x="1757" y="19662"/>
                  </a:cubicBezTo>
                  <a:cubicBezTo>
                    <a:pt x="1318" y="14236"/>
                    <a:pt x="1601" y="5426"/>
                    <a:pt x="1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31"/>
            <p:cNvSpPr/>
            <p:nvPr/>
          </p:nvSpPr>
          <p:spPr>
            <a:xfrm>
              <a:off x="719423" y="-204081"/>
              <a:ext cx="650910" cy="1419522"/>
            </a:xfrm>
            <a:custGeom>
              <a:avLst/>
              <a:gdLst/>
              <a:ahLst/>
              <a:cxnLst/>
              <a:rect l="l" t="t" r="r" b="b"/>
              <a:pathLst>
                <a:path w="10568" h="23047" extrusionOk="0">
                  <a:moveTo>
                    <a:pt x="879" y="1"/>
                  </a:moveTo>
                  <a:cubicBezTo>
                    <a:pt x="1" y="5426"/>
                    <a:pt x="879" y="13953"/>
                    <a:pt x="723" y="19222"/>
                  </a:cubicBezTo>
                  <a:cubicBezTo>
                    <a:pt x="1318" y="21432"/>
                    <a:pt x="3372" y="22891"/>
                    <a:pt x="5567" y="23047"/>
                  </a:cubicBezTo>
                  <a:lnTo>
                    <a:pt x="5582" y="23047"/>
                  </a:lnTo>
                  <a:cubicBezTo>
                    <a:pt x="6601" y="22905"/>
                    <a:pt x="7621" y="22749"/>
                    <a:pt x="8514" y="22013"/>
                  </a:cubicBezTo>
                  <a:cubicBezTo>
                    <a:pt x="8797" y="21715"/>
                    <a:pt x="8953" y="21432"/>
                    <a:pt x="9236" y="21276"/>
                  </a:cubicBezTo>
                  <a:cubicBezTo>
                    <a:pt x="9973" y="20554"/>
                    <a:pt x="10270" y="19676"/>
                    <a:pt x="10270" y="18642"/>
                  </a:cubicBezTo>
                  <a:cubicBezTo>
                    <a:pt x="10270" y="15710"/>
                    <a:pt x="10568" y="10270"/>
                    <a:pt x="10412" y="7338"/>
                  </a:cubicBezTo>
                  <a:cubicBezTo>
                    <a:pt x="10128" y="5128"/>
                    <a:pt x="10568" y="2196"/>
                    <a:pt x="10128" y="1"/>
                  </a:cubicBezTo>
                  <a:lnTo>
                    <a:pt x="9534" y="1"/>
                  </a:lnTo>
                  <a:cubicBezTo>
                    <a:pt x="8797" y="4250"/>
                    <a:pt x="9675" y="11602"/>
                    <a:pt x="9378" y="15710"/>
                  </a:cubicBezTo>
                  <a:cubicBezTo>
                    <a:pt x="9080" y="17324"/>
                    <a:pt x="9675" y="18939"/>
                    <a:pt x="8641" y="20398"/>
                  </a:cubicBezTo>
                  <a:cubicBezTo>
                    <a:pt x="7820" y="21439"/>
                    <a:pt x="6625" y="22034"/>
                    <a:pt x="5425" y="22034"/>
                  </a:cubicBezTo>
                  <a:cubicBezTo>
                    <a:pt x="4926" y="22034"/>
                    <a:pt x="4426" y="21932"/>
                    <a:pt x="3953" y="21715"/>
                  </a:cubicBezTo>
                  <a:cubicBezTo>
                    <a:pt x="2918" y="21135"/>
                    <a:pt x="1899" y="20256"/>
                    <a:pt x="1899" y="19081"/>
                  </a:cubicBezTo>
                  <a:cubicBezTo>
                    <a:pt x="1459" y="13797"/>
                    <a:pt x="1459" y="5284"/>
                    <a:pt x="1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1"/>
            <p:cNvSpPr/>
            <p:nvPr/>
          </p:nvSpPr>
          <p:spPr>
            <a:xfrm>
              <a:off x="872969" y="-204081"/>
              <a:ext cx="369986" cy="1276936"/>
            </a:xfrm>
            <a:custGeom>
              <a:avLst/>
              <a:gdLst/>
              <a:ahLst/>
              <a:cxnLst/>
              <a:rect l="l" t="t" r="r" b="b"/>
              <a:pathLst>
                <a:path w="6007" h="20732" extrusionOk="0">
                  <a:moveTo>
                    <a:pt x="581" y="1"/>
                  </a:moveTo>
                  <a:cubicBezTo>
                    <a:pt x="1" y="3811"/>
                    <a:pt x="142" y="11007"/>
                    <a:pt x="440" y="14831"/>
                  </a:cubicBezTo>
                  <a:cubicBezTo>
                    <a:pt x="440" y="16602"/>
                    <a:pt x="1" y="18344"/>
                    <a:pt x="1162" y="19959"/>
                  </a:cubicBezTo>
                  <a:cubicBezTo>
                    <a:pt x="1409" y="20452"/>
                    <a:pt x="2055" y="20732"/>
                    <a:pt x="2689" y="20732"/>
                  </a:cubicBezTo>
                  <a:cubicBezTo>
                    <a:pt x="2819" y="20732"/>
                    <a:pt x="2949" y="20720"/>
                    <a:pt x="3074" y="20696"/>
                  </a:cubicBezTo>
                  <a:cubicBezTo>
                    <a:pt x="3161" y="20708"/>
                    <a:pt x="3248" y="20713"/>
                    <a:pt x="3334" y="20713"/>
                  </a:cubicBezTo>
                  <a:cubicBezTo>
                    <a:pt x="4264" y="20713"/>
                    <a:pt x="5154" y="20039"/>
                    <a:pt x="5426" y="19222"/>
                  </a:cubicBezTo>
                  <a:cubicBezTo>
                    <a:pt x="5709" y="18047"/>
                    <a:pt x="5709" y="16729"/>
                    <a:pt x="5709" y="15554"/>
                  </a:cubicBezTo>
                  <a:cubicBezTo>
                    <a:pt x="5709" y="11446"/>
                    <a:pt x="6006" y="4108"/>
                    <a:pt x="5426" y="1"/>
                  </a:cubicBezTo>
                  <a:lnTo>
                    <a:pt x="4831" y="1"/>
                  </a:lnTo>
                  <a:cubicBezTo>
                    <a:pt x="4392" y="4831"/>
                    <a:pt x="4987" y="12919"/>
                    <a:pt x="4689" y="17608"/>
                  </a:cubicBezTo>
                  <a:cubicBezTo>
                    <a:pt x="4689" y="18642"/>
                    <a:pt x="4250" y="19662"/>
                    <a:pt x="3074" y="19817"/>
                  </a:cubicBezTo>
                  <a:cubicBezTo>
                    <a:pt x="3060" y="19818"/>
                    <a:pt x="3045" y="19818"/>
                    <a:pt x="3030" y="19818"/>
                  </a:cubicBezTo>
                  <a:cubicBezTo>
                    <a:pt x="2580" y="19818"/>
                    <a:pt x="2159" y="19607"/>
                    <a:pt x="1899" y="19222"/>
                  </a:cubicBezTo>
                  <a:cubicBezTo>
                    <a:pt x="1318" y="18047"/>
                    <a:pt x="1460" y="16729"/>
                    <a:pt x="1460" y="15412"/>
                  </a:cubicBezTo>
                  <a:cubicBezTo>
                    <a:pt x="1162" y="11446"/>
                    <a:pt x="1460" y="3953"/>
                    <a:pt x="11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6" name="Google Shape;2486;p31"/>
          <p:cNvGrpSpPr/>
          <p:nvPr/>
        </p:nvGrpSpPr>
        <p:grpSpPr>
          <a:xfrm flipH="1">
            <a:off x="-1058633" y="2222407"/>
            <a:ext cx="1369008" cy="1154921"/>
            <a:chOff x="6731352" y="2138770"/>
            <a:chExt cx="1369008" cy="1154921"/>
          </a:xfrm>
        </p:grpSpPr>
        <p:sp>
          <p:nvSpPr>
            <p:cNvPr id="2487" name="Google Shape;2487;p31"/>
            <p:cNvSpPr/>
            <p:nvPr/>
          </p:nvSpPr>
          <p:spPr>
            <a:xfrm>
              <a:off x="6731352" y="2138770"/>
              <a:ext cx="1339267" cy="1154921"/>
            </a:xfrm>
            <a:custGeom>
              <a:avLst/>
              <a:gdLst/>
              <a:ahLst/>
              <a:cxnLst/>
              <a:rect l="l" t="t" r="r" b="b"/>
              <a:pathLst>
                <a:path w="21744" h="18751" extrusionOk="0">
                  <a:moveTo>
                    <a:pt x="15396" y="0"/>
                  </a:moveTo>
                  <a:cubicBezTo>
                    <a:pt x="12950" y="0"/>
                    <a:pt x="10600" y="202"/>
                    <a:pt x="7479" y="448"/>
                  </a:cubicBezTo>
                  <a:cubicBezTo>
                    <a:pt x="6006" y="589"/>
                    <a:pt x="4689" y="1468"/>
                    <a:pt x="3513" y="2346"/>
                  </a:cubicBezTo>
                  <a:cubicBezTo>
                    <a:pt x="3074" y="2643"/>
                    <a:pt x="2932" y="3082"/>
                    <a:pt x="2493" y="3380"/>
                  </a:cubicBezTo>
                  <a:cubicBezTo>
                    <a:pt x="1020" y="4995"/>
                    <a:pt x="142" y="7049"/>
                    <a:pt x="284" y="9244"/>
                  </a:cubicBezTo>
                  <a:cubicBezTo>
                    <a:pt x="0" y="13352"/>
                    <a:pt x="3074" y="17162"/>
                    <a:pt x="6885" y="18480"/>
                  </a:cubicBezTo>
                  <a:cubicBezTo>
                    <a:pt x="8886" y="18688"/>
                    <a:pt x="10605" y="18750"/>
                    <a:pt x="12239" y="18750"/>
                  </a:cubicBezTo>
                  <a:cubicBezTo>
                    <a:pt x="14701" y="18750"/>
                    <a:pt x="16969" y="18609"/>
                    <a:pt x="19721" y="18609"/>
                  </a:cubicBezTo>
                  <a:cubicBezTo>
                    <a:pt x="20366" y="18609"/>
                    <a:pt x="21037" y="18616"/>
                    <a:pt x="21744" y="18636"/>
                  </a:cubicBezTo>
                  <a:lnTo>
                    <a:pt x="21744" y="17743"/>
                  </a:lnTo>
                  <a:cubicBezTo>
                    <a:pt x="20513" y="17646"/>
                    <a:pt x="19409" y="17614"/>
                    <a:pt x="18376" y="17614"/>
                  </a:cubicBezTo>
                  <a:cubicBezTo>
                    <a:pt x="16212" y="17614"/>
                    <a:pt x="14360" y="17757"/>
                    <a:pt x="12308" y="17757"/>
                  </a:cubicBezTo>
                  <a:cubicBezTo>
                    <a:pt x="10896" y="17757"/>
                    <a:pt x="9389" y="17689"/>
                    <a:pt x="7621" y="17460"/>
                  </a:cubicBezTo>
                  <a:cubicBezTo>
                    <a:pt x="5709" y="17304"/>
                    <a:pt x="4250" y="16128"/>
                    <a:pt x="3074" y="14669"/>
                  </a:cubicBezTo>
                  <a:cubicBezTo>
                    <a:pt x="1318" y="12460"/>
                    <a:pt x="581" y="9527"/>
                    <a:pt x="1601" y="6893"/>
                  </a:cubicBezTo>
                  <a:cubicBezTo>
                    <a:pt x="1757" y="6595"/>
                    <a:pt x="1898" y="6156"/>
                    <a:pt x="2040" y="5873"/>
                  </a:cubicBezTo>
                  <a:cubicBezTo>
                    <a:pt x="3230" y="3663"/>
                    <a:pt x="5128" y="1907"/>
                    <a:pt x="7479" y="1623"/>
                  </a:cubicBezTo>
                  <a:cubicBezTo>
                    <a:pt x="10626" y="1207"/>
                    <a:pt x="12990" y="1117"/>
                    <a:pt x="15458" y="1117"/>
                  </a:cubicBezTo>
                  <a:cubicBezTo>
                    <a:pt x="17356" y="1117"/>
                    <a:pt x="19317" y="1170"/>
                    <a:pt x="21744" y="1170"/>
                  </a:cubicBezTo>
                  <a:lnTo>
                    <a:pt x="21744" y="448"/>
                  </a:lnTo>
                  <a:cubicBezTo>
                    <a:pt x="19291" y="124"/>
                    <a:pt x="17314" y="0"/>
                    <a:pt x="15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1"/>
            <p:cNvSpPr/>
            <p:nvPr/>
          </p:nvSpPr>
          <p:spPr>
            <a:xfrm>
              <a:off x="6875290" y="2276055"/>
              <a:ext cx="1195326" cy="878124"/>
            </a:xfrm>
            <a:custGeom>
              <a:avLst/>
              <a:gdLst/>
              <a:ahLst/>
              <a:cxnLst/>
              <a:rect l="l" t="t" r="r" b="b"/>
              <a:pathLst>
                <a:path w="19407" h="14257" extrusionOk="0">
                  <a:moveTo>
                    <a:pt x="13878" y="0"/>
                  </a:moveTo>
                  <a:cubicBezTo>
                    <a:pt x="11676" y="0"/>
                    <a:pt x="9621" y="183"/>
                    <a:pt x="6757" y="273"/>
                  </a:cubicBezTo>
                  <a:cubicBezTo>
                    <a:pt x="6021" y="414"/>
                    <a:pt x="5142" y="414"/>
                    <a:pt x="4406" y="712"/>
                  </a:cubicBezTo>
                  <a:cubicBezTo>
                    <a:pt x="3329" y="1165"/>
                    <a:pt x="2380" y="1873"/>
                    <a:pt x="1630" y="2766"/>
                  </a:cubicBezTo>
                  <a:cubicBezTo>
                    <a:pt x="1332" y="3205"/>
                    <a:pt x="1176" y="3488"/>
                    <a:pt x="893" y="3786"/>
                  </a:cubicBezTo>
                  <a:cubicBezTo>
                    <a:pt x="298" y="4961"/>
                    <a:pt x="156" y="6137"/>
                    <a:pt x="1" y="7313"/>
                  </a:cubicBezTo>
                  <a:lnTo>
                    <a:pt x="15" y="7313"/>
                  </a:lnTo>
                  <a:cubicBezTo>
                    <a:pt x="128" y="10075"/>
                    <a:pt x="1771" y="12554"/>
                    <a:pt x="4264" y="13758"/>
                  </a:cubicBezTo>
                  <a:cubicBezTo>
                    <a:pt x="4732" y="13942"/>
                    <a:pt x="5227" y="14041"/>
                    <a:pt x="5723" y="14055"/>
                  </a:cubicBezTo>
                  <a:cubicBezTo>
                    <a:pt x="7650" y="14211"/>
                    <a:pt x="9248" y="14256"/>
                    <a:pt x="10749" y="14256"/>
                  </a:cubicBezTo>
                  <a:cubicBezTo>
                    <a:pt x="12849" y="14256"/>
                    <a:pt x="14761" y="14167"/>
                    <a:pt x="17119" y="14167"/>
                  </a:cubicBezTo>
                  <a:cubicBezTo>
                    <a:pt x="17834" y="14167"/>
                    <a:pt x="18591" y="14176"/>
                    <a:pt x="19407" y="14197"/>
                  </a:cubicBezTo>
                  <a:lnTo>
                    <a:pt x="19407" y="13177"/>
                  </a:lnTo>
                  <a:cubicBezTo>
                    <a:pt x="15988" y="13177"/>
                    <a:pt x="13589" y="13303"/>
                    <a:pt x="10851" y="13303"/>
                  </a:cubicBezTo>
                  <a:cubicBezTo>
                    <a:pt x="9482" y="13303"/>
                    <a:pt x="8027" y="13271"/>
                    <a:pt x="6318" y="13177"/>
                  </a:cubicBezTo>
                  <a:cubicBezTo>
                    <a:pt x="5284" y="13035"/>
                    <a:pt x="4264" y="12879"/>
                    <a:pt x="3386" y="12143"/>
                  </a:cubicBezTo>
                  <a:cubicBezTo>
                    <a:pt x="3089" y="11845"/>
                    <a:pt x="2947" y="11562"/>
                    <a:pt x="2649" y="11406"/>
                  </a:cubicBezTo>
                  <a:cubicBezTo>
                    <a:pt x="1771" y="10386"/>
                    <a:pt x="1176" y="9211"/>
                    <a:pt x="1035" y="7893"/>
                  </a:cubicBezTo>
                  <a:cubicBezTo>
                    <a:pt x="1020" y="6902"/>
                    <a:pt x="1176" y="5910"/>
                    <a:pt x="1474" y="4961"/>
                  </a:cubicBezTo>
                  <a:cubicBezTo>
                    <a:pt x="2224" y="3205"/>
                    <a:pt x="3683" y="1590"/>
                    <a:pt x="5582" y="1434"/>
                  </a:cubicBezTo>
                  <a:cubicBezTo>
                    <a:pt x="11007" y="995"/>
                    <a:pt x="13981" y="1293"/>
                    <a:pt x="19407" y="995"/>
                  </a:cubicBezTo>
                  <a:lnTo>
                    <a:pt x="19407" y="414"/>
                  </a:lnTo>
                  <a:cubicBezTo>
                    <a:pt x="17224" y="101"/>
                    <a:pt x="15511" y="0"/>
                    <a:pt x="13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31"/>
            <p:cNvSpPr/>
            <p:nvPr/>
          </p:nvSpPr>
          <p:spPr>
            <a:xfrm>
              <a:off x="7011405" y="2412417"/>
              <a:ext cx="1088955" cy="614385"/>
            </a:xfrm>
            <a:custGeom>
              <a:avLst/>
              <a:gdLst/>
              <a:ahLst/>
              <a:cxnLst/>
              <a:rect l="l" t="t" r="r" b="b"/>
              <a:pathLst>
                <a:path w="17680" h="9975" extrusionOk="0">
                  <a:moveTo>
                    <a:pt x="12368" y="0"/>
                  </a:moveTo>
                  <a:cubicBezTo>
                    <a:pt x="9952" y="0"/>
                    <a:pt x="7842" y="270"/>
                    <a:pt x="4997" y="270"/>
                  </a:cubicBezTo>
                  <a:cubicBezTo>
                    <a:pt x="4616" y="270"/>
                    <a:pt x="4221" y="265"/>
                    <a:pt x="3811" y="254"/>
                  </a:cubicBezTo>
                  <a:cubicBezTo>
                    <a:pt x="1601" y="849"/>
                    <a:pt x="142" y="2889"/>
                    <a:pt x="0" y="5099"/>
                  </a:cubicBezTo>
                  <a:cubicBezTo>
                    <a:pt x="128" y="6119"/>
                    <a:pt x="284" y="7138"/>
                    <a:pt x="1020" y="8031"/>
                  </a:cubicBezTo>
                  <a:cubicBezTo>
                    <a:pt x="1318" y="8314"/>
                    <a:pt x="1601" y="8470"/>
                    <a:pt x="1757" y="8753"/>
                  </a:cubicBezTo>
                  <a:cubicBezTo>
                    <a:pt x="2479" y="9490"/>
                    <a:pt x="3372" y="9787"/>
                    <a:pt x="4391" y="9787"/>
                  </a:cubicBezTo>
                  <a:cubicBezTo>
                    <a:pt x="6715" y="9787"/>
                    <a:pt x="11396" y="9974"/>
                    <a:pt x="14698" y="9974"/>
                  </a:cubicBezTo>
                  <a:cubicBezTo>
                    <a:pt x="15563" y="9974"/>
                    <a:pt x="16333" y="9961"/>
                    <a:pt x="16942" y="9929"/>
                  </a:cubicBezTo>
                  <a:cubicBezTo>
                    <a:pt x="17574" y="9847"/>
                    <a:pt x="17680" y="9826"/>
                    <a:pt x="17563" y="9826"/>
                  </a:cubicBezTo>
                  <a:cubicBezTo>
                    <a:pt x="17431" y="9826"/>
                    <a:pt x="17011" y="9854"/>
                    <a:pt x="16748" y="9854"/>
                  </a:cubicBezTo>
                  <a:cubicBezTo>
                    <a:pt x="16438" y="9854"/>
                    <a:pt x="16345" y="9815"/>
                    <a:pt x="17197" y="9646"/>
                  </a:cubicBezTo>
                  <a:lnTo>
                    <a:pt x="17197" y="9051"/>
                  </a:lnTo>
                  <a:cubicBezTo>
                    <a:pt x="15886" y="8824"/>
                    <a:pt x="14836" y="8751"/>
                    <a:pt x="13889" y="8751"/>
                  </a:cubicBezTo>
                  <a:cubicBezTo>
                    <a:pt x="12234" y="8751"/>
                    <a:pt x="10897" y="8972"/>
                    <a:pt x="9042" y="8972"/>
                  </a:cubicBezTo>
                  <a:cubicBezTo>
                    <a:pt x="8517" y="8972"/>
                    <a:pt x="7950" y="8954"/>
                    <a:pt x="7324" y="8909"/>
                  </a:cubicBezTo>
                  <a:cubicBezTo>
                    <a:pt x="6890" y="8829"/>
                    <a:pt x="6456" y="8814"/>
                    <a:pt x="6026" y="8814"/>
                  </a:cubicBezTo>
                  <a:cubicBezTo>
                    <a:pt x="5752" y="8814"/>
                    <a:pt x="5479" y="8820"/>
                    <a:pt x="5209" y="8820"/>
                  </a:cubicBezTo>
                  <a:cubicBezTo>
                    <a:pt x="4320" y="8820"/>
                    <a:pt x="3453" y="8752"/>
                    <a:pt x="2635" y="8172"/>
                  </a:cubicBezTo>
                  <a:cubicBezTo>
                    <a:pt x="1162" y="6997"/>
                    <a:pt x="581" y="5099"/>
                    <a:pt x="1318" y="3484"/>
                  </a:cubicBezTo>
                  <a:cubicBezTo>
                    <a:pt x="1898" y="2450"/>
                    <a:pt x="2777" y="1430"/>
                    <a:pt x="3952" y="1430"/>
                  </a:cubicBezTo>
                  <a:cubicBezTo>
                    <a:pt x="7313" y="1150"/>
                    <a:pt x="9625" y="1048"/>
                    <a:pt x="12230" y="1048"/>
                  </a:cubicBezTo>
                  <a:cubicBezTo>
                    <a:pt x="13709" y="1048"/>
                    <a:pt x="15283" y="1081"/>
                    <a:pt x="17197" y="1132"/>
                  </a:cubicBezTo>
                  <a:lnTo>
                    <a:pt x="17197" y="396"/>
                  </a:lnTo>
                  <a:cubicBezTo>
                    <a:pt x="15336" y="95"/>
                    <a:pt x="13799" y="0"/>
                    <a:pt x="123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31"/>
            <p:cNvSpPr/>
            <p:nvPr/>
          </p:nvSpPr>
          <p:spPr>
            <a:xfrm>
              <a:off x="7146597" y="2547794"/>
              <a:ext cx="924011" cy="345534"/>
            </a:xfrm>
            <a:custGeom>
              <a:avLst/>
              <a:gdLst/>
              <a:ahLst/>
              <a:cxnLst/>
              <a:rect l="l" t="t" r="r" b="b"/>
              <a:pathLst>
                <a:path w="15002" h="5610" extrusionOk="0">
                  <a:moveTo>
                    <a:pt x="10499" y="0"/>
                  </a:moveTo>
                  <a:cubicBezTo>
                    <a:pt x="9205" y="0"/>
                    <a:pt x="7912" y="110"/>
                    <a:pt x="6007" y="252"/>
                  </a:cubicBezTo>
                  <a:cubicBezTo>
                    <a:pt x="5250" y="252"/>
                    <a:pt x="4498" y="172"/>
                    <a:pt x="3759" y="172"/>
                  </a:cubicBezTo>
                  <a:cubicBezTo>
                    <a:pt x="2770" y="172"/>
                    <a:pt x="1803" y="315"/>
                    <a:pt x="879" y="988"/>
                  </a:cubicBezTo>
                  <a:cubicBezTo>
                    <a:pt x="284" y="1286"/>
                    <a:pt x="1" y="2164"/>
                    <a:pt x="143" y="2901"/>
                  </a:cubicBezTo>
                  <a:cubicBezTo>
                    <a:pt x="1" y="3921"/>
                    <a:pt x="723" y="4955"/>
                    <a:pt x="1616" y="5238"/>
                  </a:cubicBezTo>
                  <a:cubicBezTo>
                    <a:pt x="2791" y="5535"/>
                    <a:pt x="4109" y="5535"/>
                    <a:pt x="5284" y="5535"/>
                  </a:cubicBezTo>
                  <a:cubicBezTo>
                    <a:pt x="7331" y="5535"/>
                    <a:pt x="8734" y="5610"/>
                    <a:pt x="10138" y="5610"/>
                  </a:cubicBezTo>
                  <a:cubicBezTo>
                    <a:pt x="11542" y="5610"/>
                    <a:pt x="12948" y="5535"/>
                    <a:pt x="15002" y="5238"/>
                  </a:cubicBezTo>
                  <a:lnTo>
                    <a:pt x="15002" y="4657"/>
                  </a:lnTo>
                  <a:cubicBezTo>
                    <a:pt x="13565" y="4527"/>
                    <a:pt x="12358" y="4486"/>
                    <a:pt x="11249" y="4486"/>
                  </a:cubicBezTo>
                  <a:cubicBezTo>
                    <a:pt x="9415" y="4486"/>
                    <a:pt x="7847" y="4597"/>
                    <a:pt x="5950" y="4597"/>
                  </a:cubicBezTo>
                  <a:cubicBezTo>
                    <a:pt x="5123" y="4597"/>
                    <a:pt x="4233" y="4576"/>
                    <a:pt x="3230" y="4515"/>
                  </a:cubicBezTo>
                  <a:cubicBezTo>
                    <a:pt x="2196" y="4515"/>
                    <a:pt x="1177" y="4062"/>
                    <a:pt x="1021" y="2901"/>
                  </a:cubicBezTo>
                  <a:cubicBezTo>
                    <a:pt x="1007" y="2433"/>
                    <a:pt x="1219" y="1980"/>
                    <a:pt x="1616" y="1725"/>
                  </a:cubicBezTo>
                  <a:cubicBezTo>
                    <a:pt x="2387" y="1335"/>
                    <a:pt x="3220" y="1267"/>
                    <a:pt x="4073" y="1267"/>
                  </a:cubicBezTo>
                  <a:cubicBezTo>
                    <a:pt x="4520" y="1267"/>
                    <a:pt x="4973" y="1286"/>
                    <a:pt x="5426" y="1286"/>
                  </a:cubicBezTo>
                  <a:cubicBezTo>
                    <a:pt x="7402" y="1137"/>
                    <a:pt x="8804" y="1137"/>
                    <a:pt x="10209" y="1137"/>
                  </a:cubicBezTo>
                  <a:cubicBezTo>
                    <a:pt x="11613" y="1137"/>
                    <a:pt x="13018" y="1137"/>
                    <a:pt x="15002" y="988"/>
                  </a:cubicBezTo>
                  <a:lnTo>
                    <a:pt x="15002" y="408"/>
                  </a:lnTo>
                  <a:cubicBezTo>
                    <a:pt x="13089" y="110"/>
                    <a:pt x="11793" y="0"/>
                    <a:pt x="1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1" name="Google Shape;2491;p31"/>
          <p:cNvGrpSpPr/>
          <p:nvPr/>
        </p:nvGrpSpPr>
        <p:grpSpPr>
          <a:xfrm flipH="1">
            <a:off x="8953069" y="2446634"/>
            <a:ext cx="1372404" cy="1342679"/>
            <a:chOff x="274492" y="3553509"/>
            <a:chExt cx="1372404" cy="1342679"/>
          </a:xfrm>
        </p:grpSpPr>
        <p:sp>
          <p:nvSpPr>
            <p:cNvPr id="2492" name="Google Shape;2492;p31"/>
            <p:cNvSpPr/>
            <p:nvPr/>
          </p:nvSpPr>
          <p:spPr>
            <a:xfrm>
              <a:off x="817106" y="3553509"/>
              <a:ext cx="327241" cy="8746"/>
            </a:xfrm>
            <a:custGeom>
              <a:avLst/>
              <a:gdLst/>
              <a:ahLst/>
              <a:cxnLst/>
              <a:rect l="l" t="t" r="r" b="b"/>
              <a:pathLst>
                <a:path w="5313" h="142" fill="none" extrusionOk="0">
                  <a:moveTo>
                    <a:pt x="1" y="0"/>
                  </a:moveTo>
                  <a:lnTo>
                    <a:pt x="1389" y="0"/>
                  </a:lnTo>
                  <a:cubicBezTo>
                    <a:pt x="3089" y="0"/>
                    <a:pt x="4307" y="57"/>
                    <a:pt x="5313" y="142"/>
                  </a:cubicBezTo>
                  <a:lnTo>
                    <a:pt x="5313" y="142"/>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31"/>
            <p:cNvSpPr/>
            <p:nvPr/>
          </p:nvSpPr>
          <p:spPr>
            <a:xfrm>
              <a:off x="581584" y="3637211"/>
              <a:ext cx="764301" cy="17554"/>
            </a:xfrm>
            <a:custGeom>
              <a:avLst/>
              <a:gdLst/>
              <a:ahLst/>
              <a:cxnLst/>
              <a:rect l="l" t="t" r="r" b="b"/>
              <a:pathLst>
                <a:path w="12409" h="285" fill="none" extrusionOk="0">
                  <a:moveTo>
                    <a:pt x="0" y="256"/>
                  </a:moveTo>
                  <a:lnTo>
                    <a:pt x="0" y="256"/>
                  </a:lnTo>
                  <a:cubicBezTo>
                    <a:pt x="1729" y="86"/>
                    <a:pt x="3471" y="1"/>
                    <a:pt x="5213" y="15"/>
                  </a:cubicBezTo>
                  <a:cubicBezTo>
                    <a:pt x="8995" y="15"/>
                    <a:pt x="10412" y="171"/>
                    <a:pt x="12409" y="284"/>
                  </a:cubicBezTo>
                  <a:lnTo>
                    <a:pt x="12409" y="284"/>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31"/>
            <p:cNvSpPr/>
            <p:nvPr/>
          </p:nvSpPr>
          <p:spPr>
            <a:xfrm>
              <a:off x="487350" y="3728858"/>
              <a:ext cx="970267" cy="18355"/>
            </a:xfrm>
            <a:custGeom>
              <a:avLst/>
              <a:gdLst/>
              <a:ahLst/>
              <a:cxnLst/>
              <a:rect l="l" t="t" r="r" b="b"/>
              <a:pathLst>
                <a:path w="15753" h="298" fill="none" extrusionOk="0">
                  <a:moveTo>
                    <a:pt x="1" y="0"/>
                  </a:moveTo>
                  <a:cubicBezTo>
                    <a:pt x="1785" y="43"/>
                    <a:pt x="3259" y="99"/>
                    <a:pt x="6743" y="99"/>
                  </a:cubicBezTo>
                  <a:cubicBezTo>
                    <a:pt x="11545" y="99"/>
                    <a:pt x="12522" y="241"/>
                    <a:pt x="15752" y="298"/>
                  </a:cubicBezTo>
                  <a:lnTo>
                    <a:pt x="15752" y="298"/>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31"/>
            <p:cNvSpPr/>
            <p:nvPr/>
          </p:nvSpPr>
          <p:spPr>
            <a:xfrm>
              <a:off x="425390" y="3795130"/>
              <a:ext cx="1074974" cy="28887"/>
            </a:xfrm>
            <a:custGeom>
              <a:avLst/>
              <a:gdLst/>
              <a:ahLst/>
              <a:cxnLst/>
              <a:rect l="l" t="t" r="r" b="b"/>
              <a:pathLst>
                <a:path w="17453" h="469" fill="none" extrusionOk="0">
                  <a:moveTo>
                    <a:pt x="1" y="15"/>
                  </a:moveTo>
                  <a:cubicBezTo>
                    <a:pt x="2324" y="199"/>
                    <a:pt x="3641" y="468"/>
                    <a:pt x="7749" y="468"/>
                  </a:cubicBezTo>
                  <a:cubicBezTo>
                    <a:pt x="12877" y="468"/>
                    <a:pt x="13656" y="114"/>
                    <a:pt x="17452" y="1"/>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31"/>
            <p:cNvSpPr/>
            <p:nvPr/>
          </p:nvSpPr>
          <p:spPr>
            <a:xfrm>
              <a:off x="365215" y="3884128"/>
              <a:ext cx="1205796" cy="16630"/>
            </a:xfrm>
            <a:custGeom>
              <a:avLst/>
              <a:gdLst/>
              <a:ahLst/>
              <a:cxnLst/>
              <a:rect l="l" t="t" r="r" b="b"/>
              <a:pathLst>
                <a:path w="19577" h="270" fill="none" extrusionOk="0">
                  <a:moveTo>
                    <a:pt x="1" y="1"/>
                  </a:moveTo>
                  <a:lnTo>
                    <a:pt x="8726" y="1"/>
                  </a:lnTo>
                  <a:cubicBezTo>
                    <a:pt x="14321" y="1"/>
                    <a:pt x="14732" y="241"/>
                    <a:pt x="19577" y="27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31"/>
            <p:cNvSpPr/>
            <p:nvPr/>
          </p:nvSpPr>
          <p:spPr>
            <a:xfrm>
              <a:off x="337315" y="3936480"/>
              <a:ext cx="1272932" cy="52415"/>
            </a:xfrm>
            <a:custGeom>
              <a:avLst/>
              <a:gdLst/>
              <a:ahLst/>
              <a:cxnLst/>
              <a:rect l="l" t="t" r="r" b="b"/>
              <a:pathLst>
                <a:path w="20667" h="851" fill="none" extrusionOk="0">
                  <a:moveTo>
                    <a:pt x="0" y="0"/>
                  </a:moveTo>
                  <a:lnTo>
                    <a:pt x="0" y="0"/>
                  </a:lnTo>
                  <a:cubicBezTo>
                    <a:pt x="3372" y="156"/>
                    <a:pt x="4306" y="553"/>
                    <a:pt x="9179" y="553"/>
                  </a:cubicBezTo>
                  <a:cubicBezTo>
                    <a:pt x="15029" y="553"/>
                    <a:pt x="15213" y="822"/>
                    <a:pt x="20667" y="85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31"/>
            <p:cNvSpPr/>
            <p:nvPr/>
          </p:nvSpPr>
          <p:spPr>
            <a:xfrm>
              <a:off x="294571" y="4017595"/>
              <a:ext cx="1327072" cy="40220"/>
            </a:xfrm>
            <a:custGeom>
              <a:avLst/>
              <a:gdLst/>
              <a:ahLst/>
              <a:cxnLst/>
              <a:rect l="l" t="t" r="r" b="b"/>
              <a:pathLst>
                <a:path w="21546" h="653" fill="none" extrusionOk="0">
                  <a:moveTo>
                    <a:pt x="0" y="652"/>
                  </a:moveTo>
                  <a:cubicBezTo>
                    <a:pt x="3952" y="511"/>
                    <a:pt x="4675" y="1"/>
                    <a:pt x="9873" y="1"/>
                  </a:cubicBezTo>
                  <a:cubicBezTo>
                    <a:pt x="15780" y="1"/>
                    <a:pt x="15907" y="43"/>
                    <a:pt x="21545" y="43"/>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31"/>
            <p:cNvSpPr/>
            <p:nvPr/>
          </p:nvSpPr>
          <p:spPr>
            <a:xfrm>
              <a:off x="281452" y="4107456"/>
              <a:ext cx="1365444" cy="21003"/>
            </a:xfrm>
            <a:custGeom>
              <a:avLst/>
              <a:gdLst/>
              <a:ahLst/>
              <a:cxnLst/>
              <a:rect l="l" t="t" r="r" b="b"/>
              <a:pathLst>
                <a:path w="22169" h="341" fill="none" extrusionOk="0">
                  <a:moveTo>
                    <a:pt x="22169" y="341"/>
                  </a:moveTo>
                  <a:lnTo>
                    <a:pt x="22155" y="341"/>
                  </a:lnTo>
                  <a:cubicBezTo>
                    <a:pt x="16135" y="341"/>
                    <a:pt x="16120" y="1"/>
                    <a:pt x="10086" y="1"/>
                  </a:cubicBezTo>
                  <a:cubicBezTo>
                    <a:pt x="4803" y="1"/>
                    <a:pt x="4151" y="213"/>
                    <a:pt x="1"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31"/>
            <p:cNvSpPr/>
            <p:nvPr/>
          </p:nvSpPr>
          <p:spPr>
            <a:xfrm>
              <a:off x="274492" y="4193868"/>
              <a:ext cx="1372404" cy="24452"/>
            </a:xfrm>
            <a:custGeom>
              <a:avLst/>
              <a:gdLst/>
              <a:ahLst/>
              <a:cxnLst/>
              <a:rect l="l" t="t" r="r" b="b"/>
              <a:pathLst>
                <a:path w="22282" h="397" fill="none" extrusionOk="0">
                  <a:moveTo>
                    <a:pt x="0" y="28"/>
                  </a:moveTo>
                  <a:cubicBezTo>
                    <a:pt x="4250" y="99"/>
                    <a:pt x="4873" y="397"/>
                    <a:pt x="10213" y="397"/>
                  </a:cubicBezTo>
                  <a:cubicBezTo>
                    <a:pt x="16248" y="397"/>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31"/>
            <p:cNvSpPr/>
            <p:nvPr/>
          </p:nvSpPr>
          <p:spPr>
            <a:xfrm>
              <a:off x="274492" y="4240985"/>
              <a:ext cx="1372404" cy="22728"/>
            </a:xfrm>
            <a:custGeom>
              <a:avLst/>
              <a:gdLst/>
              <a:ahLst/>
              <a:cxnLst/>
              <a:rect l="l" t="t" r="r" b="b"/>
              <a:pathLst>
                <a:path w="22282" h="369" fill="none" extrusionOk="0">
                  <a:moveTo>
                    <a:pt x="0" y="368"/>
                  </a:moveTo>
                  <a:cubicBezTo>
                    <a:pt x="4250" y="368"/>
                    <a:pt x="4859" y="354"/>
                    <a:pt x="10213" y="354"/>
                  </a:cubicBezTo>
                  <a:cubicBezTo>
                    <a:pt x="16248" y="354"/>
                    <a:pt x="16248" y="0"/>
                    <a:pt x="22282"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31"/>
            <p:cNvSpPr/>
            <p:nvPr/>
          </p:nvSpPr>
          <p:spPr>
            <a:xfrm>
              <a:off x="279728" y="4326473"/>
              <a:ext cx="1367169" cy="23590"/>
            </a:xfrm>
            <a:custGeom>
              <a:avLst/>
              <a:gdLst/>
              <a:ahLst/>
              <a:cxnLst/>
              <a:rect l="l" t="t" r="r" b="b"/>
              <a:pathLst>
                <a:path w="22197" h="383" fill="none" extrusionOk="0">
                  <a:moveTo>
                    <a:pt x="22197" y="383"/>
                  </a:moveTo>
                  <a:lnTo>
                    <a:pt x="22126" y="383"/>
                  </a:lnTo>
                  <a:cubicBezTo>
                    <a:pt x="16163" y="383"/>
                    <a:pt x="16134" y="114"/>
                    <a:pt x="10114" y="114"/>
                  </a:cubicBezTo>
                  <a:cubicBezTo>
                    <a:pt x="4816" y="114"/>
                    <a:pt x="4179" y="29"/>
                    <a:pt x="0"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31"/>
            <p:cNvSpPr/>
            <p:nvPr/>
          </p:nvSpPr>
          <p:spPr>
            <a:xfrm>
              <a:off x="305904" y="4403215"/>
              <a:ext cx="1320974" cy="36709"/>
            </a:xfrm>
            <a:custGeom>
              <a:avLst/>
              <a:gdLst/>
              <a:ahLst/>
              <a:cxnLst/>
              <a:rect l="l" t="t" r="r" b="b"/>
              <a:pathLst>
                <a:path w="21447" h="596" fill="none" extrusionOk="0">
                  <a:moveTo>
                    <a:pt x="0" y="596"/>
                  </a:moveTo>
                  <a:cubicBezTo>
                    <a:pt x="3797" y="454"/>
                    <a:pt x="4576" y="1"/>
                    <a:pt x="9689" y="1"/>
                  </a:cubicBezTo>
                  <a:cubicBezTo>
                    <a:pt x="15624" y="1"/>
                    <a:pt x="15723" y="256"/>
                    <a:pt x="21446"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31"/>
            <p:cNvSpPr/>
            <p:nvPr/>
          </p:nvSpPr>
          <p:spPr>
            <a:xfrm>
              <a:off x="333804" y="4471273"/>
              <a:ext cx="1264248" cy="41082"/>
            </a:xfrm>
            <a:custGeom>
              <a:avLst/>
              <a:gdLst/>
              <a:ahLst/>
              <a:cxnLst/>
              <a:rect l="l" t="t" r="r" b="b"/>
              <a:pathLst>
                <a:path w="20526" h="667" fill="none" extrusionOk="0">
                  <a:moveTo>
                    <a:pt x="1" y="666"/>
                  </a:moveTo>
                  <a:cubicBezTo>
                    <a:pt x="3414" y="496"/>
                    <a:pt x="4335" y="1"/>
                    <a:pt x="9236" y="1"/>
                  </a:cubicBezTo>
                  <a:cubicBezTo>
                    <a:pt x="15001" y="1"/>
                    <a:pt x="15256" y="426"/>
                    <a:pt x="20526" y="468"/>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31"/>
            <p:cNvSpPr/>
            <p:nvPr/>
          </p:nvSpPr>
          <p:spPr>
            <a:xfrm>
              <a:off x="361705" y="4559409"/>
              <a:ext cx="1207583" cy="27963"/>
            </a:xfrm>
            <a:custGeom>
              <a:avLst/>
              <a:gdLst/>
              <a:ahLst/>
              <a:cxnLst/>
              <a:rect l="l" t="t" r="r" b="b"/>
              <a:pathLst>
                <a:path w="19606" h="454" fill="none" extrusionOk="0">
                  <a:moveTo>
                    <a:pt x="1" y="114"/>
                  </a:moveTo>
                  <a:cubicBezTo>
                    <a:pt x="3061" y="227"/>
                    <a:pt x="4095" y="454"/>
                    <a:pt x="8783" y="454"/>
                  </a:cubicBezTo>
                  <a:cubicBezTo>
                    <a:pt x="14378" y="454"/>
                    <a:pt x="14789" y="57"/>
                    <a:pt x="19605"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31"/>
            <p:cNvSpPr/>
            <p:nvPr/>
          </p:nvSpPr>
          <p:spPr>
            <a:xfrm>
              <a:off x="421940" y="4657092"/>
              <a:ext cx="1065304" cy="20141"/>
            </a:xfrm>
            <a:custGeom>
              <a:avLst/>
              <a:gdLst/>
              <a:ahLst/>
              <a:cxnLst/>
              <a:rect l="l" t="t" r="r" b="b"/>
              <a:pathLst>
                <a:path w="17296" h="327" fill="none" extrusionOk="0">
                  <a:moveTo>
                    <a:pt x="0" y="1"/>
                  </a:moveTo>
                  <a:cubicBezTo>
                    <a:pt x="2366" y="128"/>
                    <a:pt x="3669" y="327"/>
                    <a:pt x="7805" y="327"/>
                  </a:cubicBezTo>
                  <a:lnTo>
                    <a:pt x="17296" y="327"/>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31"/>
            <p:cNvSpPr/>
            <p:nvPr/>
          </p:nvSpPr>
          <p:spPr>
            <a:xfrm>
              <a:off x="488212" y="4714680"/>
              <a:ext cx="948463" cy="15768"/>
            </a:xfrm>
            <a:custGeom>
              <a:avLst/>
              <a:gdLst/>
              <a:ahLst/>
              <a:cxnLst/>
              <a:rect l="l" t="t" r="r" b="b"/>
              <a:pathLst>
                <a:path w="15399" h="256" fill="none" extrusionOk="0">
                  <a:moveTo>
                    <a:pt x="1" y="241"/>
                  </a:moveTo>
                  <a:cubicBezTo>
                    <a:pt x="1771" y="128"/>
                    <a:pt x="3259" y="1"/>
                    <a:pt x="6729" y="1"/>
                  </a:cubicBezTo>
                  <a:cubicBezTo>
                    <a:pt x="11361" y="1"/>
                    <a:pt x="12438" y="171"/>
                    <a:pt x="15398" y="256"/>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31"/>
            <p:cNvSpPr/>
            <p:nvPr/>
          </p:nvSpPr>
          <p:spPr>
            <a:xfrm>
              <a:off x="615582" y="4810638"/>
              <a:ext cx="718107" cy="14043"/>
            </a:xfrm>
            <a:custGeom>
              <a:avLst/>
              <a:gdLst/>
              <a:ahLst/>
              <a:cxnLst/>
              <a:rect l="l" t="t" r="r" b="b"/>
              <a:pathLst>
                <a:path w="11659" h="228" fill="none" extrusionOk="0">
                  <a:moveTo>
                    <a:pt x="1" y="227"/>
                  </a:moveTo>
                  <a:cubicBezTo>
                    <a:pt x="1148" y="213"/>
                    <a:pt x="2536" y="185"/>
                    <a:pt x="4661" y="185"/>
                  </a:cubicBezTo>
                  <a:cubicBezTo>
                    <a:pt x="8316" y="185"/>
                    <a:pt x="9761" y="86"/>
                    <a:pt x="11659" y="1"/>
                  </a:cubicBezTo>
                  <a:lnTo>
                    <a:pt x="11659" y="1"/>
                  </a:ln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31"/>
            <p:cNvSpPr/>
            <p:nvPr/>
          </p:nvSpPr>
          <p:spPr>
            <a:xfrm>
              <a:off x="786619" y="4886579"/>
              <a:ext cx="384768" cy="9608"/>
            </a:xfrm>
            <a:custGeom>
              <a:avLst/>
              <a:gdLst/>
              <a:ahLst/>
              <a:cxnLst/>
              <a:rect l="l" t="t" r="r" b="b"/>
              <a:pathLst>
                <a:path w="6247" h="156" fill="none" extrusionOk="0">
                  <a:moveTo>
                    <a:pt x="0" y="156"/>
                  </a:moveTo>
                  <a:lnTo>
                    <a:pt x="1884" y="156"/>
                  </a:lnTo>
                  <a:cubicBezTo>
                    <a:pt x="3839" y="156"/>
                    <a:pt x="5156" y="85"/>
                    <a:pt x="6247" y="0"/>
                  </a:cubicBezTo>
                </a:path>
              </a:pathLst>
            </a:custGeom>
            <a:noFill/>
            <a:ln w="19050"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0" name="Google Shape;2510;p31"/>
          <p:cNvGrpSpPr/>
          <p:nvPr/>
        </p:nvGrpSpPr>
        <p:grpSpPr>
          <a:xfrm flipH="1">
            <a:off x="-511571" y="-573943"/>
            <a:ext cx="848050" cy="526114"/>
            <a:chOff x="8314923" y="-573943"/>
            <a:chExt cx="848050" cy="526114"/>
          </a:xfrm>
        </p:grpSpPr>
        <p:sp>
          <p:nvSpPr>
            <p:cNvPr id="2511" name="Google Shape;2511;p31"/>
            <p:cNvSpPr/>
            <p:nvPr/>
          </p:nvSpPr>
          <p:spPr>
            <a:xfrm>
              <a:off x="8888086" y="-573943"/>
              <a:ext cx="274887" cy="275750"/>
            </a:xfrm>
            <a:custGeom>
              <a:avLst/>
              <a:gdLst/>
              <a:ahLst/>
              <a:cxnLst/>
              <a:rect l="l" t="t" r="r" b="b"/>
              <a:pathLst>
                <a:path w="4463" h="4477" extrusionOk="0">
                  <a:moveTo>
                    <a:pt x="2225" y="0"/>
                  </a:moveTo>
                  <a:lnTo>
                    <a:pt x="1800" y="1799"/>
                  </a:lnTo>
                  <a:lnTo>
                    <a:pt x="1" y="2239"/>
                  </a:lnTo>
                  <a:lnTo>
                    <a:pt x="1800" y="2678"/>
                  </a:lnTo>
                  <a:lnTo>
                    <a:pt x="2225" y="4477"/>
                  </a:lnTo>
                  <a:lnTo>
                    <a:pt x="2664" y="2678"/>
                  </a:lnTo>
                  <a:lnTo>
                    <a:pt x="4463" y="2239"/>
                  </a:lnTo>
                  <a:lnTo>
                    <a:pt x="2664" y="1799"/>
                  </a:lnTo>
                  <a:lnTo>
                    <a:pt x="22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31"/>
            <p:cNvSpPr/>
            <p:nvPr/>
          </p:nvSpPr>
          <p:spPr>
            <a:xfrm>
              <a:off x="8314923" y="-268576"/>
              <a:ext cx="220809" cy="220748"/>
            </a:xfrm>
            <a:custGeom>
              <a:avLst/>
              <a:gdLst/>
              <a:ahLst/>
              <a:cxnLst/>
              <a:rect l="l" t="t" r="r" b="b"/>
              <a:pathLst>
                <a:path w="3585" h="3584" extrusionOk="0">
                  <a:moveTo>
                    <a:pt x="1785" y="0"/>
                  </a:moveTo>
                  <a:lnTo>
                    <a:pt x="1445" y="1445"/>
                  </a:lnTo>
                  <a:lnTo>
                    <a:pt x="0" y="1799"/>
                  </a:lnTo>
                  <a:lnTo>
                    <a:pt x="1445" y="2139"/>
                  </a:lnTo>
                  <a:lnTo>
                    <a:pt x="1785" y="3584"/>
                  </a:lnTo>
                  <a:lnTo>
                    <a:pt x="2139" y="2139"/>
                  </a:lnTo>
                  <a:lnTo>
                    <a:pt x="3584" y="1799"/>
                  </a:lnTo>
                  <a:lnTo>
                    <a:pt x="2139" y="1445"/>
                  </a:lnTo>
                  <a:lnTo>
                    <a:pt x="17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3" name="Google Shape;2513;p31"/>
          <p:cNvSpPr/>
          <p:nvPr/>
        </p:nvSpPr>
        <p:spPr>
          <a:xfrm flipH="1">
            <a:off x="5983009" y="5018133"/>
            <a:ext cx="895185" cy="867530"/>
          </a:xfrm>
          <a:custGeom>
            <a:avLst/>
            <a:gdLst/>
            <a:ahLst/>
            <a:cxnLst/>
            <a:rect l="l" t="t" r="r" b="b"/>
            <a:pathLst>
              <a:path w="14534" h="14085" extrusionOk="0">
                <a:moveTo>
                  <a:pt x="8147" y="3366"/>
                </a:moveTo>
                <a:cubicBezTo>
                  <a:pt x="8640" y="3366"/>
                  <a:pt x="9123" y="3523"/>
                  <a:pt x="9534" y="3822"/>
                </a:cubicBezTo>
                <a:cubicBezTo>
                  <a:pt x="9973" y="4162"/>
                  <a:pt x="10015" y="4884"/>
                  <a:pt x="10256" y="5394"/>
                </a:cubicBezTo>
                <a:cubicBezTo>
                  <a:pt x="10908" y="6697"/>
                  <a:pt x="10667" y="8354"/>
                  <a:pt x="9873" y="9530"/>
                </a:cubicBezTo>
                <a:lnTo>
                  <a:pt x="9873" y="9544"/>
                </a:lnTo>
                <a:cubicBezTo>
                  <a:pt x="9590" y="9998"/>
                  <a:pt x="9194" y="10366"/>
                  <a:pt x="8726" y="10635"/>
                </a:cubicBezTo>
                <a:cubicBezTo>
                  <a:pt x="8355" y="10801"/>
                  <a:pt x="7951" y="10886"/>
                  <a:pt x="7546" y="10886"/>
                </a:cubicBezTo>
                <a:cubicBezTo>
                  <a:pt x="7362" y="10886"/>
                  <a:pt x="7179" y="10869"/>
                  <a:pt x="6998" y="10833"/>
                </a:cubicBezTo>
                <a:cubicBezTo>
                  <a:pt x="5879" y="10649"/>
                  <a:pt x="4873" y="10026"/>
                  <a:pt x="4222" y="9091"/>
                </a:cubicBezTo>
                <a:cubicBezTo>
                  <a:pt x="3953" y="8694"/>
                  <a:pt x="3754" y="8213"/>
                  <a:pt x="3825" y="7731"/>
                </a:cubicBezTo>
                <a:cubicBezTo>
                  <a:pt x="3882" y="7419"/>
                  <a:pt x="4009" y="7136"/>
                  <a:pt x="4179" y="6867"/>
                </a:cubicBezTo>
                <a:cubicBezTo>
                  <a:pt x="4618" y="6145"/>
                  <a:pt x="5114" y="5465"/>
                  <a:pt x="5666" y="4827"/>
                </a:cubicBezTo>
                <a:cubicBezTo>
                  <a:pt x="6162" y="4275"/>
                  <a:pt x="6701" y="3737"/>
                  <a:pt x="7380" y="3496"/>
                </a:cubicBezTo>
                <a:cubicBezTo>
                  <a:pt x="7632" y="3409"/>
                  <a:pt x="7891" y="3366"/>
                  <a:pt x="8147" y="3366"/>
                </a:cubicBezTo>
                <a:close/>
                <a:moveTo>
                  <a:pt x="8960" y="1"/>
                </a:moveTo>
                <a:cubicBezTo>
                  <a:pt x="8411" y="1"/>
                  <a:pt x="7869" y="82"/>
                  <a:pt x="7380" y="238"/>
                </a:cubicBezTo>
                <a:cubicBezTo>
                  <a:pt x="6006" y="691"/>
                  <a:pt x="4887" y="1697"/>
                  <a:pt x="3896" y="2745"/>
                </a:cubicBezTo>
                <a:cubicBezTo>
                  <a:pt x="2777" y="3935"/>
                  <a:pt x="1771" y="5210"/>
                  <a:pt x="879" y="6570"/>
                </a:cubicBezTo>
                <a:cubicBezTo>
                  <a:pt x="553" y="7065"/>
                  <a:pt x="227" y="7604"/>
                  <a:pt x="142" y="8199"/>
                </a:cubicBezTo>
                <a:cubicBezTo>
                  <a:pt x="0" y="9091"/>
                  <a:pt x="411" y="9983"/>
                  <a:pt x="950" y="10720"/>
                </a:cubicBezTo>
                <a:cubicBezTo>
                  <a:pt x="2267" y="12533"/>
                  <a:pt x="4392" y="13666"/>
                  <a:pt x="6601" y="13992"/>
                </a:cubicBezTo>
                <a:cubicBezTo>
                  <a:pt x="6984" y="14052"/>
                  <a:pt x="7373" y="14085"/>
                  <a:pt x="7761" y="14085"/>
                </a:cubicBezTo>
                <a:cubicBezTo>
                  <a:pt x="8563" y="14085"/>
                  <a:pt x="9360" y="13944"/>
                  <a:pt x="10086" y="13610"/>
                </a:cubicBezTo>
                <a:cubicBezTo>
                  <a:pt x="11035" y="13185"/>
                  <a:pt x="11814" y="12420"/>
                  <a:pt x="12423" y="11584"/>
                </a:cubicBezTo>
                <a:cubicBezTo>
                  <a:pt x="14024" y="9360"/>
                  <a:pt x="14534" y="6258"/>
                  <a:pt x="13216" y="3793"/>
                </a:cubicBezTo>
                <a:cubicBezTo>
                  <a:pt x="12706" y="2830"/>
                  <a:pt x="12621" y="1484"/>
                  <a:pt x="11743" y="833"/>
                </a:cubicBezTo>
                <a:cubicBezTo>
                  <a:pt x="10976" y="267"/>
                  <a:pt x="9957" y="1"/>
                  <a:pt x="8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31"/>
          <p:cNvSpPr/>
          <p:nvPr/>
        </p:nvSpPr>
        <p:spPr>
          <a:xfrm flipH="1">
            <a:off x="1878169" y="4856014"/>
            <a:ext cx="4890198" cy="1191753"/>
          </a:xfrm>
          <a:custGeom>
            <a:avLst/>
            <a:gdLst/>
            <a:ahLst/>
            <a:cxnLst/>
            <a:rect l="l" t="t" r="r" b="b"/>
            <a:pathLst>
              <a:path w="79396" h="19349" extrusionOk="0">
                <a:moveTo>
                  <a:pt x="56607" y="0"/>
                </a:moveTo>
                <a:cubicBezTo>
                  <a:pt x="52194" y="0"/>
                  <a:pt x="47816" y="1615"/>
                  <a:pt x="43813" y="4702"/>
                </a:cubicBezTo>
                <a:cubicBezTo>
                  <a:pt x="40529" y="7239"/>
                  <a:pt x="38299" y="10513"/>
                  <a:pt x="34282" y="10513"/>
                </a:cubicBezTo>
                <a:cubicBezTo>
                  <a:pt x="33880" y="10513"/>
                  <a:pt x="33460" y="10480"/>
                  <a:pt x="33019" y="10410"/>
                </a:cubicBezTo>
                <a:cubicBezTo>
                  <a:pt x="28571" y="9702"/>
                  <a:pt x="24421" y="7563"/>
                  <a:pt x="20016" y="6657"/>
                </a:cubicBezTo>
                <a:cubicBezTo>
                  <a:pt x="18962" y="6443"/>
                  <a:pt x="17927" y="6342"/>
                  <a:pt x="16917" y="6342"/>
                </a:cubicBezTo>
                <a:cubicBezTo>
                  <a:pt x="9021" y="6342"/>
                  <a:pt x="2613" y="12517"/>
                  <a:pt x="1" y="19349"/>
                </a:cubicBezTo>
                <a:lnTo>
                  <a:pt x="79395" y="19349"/>
                </a:lnTo>
                <a:cubicBezTo>
                  <a:pt x="76123" y="11133"/>
                  <a:pt x="70910" y="5750"/>
                  <a:pt x="67780" y="3625"/>
                </a:cubicBezTo>
                <a:cubicBezTo>
                  <a:pt x="64172" y="1179"/>
                  <a:pt x="60377" y="0"/>
                  <a:pt x="56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31"/>
          <p:cNvSpPr/>
          <p:nvPr/>
        </p:nvSpPr>
        <p:spPr>
          <a:xfrm flipH="1">
            <a:off x="-3392913" y="3885700"/>
            <a:ext cx="3413949" cy="2360101"/>
          </a:xfrm>
          <a:custGeom>
            <a:avLst/>
            <a:gdLst/>
            <a:ahLst/>
            <a:cxnLst/>
            <a:rect l="l" t="t" r="r" b="b"/>
            <a:pathLst>
              <a:path w="55428" h="38318" extrusionOk="0">
                <a:moveTo>
                  <a:pt x="1417" y="0"/>
                </a:moveTo>
                <a:cubicBezTo>
                  <a:pt x="1062" y="892"/>
                  <a:pt x="0" y="1771"/>
                  <a:pt x="184" y="2833"/>
                </a:cubicBezTo>
                <a:cubicBezTo>
                  <a:pt x="1417" y="4080"/>
                  <a:pt x="2663" y="5142"/>
                  <a:pt x="2833" y="6912"/>
                </a:cubicBezTo>
                <a:cubicBezTo>
                  <a:pt x="3017" y="10100"/>
                  <a:pt x="1601" y="12933"/>
                  <a:pt x="1062" y="16120"/>
                </a:cubicBezTo>
                <a:cubicBezTo>
                  <a:pt x="708" y="18244"/>
                  <a:pt x="1062" y="20369"/>
                  <a:pt x="2479" y="22140"/>
                </a:cubicBezTo>
                <a:cubicBezTo>
                  <a:pt x="4743" y="24404"/>
                  <a:pt x="7457" y="26810"/>
                  <a:pt x="10738" y="26810"/>
                </a:cubicBezTo>
                <a:cubicBezTo>
                  <a:pt x="11049" y="26810"/>
                  <a:pt x="11365" y="26789"/>
                  <a:pt x="11686" y="26743"/>
                </a:cubicBezTo>
                <a:cubicBezTo>
                  <a:pt x="11870" y="26743"/>
                  <a:pt x="12224" y="26913"/>
                  <a:pt x="12394" y="26913"/>
                </a:cubicBezTo>
                <a:cubicBezTo>
                  <a:pt x="12489" y="26915"/>
                  <a:pt x="12584" y="26916"/>
                  <a:pt x="12679" y="26916"/>
                </a:cubicBezTo>
                <a:cubicBezTo>
                  <a:pt x="14381" y="26916"/>
                  <a:pt x="16069" y="26675"/>
                  <a:pt x="17706" y="26205"/>
                </a:cubicBezTo>
                <a:lnTo>
                  <a:pt x="18599" y="26205"/>
                </a:lnTo>
                <a:cubicBezTo>
                  <a:pt x="20358" y="25771"/>
                  <a:pt x="22116" y="25454"/>
                  <a:pt x="23972" y="25454"/>
                </a:cubicBezTo>
                <a:cubicBezTo>
                  <a:pt x="24358" y="25454"/>
                  <a:pt x="24748" y="25468"/>
                  <a:pt x="25143" y="25497"/>
                </a:cubicBezTo>
                <a:cubicBezTo>
                  <a:pt x="26035" y="25681"/>
                  <a:pt x="26913" y="26035"/>
                  <a:pt x="27806" y="26389"/>
                </a:cubicBezTo>
                <a:cubicBezTo>
                  <a:pt x="28868" y="27098"/>
                  <a:pt x="29746" y="27976"/>
                  <a:pt x="30639" y="28868"/>
                </a:cubicBezTo>
                <a:cubicBezTo>
                  <a:pt x="32764" y="31701"/>
                  <a:pt x="34888" y="34180"/>
                  <a:pt x="37891" y="35767"/>
                </a:cubicBezTo>
                <a:cubicBezTo>
                  <a:pt x="40129" y="36815"/>
                  <a:pt x="42523" y="37537"/>
                  <a:pt x="44974" y="37891"/>
                </a:cubicBezTo>
                <a:cubicBezTo>
                  <a:pt x="47560" y="38150"/>
                  <a:pt x="50056" y="38318"/>
                  <a:pt x="52594" y="38318"/>
                </a:cubicBezTo>
                <a:cubicBezTo>
                  <a:pt x="53531" y="38318"/>
                  <a:pt x="54473" y="38295"/>
                  <a:pt x="55428" y="38245"/>
                </a:cubicBezTo>
                <a:cubicBezTo>
                  <a:pt x="55073" y="36121"/>
                  <a:pt x="55428" y="34180"/>
                  <a:pt x="55243" y="32055"/>
                </a:cubicBezTo>
                <a:lnTo>
                  <a:pt x="55243" y="32055"/>
                </a:lnTo>
                <a:cubicBezTo>
                  <a:pt x="53770" y="32232"/>
                  <a:pt x="52294" y="32321"/>
                  <a:pt x="50817" y="32321"/>
                </a:cubicBezTo>
                <a:cubicBezTo>
                  <a:pt x="49340" y="32321"/>
                  <a:pt x="47863" y="32232"/>
                  <a:pt x="46390" y="32055"/>
                </a:cubicBezTo>
                <a:cubicBezTo>
                  <a:pt x="44266" y="31871"/>
                  <a:pt x="41617" y="32055"/>
                  <a:pt x="39846" y="30455"/>
                </a:cubicBezTo>
                <a:cubicBezTo>
                  <a:pt x="39754" y="30370"/>
                  <a:pt x="39665" y="30370"/>
                  <a:pt x="39577" y="30370"/>
                </a:cubicBezTo>
                <a:cubicBezTo>
                  <a:pt x="39488" y="30370"/>
                  <a:pt x="39400" y="30370"/>
                  <a:pt x="39308" y="30285"/>
                </a:cubicBezTo>
                <a:cubicBezTo>
                  <a:pt x="36475" y="27976"/>
                  <a:pt x="34350" y="25497"/>
                  <a:pt x="31701" y="23202"/>
                </a:cubicBezTo>
                <a:cubicBezTo>
                  <a:pt x="31609" y="23110"/>
                  <a:pt x="31521" y="23110"/>
                  <a:pt x="31432" y="23110"/>
                </a:cubicBezTo>
                <a:cubicBezTo>
                  <a:pt x="31344" y="23110"/>
                  <a:pt x="31255" y="23110"/>
                  <a:pt x="31163" y="23018"/>
                </a:cubicBezTo>
                <a:cubicBezTo>
                  <a:pt x="29365" y="21337"/>
                  <a:pt x="27071" y="20723"/>
                  <a:pt x="24683" y="20723"/>
                </a:cubicBezTo>
                <a:cubicBezTo>
                  <a:pt x="23307" y="20723"/>
                  <a:pt x="21900" y="20927"/>
                  <a:pt x="20539" y="21247"/>
                </a:cubicBezTo>
                <a:cubicBezTo>
                  <a:pt x="17636" y="22019"/>
                  <a:pt x="14860" y="22918"/>
                  <a:pt x="11872" y="22918"/>
                </a:cubicBezTo>
                <a:cubicBezTo>
                  <a:pt x="11405" y="22918"/>
                  <a:pt x="10933" y="22896"/>
                  <a:pt x="10454" y="22848"/>
                </a:cubicBezTo>
                <a:cubicBezTo>
                  <a:pt x="8610" y="22674"/>
                  <a:pt x="6464" y="21719"/>
                  <a:pt x="5632" y="19828"/>
                </a:cubicBezTo>
                <a:lnTo>
                  <a:pt x="5632" y="19828"/>
                </a:lnTo>
                <a:cubicBezTo>
                  <a:pt x="5642" y="19830"/>
                  <a:pt x="5654" y="19831"/>
                  <a:pt x="5666" y="19831"/>
                </a:cubicBezTo>
                <a:cubicBezTo>
                  <a:pt x="5640" y="19798"/>
                  <a:pt x="5615" y="19764"/>
                  <a:pt x="5590" y="19730"/>
                </a:cubicBezTo>
                <a:lnTo>
                  <a:pt x="5590" y="19730"/>
                </a:lnTo>
                <a:cubicBezTo>
                  <a:pt x="5556" y="19648"/>
                  <a:pt x="5525" y="19563"/>
                  <a:pt x="5496" y="19477"/>
                </a:cubicBezTo>
                <a:lnTo>
                  <a:pt x="5496" y="19477"/>
                </a:lnTo>
                <a:cubicBezTo>
                  <a:pt x="5496" y="19519"/>
                  <a:pt x="5496" y="19561"/>
                  <a:pt x="5498" y="19601"/>
                </a:cubicBezTo>
                <a:lnTo>
                  <a:pt x="5498" y="19601"/>
                </a:lnTo>
                <a:cubicBezTo>
                  <a:pt x="4434" y="18042"/>
                  <a:pt x="4442" y="16027"/>
                  <a:pt x="4604" y="14165"/>
                </a:cubicBezTo>
                <a:cubicBezTo>
                  <a:pt x="4958" y="11870"/>
                  <a:pt x="5666" y="9745"/>
                  <a:pt x="6020" y="7437"/>
                </a:cubicBezTo>
                <a:cubicBezTo>
                  <a:pt x="6558" y="4080"/>
                  <a:pt x="4080" y="1601"/>
                  <a:pt x="14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16" name="Google Shape;2516;p31"/>
          <p:cNvGrpSpPr/>
          <p:nvPr/>
        </p:nvGrpSpPr>
        <p:grpSpPr>
          <a:xfrm flipH="1">
            <a:off x="-2117734" y="4434366"/>
            <a:ext cx="3002142" cy="3436677"/>
            <a:chOff x="5657395" y="3165241"/>
            <a:chExt cx="3002142" cy="3436677"/>
          </a:xfrm>
        </p:grpSpPr>
        <p:sp>
          <p:nvSpPr>
            <p:cNvPr id="2517" name="Google Shape;2517;p31"/>
            <p:cNvSpPr/>
            <p:nvPr/>
          </p:nvSpPr>
          <p:spPr>
            <a:xfrm>
              <a:off x="5657395" y="3165241"/>
              <a:ext cx="3002142" cy="3436677"/>
            </a:xfrm>
            <a:custGeom>
              <a:avLst/>
              <a:gdLst/>
              <a:ahLst/>
              <a:cxnLst/>
              <a:rect l="l" t="t" r="r" b="b"/>
              <a:pathLst>
                <a:path w="48742" h="55797" fill="none" extrusionOk="0">
                  <a:moveTo>
                    <a:pt x="41079" y="15695"/>
                  </a:moveTo>
                  <a:cubicBezTo>
                    <a:pt x="44124" y="19647"/>
                    <a:pt x="46957" y="24024"/>
                    <a:pt x="47878" y="29010"/>
                  </a:cubicBezTo>
                  <a:cubicBezTo>
                    <a:pt x="48742" y="33614"/>
                    <a:pt x="48133" y="39039"/>
                    <a:pt x="46206" y="43331"/>
                  </a:cubicBezTo>
                  <a:cubicBezTo>
                    <a:pt x="42113" y="52482"/>
                    <a:pt x="30639" y="55796"/>
                    <a:pt x="21814" y="51646"/>
                  </a:cubicBezTo>
                  <a:cubicBezTo>
                    <a:pt x="17338" y="49550"/>
                    <a:pt x="13882" y="46065"/>
                    <a:pt x="10624" y="42425"/>
                  </a:cubicBezTo>
                  <a:cubicBezTo>
                    <a:pt x="7168" y="38543"/>
                    <a:pt x="4377" y="33713"/>
                    <a:pt x="2026" y="29110"/>
                  </a:cubicBezTo>
                  <a:cubicBezTo>
                    <a:pt x="893" y="26914"/>
                    <a:pt x="0" y="24492"/>
                    <a:pt x="425" y="21985"/>
                  </a:cubicBezTo>
                  <a:cubicBezTo>
                    <a:pt x="822" y="19690"/>
                    <a:pt x="2139" y="17707"/>
                    <a:pt x="3570" y="15936"/>
                  </a:cubicBezTo>
                  <a:cubicBezTo>
                    <a:pt x="5071" y="14066"/>
                    <a:pt x="6417" y="12182"/>
                    <a:pt x="8003" y="10384"/>
                  </a:cubicBezTo>
                  <a:cubicBezTo>
                    <a:pt x="8811" y="9449"/>
                    <a:pt x="9732" y="8698"/>
                    <a:pt x="10624" y="7848"/>
                  </a:cubicBezTo>
                  <a:cubicBezTo>
                    <a:pt x="11502" y="6998"/>
                    <a:pt x="12324" y="6233"/>
                    <a:pt x="13443" y="5610"/>
                  </a:cubicBezTo>
                  <a:cubicBezTo>
                    <a:pt x="23613" y="1"/>
                    <a:pt x="34860" y="7777"/>
                    <a:pt x="41079" y="15695"/>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31"/>
            <p:cNvSpPr/>
            <p:nvPr/>
          </p:nvSpPr>
          <p:spPr>
            <a:xfrm>
              <a:off x="5797822" y="3388569"/>
              <a:ext cx="2689868" cy="2955947"/>
            </a:xfrm>
            <a:custGeom>
              <a:avLst/>
              <a:gdLst/>
              <a:ahLst/>
              <a:cxnLst/>
              <a:rect l="l" t="t" r="r" b="b"/>
              <a:pathLst>
                <a:path w="43672" h="47992" fill="none" extrusionOk="0">
                  <a:moveTo>
                    <a:pt x="43232" y="23401"/>
                  </a:moveTo>
                  <a:cubicBezTo>
                    <a:pt x="43232" y="28331"/>
                    <a:pt x="43671" y="33487"/>
                    <a:pt x="41320" y="38034"/>
                  </a:cubicBezTo>
                  <a:cubicBezTo>
                    <a:pt x="39578" y="41433"/>
                    <a:pt x="36433" y="43941"/>
                    <a:pt x="32849" y="45173"/>
                  </a:cubicBezTo>
                  <a:cubicBezTo>
                    <a:pt x="24747" y="47992"/>
                    <a:pt x="16956" y="44210"/>
                    <a:pt x="11460" y="38218"/>
                  </a:cubicBezTo>
                  <a:cubicBezTo>
                    <a:pt x="8585" y="35073"/>
                    <a:pt x="6403" y="31390"/>
                    <a:pt x="3825" y="28090"/>
                  </a:cubicBezTo>
                  <a:cubicBezTo>
                    <a:pt x="2409" y="26277"/>
                    <a:pt x="1049" y="23897"/>
                    <a:pt x="553" y="21631"/>
                  </a:cubicBezTo>
                  <a:cubicBezTo>
                    <a:pt x="1" y="19039"/>
                    <a:pt x="553" y="16829"/>
                    <a:pt x="1828" y="14577"/>
                  </a:cubicBezTo>
                  <a:cubicBezTo>
                    <a:pt x="6063" y="7083"/>
                    <a:pt x="13882" y="1"/>
                    <a:pt x="23118" y="2168"/>
                  </a:cubicBezTo>
                  <a:cubicBezTo>
                    <a:pt x="28217" y="3372"/>
                    <a:pt x="31999" y="7041"/>
                    <a:pt x="35512" y="10695"/>
                  </a:cubicBezTo>
                  <a:cubicBezTo>
                    <a:pt x="36433" y="11630"/>
                    <a:pt x="37283" y="12608"/>
                    <a:pt x="38090" y="13628"/>
                  </a:cubicBezTo>
                  <a:cubicBezTo>
                    <a:pt x="38799" y="14548"/>
                    <a:pt x="39833" y="15483"/>
                    <a:pt x="40371" y="16489"/>
                  </a:cubicBezTo>
                  <a:cubicBezTo>
                    <a:pt x="41575" y="18727"/>
                    <a:pt x="43020" y="20767"/>
                    <a:pt x="43232" y="23401"/>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31"/>
            <p:cNvSpPr/>
            <p:nvPr/>
          </p:nvSpPr>
          <p:spPr>
            <a:xfrm>
              <a:off x="5927840" y="3579624"/>
              <a:ext cx="2380119" cy="2472631"/>
            </a:xfrm>
            <a:custGeom>
              <a:avLst/>
              <a:gdLst/>
              <a:ahLst/>
              <a:cxnLst/>
              <a:rect l="l" t="t" r="r" b="b"/>
              <a:pathLst>
                <a:path w="38643" h="40145" fill="none" extrusionOk="0">
                  <a:moveTo>
                    <a:pt x="38642" y="20653"/>
                  </a:moveTo>
                  <a:cubicBezTo>
                    <a:pt x="38642" y="24719"/>
                    <a:pt x="38586" y="29124"/>
                    <a:pt x="36702" y="32807"/>
                  </a:cubicBezTo>
                  <a:cubicBezTo>
                    <a:pt x="35030" y="36107"/>
                    <a:pt x="31291" y="38402"/>
                    <a:pt x="27750" y="39181"/>
                  </a:cubicBezTo>
                  <a:cubicBezTo>
                    <a:pt x="23429" y="40144"/>
                    <a:pt x="19137" y="39153"/>
                    <a:pt x="15469" y="36759"/>
                  </a:cubicBezTo>
                  <a:cubicBezTo>
                    <a:pt x="12423" y="34762"/>
                    <a:pt x="9533" y="32396"/>
                    <a:pt x="7239" y="29648"/>
                  </a:cubicBezTo>
                  <a:cubicBezTo>
                    <a:pt x="4788" y="26688"/>
                    <a:pt x="2323" y="23543"/>
                    <a:pt x="1190" y="19804"/>
                  </a:cubicBezTo>
                  <a:cubicBezTo>
                    <a:pt x="0" y="15908"/>
                    <a:pt x="609" y="12424"/>
                    <a:pt x="3103" y="9222"/>
                  </a:cubicBezTo>
                  <a:cubicBezTo>
                    <a:pt x="5284" y="6432"/>
                    <a:pt x="8174" y="2791"/>
                    <a:pt x="11573" y="1474"/>
                  </a:cubicBezTo>
                  <a:cubicBezTo>
                    <a:pt x="15369" y="1"/>
                    <a:pt x="19151" y="58"/>
                    <a:pt x="22933" y="1602"/>
                  </a:cubicBezTo>
                  <a:cubicBezTo>
                    <a:pt x="26645" y="3131"/>
                    <a:pt x="29704" y="5894"/>
                    <a:pt x="32141" y="9052"/>
                  </a:cubicBezTo>
                  <a:cubicBezTo>
                    <a:pt x="32792" y="9874"/>
                    <a:pt x="33529" y="10540"/>
                    <a:pt x="34166" y="11404"/>
                  </a:cubicBezTo>
                  <a:cubicBezTo>
                    <a:pt x="34832" y="12310"/>
                    <a:pt x="35484" y="13231"/>
                    <a:pt x="36079" y="14180"/>
                  </a:cubicBezTo>
                  <a:cubicBezTo>
                    <a:pt x="37325" y="16163"/>
                    <a:pt x="38331" y="18316"/>
                    <a:pt x="38642" y="2065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31"/>
            <p:cNvSpPr/>
            <p:nvPr/>
          </p:nvSpPr>
          <p:spPr>
            <a:xfrm>
              <a:off x="5954878" y="3604937"/>
              <a:ext cx="2209138" cy="2332138"/>
            </a:xfrm>
            <a:custGeom>
              <a:avLst/>
              <a:gdLst/>
              <a:ahLst/>
              <a:cxnLst/>
              <a:rect l="l" t="t" r="r" b="b"/>
              <a:pathLst>
                <a:path w="35867" h="37864" fill="none" extrusionOk="0">
                  <a:moveTo>
                    <a:pt x="35725" y="20412"/>
                  </a:moveTo>
                  <a:cubicBezTo>
                    <a:pt x="35569" y="25809"/>
                    <a:pt x="33402" y="32283"/>
                    <a:pt x="28260" y="34875"/>
                  </a:cubicBezTo>
                  <a:cubicBezTo>
                    <a:pt x="22339" y="37864"/>
                    <a:pt x="15157" y="33671"/>
                    <a:pt x="10908" y="29591"/>
                  </a:cubicBezTo>
                  <a:cubicBezTo>
                    <a:pt x="6148" y="25002"/>
                    <a:pt x="1" y="17480"/>
                    <a:pt x="3528" y="10610"/>
                  </a:cubicBezTo>
                  <a:cubicBezTo>
                    <a:pt x="6786" y="4264"/>
                    <a:pt x="14066" y="1"/>
                    <a:pt x="21135" y="2579"/>
                  </a:cubicBezTo>
                  <a:cubicBezTo>
                    <a:pt x="24917" y="3953"/>
                    <a:pt x="28019" y="6857"/>
                    <a:pt x="30668" y="9803"/>
                  </a:cubicBezTo>
                  <a:cubicBezTo>
                    <a:pt x="33317" y="12749"/>
                    <a:pt x="35866" y="16276"/>
                    <a:pt x="35725" y="20412"/>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31"/>
            <p:cNvSpPr/>
            <p:nvPr/>
          </p:nvSpPr>
          <p:spPr>
            <a:xfrm>
              <a:off x="6158128" y="3751523"/>
              <a:ext cx="1868901" cy="1899390"/>
            </a:xfrm>
            <a:custGeom>
              <a:avLst/>
              <a:gdLst/>
              <a:ahLst/>
              <a:cxnLst/>
              <a:rect l="l" t="t" r="r" b="b"/>
              <a:pathLst>
                <a:path w="30343" h="30838" fill="none" extrusionOk="0">
                  <a:moveTo>
                    <a:pt x="30116" y="18387"/>
                  </a:moveTo>
                  <a:cubicBezTo>
                    <a:pt x="29209" y="23571"/>
                    <a:pt x="26787" y="30087"/>
                    <a:pt x="20597" y="30469"/>
                  </a:cubicBezTo>
                  <a:cubicBezTo>
                    <a:pt x="14633" y="30838"/>
                    <a:pt x="8939" y="25866"/>
                    <a:pt x="5610" y="21418"/>
                  </a:cubicBezTo>
                  <a:cubicBezTo>
                    <a:pt x="1942" y="16531"/>
                    <a:pt x="1" y="10341"/>
                    <a:pt x="4491" y="5298"/>
                  </a:cubicBezTo>
                  <a:cubicBezTo>
                    <a:pt x="8132" y="1219"/>
                    <a:pt x="13783" y="0"/>
                    <a:pt x="18614" y="2564"/>
                  </a:cubicBezTo>
                  <a:cubicBezTo>
                    <a:pt x="21503" y="4094"/>
                    <a:pt x="23926" y="6361"/>
                    <a:pt x="25994" y="8882"/>
                  </a:cubicBezTo>
                  <a:cubicBezTo>
                    <a:pt x="27127" y="10256"/>
                    <a:pt x="28175" y="11715"/>
                    <a:pt x="28883" y="13358"/>
                  </a:cubicBezTo>
                  <a:cubicBezTo>
                    <a:pt x="29521" y="14789"/>
                    <a:pt x="30342" y="16814"/>
                    <a:pt x="30116" y="1838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31"/>
            <p:cNvSpPr/>
            <p:nvPr/>
          </p:nvSpPr>
          <p:spPr>
            <a:xfrm>
              <a:off x="6303851" y="3878893"/>
              <a:ext cx="1564388" cy="1587054"/>
            </a:xfrm>
            <a:custGeom>
              <a:avLst/>
              <a:gdLst/>
              <a:ahLst/>
              <a:cxnLst/>
              <a:rect l="l" t="t" r="r" b="b"/>
              <a:pathLst>
                <a:path w="25399" h="25767" fill="none" extrusionOk="0">
                  <a:moveTo>
                    <a:pt x="25271" y="16503"/>
                  </a:moveTo>
                  <a:cubicBezTo>
                    <a:pt x="24931" y="18882"/>
                    <a:pt x="24378" y="21914"/>
                    <a:pt x="22523" y="23642"/>
                  </a:cubicBezTo>
                  <a:cubicBezTo>
                    <a:pt x="20880" y="25172"/>
                    <a:pt x="18316" y="25767"/>
                    <a:pt x="16134" y="25526"/>
                  </a:cubicBezTo>
                  <a:cubicBezTo>
                    <a:pt x="11687" y="25044"/>
                    <a:pt x="7239" y="21489"/>
                    <a:pt x="4675" y="17976"/>
                  </a:cubicBezTo>
                  <a:cubicBezTo>
                    <a:pt x="1714" y="13925"/>
                    <a:pt x="0" y="8811"/>
                    <a:pt x="3301" y="4406"/>
                  </a:cubicBezTo>
                  <a:cubicBezTo>
                    <a:pt x="6616" y="1"/>
                    <a:pt x="12437" y="86"/>
                    <a:pt x="16772" y="2848"/>
                  </a:cubicBezTo>
                  <a:cubicBezTo>
                    <a:pt x="19194" y="4392"/>
                    <a:pt x="20851" y="6686"/>
                    <a:pt x="22480" y="9009"/>
                  </a:cubicBezTo>
                  <a:cubicBezTo>
                    <a:pt x="24024" y="11219"/>
                    <a:pt x="25398" y="13712"/>
                    <a:pt x="25271" y="16503"/>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31"/>
            <p:cNvSpPr/>
            <p:nvPr/>
          </p:nvSpPr>
          <p:spPr>
            <a:xfrm>
              <a:off x="6488808" y="3979224"/>
              <a:ext cx="1270345" cy="1300033"/>
            </a:xfrm>
            <a:custGeom>
              <a:avLst/>
              <a:gdLst/>
              <a:ahLst/>
              <a:cxnLst/>
              <a:rect l="l" t="t" r="r" b="b"/>
              <a:pathLst>
                <a:path w="20625" h="21107" fill="none" extrusionOk="0">
                  <a:moveTo>
                    <a:pt x="19973" y="15044"/>
                  </a:moveTo>
                  <a:cubicBezTo>
                    <a:pt x="19704" y="16956"/>
                    <a:pt x="18287" y="18897"/>
                    <a:pt x="16602" y="19931"/>
                  </a:cubicBezTo>
                  <a:cubicBezTo>
                    <a:pt x="14661" y="21106"/>
                    <a:pt x="12296" y="20922"/>
                    <a:pt x="10256" y="20101"/>
                  </a:cubicBezTo>
                  <a:cubicBezTo>
                    <a:pt x="6630" y="18642"/>
                    <a:pt x="3783" y="15752"/>
                    <a:pt x="2026" y="12282"/>
                  </a:cubicBezTo>
                  <a:cubicBezTo>
                    <a:pt x="610" y="9519"/>
                    <a:pt x="0" y="5992"/>
                    <a:pt x="1998" y="3315"/>
                  </a:cubicBezTo>
                  <a:cubicBezTo>
                    <a:pt x="4462" y="1"/>
                    <a:pt x="9463" y="1389"/>
                    <a:pt x="12409" y="3216"/>
                  </a:cubicBezTo>
                  <a:cubicBezTo>
                    <a:pt x="16460" y="5737"/>
                    <a:pt x="20625" y="10114"/>
                    <a:pt x="19973" y="15044"/>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31"/>
            <p:cNvSpPr/>
            <p:nvPr/>
          </p:nvSpPr>
          <p:spPr>
            <a:xfrm>
              <a:off x="6627510" y="4104870"/>
              <a:ext cx="968480" cy="1052246"/>
            </a:xfrm>
            <a:custGeom>
              <a:avLst/>
              <a:gdLst/>
              <a:ahLst/>
              <a:cxnLst/>
              <a:rect l="l" t="t" r="r" b="b"/>
              <a:pathLst>
                <a:path w="15724" h="17084" fill="none" extrusionOk="0">
                  <a:moveTo>
                    <a:pt x="15058" y="13188"/>
                  </a:moveTo>
                  <a:cubicBezTo>
                    <a:pt x="14477" y="14392"/>
                    <a:pt x="13897" y="16219"/>
                    <a:pt x="12608" y="16630"/>
                  </a:cubicBezTo>
                  <a:cubicBezTo>
                    <a:pt x="11191" y="17083"/>
                    <a:pt x="9605" y="16474"/>
                    <a:pt x="8358" y="15794"/>
                  </a:cubicBezTo>
                  <a:cubicBezTo>
                    <a:pt x="5468" y="14222"/>
                    <a:pt x="3273" y="11431"/>
                    <a:pt x="1870" y="8499"/>
                  </a:cubicBezTo>
                  <a:cubicBezTo>
                    <a:pt x="652" y="5964"/>
                    <a:pt x="1" y="1388"/>
                    <a:pt x="3726" y="609"/>
                  </a:cubicBezTo>
                  <a:cubicBezTo>
                    <a:pt x="6701" y="0"/>
                    <a:pt x="10030" y="2607"/>
                    <a:pt x="11942" y="4618"/>
                  </a:cubicBezTo>
                  <a:cubicBezTo>
                    <a:pt x="13160" y="5907"/>
                    <a:pt x="14166" y="7380"/>
                    <a:pt x="14916" y="8981"/>
                  </a:cubicBezTo>
                  <a:cubicBezTo>
                    <a:pt x="15426" y="10086"/>
                    <a:pt x="15724" y="11800"/>
                    <a:pt x="15058" y="13188"/>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31"/>
            <p:cNvSpPr/>
            <p:nvPr/>
          </p:nvSpPr>
          <p:spPr>
            <a:xfrm>
              <a:off x="6818565" y="4273259"/>
              <a:ext cx="618635" cy="791340"/>
            </a:xfrm>
            <a:custGeom>
              <a:avLst/>
              <a:gdLst/>
              <a:ahLst/>
              <a:cxnLst/>
              <a:rect l="l" t="t" r="r" b="b"/>
              <a:pathLst>
                <a:path w="10044" h="12848" fill="none" extrusionOk="0">
                  <a:moveTo>
                    <a:pt x="6120" y="3017"/>
                  </a:moveTo>
                  <a:cubicBezTo>
                    <a:pt x="6758" y="4051"/>
                    <a:pt x="7990" y="5156"/>
                    <a:pt x="8613" y="6162"/>
                  </a:cubicBezTo>
                  <a:cubicBezTo>
                    <a:pt x="9265" y="7196"/>
                    <a:pt x="10044" y="8612"/>
                    <a:pt x="9520" y="9859"/>
                  </a:cubicBezTo>
                  <a:cubicBezTo>
                    <a:pt x="8287" y="12848"/>
                    <a:pt x="4264" y="9675"/>
                    <a:pt x="3075" y="8301"/>
                  </a:cubicBezTo>
                  <a:cubicBezTo>
                    <a:pt x="2296" y="7394"/>
                    <a:pt x="1658" y="6247"/>
                    <a:pt x="1063" y="5269"/>
                  </a:cubicBezTo>
                  <a:cubicBezTo>
                    <a:pt x="567" y="4420"/>
                    <a:pt x="1" y="3159"/>
                    <a:pt x="57" y="2153"/>
                  </a:cubicBezTo>
                  <a:cubicBezTo>
                    <a:pt x="128" y="723"/>
                    <a:pt x="1502" y="0"/>
                    <a:pt x="2806" y="397"/>
                  </a:cubicBezTo>
                  <a:cubicBezTo>
                    <a:pt x="3514" y="623"/>
                    <a:pt x="4151" y="1105"/>
                    <a:pt x="4704" y="1587"/>
                  </a:cubicBezTo>
                  <a:cubicBezTo>
                    <a:pt x="5015" y="1870"/>
                    <a:pt x="5865" y="2606"/>
                    <a:pt x="6120" y="3017"/>
                  </a:cubicBezTo>
                  <a:close/>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526"/>
        <p:cNvGrpSpPr/>
        <p:nvPr/>
      </p:nvGrpSpPr>
      <p:grpSpPr>
        <a:xfrm>
          <a:off x="0" y="0"/>
          <a:ext cx="0" cy="0"/>
          <a:chOff x="0" y="0"/>
          <a:chExt cx="0" cy="0"/>
        </a:xfrm>
      </p:grpSpPr>
      <p:sp>
        <p:nvSpPr>
          <p:cNvPr id="2527" name="Google Shape;2527;p32"/>
          <p:cNvSpPr/>
          <p:nvPr/>
        </p:nvSpPr>
        <p:spPr>
          <a:xfrm>
            <a:off x="5915732" y="-700965"/>
            <a:ext cx="3436964" cy="1448578"/>
          </a:xfrm>
          <a:custGeom>
            <a:avLst/>
            <a:gdLst/>
            <a:ahLst/>
            <a:cxnLst/>
            <a:rect l="l" t="t" r="r" b="b"/>
            <a:pathLst>
              <a:path w="63893" h="26929" extrusionOk="0">
                <a:moveTo>
                  <a:pt x="5448" y="0"/>
                </a:moveTo>
                <a:cubicBezTo>
                  <a:pt x="0" y="12433"/>
                  <a:pt x="9985" y="26929"/>
                  <a:pt x="21300" y="26929"/>
                </a:cubicBezTo>
                <a:cubicBezTo>
                  <a:pt x="24990" y="26929"/>
                  <a:pt x="28821" y="25387"/>
                  <a:pt x="32305" y="21729"/>
                </a:cubicBezTo>
                <a:cubicBezTo>
                  <a:pt x="34968" y="18939"/>
                  <a:pt x="35577" y="17990"/>
                  <a:pt x="39897" y="17536"/>
                </a:cubicBezTo>
                <a:cubicBezTo>
                  <a:pt x="40297" y="17494"/>
                  <a:pt x="40711" y="17475"/>
                  <a:pt x="41138" y="17475"/>
                </a:cubicBezTo>
                <a:cubicBezTo>
                  <a:pt x="45581" y="17475"/>
                  <a:pt x="51353" y="19562"/>
                  <a:pt x="55592" y="19562"/>
                </a:cubicBezTo>
                <a:cubicBezTo>
                  <a:pt x="59388" y="19562"/>
                  <a:pt x="62079" y="18500"/>
                  <a:pt x="63892" y="16871"/>
                </a:cubicBezTo>
                <a:lnTo>
                  <a:pt x="638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8" name="Google Shape;2528;p32"/>
          <p:cNvGrpSpPr/>
          <p:nvPr/>
        </p:nvGrpSpPr>
        <p:grpSpPr>
          <a:xfrm>
            <a:off x="6574453" y="-700965"/>
            <a:ext cx="1825771" cy="968480"/>
            <a:chOff x="4529715" y="170635"/>
            <a:chExt cx="1825771" cy="968480"/>
          </a:xfrm>
        </p:grpSpPr>
        <p:sp>
          <p:nvSpPr>
            <p:cNvPr id="2529" name="Google Shape;2529;p32"/>
            <p:cNvSpPr/>
            <p:nvPr/>
          </p:nvSpPr>
          <p:spPr>
            <a:xfrm>
              <a:off x="4529715" y="170635"/>
              <a:ext cx="1825771" cy="968480"/>
            </a:xfrm>
            <a:custGeom>
              <a:avLst/>
              <a:gdLst/>
              <a:ahLst/>
              <a:cxnLst/>
              <a:rect l="l" t="t" r="r" b="b"/>
              <a:pathLst>
                <a:path w="33941" h="18004" fill="none" extrusionOk="0">
                  <a:moveTo>
                    <a:pt x="922" y="0"/>
                  </a:moveTo>
                  <a:cubicBezTo>
                    <a:pt x="610" y="1431"/>
                    <a:pt x="355" y="2890"/>
                    <a:pt x="199" y="4349"/>
                  </a:cubicBezTo>
                  <a:cubicBezTo>
                    <a:pt x="1" y="7352"/>
                    <a:pt x="511" y="10157"/>
                    <a:pt x="2451" y="12565"/>
                  </a:cubicBezTo>
                  <a:cubicBezTo>
                    <a:pt x="6446" y="17480"/>
                    <a:pt x="11361" y="18004"/>
                    <a:pt x="16177" y="14788"/>
                  </a:cubicBezTo>
                  <a:cubicBezTo>
                    <a:pt x="19719" y="12409"/>
                    <a:pt x="21673" y="8457"/>
                    <a:pt x="25059" y="5156"/>
                  </a:cubicBezTo>
                  <a:cubicBezTo>
                    <a:pt x="27099" y="3159"/>
                    <a:pt x="29818" y="1218"/>
                    <a:pt x="33940"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2"/>
            <p:cNvSpPr/>
            <p:nvPr/>
          </p:nvSpPr>
          <p:spPr>
            <a:xfrm>
              <a:off x="4729387" y="170635"/>
              <a:ext cx="1224532" cy="776495"/>
            </a:xfrm>
            <a:custGeom>
              <a:avLst/>
              <a:gdLst/>
              <a:ahLst/>
              <a:cxnLst/>
              <a:rect l="l" t="t" r="r" b="b"/>
              <a:pathLst>
                <a:path w="22764" h="14435" fill="none" extrusionOk="0">
                  <a:moveTo>
                    <a:pt x="1006" y="0"/>
                  </a:moveTo>
                  <a:cubicBezTo>
                    <a:pt x="0" y="2635"/>
                    <a:pt x="411" y="8131"/>
                    <a:pt x="963" y="9604"/>
                  </a:cubicBezTo>
                  <a:cubicBezTo>
                    <a:pt x="2465" y="13584"/>
                    <a:pt x="6190" y="14434"/>
                    <a:pt x="9816" y="12749"/>
                  </a:cubicBezTo>
                  <a:cubicBezTo>
                    <a:pt x="13514" y="11021"/>
                    <a:pt x="14250" y="7224"/>
                    <a:pt x="16800" y="4391"/>
                  </a:cubicBezTo>
                  <a:cubicBezTo>
                    <a:pt x="18287" y="2748"/>
                    <a:pt x="20497" y="864"/>
                    <a:pt x="22763"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32"/>
            <p:cNvSpPr/>
            <p:nvPr/>
          </p:nvSpPr>
          <p:spPr>
            <a:xfrm>
              <a:off x="4845951" y="170635"/>
              <a:ext cx="803929" cy="554762"/>
            </a:xfrm>
            <a:custGeom>
              <a:avLst/>
              <a:gdLst/>
              <a:ahLst/>
              <a:cxnLst/>
              <a:rect l="l" t="t" r="r" b="b"/>
              <a:pathLst>
                <a:path w="14945" h="10313" fill="none" extrusionOk="0">
                  <a:moveTo>
                    <a:pt x="1799" y="0"/>
                  </a:moveTo>
                  <a:cubicBezTo>
                    <a:pt x="170" y="3074"/>
                    <a:pt x="0" y="10312"/>
                    <a:pt x="4816" y="9576"/>
                  </a:cubicBezTo>
                  <a:cubicBezTo>
                    <a:pt x="7196" y="9222"/>
                    <a:pt x="8471" y="6502"/>
                    <a:pt x="9803" y="4816"/>
                  </a:cubicBezTo>
                  <a:cubicBezTo>
                    <a:pt x="10992" y="3301"/>
                    <a:pt x="13698" y="1516"/>
                    <a:pt x="14944"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32"/>
            <p:cNvSpPr/>
            <p:nvPr/>
          </p:nvSpPr>
          <p:spPr>
            <a:xfrm>
              <a:off x="4972413" y="170635"/>
              <a:ext cx="453417" cy="326951"/>
            </a:xfrm>
            <a:custGeom>
              <a:avLst/>
              <a:gdLst/>
              <a:ahLst/>
              <a:cxnLst/>
              <a:rect l="l" t="t" r="r" b="b"/>
              <a:pathLst>
                <a:path w="8429" h="6078" fill="none" extrusionOk="0">
                  <a:moveTo>
                    <a:pt x="2565" y="0"/>
                  </a:moveTo>
                  <a:cubicBezTo>
                    <a:pt x="1304" y="2238"/>
                    <a:pt x="1" y="6063"/>
                    <a:pt x="2919" y="6077"/>
                  </a:cubicBezTo>
                  <a:cubicBezTo>
                    <a:pt x="4491" y="6077"/>
                    <a:pt x="5511" y="3754"/>
                    <a:pt x="6262" y="2706"/>
                  </a:cubicBezTo>
                  <a:cubicBezTo>
                    <a:pt x="6814" y="1941"/>
                    <a:pt x="7707" y="638"/>
                    <a:pt x="8429"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3" name="Google Shape;2533;p32"/>
          <p:cNvSpPr/>
          <p:nvPr/>
        </p:nvSpPr>
        <p:spPr>
          <a:xfrm>
            <a:off x="-788502" y="3655145"/>
            <a:ext cx="3683441" cy="1902318"/>
          </a:xfrm>
          <a:custGeom>
            <a:avLst/>
            <a:gdLst/>
            <a:ahLst/>
            <a:cxnLst/>
            <a:rect l="l" t="t" r="r" b="b"/>
            <a:pathLst>
              <a:path w="68475" h="35364" extrusionOk="0">
                <a:moveTo>
                  <a:pt x="14097" y="0"/>
                </a:moveTo>
                <a:cubicBezTo>
                  <a:pt x="10300" y="0"/>
                  <a:pt x="6467" y="1214"/>
                  <a:pt x="3528" y="3492"/>
                </a:cubicBezTo>
                <a:cubicBezTo>
                  <a:pt x="2211" y="4512"/>
                  <a:pt x="1035" y="5702"/>
                  <a:pt x="1" y="7005"/>
                </a:cubicBezTo>
                <a:lnTo>
                  <a:pt x="1" y="35363"/>
                </a:lnTo>
                <a:lnTo>
                  <a:pt x="68474" y="35363"/>
                </a:lnTo>
                <a:cubicBezTo>
                  <a:pt x="68219" y="27502"/>
                  <a:pt x="66109" y="19654"/>
                  <a:pt x="58205" y="17275"/>
                </a:cubicBezTo>
                <a:cubicBezTo>
                  <a:pt x="56499" y="16764"/>
                  <a:pt x="54629" y="16508"/>
                  <a:pt x="52747" y="16508"/>
                </a:cubicBezTo>
                <a:cubicBezTo>
                  <a:pt x="50034" y="16508"/>
                  <a:pt x="47297" y="17040"/>
                  <a:pt x="44989" y="18110"/>
                </a:cubicBezTo>
                <a:cubicBezTo>
                  <a:pt x="41955" y="19529"/>
                  <a:pt x="39112" y="22902"/>
                  <a:pt x="35509" y="22902"/>
                </a:cubicBezTo>
                <a:cubicBezTo>
                  <a:pt x="34940" y="22902"/>
                  <a:pt x="34352" y="22818"/>
                  <a:pt x="33742" y="22629"/>
                </a:cubicBezTo>
                <a:cubicBezTo>
                  <a:pt x="30512" y="21623"/>
                  <a:pt x="29096" y="18096"/>
                  <a:pt x="28600" y="15306"/>
                </a:cubicBezTo>
                <a:cubicBezTo>
                  <a:pt x="27863" y="11269"/>
                  <a:pt x="27892" y="7033"/>
                  <a:pt x="24577" y="3903"/>
                </a:cubicBezTo>
                <a:cubicBezTo>
                  <a:pt x="21766" y="1249"/>
                  <a:pt x="17950" y="0"/>
                  <a:pt x="140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2"/>
          <p:cNvSpPr/>
          <p:nvPr/>
        </p:nvSpPr>
        <p:spPr>
          <a:xfrm>
            <a:off x="-788503" y="4476733"/>
            <a:ext cx="2530561" cy="1091504"/>
          </a:xfrm>
          <a:custGeom>
            <a:avLst/>
            <a:gdLst/>
            <a:ahLst/>
            <a:cxnLst/>
            <a:rect l="l" t="t" r="r" b="b"/>
            <a:pathLst>
              <a:path w="47043" h="20291" extrusionOk="0">
                <a:moveTo>
                  <a:pt x="9231" y="0"/>
                </a:moveTo>
                <a:cubicBezTo>
                  <a:pt x="5869" y="0"/>
                  <a:pt x="2527" y="1296"/>
                  <a:pt x="0" y="3519"/>
                </a:cubicBezTo>
                <a:lnTo>
                  <a:pt x="0" y="20290"/>
                </a:lnTo>
                <a:lnTo>
                  <a:pt x="47042" y="20276"/>
                </a:lnTo>
                <a:cubicBezTo>
                  <a:pt x="45257" y="17825"/>
                  <a:pt x="43472" y="15205"/>
                  <a:pt x="40795" y="13760"/>
                </a:cubicBezTo>
                <a:cubicBezTo>
                  <a:pt x="38508" y="12498"/>
                  <a:pt x="35912" y="12266"/>
                  <a:pt x="33265" y="12266"/>
                </a:cubicBezTo>
                <a:cubicBezTo>
                  <a:pt x="31727" y="12266"/>
                  <a:pt x="30173" y="12344"/>
                  <a:pt x="28652" y="12344"/>
                </a:cubicBezTo>
                <a:cubicBezTo>
                  <a:pt x="28559" y="12344"/>
                  <a:pt x="28466" y="12344"/>
                  <a:pt x="28373" y="12343"/>
                </a:cubicBezTo>
                <a:cubicBezTo>
                  <a:pt x="27126" y="12329"/>
                  <a:pt x="25865" y="12244"/>
                  <a:pt x="24761" y="11692"/>
                </a:cubicBezTo>
                <a:cubicBezTo>
                  <a:pt x="22607" y="10587"/>
                  <a:pt x="21701" y="8037"/>
                  <a:pt x="20384" y="6012"/>
                </a:cubicBezTo>
                <a:cubicBezTo>
                  <a:pt x="18117" y="2513"/>
                  <a:pt x="14094" y="247"/>
                  <a:pt x="9944" y="20"/>
                </a:cubicBezTo>
                <a:cubicBezTo>
                  <a:pt x="9706" y="7"/>
                  <a:pt x="9468" y="0"/>
                  <a:pt x="92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2"/>
          <p:cNvSpPr/>
          <p:nvPr/>
        </p:nvSpPr>
        <p:spPr>
          <a:xfrm>
            <a:off x="-824094" y="-869438"/>
            <a:ext cx="2336262" cy="2233465"/>
          </a:xfrm>
          <a:custGeom>
            <a:avLst/>
            <a:gdLst/>
            <a:ahLst/>
            <a:cxnLst/>
            <a:rect l="l" t="t" r="r" b="b"/>
            <a:pathLst>
              <a:path w="43431" h="41520" extrusionOk="0">
                <a:moveTo>
                  <a:pt x="31640" y="0"/>
                </a:moveTo>
                <a:cubicBezTo>
                  <a:pt x="23889" y="0"/>
                  <a:pt x="16589" y="3120"/>
                  <a:pt x="10993" y="8542"/>
                </a:cubicBezTo>
                <a:cubicBezTo>
                  <a:pt x="4307" y="15044"/>
                  <a:pt x="1" y="24350"/>
                  <a:pt x="6035" y="32821"/>
                </a:cubicBezTo>
                <a:cubicBezTo>
                  <a:pt x="8962" y="36912"/>
                  <a:pt x="15479" y="41520"/>
                  <a:pt x="21181" y="41520"/>
                </a:cubicBezTo>
                <a:cubicBezTo>
                  <a:pt x="23811" y="41520"/>
                  <a:pt x="26267" y="40540"/>
                  <a:pt x="28118" y="38076"/>
                </a:cubicBezTo>
                <a:cubicBezTo>
                  <a:pt x="31376" y="33742"/>
                  <a:pt x="27367" y="30696"/>
                  <a:pt x="26928" y="26390"/>
                </a:cubicBezTo>
                <a:cubicBezTo>
                  <a:pt x="26461" y="21971"/>
                  <a:pt x="35073" y="21404"/>
                  <a:pt x="37991" y="20412"/>
                </a:cubicBezTo>
                <a:cubicBezTo>
                  <a:pt x="42496" y="18897"/>
                  <a:pt x="43430" y="14251"/>
                  <a:pt x="42651" y="10029"/>
                </a:cubicBezTo>
                <a:cubicBezTo>
                  <a:pt x="41716" y="5001"/>
                  <a:pt x="38459" y="270"/>
                  <a:pt x="32934" y="29"/>
                </a:cubicBezTo>
                <a:cubicBezTo>
                  <a:pt x="32501" y="10"/>
                  <a:pt x="32070" y="0"/>
                  <a:pt x="316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32"/>
          <p:cNvSpPr/>
          <p:nvPr/>
        </p:nvSpPr>
        <p:spPr>
          <a:xfrm>
            <a:off x="507011" y="-286617"/>
            <a:ext cx="1428029" cy="717215"/>
          </a:xfrm>
          <a:custGeom>
            <a:avLst/>
            <a:gdLst/>
            <a:ahLst/>
            <a:cxnLst/>
            <a:rect l="l" t="t" r="r" b="b"/>
            <a:pathLst>
              <a:path w="26547" h="13333" extrusionOk="0">
                <a:moveTo>
                  <a:pt x="13395" y="1"/>
                </a:moveTo>
                <a:cubicBezTo>
                  <a:pt x="10299" y="1"/>
                  <a:pt x="7217" y="1077"/>
                  <a:pt x="4817" y="3246"/>
                </a:cubicBezTo>
                <a:cubicBezTo>
                  <a:pt x="2140" y="5923"/>
                  <a:pt x="1" y="9280"/>
                  <a:pt x="454" y="13090"/>
                </a:cubicBezTo>
                <a:cubicBezTo>
                  <a:pt x="1327" y="13068"/>
                  <a:pt x="2199" y="13058"/>
                  <a:pt x="3071" y="13058"/>
                </a:cubicBezTo>
                <a:cubicBezTo>
                  <a:pt x="6560" y="13058"/>
                  <a:pt x="10041" y="13212"/>
                  <a:pt x="13486" y="13303"/>
                </a:cubicBezTo>
                <a:cubicBezTo>
                  <a:pt x="14249" y="13323"/>
                  <a:pt x="15011" y="13332"/>
                  <a:pt x="15774" y="13332"/>
                </a:cubicBezTo>
                <a:cubicBezTo>
                  <a:pt x="19319" y="13332"/>
                  <a:pt x="22871" y="13129"/>
                  <a:pt x="26461" y="12849"/>
                </a:cubicBezTo>
                <a:cubicBezTo>
                  <a:pt x="26489" y="12849"/>
                  <a:pt x="26546" y="13019"/>
                  <a:pt x="26546" y="13019"/>
                </a:cubicBezTo>
                <a:cubicBezTo>
                  <a:pt x="26546" y="10342"/>
                  <a:pt x="25951" y="7750"/>
                  <a:pt x="24166" y="5512"/>
                </a:cubicBezTo>
                <a:cubicBezTo>
                  <a:pt x="23940" y="5285"/>
                  <a:pt x="23869" y="5328"/>
                  <a:pt x="23642" y="5101"/>
                </a:cubicBezTo>
                <a:cubicBezTo>
                  <a:pt x="22976" y="4436"/>
                  <a:pt x="22438" y="3628"/>
                  <a:pt x="21758" y="2962"/>
                </a:cubicBezTo>
                <a:cubicBezTo>
                  <a:pt x="19351" y="992"/>
                  <a:pt x="16367" y="1"/>
                  <a:pt x="1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7" name="Google Shape;2537;p32"/>
          <p:cNvGrpSpPr/>
          <p:nvPr/>
        </p:nvGrpSpPr>
        <p:grpSpPr>
          <a:xfrm>
            <a:off x="606094" y="-339870"/>
            <a:ext cx="1226751" cy="834375"/>
            <a:chOff x="1437019" y="512743"/>
            <a:chExt cx="1226751" cy="834375"/>
          </a:xfrm>
        </p:grpSpPr>
        <p:sp>
          <p:nvSpPr>
            <p:cNvPr id="2538" name="Google Shape;2538;p32"/>
            <p:cNvSpPr/>
            <p:nvPr/>
          </p:nvSpPr>
          <p:spPr>
            <a:xfrm>
              <a:off x="2645427" y="512743"/>
              <a:ext cx="18343" cy="834375"/>
            </a:xfrm>
            <a:custGeom>
              <a:avLst/>
              <a:gdLst/>
              <a:ahLst/>
              <a:cxnLst/>
              <a:rect l="l" t="t" r="r" b="b"/>
              <a:pathLst>
                <a:path w="341" h="15511" fill="none" extrusionOk="0">
                  <a:moveTo>
                    <a:pt x="341" y="0"/>
                  </a:moveTo>
                  <a:cubicBezTo>
                    <a:pt x="313" y="3910"/>
                    <a:pt x="256" y="7805"/>
                    <a:pt x="128" y="11715"/>
                  </a:cubicBezTo>
                  <a:cubicBezTo>
                    <a:pt x="86" y="12975"/>
                    <a:pt x="43" y="14250"/>
                    <a:pt x="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32"/>
            <p:cNvSpPr/>
            <p:nvPr/>
          </p:nvSpPr>
          <p:spPr>
            <a:xfrm>
              <a:off x="2550971" y="512743"/>
              <a:ext cx="9952" cy="834375"/>
            </a:xfrm>
            <a:custGeom>
              <a:avLst/>
              <a:gdLst/>
              <a:ahLst/>
              <a:cxnLst/>
              <a:rect l="l" t="t" r="r" b="b"/>
              <a:pathLst>
                <a:path w="185" h="15511" fill="none" extrusionOk="0">
                  <a:moveTo>
                    <a:pt x="85" y="0"/>
                  </a:moveTo>
                  <a:cubicBezTo>
                    <a:pt x="128" y="3896"/>
                    <a:pt x="185" y="7805"/>
                    <a:pt x="85" y="11715"/>
                  </a:cubicBezTo>
                  <a:lnTo>
                    <a:pt x="0"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32"/>
            <p:cNvSpPr/>
            <p:nvPr/>
          </p:nvSpPr>
          <p:spPr>
            <a:xfrm>
              <a:off x="2437418" y="512743"/>
              <a:ext cx="27488" cy="834375"/>
            </a:xfrm>
            <a:custGeom>
              <a:avLst/>
              <a:gdLst/>
              <a:ahLst/>
              <a:cxnLst/>
              <a:rect l="l" t="t" r="r" b="b"/>
              <a:pathLst>
                <a:path w="511" h="15511" fill="none" extrusionOk="0">
                  <a:moveTo>
                    <a:pt x="511" y="0"/>
                  </a:moveTo>
                  <a:cubicBezTo>
                    <a:pt x="327" y="3896"/>
                    <a:pt x="1" y="7819"/>
                    <a:pt x="171" y="11715"/>
                  </a:cubicBezTo>
                  <a:cubicBezTo>
                    <a:pt x="242" y="12975"/>
                    <a:pt x="298" y="14250"/>
                    <a:pt x="355"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32"/>
            <p:cNvSpPr/>
            <p:nvPr/>
          </p:nvSpPr>
          <p:spPr>
            <a:xfrm>
              <a:off x="2319348" y="512743"/>
              <a:ext cx="38139" cy="834375"/>
            </a:xfrm>
            <a:custGeom>
              <a:avLst/>
              <a:gdLst/>
              <a:ahLst/>
              <a:cxnLst/>
              <a:rect l="l" t="t" r="r" b="b"/>
              <a:pathLst>
                <a:path w="709" h="15511" fill="none" extrusionOk="0">
                  <a:moveTo>
                    <a:pt x="539" y="0"/>
                  </a:moveTo>
                  <a:cubicBezTo>
                    <a:pt x="496" y="1870"/>
                    <a:pt x="510" y="3726"/>
                    <a:pt x="397" y="5595"/>
                  </a:cubicBezTo>
                  <a:cubicBezTo>
                    <a:pt x="255" y="7635"/>
                    <a:pt x="0" y="9661"/>
                    <a:pt x="255" y="11715"/>
                  </a:cubicBezTo>
                  <a:cubicBezTo>
                    <a:pt x="397" y="12975"/>
                    <a:pt x="553" y="14250"/>
                    <a:pt x="709"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32"/>
            <p:cNvSpPr/>
            <p:nvPr/>
          </p:nvSpPr>
          <p:spPr>
            <a:xfrm>
              <a:off x="2224084" y="512743"/>
              <a:ext cx="16837" cy="834375"/>
            </a:xfrm>
            <a:custGeom>
              <a:avLst/>
              <a:gdLst/>
              <a:ahLst/>
              <a:cxnLst/>
              <a:rect l="l" t="t" r="r" b="b"/>
              <a:pathLst>
                <a:path w="313" h="15511" fill="none" extrusionOk="0">
                  <a:moveTo>
                    <a:pt x="29" y="0"/>
                  </a:moveTo>
                  <a:cubicBezTo>
                    <a:pt x="100" y="3896"/>
                    <a:pt x="1" y="7805"/>
                    <a:pt x="157" y="11715"/>
                  </a:cubicBezTo>
                  <a:lnTo>
                    <a:pt x="312"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32"/>
            <p:cNvSpPr/>
            <p:nvPr/>
          </p:nvSpPr>
          <p:spPr>
            <a:xfrm>
              <a:off x="2099882" y="512743"/>
              <a:ext cx="38946" cy="834375"/>
            </a:xfrm>
            <a:custGeom>
              <a:avLst/>
              <a:gdLst/>
              <a:ahLst/>
              <a:cxnLst/>
              <a:rect l="l" t="t" r="r" b="b"/>
              <a:pathLst>
                <a:path w="724" h="15511" fill="none" extrusionOk="0">
                  <a:moveTo>
                    <a:pt x="723" y="0"/>
                  </a:moveTo>
                  <a:cubicBezTo>
                    <a:pt x="624" y="1870"/>
                    <a:pt x="553" y="3726"/>
                    <a:pt x="412" y="5595"/>
                  </a:cubicBezTo>
                  <a:cubicBezTo>
                    <a:pt x="270" y="7635"/>
                    <a:pt x="1" y="9661"/>
                    <a:pt x="199" y="11715"/>
                  </a:cubicBezTo>
                  <a:cubicBezTo>
                    <a:pt x="327" y="12975"/>
                    <a:pt x="440" y="14250"/>
                    <a:pt x="582"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32"/>
            <p:cNvSpPr/>
            <p:nvPr/>
          </p:nvSpPr>
          <p:spPr>
            <a:xfrm>
              <a:off x="1981811" y="512743"/>
              <a:ext cx="48037" cy="834375"/>
            </a:xfrm>
            <a:custGeom>
              <a:avLst/>
              <a:gdLst/>
              <a:ahLst/>
              <a:cxnLst/>
              <a:rect l="l" t="t" r="r" b="b"/>
              <a:pathLst>
                <a:path w="893" h="15511" fill="none" extrusionOk="0">
                  <a:moveTo>
                    <a:pt x="227" y="0"/>
                  </a:moveTo>
                  <a:cubicBezTo>
                    <a:pt x="411" y="1856"/>
                    <a:pt x="893" y="3740"/>
                    <a:pt x="652" y="5595"/>
                  </a:cubicBezTo>
                  <a:cubicBezTo>
                    <a:pt x="383" y="7635"/>
                    <a:pt x="0" y="9661"/>
                    <a:pt x="85" y="11715"/>
                  </a:cubicBezTo>
                  <a:lnTo>
                    <a:pt x="269"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32"/>
            <p:cNvSpPr/>
            <p:nvPr/>
          </p:nvSpPr>
          <p:spPr>
            <a:xfrm>
              <a:off x="1881975" y="512743"/>
              <a:ext cx="22163" cy="834375"/>
            </a:xfrm>
            <a:custGeom>
              <a:avLst/>
              <a:gdLst/>
              <a:ahLst/>
              <a:cxnLst/>
              <a:rect l="l" t="t" r="r" b="b"/>
              <a:pathLst>
                <a:path w="412" h="15511" fill="none" extrusionOk="0">
                  <a:moveTo>
                    <a:pt x="156" y="0"/>
                  </a:moveTo>
                  <a:cubicBezTo>
                    <a:pt x="142" y="1870"/>
                    <a:pt x="29" y="3726"/>
                    <a:pt x="128" y="5595"/>
                  </a:cubicBezTo>
                  <a:cubicBezTo>
                    <a:pt x="227" y="7635"/>
                    <a:pt x="411" y="9675"/>
                    <a:pt x="270" y="11715"/>
                  </a:cubicBezTo>
                  <a:cubicBezTo>
                    <a:pt x="171" y="12975"/>
                    <a:pt x="86" y="14250"/>
                    <a:pt x="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32"/>
            <p:cNvSpPr/>
            <p:nvPr/>
          </p:nvSpPr>
          <p:spPr>
            <a:xfrm>
              <a:off x="1772242" y="512743"/>
              <a:ext cx="23722" cy="834375"/>
            </a:xfrm>
            <a:custGeom>
              <a:avLst/>
              <a:gdLst/>
              <a:ahLst/>
              <a:cxnLst/>
              <a:rect l="l" t="t" r="r" b="b"/>
              <a:pathLst>
                <a:path w="441" h="15511" fill="none" extrusionOk="0">
                  <a:moveTo>
                    <a:pt x="369" y="0"/>
                  </a:moveTo>
                  <a:cubicBezTo>
                    <a:pt x="355" y="3896"/>
                    <a:pt x="1" y="7819"/>
                    <a:pt x="213" y="11715"/>
                  </a:cubicBezTo>
                  <a:cubicBezTo>
                    <a:pt x="284" y="12975"/>
                    <a:pt x="369" y="14250"/>
                    <a:pt x="440"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32"/>
            <p:cNvSpPr/>
            <p:nvPr/>
          </p:nvSpPr>
          <p:spPr>
            <a:xfrm>
              <a:off x="1657991" y="512743"/>
              <a:ext cx="44217" cy="834375"/>
            </a:xfrm>
            <a:custGeom>
              <a:avLst/>
              <a:gdLst/>
              <a:ahLst/>
              <a:cxnLst/>
              <a:rect l="l" t="t" r="r" b="b"/>
              <a:pathLst>
                <a:path w="822" h="15511" fill="none" extrusionOk="0">
                  <a:moveTo>
                    <a:pt x="0" y="0"/>
                  </a:moveTo>
                  <a:cubicBezTo>
                    <a:pt x="227" y="1856"/>
                    <a:pt x="822" y="3740"/>
                    <a:pt x="595" y="5595"/>
                  </a:cubicBezTo>
                  <a:cubicBezTo>
                    <a:pt x="354" y="7635"/>
                    <a:pt x="0" y="9661"/>
                    <a:pt x="71" y="11715"/>
                  </a:cubicBezTo>
                  <a:lnTo>
                    <a:pt x="213" y="15511"/>
                  </a:ln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32"/>
            <p:cNvSpPr/>
            <p:nvPr/>
          </p:nvSpPr>
          <p:spPr>
            <a:xfrm>
              <a:off x="1557402" y="512743"/>
              <a:ext cx="13771" cy="834375"/>
            </a:xfrm>
            <a:custGeom>
              <a:avLst/>
              <a:gdLst/>
              <a:ahLst/>
              <a:cxnLst/>
              <a:rect l="l" t="t" r="r" b="b"/>
              <a:pathLst>
                <a:path w="256" h="15511" fill="none" extrusionOk="0">
                  <a:moveTo>
                    <a:pt x="255" y="0"/>
                  </a:moveTo>
                  <a:cubicBezTo>
                    <a:pt x="170" y="3896"/>
                    <a:pt x="0" y="7805"/>
                    <a:pt x="128" y="11715"/>
                  </a:cubicBezTo>
                  <a:cubicBezTo>
                    <a:pt x="156" y="12975"/>
                    <a:pt x="199" y="14250"/>
                    <a:pt x="241"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32"/>
            <p:cNvSpPr/>
            <p:nvPr/>
          </p:nvSpPr>
          <p:spPr>
            <a:xfrm>
              <a:off x="1437019" y="512743"/>
              <a:ext cx="38139" cy="834375"/>
            </a:xfrm>
            <a:custGeom>
              <a:avLst/>
              <a:gdLst/>
              <a:ahLst/>
              <a:cxnLst/>
              <a:rect l="l" t="t" r="r" b="b"/>
              <a:pathLst>
                <a:path w="709" h="15511" fill="none" extrusionOk="0">
                  <a:moveTo>
                    <a:pt x="553" y="0"/>
                  </a:moveTo>
                  <a:cubicBezTo>
                    <a:pt x="369" y="1856"/>
                    <a:pt x="0" y="3740"/>
                    <a:pt x="85" y="5595"/>
                  </a:cubicBezTo>
                  <a:cubicBezTo>
                    <a:pt x="184" y="7635"/>
                    <a:pt x="269" y="9675"/>
                    <a:pt x="425" y="11715"/>
                  </a:cubicBezTo>
                  <a:cubicBezTo>
                    <a:pt x="510" y="12975"/>
                    <a:pt x="609" y="14250"/>
                    <a:pt x="709" y="15511"/>
                  </a:cubicBezTo>
                </a:path>
              </a:pathLst>
            </a:custGeom>
            <a:noFill/>
            <a:ln w="9525" cap="flat" cmpd="sng">
              <a:solidFill>
                <a:schemeClr val="accent1"/>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0" name="Google Shape;2550;p32"/>
          <p:cNvGrpSpPr/>
          <p:nvPr/>
        </p:nvGrpSpPr>
        <p:grpSpPr>
          <a:xfrm>
            <a:off x="7832456" y="-288015"/>
            <a:ext cx="1219168" cy="1211259"/>
            <a:chOff x="5787719" y="583585"/>
            <a:chExt cx="1219168" cy="1211259"/>
          </a:xfrm>
        </p:grpSpPr>
        <p:sp>
          <p:nvSpPr>
            <p:cNvPr id="2551" name="Google Shape;2551;p32"/>
            <p:cNvSpPr/>
            <p:nvPr/>
          </p:nvSpPr>
          <p:spPr>
            <a:xfrm>
              <a:off x="6167911" y="606554"/>
              <a:ext cx="57181" cy="49489"/>
            </a:xfrm>
            <a:custGeom>
              <a:avLst/>
              <a:gdLst/>
              <a:ahLst/>
              <a:cxnLst/>
              <a:rect l="l" t="t" r="r" b="b"/>
              <a:pathLst>
                <a:path w="1063" h="920" extrusionOk="0">
                  <a:moveTo>
                    <a:pt x="560" y="1"/>
                  </a:moveTo>
                  <a:cubicBezTo>
                    <a:pt x="491" y="1"/>
                    <a:pt x="422" y="27"/>
                    <a:pt x="355" y="27"/>
                  </a:cubicBezTo>
                  <a:cubicBezTo>
                    <a:pt x="171" y="211"/>
                    <a:pt x="1" y="211"/>
                    <a:pt x="1" y="381"/>
                  </a:cubicBezTo>
                  <a:cubicBezTo>
                    <a:pt x="15" y="664"/>
                    <a:pt x="241" y="891"/>
                    <a:pt x="525" y="919"/>
                  </a:cubicBezTo>
                  <a:cubicBezTo>
                    <a:pt x="1063" y="735"/>
                    <a:pt x="879" y="565"/>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32"/>
            <p:cNvSpPr/>
            <p:nvPr/>
          </p:nvSpPr>
          <p:spPr>
            <a:xfrm>
              <a:off x="6282970" y="592407"/>
              <a:ext cx="38139" cy="30769"/>
            </a:xfrm>
            <a:custGeom>
              <a:avLst/>
              <a:gdLst/>
              <a:ahLst/>
              <a:cxnLst/>
              <a:rect l="l" t="t" r="r" b="b"/>
              <a:pathLst>
                <a:path w="709" h="572" extrusionOk="0">
                  <a:moveTo>
                    <a:pt x="257" y="0"/>
                  </a:moveTo>
                  <a:cubicBezTo>
                    <a:pt x="228" y="0"/>
                    <a:pt x="199" y="3"/>
                    <a:pt x="171" y="7"/>
                  </a:cubicBezTo>
                  <a:lnTo>
                    <a:pt x="1" y="191"/>
                  </a:lnTo>
                  <a:cubicBezTo>
                    <a:pt x="104" y="509"/>
                    <a:pt x="212" y="571"/>
                    <a:pt x="319" y="571"/>
                  </a:cubicBezTo>
                  <a:cubicBezTo>
                    <a:pt x="389" y="571"/>
                    <a:pt x="458" y="545"/>
                    <a:pt x="525" y="545"/>
                  </a:cubicBezTo>
                  <a:cubicBezTo>
                    <a:pt x="624" y="446"/>
                    <a:pt x="680" y="318"/>
                    <a:pt x="709" y="191"/>
                  </a:cubicBezTo>
                  <a:cubicBezTo>
                    <a:pt x="588" y="70"/>
                    <a:pt x="425" y="0"/>
                    <a:pt x="2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32"/>
            <p:cNvSpPr/>
            <p:nvPr/>
          </p:nvSpPr>
          <p:spPr>
            <a:xfrm>
              <a:off x="6368336" y="583585"/>
              <a:ext cx="57181" cy="47284"/>
            </a:xfrm>
            <a:custGeom>
              <a:avLst/>
              <a:gdLst/>
              <a:ahLst/>
              <a:cxnLst/>
              <a:rect l="l" t="t" r="r" b="b"/>
              <a:pathLst>
                <a:path w="1063" h="879" extrusionOk="0">
                  <a:moveTo>
                    <a:pt x="354" y="1"/>
                  </a:moveTo>
                  <a:cubicBezTo>
                    <a:pt x="0" y="355"/>
                    <a:pt x="184" y="525"/>
                    <a:pt x="354" y="709"/>
                  </a:cubicBezTo>
                  <a:cubicBezTo>
                    <a:pt x="538" y="709"/>
                    <a:pt x="708" y="879"/>
                    <a:pt x="892" y="879"/>
                  </a:cubicBezTo>
                  <a:cubicBezTo>
                    <a:pt x="892" y="709"/>
                    <a:pt x="1062" y="525"/>
                    <a:pt x="1062" y="355"/>
                  </a:cubicBezTo>
                  <a:lnTo>
                    <a:pt x="10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32"/>
            <p:cNvSpPr/>
            <p:nvPr/>
          </p:nvSpPr>
          <p:spPr>
            <a:xfrm>
              <a:off x="6120683" y="665185"/>
              <a:ext cx="38139" cy="46046"/>
            </a:xfrm>
            <a:custGeom>
              <a:avLst/>
              <a:gdLst/>
              <a:ahLst/>
              <a:cxnLst/>
              <a:rect l="l" t="t" r="r" b="b"/>
              <a:pathLst>
                <a:path w="709" h="856" extrusionOk="0">
                  <a:moveTo>
                    <a:pt x="523" y="0"/>
                  </a:moveTo>
                  <a:cubicBezTo>
                    <a:pt x="347" y="0"/>
                    <a:pt x="131" y="124"/>
                    <a:pt x="0" y="254"/>
                  </a:cubicBezTo>
                  <a:lnTo>
                    <a:pt x="0" y="608"/>
                  </a:lnTo>
                  <a:cubicBezTo>
                    <a:pt x="130" y="728"/>
                    <a:pt x="344" y="855"/>
                    <a:pt x="519" y="855"/>
                  </a:cubicBezTo>
                  <a:cubicBezTo>
                    <a:pt x="592" y="855"/>
                    <a:pt x="658" y="833"/>
                    <a:pt x="709" y="778"/>
                  </a:cubicBezTo>
                  <a:lnTo>
                    <a:pt x="709" y="424"/>
                  </a:lnTo>
                  <a:lnTo>
                    <a:pt x="709" y="70"/>
                  </a:lnTo>
                  <a:cubicBezTo>
                    <a:pt x="659" y="21"/>
                    <a:pt x="594"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32"/>
            <p:cNvSpPr/>
            <p:nvPr/>
          </p:nvSpPr>
          <p:spPr>
            <a:xfrm>
              <a:off x="6215947" y="659806"/>
              <a:ext cx="57181" cy="57181"/>
            </a:xfrm>
            <a:custGeom>
              <a:avLst/>
              <a:gdLst/>
              <a:ahLst/>
              <a:cxnLst/>
              <a:rect l="l" t="t" r="r" b="b"/>
              <a:pathLst>
                <a:path w="1063" h="1063" extrusionOk="0">
                  <a:moveTo>
                    <a:pt x="354" y="0"/>
                  </a:moveTo>
                  <a:cubicBezTo>
                    <a:pt x="0" y="354"/>
                    <a:pt x="0" y="878"/>
                    <a:pt x="354" y="1063"/>
                  </a:cubicBezTo>
                  <a:cubicBezTo>
                    <a:pt x="708" y="1063"/>
                    <a:pt x="1062" y="878"/>
                    <a:pt x="1062" y="524"/>
                  </a:cubicBezTo>
                  <a:cubicBezTo>
                    <a:pt x="892" y="354"/>
                    <a:pt x="538"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32"/>
            <p:cNvSpPr/>
            <p:nvPr/>
          </p:nvSpPr>
          <p:spPr>
            <a:xfrm>
              <a:off x="6330198" y="666530"/>
              <a:ext cx="48090" cy="42173"/>
            </a:xfrm>
            <a:custGeom>
              <a:avLst/>
              <a:gdLst/>
              <a:ahLst/>
              <a:cxnLst/>
              <a:rect l="l" t="t" r="r" b="b"/>
              <a:pathLst>
                <a:path w="894" h="784" extrusionOk="0">
                  <a:moveTo>
                    <a:pt x="292" y="0"/>
                  </a:moveTo>
                  <a:cubicBezTo>
                    <a:pt x="1" y="0"/>
                    <a:pt x="1" y="261"/>
                    <a:pt x="1" y="399"/>
                  </a:cubicBezTo>
                  <a:cubicBezTo>
                    <a:pt x="110" y="719"/>
                    <a:pt x="214" y="784"/>
                    <a:pt x="320" y="784"/>
                  </a:cubicBezTo>
                  <a:cubicBezTo>
                    <a:pt x="392" y="784"/>
                    <a:pt x="464" y="753"/>
                    <a:pt x="539" y="753"/>
                  </a:cubicBezTo>
                  <a:lnTo>
                    <a:pt x="893" y="399"/>
                  </a:lnTo>
                  <a:cubicBezTo>
                    <a:pt x="709" y="229"/>
                    <a:pt x="709" y="45"/>
                    <a:pt x="539" y="45"/>
                  </a:cubicBezTo>
                  <a:cubicBezTo>
                    <a:pt x="439" y="14"/>
                    <a:pt x="358"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32"/>
            <p:cNvSpPr/>
            <p:nvPr/>
          </p:nvSpPr>
          <p:spPr>
            <a:xfrm>
              <a:off x="5969047" y="745118"/>
              <a:ext cx="47284" cy="50511"/>
            </a:xfrm>
            <a:custGeom>
              <a:avLst/>
              <a:gdLst/>
              <a:ahLst/>
              <a:cxnLst/>
              <a:rect l="l" t="t" r="r" b="b"/>
              <a:pathLst>
                <a:path w="879" h="939" extrusionOk="0">
                  <a:moveTo>
                    <a:pt x="709" y="1"/>
                  </a:moveTo>
                  <a:cubicBezTo>
                    <a:pt x="355" y="1"/>
                    <a:pt x="1" y="185"/>
                    <a:pt x="1" y="539"/>
                  </a:cubicBezTo>
                  <a:cubicBezTo>
                    <a:pt x="1" y="723"/>
                    <a:pt x="156" y="879"/>
                    <a:pt x="355" y="893"/>
                  </a:cubicBezTo>
                  <a:cubicBezTo>
                    <a:pt x="452" y="925"/>
                    <a:pt x="531" y="938"/>
                    <a:pt x="595" y="938"/>
                  </a:cubicBezTo>
                  <a:cubicBezTo>
                    <a:pt x="879" y="938"/>
                    <a:pt x="879" y="677"/>
                    <a:pt x="879" y="539"/>
                  </a:cubicBezTo>
                  <a:cubicBezTo>
                    <a:pt x="879" y="355"/>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32"/>
            <p:cNvSpPr/>
            <p:nvPr/>
          </p:nvSpPr>
          <p:spPr>
            <a:xfrm>
              <a:off x="6063557" y="745118"/>
              <a:ext cx="48037" cy="48090"/>
            </a:xfrm>
            <a:custGeom>
              <a:avLst/>
              <a:gdLst/>
              <a:ahLst/>
              <a:cxnLst/>
              <a:rect l="l" t="t" r="r" b="b"/>
              <a:pathLst>
                <a:path w="893" h="894" extrusionOk="0">
                  <a:moveTo>
                    <a:pt x="538" y="1"/>
                  </a:moveTo>
                  <a:cubicBezTo>
                    <a:pt x="354" y="1"/>
                    <a:pt x="0" y="185"/>
                    <a:pt x="0" y="355"/>
                  </a:cubicBezTo>
                  <a:cubicBezTo>
                    <a:pt x="0" y="893"/>
                    <a:pt x="354" y="893"/>
                    <a:pt x="708" y="893"/>
                  </a:cubicBezTo>
                  <a:cubicBezTo>
                    <a:pt x="807" y="794"/>
                    <a:pt x="864" y="666"/>
                    <a:pt x="892" y="539"/>
                  </a:cubicBezTo>
                  <a:cubicBezTo>
                    <a:pt x="892" y="1"/>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32"/>
            <p:cNvSpPr/>
            <p:nvPr/>
          </p:nvSpPr>
          <p:spPr>
            <a:xfrm>
              <a:off x="6139725" y="745118"/>
              <a:ext cx="86176" cy="49382"/>
            </a:xfrm>
            <a:custGeom>
              <a:avLst/>
              <a:gdLst/>
              <a:ahLst/>
              <a:cxnLst/>
              <a:rect l="l" t="t" r="r" b="b"/>
              <a:pathLst>
                <a:path w="1602" h="918" extrusionOk="0">
                  <a:moveTo>
                    <a:pt x="1063" y="1"/>
                  </a:moveTo>
                  <a:cubicBezTo>
                    <a:pt x="1" y="539"/>
                    <a:pt x="539" y="709"/>
                    <a:pt x="709" y="893"/>
                  </a:cubicBezTo>
                  <a:cubicBezTo>
                    <a:pt x="767" y="863"/>
                    <a:pt x="830" y="852"/>
                    <a:pt x="895" y="852"/>
                  </a:cubicBezTo>
                  <a:cubicBezTo>
                    <a:pt x="1055" y="852"/>
                    <a:pt x="1226" y="918"/>
                    <a:pt x="1360" y="918"/>
                  </a:cubicBezTo>
                  <a:cubicBezTo>
                    <a:pt x="1501" y="918"/>
                    <a:pt x="1601" y="844"/>
                    <a:pt x="1601" y="539"/>
                  </a:cubicBezTo>
                  <a:cubicBezTo>
                    <a:pt x="1417" y="355"/>
                    <a:pt x="1247" y="1"/>
                    <a:pt x="10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32"/>
            <p:cNvSpPr/>
            <p:nvPr/>
          </p:nvSpPr>
          <p:spPr>
            <a:xfrm>
              <a:off x="6263928" y="745118"/>
              <a:ext cx="66326" cy="57235"/>
            </a:xfrm>
            <a:custGeom>
              <a:avLst/>
              <a:gdLst/>
              <a:ahLst/>
              <a:cxnLst/>
              <a:rect l="l" t="t" r="r" b="b"/>
              <a:pathLst>
                <a:path w="1233" h="1064" extrusionOk="0">
                  <a:moveTo>
                    <a:pt x="709" y="1"/>
                  </a:moveTo>
                  <a:cubicBezTo>
                    <a:pt x="0" y="1"/>
                    <a:pt x="0" y="1063"/>
                    <a:pt x="709" y="1063"/>
                  </a:cubicBezTo>
                  <a:cubicBezTo>
                    <a:pt x="1233" y="893"/>
                    <a:pt x="1063" y="709"/>
                    <a:pt x="1063" y="539"/>
                  </a:cubicBezTo>
                  <a:cubicBezTo>
                    <a:pt x="1063" y="1"/>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32"/>
            <p:cNvSpPr/>
            <p:nvPr/>
          </p:nvSpPr>
          <p:spPr>
            <a:xfrm>
              <a:off x="6368336" y="745118"/>
              <a:ext cx="57181" cy="51856"/>
            </a:xfrm>
            <a:custGeom>
              <a:avLst/>
              <a:gdLst/>
              <a:ahLst/>
              <a:cxnLst/>
              <a:rect l="l" t="t" r="r" b="b"/>
              <a:pathLst>
                <a:path w="1063" h="964" extrusionOk="0">
                  <a:moveTo>
                    <a:pt x="708" y="1"/>
                  </a:moveTo>
                  <a:cubicBezTo>
                    <a:pt x="354" y="1"/>
                    <a:pt x="0" y="355"/>
                    <a:pt x="184" y="709"/>
                  </a:cubicBezTo>
                  <a:cubicBezTo>
                    <a:pt x="305" y="840"/>
                    <a:pt x="518" y="963"/>
                    <a:pt x="698" y="963"/>
                  </a:cubicBezTo>
                  <a:cubicBezTo>
                    <a:pt x="771" y="963"/>
                    <a:pt x="839" y="942"/>
                    <a:pt x="892" y="893"/>
                  </a:cubicBezTo>
                  <a:cubicBezTo>
                    <a:pt x="992" y="794"/>
                    <a:pt x="1048" y="666"/>
                    <a:pt x="1062" y="539"/>
                  </a:cubicBezTo>
                  <a:cubicBezTo>
                    <a:pt x="892" y="355"/>
                    <a:pt x="892"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32"/>
            <p:cNvSpPr/>
            <p:nvPr/>
          </p:nvSpPr>
          <p:spPr>
            <a:xfrm>
              <a:off x="5902024" y="840381"/>
              <a:ext cx="47284" cy="40936"/>
            </a:xfrm>
            <a:custGeom>
              <a:avLst/>
              <a:gdLst/>
              <a:ahLst/>
              <a:cxnLst/>
              <a:rect l="l" t="t" r="r" b="b"/>
              <a:pathLst>
                <a:path w="879" h="761" extrusionOk="0">
                  <a:moveTo>
                    <a:pt x="354" y="0"/>
                  </a:moveTo>
                  <a:cubicBezTo>
                    <a:pt x="0" y="354"/>
                    <a:pt x="170" y="539"/>
                    <a:pt x="354" y="709"/>
                  </a:cubicBezTo>
                  <a:cubicBezTo>
                    <a:pt x="457" y="745"/>
                    <a:pt x="540" y="760"/>
                    <a:pt x="606" y="760"/>
                  </a:cubicBezTo>
                  <a:cubicBezTo>
                    <a:pt x="878" y="760"/>
                    <a:pt x="878" y="502"/>
                    <a:pt x="878" y="354"/>
                  </a:cubicBezTo>
                  <a:lnTo>
                    <a:pt x="87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32"/>
            <p:cNvSpPr/>
            <p:nvPr/>
          </p:nvSpPr>
          <p:spPr>
            <a:xfrm>
              <a:off x="6006378" y="831237"/>
              <a:ext cx="57235" cy="46423"/>
            </a:xfrm>
            <a:custGeom>
              <a:avLst/>
              <a:gdLst/>
              <a:ahLst/>
              <a:cxnLst/>
              <a:rect l="l" t="t" r="r" b="b"/>
              <a:pathLst>
                <a:path w="1064" h="863" extrusionOk="0">
                  <a:moveTo>
                    <a:pt x="539" y="0"/>
                  </a:moveTo>
                  <a:cubicBezTo>
                    <a:pt x="355" y="0"/>
                    <a:pt x="1" y="354"/>
                    <a:pt x="1" y="524"/>
                  </a:cubicBezTo>
                  <a:cubicBezTo>
                    <a:pt x="84" y="767"/>
                    <a:pt x="235" y="863"/>
                    <a:pt x="409" y="863"/>
                  </a:cubicBezTo>
                  <a:cubicBezTo>
                    <a:pt x="622" y="863"/>
                    <a:pt x="868" y="719"/>
                    <a:pt x="1063" y="524"/>
                  </a:cubicBezTo>
                  <a:cubicBezTo>
                    <a:pt x="893"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32"/>
            <p:cNvSpPr/>
            <p:nvPr/>
          </p:nvSpPr>
          <p:spPr>
            <a:xfrm>
              <a:off x="6111539" y="831237"/>
              <a:ext cx="57181" cy="50081"/>
            </a:xfrm>
            <a:custGeom>
              <a:avLst/>
              <a:gdLst/>
              <a:ahLst/>
              <a:cxnLst/>
              <a:rect l="l" t="t" r="r" b="b"/>
              <a:pathLst>
                <a:path w="1063" h="931" extrusionOk="0">
                  <a:moveTo>
                    <a:pt x="525" y="0"/>
                  </a:moveTo>
                  <a:cubicBezTo>
                    <a:pt x="397" y="14"/>
                    <a:pt x="270" y="71"/>
                    <a:pt x="170" y="170"/>
                  </a:cubicBezTo>
                  <a:cubicBezTo>
                    <a:pt x="0" y="354"/>
                    <a:pt x="170" y="709"/>
                    <a:pt x="355" y="879"/>
                  </a:cubicBezTo>
                  <a:cubicBezTo>
                    <a:pt x="424" y="915"/>
                    <a:pt x="487" y="930"/>
                    <a:pt x="543" y="930"/>
                  </a:cubicBezTo>
                  <a:cubicBezTo>
                    <a:pt x="776" y="930"/>
                    <a:pt x="915" y="672"/>
                    <a:pt x="1063" y="524"/>
                  </a:cubicBezTo>
                  <a:cubicBezTo>
                    <a:pt x="879" y="17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32"/>
            <p:cNvSpPr/>
            <p:nvPr/>
          </p:nvSpPr>
          <p:spPr>
            <a:xfrm>
              <a:off x="6206802" y="827095"/>
              <a:ext cx="57181" cy="54223"/>
            </a:xfrm>
            <a:custGeom>
              <a:avLst/>
              <a:gdLst/>
              <a:ahLst/>
              <a:cxnLst/>
              <a:rect l="l" t="t" r="r" b="b"/>
              <a:pathLst>
                <a:path w="1063" h="1008" extrusionOk="0">
                  <a:moveTo>
                    <a:pt x="864" y="1"/>
                  </a:moveTo>
                  <a:cubicBezTo>
                    <a:pt x="685" y="1"/>
                    <a:pt x="474" y="127"/>
                    <a:pt x="354" y="247"/>
                  </a:cubicBezTo>
                  <a:cubicBezTo>
                    <a:pt x="0" y="601"/>
                    <a:pt x="170" y="786"/>
                    <a:pt x="354" y="956"/>
                  </a:cubicBezTo>
                  <a:cubicBezTo>
                    <a:pt x="493" y="992"/>
                    <a:pt x="605" y="1007"/>
                    <a:pt x="695" y="1007"/>
                  </a:cubicBezTo>
                  <a:cubicBezTo>
                    <a:pt x="1062" y="1007"/>
                    <a:pt x="1062" y="749"/>
                    <a:pt x="1062" y="601"/>
                  </a:cubicBezTo>
                  <a:lnTo>
                    <a:pt x="1062" y="77"/>
                  </a:lnTo>
                  <a:cubicBezTo>
                    <a:pt x="1008" y="23"/>
                    <a:pt x="939" y="1"/>
                    <a:pt x="8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32"/>
            <p:cNvSpPr/>
            <p:nvPr/>
          </p:nvSpPr>
          <p:spPr>
            <a:xfrm>
              <a:off x="6330198" y="837961"/>
              <a:ext cx="48090" cy="42173"/>
            </a:xfrm>
            <a:custGeom>
              <a:avLst/>
              <a:gdLst/>
              <a:ahLst/>
              <a:cxnLst/>
              <a:rect l="l" t="t" r="r" b="b"/>
              <a:pathLst>
                <a:path w="894" h="784" extrusionOk="0">
                  <a:moveTo>
                    <a:pt x="292" y="0"/>
                  </a:moveTo>
                  <a:cubicBezTo>
                    <a:pt x="1" y="0"/>
                    <a:pt x="1" y="261"/>
                    <a:pt x="1" y="399"/>
                  </a:cubicBezTo>
                  <a:cubicBezTo>
                    <a:pt x="110" y="719"/>
                    <a:pt x="214" y="784"/>
                    <a:pt x="320" y="784"/>
                  </a:cubicBezTo>
                  <a:cubicBezTo>
                    <a:pt x="392" y="784"/>
                    <a:pt x="464" y="754"/>
                    <a:pt x="539" y="754"/>
                  </a:cubicBezTo>
                  <a:lnTo>
                    <a:pt x="893" y="399"/>
                  </a:lnTo>
                  <a:cubicBezTo>
                    <a:pt x="709" y="229"/>
                    <a:pt x="709" y="45"/>
                    <a:pt x="539" y="45"/>
                  </a:cubicBezTo>
                  <a:cubicBezTo>
                    <a:pt x="439" y="14"/>
                    <a:pt x="358" y="0"/>
                    <a:pt x="2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32"/>
            <p:cNvSpPr/>
            <p:nvPr/>
          </p:nvSpPr>
          <p:spPr>
            <a:xfrm>
              <a:off x="5853989" y="914128"/>
              <a:ext cx="48090" cy="50511"/>
            </a:xfrm>
            <a:custGeom>
              <a:avLst/>
              <a:gdLst/>
              <a:ahLst/>
              <a:cxnLst/>
              <a:rect l="l" t="t" r="r" b="b"/>
              <a:pathLst>
                <a:path w="894" h="939" extrusionOk="0">
                  <a:moveTo>
                    <a:pt x="530" y="1"/>
                  </a:moveTo>
                  <a:cubicBezTo>
                    <a:pt x="291" y="1"/>
                    <a:pt x="151" y="261"/>
                    <a:pt x="1" y="400"/>
                  </a:cubicBezTo>
                  <a:cubicBezTo>
                    <a:pt x="15" y="683"/>
                    <a:pt x="256" y="910"/>
                    <a:pt x="539" y="938"/>
                  </a:cubicBezTo>
                  <a:cubicBezTo>
                    <a:pt x="709" y="754"/>
                    <a:pt x="709" y="584"/>
                    <a:pt x="893" y="400"/>
                  </a:cubicBezTo>
                  <a:cubicBezTo>
                    <a:pt x="865" y="272"/>
                    <a:pt x="808" y="145"/>
                    <a:pt x="709" y="46"/>
                  </a:cubicBezTo>
                  <a:cubicBezTo>
                    <a:pt x="643" y="14"/>
                    <a:pt x="584" y="1"/>
                    <a:pt x="5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32"/>
            <p:cNvSpPr/>
            <p:nvPr/>
          </p:nvSpPr>
          <p:spPr>
            <a:xfrm>
              <a:off x="5930210" y="916549"/>
              <a:ext cx="86122" cy="48198"/>
            </a:xfrm>
            <a:custGeom>
              <a:avLst/>
              <a:gdLst/>
              <a:ahLst/>
              <a:cxnLst/>
              <a:rect l="l" t="t" r="r" b="b"/>
              <a:pathLst>
                <a:path w="1601" h="896" extrusionOk="0">
                  <a:moveTo>
                    <a:pt x="1247" y="1"/>
                  </a:moveTo>
                  <a:cubicBezTo>
                    <a:pt x="0" y="185"/>
                    <a:pt x="354" y="539"/>
                    <a:pt x="538" y="709"/>
                  </a:cubicBezTo>
                  <a:cubicBezTo>
                    <a:pt x="666" y="837"/>
                    <a:pt x="840" y="895"/>
                    <a:pt x="1007" y="895"/>
                  </a:cubicBezTo>
                  <a:cubicBezTo>
                    <a:pt x="1026" y="895"/>
                    <a:pt x="1044" y="895"/>
                    <a:pt x="1063" y="893"/>
                  </a:cubicBezTo>
                  <a:cubicBezTo>
                    <a:pt x="1601" y="709"/>
                    <a:pt x="1417" y="539"/>
                    <a:pt x="1417" y="355"/>
                  </a:cubicBezTo>
                  <a:cubicBezTo>
                    <a:pt x="1402" y="227"/>
                    <a:pt x="1346" y="100"/>
                    <a:pt x="12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32"/>
            <p:cNvSpPr/>
            <p:nvPr/>
          </p:nvSpPr>
          <p:spPr>
            <a:xfrm>
              <a:off x="6062751" y="908211"/>
              <a:ext cx="48844" cy="58849"/>
            </a:xfrm>
            <a:custGeom>
              <a:avLst/>
              <a:gdLst/>
              <a:ahLst/>
              <a:cxnLst/>
              <a:rect l="l" t="t" r="r" b="b"/>
              <a:pathLst>
                <a:path w="908" h="1094" extrusionOk="0">
                  <a:moveTo>
                    <a:pt x="507" y="0"/>
                  </a:moveTo>
                  <a:cubicBezTo>
                    <a:pt x="389" y="0"/>
                    <a:pt x="275" y="79"/>
                    <a:pt x="199" y="156"/>
                  </a:cubicBezTo>
                  <a:cubicBezTo>
                    <a:pt x="58" y="297"/>
                    <a:pt x="1" y="496"/>
                    <a:pt x="15" y="694"/>
                  </a:cubicBezTo>
                  <a:cubicBezTo>
                    <a:pt x="165" y="832"/>
                    <a:pt x="306" y="1093"/>
                    <a:pt x="452" y="1093"/>
                  </a:cubicBezTo>
                  <a:cubicBezTo>
                    <a:pt x="486" y="1093"/>
                    <a:pt x="519" y="1080"/>
                    <a:pt x="553" y="1048"/>
                  </a:cubicBezTo>
                  <a:cubicBezTo>
                    <a:pt x="723" y="864"/>
                    <a:pt x="723" y="694"/>
                    <a:pt x="907" y="510"/>
                  </a:cubicBezTo>
                  <a:cubicBezTo>
                    <a:pt x="806" y="120"/>
                    <a:pt x="653" y="0"/>
                    <a:pt x="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32"/>
            <p:cNvSpPr/>
            <p:nvPr/>
          </p:nvSpPr>
          <p:spPr>
            <a:xfrm>
              <a:off x="6168665" y="916549"/>
              <a:ext cx="48844" cy="51641"/>
            </a:xfrm>
            <a:custGeom>
              <a:avLst/>
              <a:gdLst/>
              <a:ahLst/>
              <a:cxnLst/>
              <a:rect l="l" t="t" r="r" b="b"/>
              <a:pathLst>
                <a:path w="908" h="960" extrusionOk="0">
                  <a:moveTo>
                    <a:pt x="525" y="1"/>
                  </a:moveTo>
                  <a:cubicBezTo>
                    <a:pt x="355" y="185"/>
                    <a:pt x="1" y="355"/>
                    <a:pt x="1" y="539"/>
                  </a:cubicBezTo>
                  <a:cubicBezTo>
                    <a:pt x="126" y="799"/>
                    <a:pt x="349" y="960"/>
                    <a:pt x="532" y="960"/>
                  </a:cubicBezTo>
                  <a:cubicBezTo>
                    <a:pt x="599" y="960"/>
                    <a:pt x="660" y="938"/>
                    <a:pt x="709" y="893"/>
                  </a:cubicBezTo>
                  <a:cubicBezTo>
                    <a:pt x="837" y="751"/>
                    <a:pt x="907" y="553"/>
                    <a:pt x="879" y="355"/>
                  </a:cubicBezTo>
                  <a:cubicBezTo>
                    <a:pt x="709" y="185"/>
                    <a:pt x="709" y="1"/>
                    <a:pt x="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32"/>
            <p:cNvSpPr/>
            <p:nvPr/>
          </p:nvSpPr>
          <p:spPr>
            <a:xfrm>
              <a:off x="6272319" y="916549"/>
              <a:ext cx="49543" cy="51641"/>
            </a:xfrm>
            <a:custGeom>
              <a:avLst/>
              <a:gdLst/>
              <a:ahLst/>
              <a:cxnLst/>
              <a:rect l="l" t="t" r="r" b="b"/>
              <a:pathLst>
                <a:path w="921" h="960" extrusionOk="0">
                  <a:moveTo>
                    <a:pt x="199" y="1"/>
                  </a:moveTo>
                  <a:cubicBezTo>
                    <a:pt x="57" y="142"/>
                    <a:pt x="0" y="341"/>
                    <a:pt x="14" y="539"/>
                  </a:cubicBezTo>
                  <a:cubicBezTo>
                    <a:pt x="150" y="799"/>
                    <a:pt x="376" y="960"/>
                    <a:pt x="554" y="960"/>
                  </a:cubicBezTo>
                  <a:cubicBezTo>
                    <a:pt x="619" y="960"/>
                    <a:pt x="677" y="938"/>
                    <a:pt x="723" y="893"/>
                  </a:cubicBezTo>
                  <a:cubicBezTo>
                    <a:pt x="864" y="751"/>
                    <a:pt x="921" y="553"/>
                    <a:pt x="907" y="355"/>
                  </a:cubicBezTo>
                  <a:lnTo>
                    <a:pt x="9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32"/>
            <p:cNvSpPr/>
            <p:nvPr/>
          </p:nvSpPr>
          <p:spPr>
            <a:xfrm>
              <a:off x="6368336" y="916226"/>
              <a:ext cx="71383" cy="50188"/>
            </a:xfrm>
            <a:custGeom>
              <a:avLst/>
              <a:gdLst/>
              <a:ahLst/>
              <a:cxnLst/>
              <a:rect l="l" t="t" r="r" b="b"/>
              <a:pathLst>
                <a:path w="1327" h="933" extrusionOk="0">
                  <a:moveTo>
                    <a:pt x="806" y="1"/>
                  </a:moveTo>
                  <a:cubicBezTo>
                    <a:pt x="637" y="1"/>
                    <a:pt x="475" y="70"/>
                    <a:pt x="354" y="191"/>
                  </a:cubicBezTo>
                  <a:cubicBezTo>
                    <a:pt x="0" y="545"/>
                    <a:pt x="184" y="899"/>
                    <a:pt x="354" y="899"/>
                  </a:cubicBezTo>
                  <a:cubicBezTo>
                    <a:pt x="499" y="922"/>
                    <a:pt x="617" y="933"/>
                    <a:pt x="714" y="933"/>
                  </a:cubicBezTo>
                  <a:cubicBezTo>
                    <a:pt x="1327" y="933"/>
                    <a:pt x="1062" y="520"/>
                    <a:pt x="1062" y="361"/>
                  </a:cubicBezTo>
                  <a:cubicBezTo>
                    <a:pt x="1048" y="233"/>
                    <a:pt x="992" y="106"/>
                    <a:pt x="892" y="7"/>
                  </a:cubicBezTo>
                  <a:cubicBezTo>
                    <a:pt x="863" y="3"/>
                    <a:pt x="835" y="1"/>
                    <a:pt x="8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32"/>
            <p:cNvSpPr/>
            <p:nvPr/>
          </p:nvSpPr>
          <p:spPr>
            <a:xfrm>
              <a:off x="5815152" y="1011543"/>
              <a:ext cx="47284" cy="40721"/>
            </a:xfrm>
            <a:custGeom>
              <a:avLst/>
              <a:gdLst/>
              <a:ahLst/>
              <a:cxnLst/>
              <a:rect l="l" t="t" r="r" b="b"/>
              <a:pathLst>
                <a:path w="879" h="757" extrusionOk="0">
                  <a:moveTo>
                    <a:pt x="357" y="0"/>
                  </a:moveTo>
                  <a:cubicBezTo>
                    <a:pt x="221" y="0"/>
                    <a:pt x="87" y="48"/>
                    <a:pt x="0" y="48"/>
                  </a:cubicBezTo>
                  <a:cubicBezTo>
                    <a:pt x="43" y="289"/>
                    <a:pt x="99" y="515"/>
                    <a:pt x="170" y="756"/>
                  </a:cubicBezTo>
                  <a:cubicBezTo>
                    <a:pt x="878" y="756"/>
                    <a:pt x="708" y="402"/>
                    <a:pt x="708" y="218"/>
                  </a:cubicBezTo>
                  <a:cubicBezTo>
                    <a:pt x="618" y="44"/>
                    <a:pt x="487" y="0"/>
                    <a:pt x="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32"/>
            <p:cNvSpPr/>
            <p:nvPr/>
          </p:nvSpPr>
          <p:spPr>
            <a:xfrm>
              <a:off x="5902024" y="1001054"/>
              <a:ext cx="58311" cy="49973"/>
            </a:xfrm>
            <a:custGeom>
              <a:avLst/>
              <a:gdLst/>
              <a:ahLst/>
              <a:cxnLst/>
              <a:rect l="l" t="t" r="r" b="b"/>
              <a:pathLst>
                <a:path w="1084" h="929" extrusionOk="0">
                  <a:moveTo>
                    <a:pt x="743" y="0"/>
                  </a:moveTo>
                  <a:cubicBezTo>
                    <a:pt x="671" y="0"/>
                    <a:pt x="599" y="30"/>
                    <a:pt x="524" y="30"/>
                  </a:cubicBezTo>
                  <a:cubicBezTo>
                    <a:pt x="170" y="200"/>
                    <a:pt x="0" y="554"/>
                    <a:pt x="170" y="739"/>
                  </a:cubicBezTo>
                  <a:cubicBezTo>
                    <a:pt x="448" y="876"/>
                    <a:pt x="629" y="929"/>
                    <a:pt x="748" y="929"/>
                  </a:cubicBezTo>
                  <a:cubicBezTo>
                    <a:pt x="1084" y="929"/>
                    <a:pt x="927" y="510"/>
                    <a:pt x="1062" y="385"/>
                  </a:cubicBezTo>
                  <a:cubicBezTo>
                    <a:pt x="953" y="65"/>
                    <a:pt x="849" y="0"/>
                    <a:pt x="7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32"/>
            <p:cNvSpPr/>
            <p:nvPr/>
          </p:nvSpPr>
          <p:spPr>
            <a:xfrm>
              <a:off x="6006378" y="999978"/>
              <a:ext cx="57235" cy="49973"/>
            </a:xfrm>
            <a:custGeom>
              <a:avLst/>
              <a:gdLst/>
              <a:ahLst/>
              <a:cxnLst/>
              <a:rect l="l" t="t" r="r" b="b"/>
              <a:pathLst>
                <a:path w="1064" h="929" extrusionOk="0">
                  <a:moveTo>
                    <a:pt x="678" y="0"/>
                  </a:moveTo>
                  <a:cubicBezTo>
                    <a:pt x="355" y="0"/>
                    <a:pt x="1" y="287"/>
                    <a:pt x="1" y="574"/>
                  </a:cubicBezTo>
                  <a:cubicBezTo>
                    <a:pt x="15" y="759"/>
                    <a:pt x="171" y="914"/>
                    <a:pt x="355" y="929"/>
                  </a:cubicBezTo>
                  <a:cubicBezTo>
                    <a:pt x="709" y="929"/>
                    <a:pt x="893" y="574"/>
                    <a:pt x="1063" y="405"/>
                  </a:cubicBezTo>
                  <a:cubicBezTo>
                    <a:pt x="1049" y="263"/>
                    <a:pt x="992" y="135"/>
                    <a:pt x="893" y="50"/>
                  </a:cubicBezTo>
                  <a:cubicBezTo>
                    <a:pt x="826" y="16"/>
                    <a:pt x="753" y="0"/>
                    <a:pt x="6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32"/>
            <p:cNvSpPr/>
            <p:nvPr/>
          </p:nvSpPr>
          <p:spPr>
            <a:xfrm>
              <a:off x="6111539" y="1002668"/>
              <a:ext cx="47284" cy="47284"/>
            </a:xfrm>
            <a:custGeom>
              <a:avLst/>
              <a:gdLst/>
              <a:ahLst/>
              <a:cxnLst/>
              <a:rect l="l" t="t" r="r" b="b"/>
              <a:pathLst>
                <a:path w="879" h="879" extrusionOk="0">
                  <a:moveTo>
                    <a:pt x="525" y="0"/>
                  </a:moveTo>
                  <a:cubicBezTo>
                    <a:pt x="241" y="15"/>
                    <a:pt x="15" y="241"/>
                    <a:pt x="0" y="524"/>
                  </a:cubicBezTo>
                  <a:cubicBezTo>
                    <a:pt x="15" y="709"/>
                    <a:pt x="156" y="864"/>
                    <a:pt x="355" y="879"/>
                  </a:cubicBezTo>
                  <a:cubicBezTo>
                    <a:pt x="638" y="864"/>
                    <a:pt x="864" y="638"/>
                    <a:pt x="879" y="355"/>
                  </a:cubicBezTo>
                  <a:cubicBezTo>
                    <a:pt x="879" y="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32"/>
            <p:cNvSpPr/>
            <p:nvPr/>
          </p:nvSpPr>
          <p:spPr>
            <a:xfrm>
              <a:off x="6214387" y="1002668"/>
              <a:ext cx="61162" cy="49328"/>
            </a:xfrm>
            <a:custGeom>
              <a:avLst/>
              <a:gdLst/>
              <a:ahLst/>
              <a:cxnLst/>
              <a:rect l="l" t="t" r="r" b="b"/>
              <a:pathLst>
                <a:path w="1137" h="917" extrusionOk="0">
                  <a:moveTo>
                    <a:pt x="737" y="0"/>
                  </a:moveTo>
                  <a:cubicBezTo>
                    <a:pt x="567" y="0"/>
                    <a:pt x="213" y="0"/>
                    <a:pt x="29" y="170"/>
                  </a:cubicBezTo>
                  <a:cubicBezTo>
                    <a:pt x="1" y="454"/>
                    <a:pt x="142" y="737"/>
                    <a:pt x="383" y="879"/>
                  </a:cubicBezTo>
                  <a:cubicBezTo>
                    <a:pt x="511" y="905"/>
                    <a:pt x="609" y="916"/>
                    <a:pt x="684" y="916"/>
                  </a:cubicBezTo>
                  <a:cubicBezTo>
                    <a:pt x="1136" y="916"/>
                    <a:pt x="764" y="500"/>
                    <a:pt x="921" y="355"/>
                  </a:cubicBezTo>
                  <a:cubicBezTo>
                    <a:pt x="893" y="213"/>
                    <a:pt x="836" y="85"/>
                    <a:pt x="7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32"/>
            <p:cNvSpPr/>
            <p:nvPr/>
          </p:nvSpPr>
          <p:spPr>
            <a:xfrm>
              <a:off x="6330198" y="1002668"/>
              <a:ext cx="48090" cy="47284"/>
            </a:xfrm>
            <a:custGeom>
              <a:avLst/>
              <a:gdLst/>
              <a:ahLst/>
              <a:cxnLst/>
              <a:rect l="l" t="t" r="r" b="b"/>
              <a:pathLst>
                <a:path w="894" h="879" extrusionOk="0">
                  <a:moveTo>
                    <a:pt x="355" y="0"/>
                  </a:moveTo>
                  <a:lnTo>
                    <a:pt x="1" y="170"/>
                  </a:lnTo>
                  <a:lnTo>
                    <a:pt x="1" y="709"/>
                  </a:lnTo>
                  <a:cubicBezTo>
                    <a:pt x="100" y="794"/>
                    <a:pt x="227" y="864"/>
                    <a:pt x="355" y="879"/>
                  </a:cubicBezTo>
                  <a:cubicBezTo>
                    <a:pt x="638" y="864"/>
                    <a:pt x="879" y="638"/>
                    <a:pt x="893" y="355"/>
                  </a:cubicBezTo>
                  <a:cubicBezTo>
                    <a:pt x="709" y="355"/>
                    <a:pt x="539" y="17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32"/>
            <p:cNvSpPr/>
            <p:nvPr/>
          </p:nvSpPr>
          <p:spPr>
            <a:xfrm>
              <a:off x="5853989" y="1085613"/>
              <a:ext cx="48090" cy="50457"/>
            </a:xfrm>
            <a:custGeom>
              <a:avLst/>
              <a:gdLst/>
              <a:ahLst/>
              <a:cxnLst/>
              <a:rect l="l" t="t" r="r" b="b"/>
              <a:pathLst>
                <a:path w="894" h="938" extrusionOk="0">
                  <a:moveTo>
                    <a:pt x="522" y="1"/>
                  </a:moveTo>
                  <a:cubicBezTo>
                    <a:pt x="240" y="1"/>
                    <a:pt x="1" y="292"/>
                    <a:pt x="1" y="583"/>
                  </a:cubicBezTo>
                  <a:cubicBezTo>
                    <a:pt x="1" y="753"/>
                    <a:pt x="355" y="937"/>
                    <a:pt x="539" y="937"/>
                  </a:cubicBezTo>
                  <a:cubicBezTo>
                    <a:pt x="709" y="937"/>
                    <a:pt x="893" y="583"/>
                    <a:pt x="893" y="399"/>
                  </a:cubicBezTo>
                  <a:cubicBezTo>
                    <a:pt x="865" y="272"/>
                    <a:pt x="808" y="144"/>
                    <a:pt x="709" y="45"/>
                  </a:cubicBezTo>
                  <a:cubicBezTo>
                    <a:pt x="646" y="15"/>
                    <a:pt x="583" y="1"/>
                    <a:pt x="5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32"/>
            <p:cNvSpPr/>
            <p:nvPr/>
          </p:nvSpPr>
          <p:spPr>
            <a:xfrm>
              <a:off x="5959150" y="1085828"/>
              <a:ext cx="47284" cy="50242"/>
            </a:xfrm>
            <a:custGeom>
              <a:avLst/>
              <a:gdLst/>
              <a:ahLst/>
              <a:cxnLst/>
              <a:rect l="l" t="t" r="r" b="b"/>
              <a:pathLst>
                <a:path w="879" h="934" extrusionOk="0">
                  <a:moveTo>
                    <a:pt x="380" y="0"/>
                  </a:moveTo>
                  <a:cubicBezTo>
                    <a:pt x="222" y="0"/>
                    <a:pt x="87" y="44"/>
                    <a:pt x="0" y="225"/>
                  </a:cubicBezTo>
                  <a:cubicBezTo>
                    <a:pt x="0" y="579"/>
                    <a:pt x="355" y="933"/>
                    <a:pt x="525" y="933"/>
                  </a:cubicBezTo>
                  <a:cubicBezTo>
                    <a:pt x="709" y="749"/>
                    <a:pt x="709" y="579"/>
                    <a:pt x="879" y="395"/>
                  </a:cubicBezTo>
                  <a:lnTo>
                    <a:pt x="879" y="41"/>
                  </a:lnTo>
                  <a:cubicBezTo>
                    <a:pt x="705" y="41"/>
                    <a:pt x="532" y="0"/>
                    <a:pt x="3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32"/>
            <p:cNvSpPr/>
            <p:nvPr/>
          </p:nvSpPr>
          <p:spPr>
            <a:xfrm>
              <a:off x="6063557" y="1085075"/>
              <a:ext cx="48037" cy="43841"/>
            </a:xfrm>
            <a:custGeom>
              <a:avLst/>
              <a:gdLst/>
              <a:ahLst/>
              <a:cxnLst/>
              <a:rect l="l" t="t" r="r" b="b"/>
              <a:pathLst>
                <a:path w="893" h="815" extrusionOk="0">
                  <a:moveTo>
                    <a:pt x="549" y="0"/>
                  </a:moveTo>
                  <a:cubicBezTo>
                    <a:pt x="297" y="0"/>
                    <a:pt x="0" y="205"/>
                    <a:pt x="0" y="409"/>
                  </a:cubicBezTo>
                  <a:cubicBezTo>
                    <a:pt x="14" y="593"/>
                    <a:pt x="170" y="749"/>
                    <a:pt x="354" y="763"/>
                  </a:cubicBezTo>
                  <a:cubicBezTo>
                    <a:pt x="460" y="799"/>
                    <a:pt x="545" y="815"/>
                    <a:pt x="613" y="815"/>
                  </a:cubicBezTo>
                  <a:cubicBezTo>
                    <a:pt x="892" y="815"/>
                    <a:pt x="892" y="557"/>
                    <a:pt x="892" y="409"/>
                  </a:cubicBezTo>
                  <a:cubicBezTo>
                    <a:pt x="892" y="110"/>
                    <a:pt x="733" y="0"/>
                    <a:pt x="5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32"/>
            <p:cNvSpPr/>
            <p:nvPr/>
          </p:nvSpPr>
          <p:spPr>
            <a:xfrm>
              <a:off x="6162586" y="1087979"/>
              <a:ext cx="53416" cy="48090"/>
            </a:xfrm>
            <a:custGeom>
              <a:avLst/>
              <a:gdLst/>
              <a:ahLst/>
              <a:cxnLst/>
              <a:rect l="l" t="t" r="r" b="b"/>
              <a:pathLst>
                <a:path w="993" h="894" extrusionOk="0">
                  <a:moveTo>
                    <a:pt x="822" y="1"/>
                  </a:moveTo>
                  <a:cubicBezTo>
                    <a:pt x="638" y="1"/>
                    <a:pt x="284" y="1"/>
                    <a:pt x="114" y="185"/>
                  </a:cubicBezTo>
                  <a:cubicBezTo>
                    <a:pt x="0" y="468"/>
                    <a:pt x="156" y="808"/>
                    <a:pt x="468" y="893"/>
                  </a:cubicBezTo>
                  <a:cubicBezTo>
                    <a:pt x="751" y="865"/>
                    <a:pt x="978" y="638"/>
                    <a:pt x="992" y="355"/>
                  </a:cubicBezTo>
                  <a:cubicBezTo>
                    <a:pt x="978" y="228"/>
                    <a:pt x="921" y="100"/>
                    <a:pt x="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32"/>
            <p:cNvSpPr/>
            <p:nvPr/>
          </p:nvSpPr>
          <p:spPr>
            <a:xfrm>
              <a:off x="6263928" y="1084429"/>
              <a:ext cx="66326" cy="52609"/>
            </a:xfrm>
            <a:custGeom>
              <a:avLst/>
              <a:gdLst/>
              <a:ahLst/>
              <a:cxnLst/>
              <a:rect l="l" t="t" r="r" b="b"/>
              <a:pathLst>
                <a:path w="1233" h="978" extrusionOk="0">
                  <a:moveTo>
                    <a:pt x="523" y="0"/>
                  </a:moveTo>
                  <a:cubicBezTo>
                    <a:pt x="458" y="0"/>
                    <a:pt x="400" y="22"/>
                    <a:pt x="355" y="67"/>
                  </a:cubicBezTo>
                  <a:cubicBezTo>
                    <a:pt x="0" y="251"/>
                    <a:pt x="0" y="605"/>
                    <a:pt x="170" y="775"/>
                  </a:cubicBezTo>
                  <a:cubicBezTo>
                    <a:pt x="319" y="923"/>
                    <a:pt x="439" y="977"/>
                    <a:pt x="543" y="977"/>
                  </a:cubicBezTo>
                  <a:cubicBezTo>
                    <a:pt x="816" y="977"/>
                    <a:pt x="976" y="605"/>
                    <a:pt x="1233" y="605"/>
                  </a:cubicBezTo>
                  <a:lnTo>
                    <a:pt x="1063" y="421"/>
                  </a:lnTo>
                  <a:cubicBezTo>
                    <a:pt x="928" y="161"/>
                    <a:pt x="701" y="0"/>
                    <a:pt x="5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32"/>
            <p:cNvSpPr/>
            <p:nvPr/>
          </p:nvSpPr>
          <p:spPr>
            <a:xfrm>
              <a:off x="6376673" y="1083246"/>
              <a:ext cx="50350" cy="56375"/>
            </a:xfrm>
            <a:custGeom>
              <a:avLst/>
              <a:gdLst/>
              <a:ahLst/>
              <a:cxnLst/>
              <a:rect l="l" t="t" r="r" b="b"/>
              <a:pathLst>
                <a:path w="936" h="1048" extrusionOk="0">
                  <a:moveTo>
                    <a:pt x="559" y="0"/>
                  </a:moveTo>
                  <a:cubicBezTo>
                    <a:pt x="426" y="0"/>
                    <a:pt x="291" y="89"/>
                    <a:pt x="199" y="89"/>
                  </a:cubicBezTo>
                  <a:cubicBezTo>
                    <a:pt x="72" y="231"/>
                    <a:pt x="1" y="429"/>
                    <a:pt x="29" y="627"/>
                  </a:cubicBezTo>
                  <a:cubicBezTo>
                    <a:pt x="154" y="887"/>
                    <a:pt x="378" y="1048"/>
                    <a:pt x="561" y="1048"/>
                  </a:cubicBezTo>
                  <a:cubicBezTo>
                    <a:pt x="627" y="1048"/>
                    <a:pt x="688" y="1027"/>
                    <a:pt x="737" y="981"/>
                  </a:cubicBezTo>
                  <a:cubicBezTo>
                    <a:pt x="865" y="840"/>
                    <a:pt x="936" y="641"/>
                    <a:pt x="907" y="443"/>
                  </a:cubicBezTo>
                  <a:cubicBezTo>
                    <a:pt x="822" y="89"/>
                    <a:pt x="691" y="0"/>
                    <a:pt x="5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32"/>
            <p:cNvSpPr/>
            <p:nvPr/>
          </p:nvSpPr>
          <p:spPr>
            <a:xfrm>
              <a:off x="5787719" y="1164201"/>
              <a:ext cx="68747" cy="59226"/>
            </a:xfrm>
            <a:custGeom>
              <a:avLst/>
              <a:gdLst/>
              <a:ahLst/>
              <a:cxnLst/>
              <a:rect l="l" t="t" r="r" b="b"/>
              <a:pathLst>
                <a:path w="1278" h="1101" extrusionOk="0">
                  <a:moveTo>
                    <a:pt x="709" y="0"/>
                  </a:moveTo>
                  <a:cubicBezTo>
                    <a:pt x="567" y="15"/>
                    <a:pt x="439" y="85"/>
                    <a:pt x="354" y="185"/>
                  </a:cubicBezTo>
                  <a:cubicBezTo>
                    <a:pt x="0" y="893"/>
                    <a:pt x="354" y="1063"/>
                    <a:pt x="524" y="1063"/>
                  </a:cubicBezTo>
                  <a:cubicBezTo>
                    <a:pt x="652" y="1089"/>
                    <a:pt x="750" y="1101"/>
                    <a:pt x="826" y="1101"/>
                  </a:cubicBezTo>
                  <a:cubicBezTo>
                    <a:pt x="1278" y="1101"/>
                    <a:pt x="905" y="684"/>
                    <a:pt x="1063" y="539"/>
                  </a:cubicBezTo>
                  <a:cubicBezTo>
                    <a:pt x="1063" y="0"/>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32"/>
            <p:cNvSpPr/>
            <p:nvPr/>
          </p:nvSpPr>
          <p:spPr>
            <a:xfrm>
              <a:off x="5906596" y="1164201"/>
              <a:ext cx="52609" cy="50457"/>
            </a:xfrm>
            <a:custGeom>
              <a:avLst/>
              <a:gdLst/>
              <a:ahLst/>
              <a:cxnLst/>
              <a:rect l="l" t="t" r="r" b="b"/>
              <a:pathLst>
                <a:path w="978" h="938" extrusionOk="0">
                  <a:moveTo>
                    <a:pt x="269" y="0"/>
                  </a:moveTo>
                  <a:cubicBezTo>
                    <a:pt x="0" y="227"/>
                    <a:pt x="0" y="652"/>
                    <a:pt x="269" y="893"/>
                  </a:cubicBezTo>
                  <a:cubicBezTo>
                    <a:pt x="335" y="924"/>
                    <a:pt x="394" y="938"/>
                    <a:pt x="448" y="938"/>
                  </a:cubicBezTo>
                  <a:cubicBezTo>
                    <a:pt x="687" y="938"/>
                    <a:pt x="827" y="677"/>
                    <a:pt x="977" y="539"/>
                  </a:cubicBezTo>
                  <a:cubicBezTo>
                    <a:pt x="793" y="354"/>
                    <a:pt x="439" y="0"/>
                    <a:pt x="2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32"/>
            <p:cNvSpPr/>
            <p:nvPr/>
          </p:nvSpPr>
          <p:spPr>
            <a:xfrm>
              <a:off x="6006378" y="1164201"/>
              <a:ext cx="57235" cy="46853"/>
            </a:xfrm>
            <a:custGeom>
              <a:avLst/>
              <a:gdLst/>
              <a:ahLst/>
              <a:cxnLst/>
              <a:rect l="l" t="t" r="r" b="b"/>
              <a:pathLst>
                <a:path w="1064" h="871" extrusionOk="0">
                  <a:moveTo>
                    <a:pt x="539" y="0"/>
                  </a:moveTo>
                  <a:cubicBezTo>
                    <a:pt x="355" y="185"/>
                    <a:pt x="1" y="354"/>
                    <a:pt x="1" y="539"/>
                  </a:cubicBezTo>
                  <a:cubicBezTo>
                    <a:pt x="101" y="732"/>
                    <a:pt x="359" y="871"/>
                    <a:pt x="600" y="871"/>
                  </a:cubicBezTo>
                  <a:cubicBezTo>
                    <a:pt x="799" y="871"/>
                    <a:pt x="986" y="776"/>
                    <a:pt x="1063" y="539"/>
                  </a:cubicBezTo>
                  <a:cubicBezTo>
                    <a:pt x="893" y="185"/>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32"/>
            <p:cNvSpPr/>
            <p:nvPr/>
          </p:nvSpPr>
          <p:spPr>
            <a:xfrm>
              <a:off x="6111539" y="1170333"/>
              <a:ext cx="57181" cy="51049"/>
            </a:xfrm>
            <a:custGeom>
              <a:avLst/>
              <a:gdLst/>
              <a:ahLst/>
              <a:cxnLst/>
              <a:rect l="l" t="t" r="r" b="b"/>
              <a:pathLst>
                <a:path w="1063" h="949" extrusionOk="0">
                  <a:moveTo>
                    <a:pt x="443" y="0"/>
                  </a:moveTo>
                  <a:cubicBezTo>
                    <a:pt x="241" y="0"/>
                    <a:pt x="93" y="148"/>
                    <a:pt x="0" y="240"/>
                  </a:cubicBezTo>
                  <a:cubicBezTo>
                    <a:pt x="0" y="425"/>
                    <a:pt x="355" y="779"/>
                    <a:pt x="525" y="949"/>
                  </a:cubicBezTo>
                  <a:cubicBezTo>
                    <a:pt x="808" y="935"/>
                    <a:pt x="1049" y="708"/>
                    <a:pt x="1063" y="425"/>
                  </a:cubicBezTo>
                  <a:cubicBezTo>
                    <a:pt x="818" y="103"/>
                    <a:pt x="612" y="0"/>
                    <a:pt x="4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32"/>
            <p:cNvSpPr/>
            <p:nvPr/>
          </p:nvSpPr>
          <p:spPr>
            <a:xfrm>
              <a:off x="6219712" y="1164201"/>
              <a:ext cx="53416" cy="57181"/>
            </a:xfrm>
            <a:custGeom>
              <a:avLst/>
              <a:gdLst/>
              <a:ahLst/>
              <a:cxnLst/>
              <a:rect l="l" t="t" r="r" b="b"/>
              <a:pathLst>
                <a:path w="993" h="1063" extrusionOk="0">
                  <a:moveTo>
                    <a:pt x="638" y="0"/>
                  </a:moveTo>
                  <a:cubicBezTo>
                    <a:pt x="468" y="0"/>
                    <a:pt x="284" y="185"/>
                    <a:pt x="114" y="354"/>
                  </a:cubicBezTo>
                  <a:cubicBezTo>
                    <a:pt x="1" y="652"/>
                    <a:pt x="157" y="978"/>
                    <a:pt x="468" y="1063"/>
                  </a:cubicBezTo>
                  <a:cubicBezTo>
                    <a:pt x="752" y="1049"/>
                    <a:pt x="978" y="822"/>
                    <a:pt x="992" y="539"/>
                  </a:cubicBezTo>
                  <a:cubicBezTo>
                    <a:pt x="992" y="354"/>
                    <a:pt x="822" y="0"/>
                    <a:pt x="6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32"/>
            <p:cNvSpPr/>
            <p:nvPr/>
          </p:nvSpPr>
          <p:spPr>
            <a:xfrm>
              <a:off x="6292114" y="1164201"/>
              <a:ext cx="86176" cy="57181"/>
            </a:xfrm>
            <a:custGeom>
              <a:avLst/>
              <a:gdLst/>
              <a:ahLst/>
              <a:cxnLst/>
              <a:rect l="l" t="t" r="r" b="b"/>
              <a:pathLst>
                <a:path w="1602" h="1063" extrusionOk="0">
                  <a:moveTo>
                    <a:pt x="893" y="0"/>
                  </a:moveTo>
                  <a:cubicBezTo>
                    <a:pt x="1" y="1063"/>
                    <a:pt x="709" y="709"/>
                    <a:pt x="893" y="893"/>
                  </a:cubicBezTo>
                  <a:cubicBezTo>
                    <a:pt x="959" y="924"/>
                    <a:pt x="1018" y="938"/>
                    <a:pt x="1072" y="938"/>
                  </a:cubicBezTo>
                  <a:cubicBezTo>
                    <a:pt x="1311" y="938"/>
                    <a:pt x="1451" y="677"/>
                    <a:pt x="1601" y="539"/>
                  </a:cubicBezTo>
                  <a:cubicBezTo>
                    <a:pt x="1417" y="354"/>
                    <a:pt x="1063" y="0"/>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32"/>
            <p:cNvSpPr/>
            <p:nvPr/>
          </p:nvSpPr>
          <p:spPr>
            <a:xfrm>
              <a:off x="5853989" y="1250319"/>
              <a:ext cx="48090" cy="47284"/>
            </a:xfrm>
            <a:custGeom>
              <a:avLst/>
              <a:gdLst/>
              <a:ahLst/>
              <a:cxnLst/>
              <a:rect l="l" t="t" r="r" b="b"/>
              <a:pathLst>
                <a:path w="894" h="879" extrusionOk="0">
                  <a:moveTo>
                    <a:pt x="539" y="0"/>
                  </a:moveTo>
                  <a:cubicBezTo>
                    <a:pt x="256" y="14"/>
                    <a:pt x="15" y="241"/>
                    <a:pt x="1" y="524"/>
                  </a:cubicBezTo>
                  <a:cubicBezTo>
                    <a:pt x="29" y="652"/>
                    <a:pt x="86" y="779"/>
                    <a:pt x="185" y="878"/>
                  </a:cubicBezTo>
                  <a:cubicBezTo>
                    <a:pt x="539" y="878"/>
                    <a:pt x="893" y="878"/>
                    <a:pt x="893" y="524"/>
                  </a:cubicBezTo>
                  <a:cubicBezTo>
                    <a:pt x="709"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32"/>
            <p:cNvSpPr/>
            <p:nvPr/>
          </p:nvSpPr>
          <p:spPr>
            <a:xfrm>
              <a:off x="5959150" y="1258012"/>
              <a:ext cx="47284" cy="39968"/>
            </a:xfrm>
            <a:custGeom>
              <a:avLst/>
              <a:gdLst/>
              <a:ahLst/>
              <a:cxnLst/>
              <a:rect l="l" t="t" r="r" b="b"/>
              <a:pathLst>
                <a:path w="879" h="743" extrusionOk="0">
                  <a:moveTo>
                    <a:pt x="560" y="1"/>
                  </a:moveTo>
                  <a:cubicBezTo>
                    <a:pt x="490" y="1"/>
                    <a:pt x="421" y="27"/>
                    <a:pt x="355" y="27"/>
                  </a:cubicBezTo>
                  <a:lnTo>
                    <a:pt x="0" y="381"/>
                  </a:lnTo>
                  <a:cubicBezTo>
                    <a:pt x="323" y="652"/>
                    <a:pt x="498" y="743"/>
                    <a:pt x="595" y="743"/>
                  </a:cubicBezTo>
                  <a:cubicBezTo>
                    <a:pt x="794" y="743"/>
                    <a:pt x="668" y="362"/>
                    <a:pt x="812" y="362"/>
                  </a:cubicBezTo>
                  <a:cubicBezTo>
                    <a:pt x="830" y="362"/>
                    <a:pt x="852" y="368"/>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2"/>
            <p:cNvSpPr/>
            <p:nvPr/>
          </p:nvSpPr>
          <p:spPr>
            <a:xfrm>
              <a:off x="6063557" y="1250319"/>
              <a:ext cx="62023" cy="49328"/>
            </a:xfrm>
            <a:custGeom>
              <a:avLst/>
              <a:gdLst/>
              <a:ahLst/>
              <a:cxnLst/>
              <a:rect l="l" t="t" r="r" b="b"/>
              <a:pathLst>
                <a:path w="1153" h="917" extrusionOk="0">
                  <a:moveTo>
                    <a:pt x="538" y="0"/>
                  </a:moveTo>
                  <a:cubicBezTo>
                    <a:pt x="255" y="14"/>
                    <a:pt x="14" y="241"/>
                    <a:pt x="0" y="524"/>
                  </a:cubicBezTo>
                  <a:cubicBezTo>
                    <a:pt x="28" y="652"/>
                    <a:pt x="85" y="779"/>
                    <a:pt x="184" y="878"/>
                  </a:cubicBezTo>
                  <a:cubicBezTo>
                    <a:pt x="336" y="905"/>
                    <a:pt x="459" y="916"/>
                    <a:pt x="558" y="916"/>
                  </a:cubicBezTo>
                  <a:cubicBezTo>
                    <a:pt x="1153" y="916"/>
                    <a:pt x="892" y="500"/>
                    <a:pt x="892" y="354"/>
                  </a:cubicBezTo>
                  <a:cubicBezTo>
                    <a:pt x="708" y="17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2"/>
            <p:cNvSpPr/>
            <p:nvPr/>
          </p:nvSpPr>
          <p:spPr>
            <a:xfrm>
              <a:off x="6168665" y="1250319"/>
              <a:ext cx="61323" cy="49328"/>
            </a:xfrm>
            <a:custGeom>
              <a:avLst/>
              <a:gdLst/>
              <a:ahLst/>
              <a:cxnLst/>
              <a:rect l="l" t="t" r="r" b="b"/>
              <a:pathLst>
                <a:path w="1140" h="917" extrusionOk="0">
                  <a:moveTo>
                    <a:pt x="525" y="0"/>
                  </a:moveTo>
                  <a:cubicBezTo>
                    <a:pt x="242" y="14"/>
                    <a:pt x="15" y="241"/>
                    <a:pt x="1" y="524"/>
                  </a:cubicBezTo>
                  <a:cubicBezTo>
                    <a:pt x="15" y="652"/>
                    <a:pt x="72" y="779"/>
                    <a:pt x="171" y="878"/>
                  </a:cubicBezTo>
                  <a:cubicBezTo>
                    <a:pt x="323" y="905"/>
                    <a:pt x="445" y="916"/>
                    <a:pt x="545" y="916"/>
                  </a:cubicBezTo>
                  <a:cubicBezTo>
                    <a:pt x="1139" y="916"/>
                    <a:pt x="879" y="500"/>
                    <a:pt x="879" y="354"/>
                  </a:cubicBezTo>
                  <a:cubicBezTo>
                    <a:pt x="879" y="0"/>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2"/>
            <p:cNvSpPr/>
            <p:nvPr/>
          </p:nvSpPr>
          <p:spPr>
            <a:xfrm>
              <a:off x="6273072" y="1258012"/>
              <a:ext cx="48037" cy="41205"/>
            </a:xfrm>
            <a:custGeom>
              <a:avLst/>
              <a:gdLst/>
              <a:ahLst/>
              <a:cxnLst/>
              <a:rect l="l" t="t" r="r" b="b"/>
              <a:pathLst>
                <a:path w="893" h="766" extrusionOk="0">
                  <a:moveTo>
                    <a:pt x="567" y="1"/>
                  </a:moveTo>
                  <a:cubicBezTo>
                    <a:pt x="497" y="1"/>
                    <a:pt x="427" y="27"/>
                    <a:pt x="355" y="27"/>
                  </a:cubicBezTo>
                  <a:cubicBezTo>
                    <a:pt x="185" y="211"/>
                    <a:pt x="0" y="211"/>
                    <a:pt x="0" y="381"/>
                  </a:cubicBezTo>
                  <a:cubicBezTo>
                    <a:pt x="110" y="701"/>
                    <a:pt x="214" y="766"/>
                    <a:pt x="319" y="766"/>
                  </a:cubicBezTo>
                  <a:cubicBezTo>
                    <a:pt x="391" y="766"/>
                    <a:pt x="464" y="735"/>
                    <a:pt x="539" y="735"/>
                  </a:cubicBezTo>
                  <a:cubicBezTo>
                    <a:pt x="709" y="735"/>
                    <a:pt x="893" y="735"/>
                    <a:pt x="893" y="381"/>
                  </a:cubicBezTo>
                  <a:cubicBezTo>
                    <a:pt x="781" y="63"/>
                    <a:pt x="675"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2"/>
            <p:cNvSpPr/>
            <p:nvPr/>
          </p:nvSpPr>
          <p:spPr>
            <a:xfrm>
              <a:off x="6378233" y="1248275"/>
              <a:ext cx="47284" cy="50941"/>
            </a:xfrm>
            <a:custGeom>
              <a:avLst/>
              <a:gdLst/>
              <a:ahLst/>
              <a:cxnLst/>
              <a:rect l="l" t="t" r="r" b="b"/>
              <a:pathLst>
                <a:path w="879" h="947" extrusionOk="0">
                  <a:moveTo>
                    <a:pt x="500" y="0"/>
                  </a:moveTo>
                  <a:cubicBezTo>
                    <a:pt x="125" y="0"/>
                    <a:pt x="0" y="416"/>
                    <a:pt x="0" y="562"/>
                  </a:cubicBezTo>
                  <a:cubicBezTo>
                    <a:pt x="0" y="882"/>
                    <a:pt x="125" y="947"/>
                    <a:pt x="262" y="947"/>
                  </a:cubicBezTo>
                  <a:cubicBezTo>
                    <a:pt x="356" y="947"/>
                    <a:pt x="455" y="916"/>
                    <a:pt x="524" y="916"/>
                  </a:cubicBezTo>
                  <a:cubicBezTo>
                    <a:pt x="708" y="916"/>
                    <a:pt x="878" y="916"/>
                    <a:pt x="878" y="562"/>
                  </a:cubicBezTo>
                  <a:cubicBezTo>
                    <a:pt x="878" y="392"/>
                    <a:pt x="878" y="38"/>
                    <a:pt x="708" y="38"/>
                  </a:cubicBezTo>
                  <a:cubicBezTo>
                    <a:pt x="632" y="12"/>
                    <a:pt x="562" y="0"/>
                    <a:pt x="5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2"/>
            <p:cNvSpPr/>
            <p:nvPr/>
          </p:nvSpPr>
          <p:spPr>
            <a:xfrm>
              <a:off x="5806761" y="1345529"/>
              <a:ext cx="38892" cy="39107"/>
            </a:xfrm>
            <a:custGeom>
              <a:avLst/>
              <a:gdLst/>
              <a:ahLst/>
              <a:cxnLst/>
              <a:rect l="l" t="t" r="r" b="b"/>
              <a:pathLst>
                <a:path w="723" h="727" extrusionOk="0">
                  <a:moveTo>
                    <a:pt x="525" y="1"/>
                  </a:moveTo>
                  <a:cubicBezTo>
                    <a:pt x="355" y="1"/>
                    <a:pt x="0" y="1"/>
                    <a:pt x="0" y="171"/>
                  </a:cubicBezTo>
                  <a:cubicBezTo>
                    <a:pt x="0" y="649"/>
                    <a:pt x="162" y="727"/>
                    <a:pt x="319" y="727"/>
                  </a:cubicBezTo>
                  <a:cubicBezTo>
                    <a:pt x="395" y="727"/>
                    <a:pt x="469" y="709"/>
                    <a:pt x="525" y="709"/>
                  </a:cubicBezTo>
                  <a:cubicBezTo>
                    <a:pt x="666" y="567"/>
                    <a:pt x="723" y="369"/>
                    <a:pt x="709" y="171"/>
                  </a:cubicBezTo>
                  <a:lnTo>
                    <a:pt x="5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2"/>
            <p:cNvSpPr/>
            <p:nvPr/>
          </p:nvSpPr>
          <p:spPr>
            <a:xfrm>
              <a:off x="5911168" y="1335631"/>
              <a:ext cx="48037" cy="51802"/>
            </a:xfrm>
            <a:custGeom>
              <a:avLst/>
              <a:gdLst/>
              <a:ahLst/>
              <a:cxnLst/>
              <a:rect l="l" t="t" r="r" b="b"/>
              <a:pathLst>
                <a:path w="893" h="963" extrusionOk="0">
                  <a:moveTo>
                    <a:pt x="538" y="0"/>
                  </a:moveTo>
                  <a:cubicBezTo>
                    <a:pt x="255" y="15"/>
                    <a:pt x="14" y="241"/>
                    <a:pt x="0" y="539"/>
                  </a:cubicBezTo>
                  <a:cubicBezTo>
                    <a:pt x="28" y="666"/>
                    <a:pt x="85" y="794"/>
                    <a:pt x="184" y="893"/>
                  </a:cubicBezTo>
                  <a:cubicBezTo>
                    <a:pt x="234" y="942"/>
                    <a:pt x="298" y="963"/>
                    <a:pt x="370" y="963"/>
                  </a:cubicBezTo>
                  <a:cubicBezTo>
                    <a:pt x="546" y="963"/>
                    <a:pt x="762" y="839"/>
                    <a:pt x="892" y="709"/>
                  </a:cubicBezTo>
                  <a:lnTo>
                    <a:pt x="892" y="355"/>
                  </a:lnTo>
                  <a:cubicBezTo>
                    <a:pt x="708" y="185"/>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2"/>
            <p:cNvSpPr/>
            <p:nvPr/>
          </p:nvSpPr>
          <p:spPr>
            <a:xfrm>
              <a:off x="5968294" y="1332081"/>
              <a:ext cx="95320" cy="53416"/>
            </a:xfrm>
            <a:custGeom>
              <a:avLst/>
              <a:gdLst/>
              <a:ahLst/>
              <a:cxnLst/>
              <a:rect l="l" t="t" r="r" b="b"/>
              <a:pathLst>
                <a:path w="1772" h="993" extrusionOk="0">
                  <a:moveTo>
                    <a:pt x="1239" y="0"/>
                  </a:moveTo>
                  <a:cubicBezTo>
                    <a:pt x="1173" y="0"/>
                    <a:pt x="1112" y="21"/>
                    <a:pt x="1063" y="66"/>
                  </a:cubicBezTo>
                  <a:cubicBezTo>
                    <a:pt x="0" y="959"/>
                    <a:pt x="893" y="775"/>
                    <a:pt x="1063" y="959"/>
                  </a:cubicBezTo>
                  <a:cubicBezTo>
                    <a:pt x="1136" y="982"/>
                    <a:pt x="1199" y="992"/>
                    <a:pt x="1255" y="992"/>
                  </a:cubicBezTo>
                  <a:cubicBezTo>
                    <a:pt x="1604" y="992"/>
                    <a:pt x="1624" y="580"/>
                    <a:pt x="1771" y="421"/>
                  </a:cubicBezTo>
                  <a:cubicBezTo>
                    <a:pt x="1646" y="161"/>
                    <a:pt x="1422"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2"/>
            <p:cNvSpPr/>
            <p:nvPr/>
          </p:nvSpPr>
          <p:spPr>
            <a:xfrm>
              <a:off x="6106214" y="1327294"/>
              <a:ext cx="66810" cy="58203"/>
            </a:xfrm>
            <a:custGeom>
              <a:avLst/>
              <a:gdLst/>
              <a:ahLst/>
              <a:cxnLst/>
              <a:rect l="l" t="t" r="r" b="b"/>
              <a:pathLst>
                <a:path w="1242" h="1082" extrusionOk="0">
                  <a:moveTo>
                    <a:pt x="588" y="0"/>
                  </a:moveTo>
                  <a:cubicBezTo>
                    <a:pt x="469" y="0"/>
                    <a:pt x="352" y="79"/>
                    <a:pt x="269" y="155"/>
                  </a:cubicBezTo>
                  <a:cubicBezTo>
                    <a:pt x="0" y="382"/>
                    <a:pt x="0" y="807"/>
                    <a:pt x="269" y="1048"/>
                  </a:cubicBezTo>
                  <a:cubicBezTo>
                    <a:pt x="414" y="1071"/>
                    <a:pt x="533" y="1081"/>
                    <a:pt x="629" y="1081"/>
                  </a:cubicBezTo>
                  <a:cubicBezTo>
                    <a:pt x="1242" y="1081"/>
                    <a:pt x="978" y="669"/>
                    <a:pt x="978" y="510"/>
                  </a:cubicBezTo>
                  <a:cubicBezTo>
                    <a:pt x="884" y="119"/>
                    <a:pt x="734"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2"/>
            <p:cNvSpPr/>
            <p:nvPr/>
          </p:nvSpPr>
          <p:spPr>
            <a:xfrm>
              <a:off x="6215947" y="1335631"/>
              <a:ext cx="48037" cy="54008"/>
            </a:xfrm>
            <a:custGeom>
              <a:avLst/>
              <a:gdLst/>
              <a:ahLst/>
              <a:cxnLst/>
              <a:rect l="l" t="t" r="r" b="b"/>
              <a:pathLst>
                <a:path w="893" h="1004" extrusionOk="0">
                  <a:moveTo>
                    <a:pt x="538" y="0"/>
                  </a:moveTo>
                  <a:cubicBezTo>
                    <a:pt x="184" y="185"/>
                    <a:pt x="0" y="539"/>
                    <a:pt x="184" y="709"/>
                  </a:cubicBezTo>
                  <a:cubicBezTo>
                    <a:pt x="285" y="918"/>
                    <a:pt x="449" y="1004"/>
                    <a:pt x="605" y="1004"/>
                  </a:cubicBezTo>
                  <a:cubicBezTo>
                    <a:pt x="713" y="1004"/>
                    <a:pt x="817" y="962"/>
                    <a:pt x="892" y="893"/>
                  </a:cubicBezTo>
                  <a:lnTo>
                    <a:pt x="892" y="355"/>
                  </a:lnTo>
                  <a:cubicBezTo>
                    <a:pt x="892" y="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32"/>
            <p:cNvSpPr/>
            <p:nvPr/>
          </p:nvSpPr>
          <p:spPr>
            <a:xfrm>
              <a:off x="6321054" y="1336815"/>
              <a:ext cx="71436" cy="48682"/>
            </a:xfrm>
            <a:custGeom>
              <a:avLst/>
              <a:gdLst/>
              <a:ahLst/>
              <a:cxnLst/>
              <a:rect l="l" t="t" r="r" b="b"/>
              <a:pathLst>
                <a:path w="1328" h="905" extrusionOk="0">
                  <a:moveTo>
                    <a:pt x="407" y="0"/>
                  </a:moveTo>
                  <a:cubicBezTo>
                    <a:pt x="230" y="0"/>
                    <a:pt x="78" y="95"/>
                    <a:pt x="1" y="333"/>
                  </a:cubicBezTo>
                  <a:cubicBezTo>
                    <a:pt x="1" y="517"/>
                    <a:pt x="171" y="871"/>
                    <a:pt x="355" y="871"/>
                  </a:cubicBezTo>
                  <a:cubicBezTo>
                    <a:pt x="500" y="894"/>
                    <a:pt x="618" y="904"/>
                    <a:pt x="715" y="904"/>
                  </a:cubicBezTo>
                  <a:cubicBezTo>
                    <a:pt x="1327" y="904"/>
                    <a:pt x="1063" y="492"/>
                    <a:pt x="1063" y="333"/>
                  </a:cubicBezTo>
                  <a:cubicBezTo>
                    <a:pt x="869" y="139"/>
                    <a:pt x="621" y="0"/>
                    <a:pt x="4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32"/>
            <p:cNvSpPr/>
            <p:nvPr/>
          </p:nvSpPr>
          <p:spPr>
            <a:xfrm>
              <a:off x="6492485" y="583585"/>
              <a:ext cx="38193" cy="47284"/>
            </a:xfrm>
            <a:custGeom>
              <a:avLst/>
              <a:gdLst/>
              <a:ahLst/>
              <a:cxnLst/>
              <a:rect l="l" t="t" r="r" b="b"/>
              <a:pathLst>
                <a:path w="710" h="879" extrusionOk="0">
                  <a:moveTo>
                    <a:pt x="355" y="1"/>
                  </a:moveTo>
                  <a:cubicBezTo>
                    <a:pt x="213" y="15"/>
                    <a:pt x="86" y="71"/>
                    <a:pt x="1" y="171"/>
                  </a:cubicBezTo>
                  <a:lnTo>
                    <a:pt x="1" y="709"/>
                  </a:lnTo>
                  <a:cubicBezTo>
                    <a:pt x="86" y="794"/>
                    <a:pt x="213" y="865"/>
                    <a:pt x="355" y="879"/>
                  </a:cubicBezTo>
                  <a:cubicBezTo>
                    <a:pt x="525" y="879"/>
                    <a:pt x="709" y="525"/>
                    <a:pt x="709" y="355"/>
                  </a:cubicBezTo>
                  <a:cubicBezTo>
                    <a:pt x="525" y="171"/>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2"/>
            <p:cNvSpPr/>
            <p:nvPr/>
          </p:nvSpPr>
          <p:spPr>
            <a:xfrm>
              <a:off x="6587748" y="598162"/>
              <a:ext cx="47284" cy="49489"/>
            </a:xfrm>
            <a:custGeom>
              <a:avLst/>
              <a:gdLst/>
              <a:ahLst/>
              <a:cxnLst/>
              <a:rect l="l" t="t" r="r" b="b"/>
              <a:pathLst>
                <a:path w="879" h="920" extrusionOk="0">
                  <a:moveTo>
                    <a:pt x="560" y="1"/>
                  </a:moveTo>
                  <a:cubicBezTo>
                    <a:pt x="491" y="1"/>
                    <a:pt x="422" y="27"/>
                    <a:pt x="355" y="27"/>
                  </a:cubicBezTo>
                  <a:cubicBezTo>
                    <a:pt x="171" y="211"/>
                    <a:pt x="1" y="211"/>
                    <a:pt x="1" y="381"/>
                  </a:cubicBezTo>
                  <a:cubicBezTo>
                    <a:pt x="15" y="665"/>
                    <a:pt x="241" y="905"/>
                    <a:pt x="525" y="920"/>
                  </a:cubicBezTo>
                  <a:cubicBezTo>
                    <a:pt x="709" y="920"/>
                    <a:pt x="879" y="565"/>
                    <a:pt x="879" y="381"/>
                  </a:cubicBezTo>
                  <a:cubicBezTo>
                    <a:pt x="776" y="63"/>
                    <a:pt x="667" y="1"/>
                    <a:pt x="5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32"/>
            <p:cNvSpPr/>
            <p:nvPr/>
          </p:nvSpPr>
          <p:spPr>
            <a:xfrm>
              <a:off x="6416317" y="665347"/>
              <a:ext cx="68101" cy="52394"/>
            </a:xfrm>
            <a:custGeom>
              <a:avLst/>
              <a:gdLst/>
              <a:ahLst/>
              <a:cxnLst/>
              <a:rect l="l" t="t" r="r" b="b"/>
              <a:pathLst>
                <a:path w="1266" h="974" extrusionOk="0">
                  <a:moveTo>
                    <a:pt x="526" y="1"/>
                  </a:moveTo>
                  <a:cubicBezTo>
                    <a:pt x="458" y="1"/>
                    <a:pt x="400" y="22"/>
                    <a:pt x="355" y="67"/>
                  </a:cubicBezTo>
                  <a:cubicBezTo>
                    <a:pt x="0" y="421"/>
                    <a:pt x="170" y="605"/>
                    <a:pt x="355" y="775"/>
                  </a:cubicBezTo>
                  <a:cubicBezTo>
                    <a:pt x="637" y="919"/>
                    <a:pt x="820" y="974"/>
                    <a:pt x="939" y="974"/>
                  </a:cubicBezTo>
                  <a:cubicBezTo>
                    <a:pt x="1265" y="974"/>
                    <a:pt x="1108" y="556"/>
                    <a:pt x="1233" y="421"/>
                  </a:cubicBezTo>
                  <a:cubicBezTo>
                    <a:pt x="973" y="161"/>
                    <a:pt x="713" y="1"/>
                    <a:pt x="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32"/>
            <p:cNvSpPr/>
            <p:nvPr/>
          </p:nvSpPr>
          <p:spPr>
            <a:xfrm>
              <a:off x="6524490" y="665239"/>
              <a:ext cx="63314" cy="51748"/>
            </a:xfrm>
            <a:custGeom>
              <a:avLst/>
              <a:gdLst/>
              <a:ahLst/>
              <a:cxnLst/>
              <a:rect l="l" t="t" r="r" b="b"/>
              <a:pathLst>
                <a:path w="1177" h="962" extrusionOk="0">
                  <a:moveTo>
                    <a:pt x="560" y="0"/>
                  </a:moveTo>
                  <a:cubicBezTo>
                    <a:pt x="356" y="0"/>
                    <a:pt x="207" y="152"/>
                    <a:pt x="114" y="253"/>
                  </a:cubicBezTo>
                  <a:cubicBezTo>
                    <a:pt x="1" y="537"/>
                    <a:pt x="157" y="877"/>
                    <a:pt x="468" y="962"/>
                  </a:cubicBezTo>
                  <a:cubicBezTo>
                    <a:pt x="822" y="962"/>
                    <a:pt x="1177" y="777"/>
                    <a:pt x="1177" y="423"/>
                  </a:cubicBezTo>
                  <a:cubicBezTo>
                    <a:pt x="933" y="103"/>
                    <a:pt x="728" y="0"/>
                    <a:pt x="5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2"/>
            <p:cNvSpPr/>
            <p:nvPr/>
          </p:nvSpPr>
          <p:spPr>
            <a:xfrm>
              <a:off x="6636052" y="667552"/>
              <a:ext cx="47015" cy="39537"/>
            </a:xfrm>
            <a:custGeom>
              <a:avLst/>
              <a:gdLst/>
              <a:ahLst/>
              <a:cxnLst/>
              <a:rect l="l" t="t" r="r" b="b"/>
              <a:pathLst>
                <a:path w="874" h="735" extrusionOk="0">
                  <a:moveTo>
                    <a:pt x="577" y="0"/>
                  </a:moveTo>
                  <a:cubicBezTo>
                    <a:pt x="266" y="0"/>
                    <a:pt x="0" y="582"/>
                    <a:pt x="165" y="734"/>
                  </a:cubicBezTo>
                  <a:lnTo>
                    <a:pt x="873" y="734"/>
                  </a:lnTo>
                  <a:lnTo>
                    <a:pt x="873" y="380"/>
                  </a:lnTo>
                  <a:cubicBezTo>
                    <a:pt x="845" y="253"/>
                    <a:pt x="788" y="125"/>
                    <a:pt x="689" y="26"/>
                  </a:cubicBezTo>
                  <a:cubicBezTo>
                    <a:pt x="652" y="8"/>
                    <a:pt x="614" y="0"/>
                    <a:pt x="5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32"/>
            <p:cNvSpPr/>
            <p:nvPr/>
          </p:nvSpPr>
          <p:spPr>
            <a:xfrm>
              <a:off x="6724161" y="684066"/>
              <a:ext cx="48037" cy="48897"/>
            </a:xfrm>
            <a:custGeom>
              <a:avLst/>
              <a:gdLst/>
              <a:ahLst/>
              <a:cxnLst/>
              <a:rect l="l" t="t" r="r" b="b"/>
              <a:pathLst>
                <a:path w="893" h="909" extrusionOk="0">
                  <a:moveTo>
                    <a:pt x="513" y="0"/>
                  </a:moveTo>
                  <a:cubicBezTo>
                    <a:pt x="383" y="0"/>
                    <a:pt x="253" y="31"/>
                    <a:pt x="184" y="31"/>
                  </a:cubicBezTo>
                  <a:cubicBezTo>
                    <a:pt x="85" y="116"/>
                    <a:pt x="14" y="243"/>
                    <a:pt x="0" y="385"/>
                  </a:cubicBezTo>
                  <a:cubicBezTo>
                    <a:pt x="0" y="555"/>
                    <a:pt x="184" y="909"/>
                    <a:pt x="354" y="909"/>
                  </a:cubicBezTo>
                  <a:cubicBezTo>
                    <a:pt x="637" y="895"/>
                    <a:pt x="864" y="668"/>
                    <a:pt x="892" y="385"/>
                  </a:cubicBezTo>
                  <a:cubicBezTo>
                    <a:pt x="892" y="65"/>
                    <a:pt x="703" y="0"/>
                    <a:pt x="5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2"/>
            <p:cNvSpPr/>
            <p:nvPr/>
          </p:nvSpPr>
          <p:spPr>
            <a:xfrm>
              <a:off x="6482587" y="745118"/>
              <a:ext cx="48090" cy="48090"/>
            </a:xfrm>
            <a:custGeom>
              <a:avLst/>
              <a:gdLst/>
              <a:ahLst/>
              <a:cxnLst/>
              <a:rect l="l" t="t" r="r" b="b"/>
              <a:pathLst>
                <a:path w="894" h="894" extrusionOk="0">
                  <a:moveTo>
                    <a:pt x="539" y="1"/>
                  </a:moveTo>
                  <a:cubicBezTo>
                    <a:pt x="1" y="185"/>
                    <a:pt x="1" y="709"/>
                    <a:pt x="185" y="893"/>
                  </a:cubicBezTo>
                  <a:lnTo>
                    <a:pt x="893" y="893"/>
                  </a:lnTo>
                  <a:lnTo>
                    <a:pt x="893" y="539"/>
                  </a:lnTo>
                  <a:cubicBezTo>
                    <a:pt x="893" y="355"/>
                    <a:pt x="709"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2"/>
            <p:cNvSpPr/>
            <p:nvPr/>
          </p:nvSpPr>
          <p:spPr>
            <a:xfrm>
              <a:off x="6587748" y="745118"/>
              <a:ext cx="47284" cy="52824"/>
            </a:xfrm>
            <a:custGeom>
              <a:avLst/>
              <a:gdLst/>
              <a:ahLst/>
              <a:cxnLst/>
              <a:rect l="l" t="t" r="r" b="b"/>
              <a:pathLst>
                <a:path w="879" h="982" extrusionOk="0">
                  <a:moveTo>
                    <a:pt x="355" y="1"/>
                  </a:moveTo>
                  <a:cubicBezTo>
                    <a:pt x="171" y="1"/>
                    <a:pt x="1" y="355"/>
                    <a:pt x="1" y="539"/>
                  </a:cubicBezTo>
                  <a:cubicBezTo>
                    <a:pt x="86" y="893"/>
                    <a:pt x="217" y="982"/>
                    <a:pt x="349" y="982"/>
                  </a:cubicBezTo>
                  <a:cubicBezTo>
                    <a:pt x="482" y="982"/>
                    <a:pt x="617" y="893"/>
                    <a:pt x="709" y="893"/>
                  </a:cubicBezTo>
                  <a:cubicBezTo>
                    <a:pt x="808" y="794"/>
                    <a:pt x="865" y="666"/>
                    <a:pt x="879" y="539"/>
                  </a:cubicBezTo>
                  <a:cubicBezTo>
                    <a:pt x="709" y="185"/>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32"/>
            <p:cNvSpPr/>
            <p:nvPr/>
          </p:nvSpPr>
          <p:spPr>
            <a:xfrm>
              <a:off x="6692156" y="754639"/>
              <a:ext cx="48037" cy="40990"/>
            </a:xfrm>
            <a:custGeom>
              <a:avLst/>
              <a:gdLst/>
              <a:ahLst/>
              <a:cxnLst/>
              <a:rect l="l" t="t" r="r" b="b"/>
              <a:pathLst>
                <a:path w="893" h="762" extrusionOk="0">
                  <a:moveTo>
                    <a:pt x="405" y="0"/>
                  </a:moveTo>
                  <a:cubicBezTo>
                    <a:pt x="247" y="0"/>
                    <a:pt x="347" y="381"/>
                    <a:pt x="106" y="381"/>
                  </a:cubicBezTo>
                  <a:cubicBezTo>
                    <a:pt x="76" y="381"/>
                    <a:pt x="41" y="375"/>
                    <a:pt x="0" y="362"/>
                  </a:cubicBezTo>
                  <a:lnTo>
                    <a:pt x="0" y="362"/>
                  </a:lnTo>
                  <a:cubicBezTo>
                    <a:pt x="184" y="532"/>
                    <a:pt x="184" y="716"/>
                    <a:pt x="354" y="716"/>
                  </a:cubicBezTo>
                  <a:cubicBezTo>
                    <a:pt x="454" y="748"/>
                    <a:pt x="535" y="761"/>
                    <a:pt x="602" y="761"/>
                  </a:cubicBezTo>
                  <a:cubicBezTo>
                    <a:pt x="893" y="761"/>
                    <a:pt x="893" y="500"/>
                    <a:pt x="893" y="362"/>
                  </a:cubicBezTo>
                  <a:cubicBezTo>
                    <a:pt x="622" y="91"/>
                    <a:pt x="483" y="0"/>
                    <a:pt x="4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32"/>
            <p:cNvSpPr/>
            <p:nvPr/>
          </p:nvSpPr>
          <p:spPr>
            <a:xfrm>
              <a:off x="6787365" y="745118"/>
              <a:ext cx="67133" cy="57397"/>
            </a:xfrm>
            <a:custGeom>
              <a:avLst/>
              <a:gdLst/>
              <a:ahLst/>
              <a:cxnLst/>
              <a:rect l="l" t="t" r="r" b="b"/>
              <a:pathLst>
                <a:path w="1248" h="1067" extrusionOk="0">
                  <a:moveTo>
                    <a:pt x="709" y="1"/>
                  </a:moveTo>
                  <a:cubicBezTo>
                    <a:pt x="242" y="1"/>
                    <a:pt x="1" y="567"/>
                    <a:pt x="341" y="907"/>
                  </a:cubicBezTo>
                  <a:cubicBezTo>
                    <a:pt x="447" y="1018"/>
                    <a:pt x="579" y="1067"/>
                    <a:pt x="710" y="1067"/>
                  </a:cubicBezTo>
                  <a:cubicBezTo>
                    <a:pt x="983" y="1067"/>
                    <a:pt x="1247" y="855"/>
                    <a:pt x="1247" y="539"/>
                  </a:cubicBezTo>
                  <a:cubicBezTo>
                    <a:pt x="1063" y="185"/>
                    <a:pt x="893"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32"/>
            <p:cNvSpPr/>
            <p:nvPr/>
          </p:nvSpPr>
          <p:spPr>
            <a:xfrm>
              <a:off x="6425461" y="827472"/>
              <a:ext cx="57181" cy="60947"/>
            </a:xfrm>
            <a:custGeom>
              <a:avLst/>
              <a:gdLst/>
              <a:ahLst/>
              <a:cxnLst/>
              <a:rect l="l" t="t" r="r" b="b"/>
              <a:pathLst>
                <a:path w="1063" h="1133" extrusionOk="0">
                  <a:moveTo>
                    <a:pt x="521" y="1"/>
                  </a:moveTo>
                  <a:cubicBezTo>
                    <a:pt x="458" y="1"/>
                    <a:pt x="401" y="24"/>
                    <a:pt x="355" y="70"/>
                  </a:cubicBezTo>
                  <a:cubicBezTo>
                    <a:pt x="170" y="254"/>
                    <a:pt x="43" y="509"/>
                    <a:pt x="0" y="779"/>
                  </a:cubicBezTo>
                  <a:cubicBezTo>
                    <a:pt x="15" y="963"/>
                    <a:pt x="170" y="1118"/>
                    <a:pt x="355" y="1133"/>
                  </a:cubicBezTo>
                  <a:cubicBezTo>
                    <a:pt x="709" y="1133"/>
                    <a:pt x="1063" y="949"/>
                    <a:pt x="1063" y="594"/>
                  </a:cubicBezTo>
                  <a:cubicBezTo>
                    <a:pt x="936" y="203"/>
                    <a:pt x="706" y="1"/>
                    <a:pt x="5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2"/>
            <p:cNvSpPr/>
            <p:nvPr/>
          </p:nvSpPr>
          <p:spPr>
            <a:xfrm>
              <a:off x="6530622" y="831237"/>
              <a:ext cx="47284" cy="47284"/>
            </a:xfrm>
            <a:custGeom>
              <a:avLst/>
              <a:gdLst/>
              <a:ahLst/>
              <a:cxnLst/>
              <a:rect l="l" t="t" r="r" b="b"/>
              <a:pathLst>
                <a:path w="879" h="879" extrusionOk="0">
                  <a:moveTo>
                    <a:pt x="524" y="0"/>
                  </a:moveTo>
                  <a:cubicBezTo>
                    <a:pt x="0" y="0"/>
                    <a:pt x="170" y="354"/>
                    <a:pt x="170" y="524"/>
                  </a:cubicBezTo>
                  <a:cubicBezTo>
                    <a:pt x="354" y="709"/>
                    <a:pt x="524" y="879"/>
                    <a:pt x="708" y="879"/>
                  </a:cubicBezTo>
                  <a:cubicBezTo>
                    <a:pt x="808" y="779"/>
                    <a:pt x="864" y="652"/>
                    <a:pt x="878" y="524"/>
                  </a:cubicBezTo>
                  <a:cubicBezTo>
                    <a:pt x="878" y="354"/>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2"/>
            <p:cNvSpPr/>
            <p:nvPr/>
          </p:nvSpPr>
          <p:spPr>
            <a:xfrm>
              <a:off x="6634976" y="831237"/>
              <a:ext cx="48090" cy="50081"/>
            </a:xfrm>
            <a:custGeom>
              <a:avLst/>
              <a:gdLst/>
              <a:ahLst/>
              <a:cxnLst/>
              <a:rect l="l" t="t" r="r" b="b"/>
              <a:pathLst>
                <a:path w="894" h="931" extrusionOk="0">
                  <a:moveTo>
                    <a:pt x="539" y="0"/>
                  </a:moveTo>
                  <a:cubicBezTo>
                    <a:pt x="355" y="0"/>
                    <a:pt x="1" y="170"/>
                    <a:pt x="1" y="354"/>
                  </a:cubicBezTo>
                  <a:cubicBezTo>
                    <a:pt x="1" y="524"/>
                    <a:pt x="185" y="709"/>
                    <a:pt x="355" y="879"/>
                  </a:cubicBezTo>
                  <a:cubicBezTo>
                    <a:pt x="461" y="915"/>
                    <a:pt x="546" y="930"/>
                    <a:pt x="614" y="930"/>
                  </a:cubicBezTo>
                  <a:cubicBezTo>
                    <a:pt x="893" y="930"/>
                    <a:pt x="893" y="672"/>
                    <a:pt x="893" y="524"/>
                  </a:cubicBezTo>
                  <a:cubicBezTo>
                    <a:pt x="893" y="0"/>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32"/>
            <p:cNvSpPr/>
            <p:nvPr/>
          </p:nvSpPr>
          <p:spPr>
            <a:xfrm>
              <a:off x="6749281" y="825643"/>
              <a:ext cx="38139" cy="53201"/>
            </a:xfrm>
            <a:custGeom>
              <a:avLst/>
              <a:gdLst/>
              <a:ahLst/>
              <a:cxnLst/>
              <a:rect l="l" t="t" r="r" b="b"/>
              <a:pathLst>
                <a:path w="709" h="989" extrusionOk="0">
                  <a:moveTo>
                    <a:pt x="361" y="1"/>
                  </a:moveTo>
                  <a:cubicBezTo>
                    <a:pt x="301" y="1"/>
                    <a:pt x="242" y="42"/>
                    <a:pt x="185" y="104"/>
                  </a:cubicBezTo>
                  <a:cubicBezTo>
                    <a:pt x="1" y="274"/>
                    <a:pt x="1" y="628"/>
                    <a:pt x="1" y="813"/>
                  </a:cubicBezTo>
                  <a:cubicBezTo>
                    <a:pt x="121" y="921"/>
                    <a:pt x="283" y="989"/>
                    <a:pt x="451" y="989"/>
                  </a:cubicBezTo>
                  <a:cubicBezTo>
                    <a:pt x="480" y="989"/>
                    <a:pt x="510" y="987"/>
                    <a:pt x="539" y="983"/>
                  </a:cubicBezTo>
                  <a:cubicBezTo>
                    <a:pt x="638" y="883"/>
                    <a:pt x="695" y="756"/>
                    <a:pt x="709" y="628"/>
                  </a:cubicBezTo>
                  <a:cubicBezTo>
                    <a:pt x="596" y="159"/>
                    <a:pt x="477" y="1"/>
                    <a:pt x="3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2"/>
            <p:cNvSpPr/>
            <p:nvPr/>
          </p:nvSpPr>
          <p:spPr>
            <a:xfrm>
              <a:off x="6844545" y="831237"/>
              <a:ext cx="48037" cy="50081"/>
            </a:xfrm>
            <a:custGeom>
              <a:avLst/>
              <a:gdLst/>
              <a:ahLst/>
              <a:cxnLst/>
              <a:rect l="l" t="t" r="r" b="b"/>
              <a:pathLst>
                <a:path w="893" h="931" extrusionOk="0">
                  <a:moveTo>
                    <a:pt x="538" y="0"/>
                  </a:moveTo>
                  <a:cubicBezTo>
                    <a:pt x="397" y="14"/>
                    <a:pt x="269" y="71"/>
                    <a:pt x="184" y="170"/>
                  </a:cubicBezTo>
                  <a:cubicBezTo>
                    <a:pt x="0" y="354"/>
                    <a:pt x="184" y="709"/>
                    <a:pt x="354" y="879"/>
                  </a:cubicBezTo>
                  <a:cubicBezTo>
                    <a:pt x="460" y="915"/>
                    <a:pt x="545" y="930"/>
                    <a:pt x="613" y="930"/>
                  </a:cubicBezTo>
                  <a:cubicBezTo>
                    <a:pt x="893" y="930"/>
                    <a:pt x="893" y="672"/>
                    <a:pt x="893" y="524"/>
                  </a:cubicBezTo>
                  <a:cubicBezTo>
                    <a:pt x="893" y="354"/>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2"/>
            <p:cNvSpPr/>
            <p:nvPr/>
          </p:nvSpPr>
          <p:spPr>
            <a:xfrm>
              <a:off x="6482587" y="917732"/>
              <a:ext cx="57235" cy="46907"/>
            </a:xfrm>
            <a:custGeom>
              <a:avLst/>
              <a:gdLst/>
              <a:ahLst/>
              <a:cxnLst/>
              <a:rect l="l" t="t" r="r" b="b"/>
              <a:pathLst>
                <a:path w="1064" h="872" extrusionOk="0">
                  <a:moveTo>
                    <a:pt x="397" y="1"/>
                  </a:moveTo>
                  <a:cubicBezTo>
                    <a:pt x="237" y="1"/>
                    <a:pt x="84" y="96"/>
                    <a:pt x="1" y="333"/>
                  </a:cubicBezTo>
                  <a:cubicBezTo>
                    <a:pt x="15" y="616"/>
                    <a:pt x="256" y="843"/>
                    <a:pt x="539" y="871"/>
                  </a:cubicBezTo>
                  <a:cubicBezTo>
                    <a:pt x="1063" y="687"/>
                    <a:pt x="893" y="517"/>
                    <a:pt x="893" y="333"/>
                  </a:cubicBezTo>
                  <a:cubicBezTo>
                    <a:pt x="792" y="139"/>
                    <a:pt x="590" y="1"/>
                    <a:pt x="3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2"/>
            <p:cNvSpPr/>
            <p:nvPr/>
          </p:nvSpPr>
          <p:spPr>
            <a:xfrm>
              <a:off x="6582423" y="908211"/>
              <a:ext cx="66810" cy="58203"/>
            </a:xfrm>
            <a:custGeom>
              <a:avLst/>
              <a:gdLst/>
              <a:ahLst/>
              <a:cxnLst/>
              <a:rect l="l" t="t" r="r" b="b"/>
              <a:pathLst>
                <a:path w="1242" h="1082" extrusionOk="0">
                  <a:moveTo>
                    <a:pt x="588" y="0"/>
                  </a:moveTo>
                  <a:cubicBezTo>
                    <a:pt x="469" y="0"/>
                    <a:pt x="352" y="79"/>
                    <a:pt x="270" y="156"/>
                  </a:cubicBezTo>
                  <a:cubicBezTo>
                    <a:pt x="0" y="382"/>
                    <a:pt x="0" y="807"/>
                    <a:pt x="270" y="1048"/>
                  </a:cubicBezTo>
                  <a:cubicBezTo>
                    <a:pt x="414" y="1071"/>
                    <a:pt x="533" y="1082"/>
                    <a:pt x="629" y="1082"/>
                  </a:cubicBezTo>
                  <a:cubicBezTo>
                    <a:pt x="1242" y="1082"/>
                    <a:pt x="978" y="669"/>
                    <a:pt x="978" y="510"/>
                  </a:cubicBezTo>
                  <a:cubicBezTo>
                    <a:pt x="884" y="120"/>
                    <a:pt x="734" y="0"/>
                    <a:pt x="5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2"/>
            <p:cNvSpPr/>
            <p:nvPr/>
          </p:nvSpPr>
          <p:spPr>
            <a:xfrm>
              <a:off x="6692156" y="916549"/>
              <a:ext cx="48037" cy="48090"/>
            </a:xfrm>
            <a:custGeom>
              <a:avLst/>
              <a:gdLst/>
              <a:ahLst/>
              <a:cxnLst/>
              <a:rect l="l" t="t" r="r" b="b"/>
              <a:pathLst>
                <a:path w="893" h="894" extrusionOk="0">
                  <a:moveTo>
                    <a:pt x="538" y="1"/>
                  </a:moveTo>
                  <a:cubicBezTo>
                    <a:pt x="354" y="185"/>
                    <a:pt x="0" y="355"/>
                    <a:pt x="0" y="709"/>
                  </a:cubicBezTo>
                  <a:cubicBezTo>
                    <a:pt x="99" y="808"/>
                    <a:pt x="227" y="865"/>
                    <a:pt x="354" y="893"/>
                  </a:cubicBezTo>
                  <a:cubicBezTo>
                    <a:pt x="638" y="865"/>
                    <a:pt x="878" y="638"/>
                    <a:pt x="893" y="355"/>
                  </a:cubicBezTo>
                  <a:cubicBezTo>
                    <a:pt x="708" y="185"/>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2"/>
            <p:cNvSpPr/>
            <p:nvPr/>
          </p:nvSpPr>
          <p:spPr>
            <a:xfrm>
              <a:off x="6797263" y="911116"/>
              <a:ext cx="57235" cy="53524"/>
            </a:xfrm>
            <a:custGeom>
              <a:avLst/>
              <a:gdLst/>
              <a:ahLst/>
              <a:cxnLst/>
              <a:rect l="l" t="t" r="r" b="b"/>
              <a:pathLst>
                <a:path w="1064" h="995" extrusionOk="0">
                  <a:moveTo>
                    <a:pt x="544" y="1"/>
                  </a:moveTo>
                  <a:cubicBezTo>
                    <a:pt x="480" y="1"/>
                    <a:pt x="417" y="40"/>
                    <a:pt x="355" y="102"/>
                  </a:cubicBezTo>
                  <a:cubicBezTo>
                    <a:pt x="171" y="286"/>
                    <a:pt x="171" y="640"/>
                    <a:pt x="1" y="810"/>
                  </a:cubicBezTo>
                  <a:cubicBezTo>
                    <a:pt x="171" y="810"/>
                    <a:pt x="355" y="994"/>
                    <a:pt x="525" y="994"/>
                  </a:cubicBezTo>
                  <a:cubicBezTo>
                    <a:pt x="1063" y="810"/>
                    <a:pt x="879" y="640"/>
                    <a:pt x="879" y="456"/>
                  </a:cubicBezTo>
                  <a:cubicBezTo>
                    <a:pt x="771" y="122"/>
                    <a:pt x="657" y="1"/>
                    <a:pt x="5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2"/>
            <p:cNvSpPr/>
            <p:nvPr/>
          </p:nvSpPr>
          <p:spPr>
            <a:xfrm>
              <a:off x="6901670" y="916549"/>
              <a:ext cx="48037" cy="48090"/>
            </a:xfrm>
            <a:custGeom>
              <a:avLst/>
              <a:gdLst/>
              <a:ahLst/>
              <a:cxnLst/>
              <a:rect l="l" t="t" r="r" b="b"/>
              <a:pathLst>
                <a:path w="893" h="894" extrusionOk="0">
                  <a:moveTo>
                    <a:pt x="539" y="1"/>
                  </a:moveTo>
                  <a:cubicBezTo>
                    <a:pt x="255" y="15"/>
                    <a:pt x="15" y="242"/>
                    <a:pt x="1" y="539"/>
                  </a:cubicBezTo>
                  <a:cubicBezTo>
                    <a:pt x="1" y="709"/>
                    <a:pt x="355" y="893"/>
                    <a:pt x="539" y="893"/>
                  </a:cubicBezTo>
                  <a:cubicBezTo>
                    <a:pt x="709" y="893"/>
                    <a:pt x="893" y="539"/>
                    <a:pt x="893" y="355"/>
                  </a:cubicBezTo>
                  <a:cubicBezTo>
                    <a:pt x="709" y="185"/>
                    <a:pt x="709" y="1"/>
                    <a:pt x="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2"/>
            <p:cNvSpPr/>
            <p:nvPr/>
          </p:nvSpPr>
          <p:spPr>
            <a:xfrm>
              <a:off x="6425461" y="1002668"/>
              <a:ext cx="57181" cy="47122"/>
            </a:xfrm>
            <a:custGeom>
              <a:avLst/>
              <a:gdLst/>
              <a:ahLst/>
              <a:cxnLst/>
              <a:rect l="l" t="t" r="r" b="b"/>
              <a:pathLst>
                <a:path w="1063" h="876" extrusionOk="0">
                  <a:moveTo>
                    <a:pt x="185" y="0"/>
                  </a:moveTo>
                  <a:cubicBezTo>
                    <a:pt x="85" y="85"/>
                    <a:pt x="29" y="213"/>
                    <a:pt x="0" y="355"/>
                  </a:cubicBezTo>
                  <a:cubicBezTo>
                    <a:pt x="0" y="702"/>
                    <a:pt x="266" y="875"/>
                    <a:pt x="532" y="875"/>
                  </a:cubicBezTo>
                  <a:cubicBezTo>
                    <a:pt x="797" y="875"/>
                    <a:pt x="1063" y="702"/>
                    <a:pt x="1063" y="355"/>
                  </a:cubicBezTo>
                  <a:cubicBezTo>
                    <a:pt x="1049" y="213"/>
                    <a:pt x="992" y="85"/>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2"/>
            <p:cNvSpPr/>
            <p:nvPr/>
          </p:nvSpPr>
          <p:spPr>
            <a:xfrm>
              <a:off x="6530622" y="999978"/>
              <a:ext cx="57181" cy="49973"/>
            </a:xfrm>
            <a:custGeom>
              <a:avLst/>
              <a:gdLst/>
              <a:ahLst/>
              <a:cxnLst/>
              <a:rect l="l" t="t" r="r" b="b"/>
              <a:pathLst>
                <a:path w="1063" h="929" extrusionOk="0">
                  <a:moveTo>
                    <a:pt x="664" y="0"/>
                  </a:moveTo>
                  <a:cubicBezTo>
                    <a:pt x="345" y="0"/>
                    <a:pt x="0" y="287"/>
                    <a:pt x="0" y="574"/>
                  </a:cubicBezTo>
                  <a:cubicBezTo>
                    <a:pt x="14" y="759"/>
                    <a:pt x="156" y="914"/>
                    <a:pt x="354" y="929"/>
                  </a:cubicBezTo>
                  <a:cubicBezTo>
                    <a:pt x="708" y="929"/>
                    <a:pt x="878" y="574"/>
                    <a:pt x="1063" y="405"/>
                  </a:cubicBezTo>
                  <a:cubicBezTo>
                    <a:pt x="1034" y="263"/>
                    <a:pt x="978" y="135"/>
                    <a:pt x="878" y="50"/>
                  </a:cubicBezTo>
                  <a:cubicBezTo>
                    <a:pt x="811" y="16"/>
                    <a:pt x="739" y="0"/>
                    <a:pt x="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2"/>
            <p:cNvSpPr/>
            <p:nvPr/>
          </p:nvSpPr>
          <p:spPr>
            <a:xfrm>
              <a:off x="6615934" y="1002668"/>
              <a:ext cx="67886" cy="47284"/>
            </a:xfrm>
            <a:custGeom>
              <a:avLst/>
              <a:gdLst/>
              <a:ahLst/>
              <a:cxnLst/>
              <a:rect l="l" t="t" r="r" b="b"/>
              <a:pathLst>
                <a:path w="1262" h="879" extrusionOk="0">
                  <a:moveTo>
                    <a:pt x="1063" y="0"/>
                  </a:moveTo>
                  <a:cubicBezTo>
                    <a:pt x="709" y="0"/>
                    <a:pt x="1" y="170"/>
                    <a:pt x="355" y="709"/>
                  </a:cubicBezTo>
                  <a:cubicBezTo>
                    <a:pt x="539" y="879"/>
                    <a:pt x="893" y="879"/>
                    <a:pt x="1063" y="879"/>
                  </a:cubicBezTo>
                  <a:cubicBezTo>
                    <a:pt x="1205" y="737"/>
                    <a:pt x="1261" y="539"/>
                    <a:pt x="1247" y="355"/>
                  </a:cubicBezTo>
                  <a:cubicBezTo>
                    <a:pt x="1219" y="213"/>
                    <a:pt x="1162" y="85"/>
                    <a:pt x="1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32"/>
            <p:cNvSpPr/>
            <p:nvPr/>
          </p:nvSpPr>
          <p:spPr>
            <a:xfrm>
              <a:off x="6740137" y="1002668"/>
              <a:ext cx="47284" cy="40560"/>
            </a:xfrm>
            <a:custGeom>
              <a:avLst/>
              <a:gdLst/>
              <a:ahLst/>
              <a:cxnLst/>
              <a:rect l="l" t="t" r="r" b="b"/>
              <a:pathLst>
                <a:path w="879" h="754" extrusionOk="0">
                  <a:moveTo>
                    <a:pt x="355" y="0"/>
                  </a:moveTo>
                  <a:cubicBezTo>
                    <a:pt x="1" y="355"/>
                    <a:pt x="171" y="524"/>
                    <a:pt x="355" y="709"/>
                  </a:cubicBezTo>
                  <a:cubicBezTo>
                    <a:pt x="452" y="740"/>
                    <a:pt x="531" y="754"/>
                    <a:pt x="595" y="754"/>
                  </a:cubicBezTo>
                  <a:cubicBezTo>
                    <a:pt x="879" y="754"/>
                    <a:pt x="879" y="493"/>
                    <a:pt x="879" y="355"/>
                  </a:cubicBezTo>
                  <a:cubicBezTo>
                    <a:pt x="709" y="170"/>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32"/>
            <p:cNvSpPr/>
            <p:nvPr/>
          </p:nvSpPr>
          <p:spPr>
            <a:xfrm>
              <a:off x="6844545" y="998526"/>
              <a:ext cx="57181" cy="51426"/>
            </a:xfrm>
            <a:custGeom>
              <a:avLst/>
              <a:gdLst/>
              <a:ahLst/>
              <a:cxnLst/>
              <a:rect l="l" t="t" r="r" b="b"/>
              <a:pathLst>
                <a:path w="1063" h="956" extrusionOk="0">
                  <a:moveTo>
                    <a:pt x="694" y="1"/>
                  </a:moveTo>
                  <a:cubicBezTo>
                    <a:pt x="515" y="1"/>
                    <a:pt x="304" y="128"/>
                    <a:pt x="184" y="247"/>
                  </a:cubicBezTo>
                  <a:cubicBezTo>
                    <a:pt x="0" y="432"/>
                    <a:pt x="184" y="786"/>
                    <a:pt x="354" y="956"/>
                  </a:cubicBezTo>
                  <a:cubicBezTo>
                    <a:pt x="708" y="956"/>
                    <a:pt x="1063" y="786"/>
                    <a:pt x="1063" y="432"/>
                  </a:cubicBezTo>
                  <a:cubicBezTo>
                    <a:pt x="1048" y="290"/>
                    <a:pt x="992" y="162"/>
                    <a:pt x="893" y="77"/>
                  </a:cubicBezTo>
                  <a:cubicBezTo>
                    <a:pt x="838" y="23"/>
                    <a:pt x="769" y="1"/>
                    <a:pt x="6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2"/>
            <p:cNvSpPr/>
            <p:nvPr/>
          </p:nvSpPr>
          <p:spPr>
            <a:xfrm>
              <a:off x="6951212" y="1001161"/>
              <a:ext cx="47284" cy="47284"/>
            </a:xfrm>
            <a:custGeom>
              <a:avLst/>
              <a:gdLst/>
              <a:ahLst/>
              <a:cxnLst/>
              <a:rect l="l" t="t" r="r" b="b"/>
              <a:pathLst>
                <a:path w="879" h="879" extrusionOk="0">
                  <a:moveTo>
                    <a:pt x="354" y="0"/>
                  </a:moveTo>
                  <a:cubicBezTo>
                    <a:pt x="170" y="0"/>
                    <a:pt x="0" y="0"/>
                    <a:pt x="0" y="354"/>
                  </a:cubicBezTo>
                  <a:cubicBezTo>
                    <a:pt x="0" y="524"/>
                    <a:pt x="170" y="878"/>
                    <a:pt x="354" y="878"/>
                  </a:cubicBezTo>
                  <a:cubicBezTo>
                    <a:pt x="878" y="878"/>
                    <a:pt x="708" y="524"/>
                    <a:pt x="708" y="354"/>
                  </a:cubicBezTo>
                  <a:cubicBezTo>
                    <a:pt x="524" y="170"/>
                    <a:pt x="524" y="0"/>
                    <a:pt x="354" y="0"/>
                  </a:cubicBezTo>
                  <a:close/>
                </a:path>
              </a:pathLst>
            </a:custGeom>
            <a:solidFill>
              <a:srgbClr val="D98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2"/>
            <p:cNvSpPr/>
            <p:nvPr/>
          </p:nvSpPr>
          <p:spPr>
            <a:xfrm>
              <a:off x="6482587" y="1084107"/>
              <a:ext cx="57235" cy="51964"/>
            </a:xfrm>
            <a:custGeom>
              <a:avLst/>
              <a:gdLst/>
              <a:ahLst/>
              <a:cxnLst/>
              <a:rect l="l" t="t" r="r" b="b"/>
              <a:pathLst>
                <a:path w="1064" h="966" extrusionOk="0">
                  <a:moveTo>
                    <a:pt x="566" y="1"/>
                  </a:moveTo>
                  <a:cubicBezTo>
                    <a:pt x="355" y="1"/>
                    <a:pt x="150" y="89"/>
                    <a:pt x="1" y="257"/>
                  </a:cubicBezTo>
                  <a:cubicBezTo>
                    <a:pt x="1" y="611"/>
                    <a:pt x="185" y="965"/>
                    <a:pt x="539" y="965"/>
                  </a:cubicBezTo>
                  <a:cubicBezTo>
                    <a:pt x="1063" y="781"/>
                    <a:pt x="893" y="611"/>
                    <a:pt x="893" y="427"/>
                  </a:cubicBezTo>
                  <a:lnTo>
                    <a:pt x="893" y="73"/>
                  </a:lnTo>
                  <a:cubicBezTo>
                    <a:pt x="787" y="25"/>
                    <a:pt x="676" y="1"/>
                    <a:pt x="5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2"/>
            <p:cNvSpPr/>
            <p:nvPr/>
          </p:nvSpPr>
          <p:spPr>
            <a:xfrm>
              <a:off x="6568706" y="1086581"/>
              <a:ext cx="66326" cy="39591"/>
            </a:xfrm>
            <a:custGeom>
              <a:avLst/>
              <a:gdLst/>
              <a:ahLst/>
              <a:cxnLst/>
              <a:rect l="l" t="t" r="r" b="b"/>
              <a:pathLst>
                <a:path w="1233" h="736" extrusionOk="0">
                  <a:moveTo>
                    <a:pt x="914" y="1"/>
                  </a:moveTo>
                  <a:cubicBezTo>
                    <a:pt x="845" y="1"/>
                    <a:pt x="776" y="27"/>
                    <a:pt x="709" y="27"/>
                  </a:cubicBezTo>
                  <a:cubicBezTo>
                    <a:pt x="0" y="565"/>
                    <a:pt x="355" y="565"/>
                    <a:pt x="525" y="735"/>
                  </a:cubicBezTo>
                  <a:lnTo>
                    <a:pt x="1063" y="735"/>
                  </a:lnTo>
                  <a:cubicBezTo>
                    <a:pt x="1162" y="636"/>
                    <a:pt x="1219" y="508"/>
                    <a:pt x="1233" y="381"/>
                  </a:cubicBezTo>
                  <a:cubicBezTo>
                    <a:pt x="1130" y="63"/>
                    <a:pt x="1021" y="1"/>
                    <a:pt x="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2"/>
            <p:cNvSpPr/>
            <p:nvPr/>
          </p:nvSpPr>
          <p:spPr>
            <a:xfrm>
              <a:off x="6692156" y="1084214"/>
              <a:ext cx="48037" cy="45993"/>
            </a:xfrm>
            <a:custGeom>
              <a:avLst/>
              <a:gdLst/>
              <a:ahLst/>
              <a:cxnLst/>
              <a:rect l="l" t="t" r="r" b="b"/>
              <a:pathLst>
                <a:path w="893" h="855" extrusionOk="0">
                  <a:moveTo>
                    <a:pt x="489" y="1"/>
                  </a:moveTo>
                  <a:cubicBezTo>
                    <a:pt x="271" y="1"/>
                    <a:pt x="0" y="124"/>
                    <a:pt x="0" y="255"/>
                  </a:cubicBezTo>
                  <a:cubicBezTo>
                    <a:pt x="84" y="738"/>
                    <a:pt x="203" y="855"/>
                    <a:pt x="323" y="855"/>
                  </a:cubicBezTo>
                  <a:cubicBezTo>
                    <a:pt x="437" y="855"/>
                    <a:pt x="552" y="751"/>
                    <a:pt x="641" y="751"/>
                  </a:cubicBezTo>
                  <a:cubicBezTo>
                    <a:pt x="666" y="751"/>
                    <a:pt x="688" y="759"/>
                    <a:pt x="708" y="779"/>
                  </a:cubicBezTo>
                  <a:cubicBezTo>
                    <a:pt x="708" y="609"/>
                    <a:pt x="893" y="609"/>
                    <a:pt x="893" y="425"/>
                  </a:cubicBezTo>
                  <a:cubicBezTo>
                    <a:pt x="864" y="298"/>
                    <a:pt x="808" y="170"/>
                    <a:pt x="708" y="71"/>
                  </a:cubicBezTo>
                  <a:cubicBezTo>
                    <a:pt x="659" y="22"/>
                    <a:pt x="579" y="1"/>
                    <a:pt x="4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2"/>
            <p:cNvSpPr/>
            <p:nvPr/>
          </p:nvSpPr>
          <p:spPr>
            <a:xfrm>
              <a:off x="6797263" y="1085075"/>
              <a:ext cx="47337" cy="41097"/>
            </a:xfrm>
            <a:custGeom>
              <a:avLst/>
              <a:gdLst/>
              <a:ahLst/>
              <a:cxnLst/>
              <a:rect l="l" t="t" r="r" b="b"/>
              <a:pathLst>
                <a:path w="880" h="764" extrusionOk="0">
                  <a:moveTo>
                    <a:pt x="594" y="0"/>
                  </a:moveTo>
                  <a:cubicBezTo>
                    <a:pt x="377" y="0"/>
                    <a:pt x="99" y="205"/>
                    <a:pt x="1" y="409"/>
                  </a:cubicBezTo>
                  <a:cubicBezTo>
                    <a:pt x="15" y="536"/>
                    <a:pt x="72" y="664"/>
                    <a:pt x="171" y="763"/>
                  </a:cubicBezTo>
                  <a:lnTo>
                    <a:pt x="709" y="763"/>
                  </a:lnTo>
                  <a:cubicBezTo>
                    <a:pt x="808" y="664"/>
                    <a:pt x="865" y="536"/>
                    <a:pt x="879" y="409"/>
                  </a:cubicBezTo>
                  <a:cubicBezTo>
                    <a:pt x="879" y="110"/>
                    <a:pt x="753" y="0"/>
                    <a:pt x="5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2"/>
            <p:cNvSpPr/>
            <p:nvPr/>
          </p:nvSpPr>
          <p:spPr>
            <a:xfrm>
              <a:off x="6892526" y="1086581"/>
              <a:ext cx="66326" cy="49597"/>
            </a:xfrm>
            <a:custGeom>
              <a:avLst/>
              <a:gdLst/>
              <a:ahLst/>
              <a:cxnLst/>
              <a:rect l="l" t="t" r="r" b="b"/>
              <a:pathLst>
                <a:path w="1233" h="922" extrusionOk="0">
                  <a:moveTo>
                    <a:pt x="737" y="1"/>
                  </a:moveTo>
                  <a:cubicBezTo>
                    <a:pt x="667" y="1"/>
                    <a:pt x="597" y="27"/>
                    <a:pt x="525" y="27"/>
                  </a:cubicBezTo>
                  <a:cubicBezTo>
                    <a:pt x="171" y="211"/>
                    <a:pt x="1" y="565"/>
                    <a:pt x="171" y="735"/>
                  </a:cubicBezTo>
                  <a:cubicBezTo>
                    <a:pt x="298" y="863"/>
                    <a:pt x="472" y="921"/>
                    <a:pt x="650" y="921"/>
                  </a:cubicBezTo>
                  <a:cubicBezTo>
                    <a:pt x="669" y="921"/>
                    <a:pt x="689" y="921"/>
                    <a:pt x="709" y="919"/>
                  </a:cubicBezTo>
                  <a:cubicBezTo>
                    <a:pt x="1233" y="735"/>
                    <a:pt x="1063" y="565"/>
                    <a:pt x="1063" y="381"/>
                  </a:cubicBezTo>
                  <a:cubicBezTo>
                    <a:pt x="951" y="63"/>
                    <a:pt x="845" y="1"/>
                    <a:pt x="7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2"/>
            <p:cNvSpPr/>
            <p:nvPr/>
          </p:nvSpPr>
          <p:spPr>
            <a:xfrm>
              <a:off x="6425461" y="1164201"/>
              <a:ext cx="57181" cy="57181"/>
            </a:xfrm>
            <a:custGeom>
              <a:avLst/>
              <a:gdLst/>
              <a:ahLst/>
              <a:cxnLst/>
              <a:rect l="l" t="t" r="r" b="b"/>
              <a:pathLst>
                <a:path w="1063" h="1063" extrusionOk="0">
                  <a:moveTo>
                    <a:pt x="709" y="0"/>
                  </a:moveTo>
                  <a:cubicBezTo>
                    <a:pt x="440" y="43"/>
                    <a:pt x="199" y="170"/>
                    <a:pt x="0" y="354"/>
                  </a:cubicBezTo>
                  <a:cubicBezTo>
                    <a:pt x="0" y="709"/>
                    <a:pt x="185" y="1063"/>
                    <a:pt x="539" y="1063"/>
                  </a:cubicBezTo>
                  <a:cubicBezTo>
                    <a:pt x="822" y="1049"/>
                    <a:pt x="1049" y="822"/>
                    <a:pt x="1063" y="539"/>
                  </a:cubicBezTo>
                  <a:cubicBezTo>
                    <a:pt x="893" y="354"/>
                    <a:pt x="893"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2"/>
            <p:cNvSpPr/>
            <p:nvPr/>
          </p:nvSpPr>
          <p:spPr>
            <a:xfrm>
              <a:off x="6530622" y="1164201"/>
              <a:ext cx="57181" cy="51426"/>
            </a:xfrm>
            <a:custGeom>
              <a:avLst/>
              <a:gdLst/>
              <a:ahLst/>
              <a:cxnLst/>
              <a:rect l="l" t="t" r="r" b="b"/>
              <a:pathLst>
                <a:path w="1063" h="956" extrusionOk="0">
                  <a:moveTo>
                    <a:pt x="524" y="0"/>
                  </a:moveTo>
                  <a:cubicBezTo>
                    <a:pt x="0" y="0"/>
                    <a:pt x="0" y="539"/>
                    <a:pt x="0" y="709"/>
                  </a:cubicBezTo>
                  <a:cubicBezTo>
                    <a:pt x="152" y="870"/>
                    <a:pt x="362" y="955"/>
                    <a:pt x="573" y="955"/>
                  </a:cubicBezTo>
                  <a:cubicBezTo>
                    <a:pt x="676" y="955"/>
                    <a:pt x="780" y="935"/>
                    <a:pt x="878" y="893"/>
                  </a:cubicBezTo>
                  <a:cubicBezTo>
                    <a:pt x="978" y="794"/>
                    <a:pt x="1034" y="666"/>
                    <a:pt x="1063" y="539"/>
                  </a:cubicBezTo>
                  <a:cubicBezTo>
                    <a:pt x="878" y="185"/>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2"/>
            <p:cNvSpPr/>
            <p:nvPr/>
          </p:nvSpPr>
          <p:spPr>
            <a:xfrm>
              <a:off x="6644874" y="1164201"/>
              <a:ext cx="38193" cy="58580"/>
            </a:xfrm>
            <a:custGeom>
              <a:avLst/>
              <a:gdLst/>
              <a:ahLst/>
              <a:cxnLst/>
              <a:rect l="l" t="t" r="r" b="b"/>
              <a:pathLst>
                <a:path w="710" h="1089" extrusionOk="0">
                  <a:moveTo>
                    <a:pt x="525" y="0"/>
                  </a:moveTo>
                  <a:cubicBezTo>
                    <a:pt x="355" y="0"/>
                    <a:pt x="1" y="185"/>
                    <a:pt x="1" y="354"/>
                  </a:cubicBezTo>
                  <a:cubicBezTo>
                    <a:pt x="93" y="928"/>
                    <a:pt x="238" y="1088"/>
                    <a:pt x="381" y="1088"/>
                  </a:cubicBezTo>
                  <a:cubicBezTo>
                    <a:pt x="503" y="1088"/>
                    <a:pt x="624" y="971"/>
                    <a:pt x="709" y="893"/>
                  </a:cubicBezTo>
                  <a:lnTo>
                    <a:pt x="709" y="539"/>
                  </a:lnTo>
                  <a:cubicBezTo>
                    <a:pt x="709" y="354"/>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2"/>
            <p:cNvSpPr/>
            <p:nvPr/>
          </p:nvSpPr>
          <p:spPr>
            <a:xfrm>
              <a:off x="6740137" y="1164201"/>
              <a:ext cx="47284" cy="50457"/>
            </a:xfrm>
            <a:custGeom>
              <a:avLst/>
              <a:gdLst/>
              <a:ahLst/>
              <a:cxnLst/>
              <a:rect l="l" t="t" r="r" b="b"/>
              <a:pathLst>
                <a:path w="879" h="938" extrusionOk="0">
                  <a:moveTo>
                    <a:pt x="709" y="0"/>
                  </a:moveTo>
                  <a:cubicBezTo>
                    <a:pt x="1" y="185"/>
                    <a:pt x="1" y="709"/>
                    <a:pt x="171" y="893"/>
                  </a:cubicBezTo>
                  <a:cubicBezTo>
                    <a:pt x="270" y="924"/>
                    <a:pt x="357" y="938"/>
                    <a:pt x="433" y="938"/>
                  </a:cubicBezTo>
                  <a:cubicBezTo>
                    <a:pt x="766" y="938"/>
                    <a:pt x="879" y="677"/>
                    <a:pt x="879" y="539"/>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2"/>
            <p:cNvSpPr/>
            <p:nvPr/>
          </p:nvSpPr>
          <p:spPr>
            <a:xfrm>
              <a:off x="6854442" y="1172484"/>
              <a:ext cx="38139" cy="41205"/>
            </a:xfrm>
            <a:custGeom>
              <a:avLst/>
              <a:gdLst/>
              <a:ahLst/>
              <a:cxnLst/>
              <a:rect l="l" t="t" r="r" b="b"/>
              <a:pathLst>
                <a:path w="709" h="766" extrusionOk="0">
                  <a:moveTo>
                    <a:pt x="390" y="0"/>
                  </a:moveTo>
                  <a:cubicBezTo>
                    <a:pt x="318" y="0"/>
                    <a:pt x="245" y="31"/>
                    <a:pt x="170" y="31"/>
                  </a:cubicBezTo>
                  <a:cubicBezTo>
                    <a:pt x="71" y="116"/>
                    <a:pt x="14" y="243"/>
                    <a:pt x="0" y="385"/>
                  </a:cubicBezTo>
                  <a:cubicBezTo>
                    <a:pt x="103" y="703"/>
                    <a:pt x="212" y="765"/>
                    <a:pt x="319" y="765"/>
                  </a:cubicBezTo>
                  <a:cubicBezTo>
                    <a:pt x="388" y="765"/>
                    <a:pt x="457" y="739"/>
                    <a:pt x="524" y="739"/>
                  </a:cubicBezTo>
                  <a:cubicBezTo>
                    <a:pt x="624" y="640"/>
                    <a:pt x="680" y="512"/>
                    <a:pt x="709" y="385"/>
                  </a:cubicBezTo>
                  <a:cubicBezTo>
                    <a:pt x="599" y="65"/>
                    <a:pt x="495" y="0"/>
                    <a:pt x="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2"/>
            <p:cNvSpPr/>
            <p:nvPr/>
          </p:nvSpPr>
          <p:spPr>
            <a:xfrm>
              <a:off x="6949652" y="1164201"/>
              <a:ext cx="57235" cy="57181"/>
            </a:xfrm>
            <a:custGeom>
              <a:avLst/>
              <a:gdLst/>
              <a:ahLst/>
              <a:cxnLst/>
              <a:rect l="l" t="t" r="r" b="b"/>
              <a:pathLst>
                <a:path w="1064" h="1063" extrusionOk="0">
                  <a:moveTo>
                    <a:pt x="709" y="0"/>
                  </a:moveTo>
                  <a:cubicBezTo>
                    <a:pt x="440" y="43"/>
                    <a:pt x="199" y="170"/>
                    <a:pt x="1" y="354"/>
                  </a:cubicBezTo>
                  <a:cubicBezTo>
                    <a:pt x="1" y="709"/>
                    <a:pt x="171" y="1063"/>
                    <a:pt x="525" y="1063"/>
                  </a:cubicBezTo>
                  <a:cubicBezTo>
                    <a:pt x="808" y="1049"/>
                    <a:pt x="1049" y="822"/>
                    <a:pt x="1063" y="539"/>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2"/>
            <p:cNvSpPr/>
            <p:nvPr/>
          </p:nvSpPr>
          <p:spPr>
            <a:xfrm>
              <a:off x="6482587" y="1250319"/>
              <a:ext cx="48090" cy="58419"/>
            </a:xfrm>
            <a:custGeom>
              <a:avLst/>
              <a:gdLst/>
              <a:ahLst/>
              <a:cxnLst/>
              <a:rect l="l" t="t" r="r" b="b"/>
              <a:pathLst>
                <a:path w="894" h="1086" extrusionOk="0">
                  <a:moveTo>
                    <a:pt x="539" y="0"/>
                  </a:moveTo>
                  <a:cubicBezTo>
                    <a:pt x="355" y="0"/>
                    <a:pt x="1" y="170"/>
                    <a:pt x="1" y="354"/>
                  </a:cubicBezTo>
                  <a:cubicBezTo>
                    <a:pt x="99" y="923"/>
                    <a:pt x="247" y="1086"/>
                    <a:pt x="389" y="1086"/>
                  </a:cubicBezTo>
                  <a:cubicBezTo>
                    <a:pt x="511" y="1086"/>
                    <a:pt x="630" y="964"/>
                    <a:pt x="709" y="878"/>
                  </a:cubicBezTo>
                  <a:cubicBezTo>
                    <a:pt x="808" y="779"/>
                    <a:pt x="865" y="652"/>
                    <a:pt x="893" y="524"/>
                  </a:cubicBezTo>
                  <a:cubicBezTo>
                    <a:pt x="893" y="354"/>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2"/>
            <p:cNvSpPr/>
            <p:nvPr/>
          </p:nvSpPr>
          <p:spPr>
            <a:xfrm>
              <a:off x="6587748" y="1250319"/>
              <a:ext cx="47284" cy="47284"/>
            </a:xfrm>
            <a:custGeom>
              <a:avLst/>
              <a:gdLst/>
              <a:ahLst/>
              <a:cxnLst/>
              <a:rect l="l" t="t" r="r" b="b"/>
              <a:pathLst>
                <a:path w="879" h="879" extrusionOk="0">
                  <a:moveTo>
                    <a:pt x="355" y="0"/>
                  </a:moveTo>
                  <a:cubicBezTo>
                    <a:pt x="156" y="0"/>
                    <a:pt x="15" y="156"/>
                    <a:pt x="1" y="354"/>
                  </a:cubicBezTo>
                  <a:cubicBezTo>
                    <a:pt x="15" y="637"/>
                    <a:pt x="241" y="864"/>
                    <a:pt x="525" y="878"/>
                  </a:cubicBezTo>
                  <a:cubicBezTo>
                    <a:pt x="709" y="878"/>
                    <a:pt x="879" y="878"/>
                    <a:pt x="879" y="524"/>
                  </a:cubicBezTo>
                  <a:cubicBezTo>
                    <a:pt x="709" y="170"/>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2"/>
            <p:cNvSpPr/>
            <p:nvPr/>
          </p:nvSpPr>
          <p:spPr>
            <a:xfrm>
              <a:off x="6683011" y="1248652"/>
              <a:ext cx="68747" cy="50995"/>
            </a:xfrm>
            <a:custGeom>
              <a:avLst/>
              <a:gdLst/>
              <a:ahLst/>
              <a:cxnLst/>
              <a:rect l="l" t="t" r="r" b="b"/>
              <a:pathLst>
                <a:path w="1278" h="948" extrusionOk="0">
                  <a:moveTo>
                    <a:pt x="683" y="1"/>
                  </a:moveTo>
                  <a:cubicBezTo>
                    <a:pt x="553" y="1"/>
                    <a:pt x="423" y="31"/>
                    <a:pt x="354" y="31"/>
                  </a:cubicBezTo>
                  <a:cubicBezTo>
                    <a:pt x="0" y="201"/>
                    <a:pt x="170" y="739"/>
                    <a:pt x="524" y="909"/>
                  </a:cubicBezTo>
                  <a:cubicBezTo>
                    <a:pt x="652" y="936"/>
                    <a:pt x="750" y="947"/>
                    <a:pt x="825" y="947"/>
                  </a:cubicBezTo>
                  <a:cubicBezTo>
                    <a:pt x="1278" y="947"/>
                    <a:pt x="905" y="531"/>
                    <a:pt x="1063" y="385"/>
                  </a:cubicBezTo>
                  <a:cubicBezTo>
                    <a:pt x="1063" y="66"/>
                    <a:pt x="873" y="1"/>
                    <a:pt x="6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32"/>
            <p:cNvSpPr/>
            <p:nvPr/>
          </p:nvSpPr>
          <p:spPr>
            <a:xfrm>
              <a:off x="6797263" y="1250319"/>
              <a:ext cx="47337" cy="57181"/>
            </a:xfrm>
            <a:custGeom>
              <a:avLst/>
              <a:gdLst/>
              <a:ahLst/>
              <a:cxnLst/>
              <a:rect l="l" t="t" r="r" b="b"/>
              <a:pathLst>
                <a:path w="880" h="1063" extrusionOk="0">
                  <a:moveTo>
                    <a:pt x="709" y="0"/>
                  </a:moveTo>
                  <a:cubicBezTo>
                    <a:pt x="355" y="0"/>
                    <a:pt x="1" y="170"/>
                    <a:pt x="1" y="524"/>
                  </a:cubicBezTo>
                  <a:cubicBezTo>
                    <a:pt x="1" y="708"/>
                    <a:pt x="171" y="1062"/>
                    <a:pt x="355" y="1062"/>
                  </a:cubicBezTo>
                  <a:cubicBezTo>
                    <a:pt x="638" y="1034"/>
                    <a:pt x="865" y="807"/>
                    <a:pt x="879" y="524"/>
                  </a:cubicBezTo>
                  <a:cubicBezTo>
                    <a:pt x="851" y="340"/>
                    <a:pt x="794" y="156"/>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32"/>
            <p:cNvSpPr/>
            <p:nvPr/>
          </p:nvSpPr>
          <p:spPr>
            <a:xfrm>
              <a:off x="6901670" y="1248652"/>
              <a:ext cx="67133" cy="58849"/>
            </a:xfrm>
            <a:custGeom>
              <a:avLst/>
              <a:gdLst/>
              <a:ahLst/>
              <a:cxnLst/>
              <a:rect l="l" t="t" r="r" b="b"/>
              <a:pathLst>
                <a:path w="1248" h="1094" extrusionOk="0">
                  <a:moveTo>
                    <a:pt x="513" y="1"/>
                  </a:moveTo>
                  <a:cubicBezTo>
                    <a:pt x="384" y="1"/>
                    <a:pt x="254" y="31"/>
                    <a:pt x="185" y="31"/>
                  </a:cubicBezTo>
                  <a:cubicBezTo>
                    <a:pt x="85" y="116"/>
                    <a:pt x="29" y="243"/>
                    <a:pt x="1" y="385"/>
                  </a:cubicBezTo>
                  <a:cubicBezTo>
                    <a:pt x="1" y="739"/>
                    <a:pt x="355" y="1093"/>
                    <a:pt x="539" y="1093"/>
                  </a:cubicBezTo>
                  <a:cubicBezTo>
                    <a:pt x="1247" y="909"/>
                    <a:pt x="893" y="555"/>
                    <a:pt x="893" y="385"/>
                  </a:cubicBezTo>
                  <a:cubicBezTo>
                    <a:pt x="893" y="66"/>
                    <a:pt x="703" y="1"/>
                    <a:pt x="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32"/>
            <p:cNvSpPr/>
            <p:nvPr/>
          </p:nvSpPr>
          <p:spPr>
            <a:xfrm>
              <a:off x="6435359" y="1335631"/>
              <a:ext cx="38139" cy="48037"/>
            </a:xfrm>
            <a:custGeom>
              <a:avLst/>
              <a:gdLst/>
              <a:ahLst/>
              <a:cxnLst/>
              <a:rect l="l" t="t" r="r" b="b"/>
              <a:pathLst>
                <a:path w="709" h="893" extrusionOk="0">
                  <a:moveTo>
                    <a:pt x="355" y="0"/>
                  </a:moveTo>
                  <a:cubicBezTo>
                    <a:pt x="213" y="15"/>
                    <a:pt x="86" y="85"/>
                    <a:pt x="1" y="185"/>
                  </a:cubicBezTo>
                  <a:cubicBezTo>
                    <a:pt x="1" y="355"/>
                    <a:pt x="1" y="709"/>
                    <a:pt x="171" y="893"/>
                  </a:cubicBezTo>
                  <a:cubicBezTo>
                    <a:pt x="454" y="865"/>
                    <a:pt x="695" y="638"/>
                    <a:pt x="709" y="355"/>
                  </a:cubicBezTo>
                  <a:cubicBezTo>
                    <a:pt x="525" y="185"/>
                    <a:pt x="525"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32"/>
            <p:cNvSpPr/>
            <p:nvPr/>
          </p:nvSpPr>
          <p:spPr>
            <a:xfrm>
              <a:off x="6530622" y="1335631"/>
              <a:ext cx="47284" cy="48037"/>
            </a:xfrm>
            <a:custGeom>
              <a:avLst/>
              <a:gdLst/>
              <a:ahLst/>
              <a:cxnLst/>
              <a:rect l="l" t="t" r="r" b="b"/>
              <a:pathLst>
                <a:path w="879" h="893" extrusionOk="0">
                  <a:moveTo>
                    <a:pt x="524" y="0"/>
                  </a:moveTo>
                  <a:cubicBezTo>
                    <a:pt x="0" y="185"/>
                    <a:pt x="170" y="355"/>
                    <a:pt x="170" y="539"/>
                  </a:cubicBezTo>
                  <a:cubicBezTo>
                    <a:pt x="354" y="709"/>
                    <a:pt x="354" y="893"/>
                    <a:pt x="524" y="893"/>
                  </a:cubicBezTo>
                  <a:cubicBezTo>
                    <a:pt x="708" y="893"/>
                    <a:pt x="878" y="539"/>
                    <a:pt x="878" y="355"/>
                  </a:cubicBezTo>
                  <a:cubicBezTo>
                    <a:pt x="708" y="185"/>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32"/>
            <p:cNvSpPr/>
            <p:nvPr/>
          </p:nvSpPr>
          <p:spPr>
            <a:xfrm>
              <a:off x="6625832" y="1335631"/>
              <a:ext cx="66380" cy="48037"/>
            </a:xfrm>
            <a:custGeom>
              <a:avLst/>
              <a:gdLst/>
              <a:ahLst/>
              <a:cxnLst/>
              <a:rect l="l" t="t" r="r" b="b"/>
              <a:pathLst>
                <a:path w="1234" h="893" extrusionOk="0">
                  <a:moveTo>
                    <a:pt x="709" y="0"/>
                  </a:moveTo>
                  <a:cubicBezTo>
                    <a:pt x="1" y="355"/>
                    <a:pt x="355" y="893"/>
                    <a:pt x="525" y="893"/>
                  </a:cubicBezTo>
                  <a:cubicBezTo>
                    <a:pt x="1233" y="893"/>
                    <a:pt x="1063" y="539"/>
                    <a:pt x="1063" y="355"/>
                  </a:cubicBezTo>
                  <a:cubicBezTo>
                    <a:pt x="1063" y="0"/>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32"/>
            <p:cNvSpPr/>
            <p:nvPr/>
          </p:nvSpPr>
          <p:spPr>
            <a:xfrm>
              <a:off x="6740137" y="1332673"/>
              <a:ext cx="47284" cy="56052"/>
            </a:xfrm>
            <a:custGeom>
              <a:avLst/>
              <a:gdLst/>
              <a:ahLst/>
              <a:cxnLst/>
              <a:rect l="l" t="t" r="r" b="b"/>
              <a:pathLst>
                <a:path w="879" h="1042" extrusionOk="0">
                  <a:moveTo>
                    <a:pt x="541" y="1"/>
                  </a:moveTo>
                  <a:cubicBezTo>
                    <a:pt x="293" y="1"/>
                    <a:pt x="1" y="205"/>
                    <a:pt x="1" y="410"/>
                  </a:cubicBezTo>
                  <a:cubicBezTo>
                    <a:pt x="115" y="885"/>
                    <a:pt x="395" y="1041"/>
                    <a:pt x="618" y="1041"/>
                  </a:cubicBezTo>
                  <a:cubicBezTo>
                    <a:pt x="727" y="1041"/>
                    <a:pt x="823" y="1004"/>
                    <a:pt x="879" y="948"/>
                  </a:cubicBezTo>
                  <a:lnTo>
                    <a:pt x="879" y="410"/>
                  </a:lnTo>
                  <a:cubicBezTo>
                    <a:pt x="879" y="110"/>
                    <a:pt x="722" y="1"/>
                    <a:pt x="5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32"/>
            <p:cNvSpPr/>
            <p:nvPr/>
          </p:nvSpPr>
          <p:spPr>
            <a:xfrm>
              <a:off x="6854442" y="1335631"/>
              <a:ext cx="38139" cy="48037"/>
            </a:xfrm>
            <a:custGeom>
              <a:avLst/>
              <a:gdLst/>
              <a:ahLst/>
              <a:cxnLst/>
              <a:rect l="l" t="t" r="r" b="b"/>
              <a:pathLst>
                <a:path w="709" h="893" extrusionOk="0">
                  <a:moveTo>
                    <a:pt x="354" y="0"/>
                  </a:moveTo>
                  <a:cubicBezTo>
                    <a:pt x="213" y="15"/>
                    <a:pt x="85" y="85"/>
                    <a:pt x="0" y="185"/>
                  </a:cubicBezTo>
                  <a:cubicBezTo>
                    <a:pt x="0" y="355"/>
                    <a:pt x="170" y="709"/>
                    <a:pt x="170" y="893"/>
                  </a:cubicBezTo>
                  <a:cubicBezTo>
                    <a:pt x="354" y="709"/>
                    <a:pt x="709" y="709"/>
                    <a:pt x="709" y="355"/>
                  </a:cubicBezTo>
                  <a:cubicBezTo>
                    <a:pt x="524" y="185"/>
                    <a:pt x="524" y="0"/>
                    <a:pt x="3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32"/>
            <p:cNvSpPr/>
            <p:nvPr/>
          </p:nvSpPr>
          <p:spPr>
            <a:xfrm>
              <a:off x="6942067" y="1332081"/>
              <a:ext cx="57181" cy="55030"/>
            </a:xfrm>
            <a:custGeom>
              <a:avLst/>
              <a:gdLst/>
              <a:ahLst/>
              <a:cxnLst/>
              <a:rect l="l" t="t" r="r" b="b"/>
              <a:pathLst>
                <a:path w="1063" h="1023" extrusionOk="0">
                  <a:moveTo>
                    <a:pt x="584" y="0"/>
                  </a:moveTo>
                  <a:cubicBezTo>
                    <a:pt x="290" y="0"/>
                    <a:pt x="0" y="161"/>
                    <a:pt x="0" y="421"/>
                  </a:cubicBezTo>
                  <a:cubicBezTo>
                    <a:pt x="0" y="826"/>
                    <a:pt x="305" y="1022"/>
                    <a:pt x="528" y="1022"/>
                  </a:cubicBezTo>
                  <a:cubicBezTo>
                    <a:pt x="602" y="1022"/>
                    <a:pt x="666" y="1001"/>
                    <a:pt x="708" y="959"/>
                  </a:cubicBezTo>
                  <a:cubicBezTo>
                    <a:pt x="893" y="775"/>
                    <a:pt x="893" y="605"/>
                    <a:pt x="1063" y="421"/>
                  </a:cubicBezTo>
                  <a:cubicBezTo>
                    <a:pt x="1048" y="293"/>
                    <a:pt x="992" y="166"/>
                    <a:pt x="893" y="66"/>
                  </a:cubicBezTo>
                  <a:cubicBezTo>
                    <a:pt x="798" y="21"/>
                    <a:pt x="691" y="0"/>
                    <a:pt x="5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32"/>
            <p:cNvSpPr/>
            <p:nvPr/>
          </p:nvSpPr>
          <p:spPr>
            <a:xfrm>
              <a:off x="5853989" y="1410400"/>
              <a:ext cx="48090" cy="44325"/>
            </a:xfrm>
            <a:custGeom>
              <a:avLst/>
              <a:gdLst/>
              <a:ahLst/>
              <a:cxnLst/>
              <a:rect l="l" t="t" r="r" b="b"/>
              <a:pathLst>
                <a:path w="894" h="824" extrusionOk="0">
                  <a:moveTo>
                    <a:pt x="567" y="1"/>
                  </a:moveTo>
                  <a:cubicBezTo>
                    <a:pt x="497" y="1"/>
                    <a:pt x="427" y="27"/>
                    <a:pt x="355" y="27"/>
                  </a:cubicBezTo>
                  <a:cubicBezTo>
                    <a:pt x="185" y="211"/>
                    <a:pt x="1" y="211"/>
                    <a:pt x="1" y="381"/>
                  </a:cubicBezTo>
                  <a:cubicBezTo>
                    <a:pt x="93" y="735"/>
                    <a:pt x="227" y="824"/>
                    <a:pt x="360" y="824"/>
                  </a:cubicBezTo>
                  <a:cubicBezTo>
                    <a:pt x="493" y="824"/>
                    <a:pt x="624" y="735"/>
                    <a:pt x="709" y="735"/>
                  </a:cubicBezTo>
                  <a:cubicBezTo>
                    <a:pt x="808" y="636"/>
                    <a:pt x="865" y="509"/>
                    <a:pt x="893" y="381"/>
                  </a:cubicBezTo>
                  <a:cubicBezTo>
                    <a:pt x="781" y="63"/>
                    <a:pt x="675" y="1"/>
                    <a:pt x="5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2"/>
            <p:cNvSpPr/>
            <p:nvPr/>
          </p:nvSpPr>
          <p:spPr>
            <a:xfrm>
              <a:off x="5949252" y="1402654"/>
              <a:ext cx="57181" cy="50350"/>
            </a:xfrm>
            <a:custGeom>
              <a:avLst/>
              <a:gdLst/>
              <a:ahLst/>
              <a:cxnLst/>
              <a:rect l="l" t="t" r="r" b="b"/>
              <a:pathLst>
                <a:path w="1063" h="936" extrusionOk="0">
                  <a:moveTo>
                    <a:pt x="709" y="1"/>
                  </a:moveTo>
                  <a:cubicBezTo>
                    <a:pt x="0" y="171"/>
                    <a:pt x="184" y="525"/>
                    <a:pt x="354" y="709"/>
                  </a:cubicBezTo>
                  <a:cubicBezTo>
                    <a:pt x="578" y="875"/>
                    <a:pt x="715" y="936"/>
                    <a:pt x="801" y="936"/>
                  </a:cubicBezTo>
                  <a:cubicBezTo>
                    <a:pt x="989" y="936"/>
                    <a:pt x="946" y="651"/>
                    <a:pt x="1063" y="525"/>
                  </a:cubicBezTo>
                  <a:cubicBezTo>
                    <a:pt x="1063" y="355"/>
                    <a:pt x="893"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2"/>
            <p:cNvSpPr/>
            <p:nvPr/>
          </p:nvSpPr>
          <p:spPr>
            <a:xfrm>
              <a:off x="6063557" y="1402654"/>
              <a:ext cx="48037" cy="53308"/>
            </a:xfrm>
            <a:custGeom>
              <a:avLst/>
              <a:gdLst/>
              <a:ahLst/>
              <a:cxnLst/>
              <a:rect l="l" t="t" r="r" b="b"/>
              <a:pathLst>
                <a:path w="893" h="991" extrusionOk="0">
                  <a:moveTo>
                    <a:pt x="538" y="1"/>
                  </a:moveTo>
                  <a:cubicBezTo>
                    <a:pt x="255" y="15"/>
                    <a:pt x="14" y="242"/>
                    <a:pt x="0" y="525"/>
                  </a:cubicBezTo>
                  <a:cubicBezTo>
                    <a:pt x="116" y="865"/>
                    <a:pt x="300" y="990"/>
                    <a:pt x="509" y="990"/>
                  </a:cubicBezTo>
                  <a:cubicBezTo>
                    <a:pt x="631" y="990"/>
                    <a:pt x="762" y="947"/>
                    <a:pt x="892" y="879"/>
                  </a:cubicBezTo>
                  <a:lnTo>
                    <a:pt x="892" y="525"/>
                  </a:lnTo>
                  <a:cubicBezTo>
                    <a:pt x="892" y="1"/>
                    <a:pt x="708"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2"/>
            <p:cNvSpPr/>
            <p:nvPr/>
          </p:nvSpPr>
          <p:spPr>
            <a:xfrm>
              <a:off x="6168665" y="1402654"/>
              <a:ext cx="47337" cy="50081"/>
            </a:xfrm>
            <a:custGeom>
              <a:avLst/>
              <a:gdLst/>
              <a:ahLst/>
              <a:cxnLst/>
              <a:rect l="l" t="t" r="r" b="b"/>
              <a:pathLst>
                <a:path w="880" h="931" extrusionOk="0">
                  <a:moveTo>
                    <a:pt x="355" y="1"/>
                  </a:moveTo>
                  <a:cubicBezTo>
                    <a:pt x="157" y="1"/>
                    <a:pt x="15" y="157"/>
                    <a:pt x="1" y="355"/>
                  </a:cubicBezTo>
                  <a:cubicBezTo>
                    <a:pt x="1" y="525"/>
                    <a:pt x="171" y="879"/>
                    <a:pt x="355" y="879"/>
                  </a:cubicBezTo>
                  <a:cubicBezTo>
                    <a:pt x="458" y="915"/>
                    <a:pt x="541" y="931"/>
                    <a:pt x="607" y="931"/>
                  </a:cubicBezTo>
                  <a:cubicBezTo>
                    <a:pt x="879" y="931"/>
                    <a:pt x="879" y="673"/>
                    <a:pt x="879" y="525"/>
                  </a:cubicBezTo>
                  <a:cubicBezTo>
                    <a:pt x="709" y="171"/>
                    <a:pt x="525" y="1"/>
                    <a:pt x="3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2"/>
            <p:cNvSpPr/>
            <p:nvPr/>
          </p:nvSpPr>
          <p:spPr>
            <a:xfrm>
              <a:off x="6266994" y="1402654"/>
              <a:ext cx="54115" cy="57235"/>
            </a:xfrm>
            <a:custGeom>
              <a:avLst/>
              <a:gdLst/>
              <a:ahLst/>
              <a:cxnLst/>
              <a:rect l="l" t="t" r="r" b="b"/>
              <a:pathLst>
                <a:path w="1006" h="1064" extrusionOk="0">
                  <a:moveTo>
                    <a:pt x="652" y="1"/>
                  </a:moveTo>
                  <a:cubicBezTo>
                    <a:pt x="468" y="1"/>
                    <a:pt x="298" y="171"/>
                    <a:pt x="113" y="355"/>
                  </a:cubicBezTo>
                  <a:cubicBezTo>
                    <a:pt x="0" y="638"/>
                    <a:pt x="170" y="978"/>
                    <a:pt x="468" y="1063"/>
                  </a:cubicBezTo>
                  <a:cubicBezTo>
                    <a:pt x="751" y="1035"/>
                    <a:pt x="992" y="808"/>
                    <a:pt x="1006" y="525"/>
                  </a:cubicBezTo>
                  <a:cubicBezTo>
                    <a:pt x="822" y="355"/>
                    <a:pt x="822" y="171"/>
                    <a:pt x="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2"/>
            <p:cNvSpPr/>
            <p:nvPr/>
          </p:nvSpPr>
          <p:spPr>
            <a:xfrm>
              <a:off x="6378233" y="1399911"/>
              <a:ext cx="47284" cy="59979"/>
            </a:xfrm>
            <a:custGeom>
              <a:avLst/>
              <a:gdLst/>
              <a:ahLst/>
              <a:cxnLst/>
              <a:rect l="l" t="t" r="r" b="b"/>
              <a:pathLst>
                <a:path w="879" h="1115" extrusionOk="0">
                  <a:moveTo>
                    <a:pt x="272" y="0"/>
                  </a:moveTo>
                  <a:cubicBezTo>
                    <a:pt x="0" y="0"/>
                    <a:pt x="0" y="258"/>
                    <a:pt x="0" y="406"/>
                  </a:cubicBezTo>
                  <a:cubicBezTo>
                    <a:pt x="0" y="930"/>
                    <a:pt x="354" y="1114"/>
                    <a:pt x="524" y="1114"/>
                  </a:cubicBezTo>
                  <a:cubicBezTo>
                    <a:pt x="708" y="930"/>
                    <a:pt x="708" y="760"/>
                    <a:pt x="878" y="576"/>
                  </a:cubicBezTo>
                  <a:cubicBezTo>
                    <a:pt x="878" y="406"/>
                    <a:pt x="708" y="52"/>
                    <a:pt x="524" y="52"/>
                  </a:cubicBezTo>
                  <a:cubicBezTo>
                    <a:pt x="421" y="16"/>
                    <a:pt x="339" y="0"/>
                    <a:pt x="2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2"/>
            <p:cNvSpPr/>
            <p:nvPr/>
          </p:nvSpPr>
          <p:spPr>
            <a:xfrm>
              <a:off x="5902024" y="1484470"/>
              <a:ext cx="58203" cy="52340"/>
            </a:xfrm>
            <a:custGeom>
              <a:avLst/>
              <a:gdLst/>
              <a:ahLst/>
              <a:cxnLst/>
              <a:rect l="l" t="t" r="r" b="b"/>
              <a:pathLst>
                <a:path w="1082" h="973" extrusionOk="0">
                  <a:moveTo>
                    <a:pt x="522" y="0"/>
                  </a:moveTo>
                  <a:cubicBezTo>
                    <a:pt x="458" y="0"/>
                    <a:pt x="399" y="21"/>
                    <a:pt x="354" y="66"/>
                  </a:cubicBezTo>
                  <a:cubicBezTo>
                    <a:pt x="0" y="251"/>
                    <a:pt x="0" y="605"/>
                    <a:pt x="170" y="775"/>
                  </a:cubicBezTo>
                  <a:cubicBezTo>
                    <a:pt x="453" y="918"/>
                    <a:pt x="635" y="973"/>
                    <a:pt x="754" y="973"/>
                  </a:cubicBezTo>
                  <a:cubicBezTo>
                    <a:pt x="1082" y="973"/>
                    <a:pt x="927" y="556"/>
                    <a:pt x="1062" y="421"/>
                  </a:cubicBezTo>
                  <a:cubicBezTo>
                    <a:pt x="927" y="161"/>
                    <a:pt x="701" y="0"/>
                    <a:pt x="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2"/>
            <p:cNvSpPr/>
            <p:nvPr/>
          </p:nvSpPr>
          <p:spPr>
            <a:xfrm>
              <a:off x="6006378" y="1488020"/>
              <a:ext cx="57235" cy="51641"/>
            </a:xfrm>
            <a:custGeom>
              <a:avLst/>
              <a:gdLst/>
              <a:ahLst/>
              <a:cxnLst/>
              <a:rect l="l" t="t" r="r" b="b"/>
              <a:pathLst>
                <a:path w="1064" h="960" extrusionOk="0">
                  <a:moveTo>
                    <a:pt x="709" y="0"/>
                  </a:moveTo>
                  <a:cubicBezTo>
                    <a:pt x="355" y="0"/>
                    <a:pt x="1" y="185"/>
                    <a:pt x="1" y="539"/>
                  </a:cubicBezTo>
                  <a:cubicBezTo>
                    <a:pt x="136" y="799"/>
                    <a:pt x="362" y="959"/>
                    <a:pt x="541" y="959"/>
                  </a:cubicBezTo>
                  <a:cubicBezTo>
                    <a:pt x="605" y="959"/>
                    <a:pt x="664" y="938"/>
                    <a:pt x="709" y="893"/>
                  </a:cubicBezTo>
                  <a:cubicBezTo>
                    <a:pt x="893" y="709"/>
                    <a:pt x="893" y="539"/>
                    <a:pt x="1063" y="355"/>
                  </a:cubicBezTo>
                  <a:cubicBezTo>
                    <a:pt x="893" y="185"/>
                    <a:pt x="893"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2"/>
            <p:cNvSpPr/>
            <p:nvPr/>
          </p:nvSpPr>
          <p:spPr>
            <a:xfrm>
              <a:off x="6111539" y="1488020"/>
              <a:ext cx="57181" cy="51641"/>
            </a:xfrm>
            <a:custGeom>
              <a:avLst/>
              <a:gdLst/>
              <a:ahLst/>
              <a:cxnLst/>
              <a:rect l="l" t="t" r="r" b="b"/>
              <a:pathLst>
                <a:path w="1063" h="960" extrusionOk="0">
                  <a:moveTo>
                    <a:pt x="525" y="0"/>
                  </a:moveTo>
                  <a:cubicBezTo>
                    <a:pt x="241" y="15"/>
                    <a:pt x="15" y="241"/>
                    <a:pt x="0" y="539"/>
                  </a:cubicBezTo>
                  <a:cubicBezTo>
                    <a:pt x="125" y="799"/>
                    <a:pt x="349" y="959"/>
                    <a:pt x="532" y="959"/>
                  </a:cubicBezTo>
                  <a:cubicBezTo>
                    <a:pt x="599" y="959"/>
                    <a:pt x="660" y="938"/>
                    <a:pt x="709" y="893"/>
                  </a:cubicBezTo>
                  <a:cubicBezTo>
                    <a:pt x="879" y="709"/>
                    <a:pt x="879" y="539"/>
                    <a:pt x="1063" y="355"/>
                  </a:cubicBezTo>
                  <a:cubicBezTo>
                    <a:pt x="879" y="355"/>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2"/>
            <p:cNvSpPr/>
            <p:nvPr/>
          </p:nvSpPr>
          <p:spPr>
            <a:xfrm>
              <a:off x="6215947" y="1488020"/>
              <a:ext cx="48037" cy="51802"/>
            </a:xfrm>
            <a:custGeom>
              <a:avLst/>
              <a:gdLst/>
              <a:ahLst/>
              <a:cxnLst/>
              <a:rect l="l" t="t" r="r" b="b"/>
              <a:pathLst>
                <a:path w="893" h="963" extrusionOk="0">
                  <a:moveTo>
                    <a:pt x="538" y="0"/>
                  </a:moveTo>
                  <a:cubicBezTo>
                    <a:pt x="397" y="15"/>
                    <a:pt x="269" y="85"/>
                    <a:pt x="184" y="185"/>
                  </a:cubicBezTo>
                  <a:cubicBezTo>
                    <a:pt x="0" y="355"/>
                    <a:pt x="184" y="709"/>
                    <a:pt x="354" y="893"/>
                  </a:cubicBezTo>
                  <a:cubicBezTo>
                    <a:pt x="408" y="942"/>
                    <a:pt x="460" y="963"/>
                    <a:pt x="512" y="963"/>
                  </a:cubicBezTo>
                  <a:cubicBezTo>
                    <a:pt x="638" y="963"/>
                    <a:pt x="762" y="839"/>
                    <a:pt x="892" y="709"/>
                  </a:cubicBezTo>
                  <a:lnTo>
                    <a:pt x="892" y="355"/>
                  </a:lnTo>
                  <a:cubicBezTo>
                    <a:pt x="892" y="0"/>
                    <a:pt x="708" y="0"/>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2"/>
            <p:cNvSpPr/>
            <p:nvPr/>
          </p:nvSpPr>
          <p:spPr>
            <a:xfrm>
              <a:off x="6321054" y="1488020"/>
              <a:ext cx="47337" cy="48037"/>
            </a:xfrm>
            <a:custGeom>
              <a:avLst/>
              <a:gdLst/>
              <a:ahLst/>
              <a:cxnLst/>
              <a:rect l="l" t="t" r="r" b="b"/>
              <a:pathLst>
                <a:path w="880" h="893" extrusionOk="0">
                  <a:moveTo>
                    <a:pt x="525" y="0"/>
                  </a:moveTo>
                  <a:cubicBezTo>
                    <a:pt x="397" y="15"/>
                    <a:pt x="270" y="85"/>
                    <a:pt x="171" y="185"/>
                  </a:cubicBezTo>
                  <a:cubicBezTo>
                    <a:pt x="1" y="355"/>
                    <a:pt x="171" y="709"/>
                    <a:pt x="355" y="893"/>
                  </a:cubicBezTo>
                  <a:cubicBezTo>
                    <a:pt x="525" y="709"/>
                    <a:pt x="879" y="709"/>
                    <a:pt x="879" y="355"/>
                  </a:cubicBezTo>
                  <a:cubicBezTo>
                    <a:pt x="709" y="185"/>
                    <a:pt x="709" y="0"/>
                    <a:pt x="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2"/>
            <p:cNvSpPr/>
            <p:nvPr/>
          </p:nvSpPr>
          <p:spPr>
            <a:xfrm>
              <a:off x="5949252" y="1569997"/>
              <a:ext cx="57181" cy="55514"/>
            </a:xfrm>
            <a:custGeom>
              <a:avLst/>
              <a:gdLst/>
              <a:ahLst/>
              <a:cxnLst/>
              <a:rect l="l" t="t" r="r" b="b"/>
              <a:pathLst>
                <a:path w="1063" h="1032" extrusionOk="0">
                  <a:moveTo>
                    <a:pt x="694" y="0"/>
                  </a:moveTo>
                  <a:cubicBezTo>
                    <a:pt x="515" y="0"/>
                    <a:pt x="304" y="127"/>
                    <a:pt x="184" y="247"/>
                  </a:cubicBezTo>
                  <a:cubicBezTo>
                    <a:pt x="0" y="431"/>
                    <a:pt x="184" y="785"/>
                    <a:pt x="354" y="955"/>
                  </a:cubicBezTo>
                  <a:cubicBezTo>
                    <a:pt x="409" y="1010"/>
                    <a:pt x="478" y="1032"/>
                    <a:pt x="553" y="1032"/>
                  </a:cubicBezTo>
                  <a:cubicBezTo>
                    <a:pt x="732" y="1032"/>
                    <a:pt x="943" y="905"/>
                    <a:pt x="1063" y="785"/>
                  </a:cubicBezTo>
                  <a:lnTo>
                    <a:pt x="1063" y="431"/>
                  </a:lnTo>
                  <a:cubicBezTo>
                    <a:pt x="1048" y="290"/>
                    <a:pt x="992" y="162"/>
                    <a:pt x="893" y="77"/>
                  </a:cubicBezTo>
                  <a:cubicBezTo>
                    <a:pt x="838" y="23"/>
                    <a:pt x="769" y="0"/>
                    <a:pt x="6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32"/>
            <p:cNvSpPr/>
            <p:nvPr/>
          </p:nvSpPr>
          <p:spPr>
            <a:xfrm>
              <a:off x="6044462" y="1572471"/>
              <a:ext cx="67133" cy="48951"/>
            </a:xfrm>
            <a:custGeom>
              <a:avLst/>
              <a:gdLst/>
              <a:ahLst/>
              <a:cxnLst/>
              <a:rect l="l" t="t" r="r" b="b"/>
              <a:pathLst>
                <a:path w="1248" h="910" extrusionOk="0">
                  <a:moveTo>
                    <a:pt x="928" y="1"/>
                  </a:moveTo>
                  <a:cubicBezTo>
                    <a:pt x="856" y="1"/>
                    <a:pt x="784" y="31"/>
                    <a:pt x="709" y="31"/>
                  </a:cubicBezTo>
                  <a:cubicBezTo>
                    <a:pt x="1" y="555"/>
                    <a:pt x="355" y="739"/>
                    <a:pt x="539" y="909"/>
                  </a:cubicBezTo>
                  <a:cubicBezTo>
                    <a:pt x="893" y="909"/>
                    <a:pt x="1247" y="739"/>
                    <a:pt x="1247" y="385"/>
                  </a:cubicBezTo>
                  <a:cubicBezTo>
                    <a:pt x="1138" y="66"/>
                    <a:pt x="1034" y="1"/>
                    <a:pt x="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32"/>
            <p:cNvSpPr/>
            <p:nvPr/>
          </p:nvSpPr>
          <p:spPr>
            <a:xfrm>
              <a:off x="6168665" y="1570212"/>
              <a:ext cx="57235" cy="51210"/>
            </a:xfrm>
            <a:custGeom>
              <a:avLst/>
              <a:gdLst/>
              <a:ahLst/>
              <a:cxnLst/>
              <a:rect l="l" t="t" r="r" b="b"/>
              <a:pathLst>
                <a:path w="1064" h="952" extrusionOk="0">
                  <a:moveTo>
                    <a:pt x="526" y="1"/>
                  </a:moveTo>
                  <a:cubicBezTo>
                    <a:pt x="460" y="1"/>
                    <a:pt x="401" y="23"/>
                    <a:pt x="355" y="73"/>
                  </a:cubicBezTo>
                  <a:cubicBezTo>
                    <a:pt x="171" y="243"/>
                    <a:pt x="1" y="427"/>
                    <a:pt x="1" y="597"/>
                  </a:cubicBezTo>
                  <a:cubicBezTo>
                    <a:pt x="15" y="781"/>
                    <a:pt x="157" y="937"/>
                    <a:pt x="355" y="951"/>
                  </a:cubicBezTo>
                  <a:cubicBezTo>
                    <a:pt x="709" y="951"/>
                    <a:pt x="879" y="597"/>
                    <a:pt x="1063" y="427"/>
                  </a:cubicBezTo>
                  <a:cubicBezTo>
                    <a:pt x="929" y="169"/>
                    <a:pt x="703" y="1"/>
                    <a:pt x="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32"/>
            <p:cNvSpPr/>
            <p:nvPr/>
          </p:nvSpPr>
          <p:spPr>
            <a:xfrm>
              <a:off x="6254030" y="1574139"/>
              <a:ext cx="67079" cy="47284"/>
            </a:xfrm>
            <a:custGeom>
              <a:avLst/>
              <a:gdLst/>
              <a:ahLst/>
              <a:cxnLst/>
              <a:rect l="l" t="t" r="r" b="b"/>
              <a:pathLst>
                <a:path w="1247" h="879" extrusionOk="0">
                  <a:moveTo>
                    <a:pt x="539" y="0"/>
                  </a:moveTo>
                  <a:lnTo>
                    <a:pt x="539" y="0"/>
                  </a:lnTo>
                  <a:cubicBezTo>
                    <a:pt x="0" y="524"/>
                    <a:pt x="539" y="708"/>
                    <a:pt x="709" y="878"/>
                  </a:cubicBezTo>
                  <a:cubicBezTo>
                    <a:pt x="992" y="864"/>
                    <a:pt x="1233" y="638"/>
                    <a:pt x="1247" y="354"/>
                  </a:cubicBezTo>
                  <a:cubicBezTo>
                    <a:pt x="1048" y="156"/>
                    <a:pt x="808" y="43"/>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32"/>
            <p:cNvSpPr/>
            <p:nvPr/>
          </p:nvSpPr>
          <p:spPr>
            <a:xfrm>
              <a:off x="6372908" y="1574139"/>
              <a:ext cx="66595" cy="49328"/>
            </a:xfrm>
            <a:custGeom>
              <a:avLst/>
              <a:gdLst/>
              <a:ahLst/>
              <a:cxnLst/>
              <a:rect l="l" t="t" r="r" b="b"/>
              <a:pathLst>
                <a:path w="1238" h="917" extrusionOk="0">
                  <a:moveTo>
                    <a:pt x="269" y="0"/>
                  </a:moveTo>
                  <a:cubicBezTo>
                    <a:pt x="0" y="227"/>
                    <a:pt x="0" y="652"/>
                    <a:pt x="269" y="878"/>
                  </a:cubicBezTo>
                  <a:cubicBezTo>
                    <a:pt x="421" y="905"/>
                    <a:pt x="544" y="916"/>
                    <a:pt x="643" y="916"/>
                  </a:cubicBezTo>
                  <a:cubicBezTo>
                    <a:pt x="1238" y="916"/>
                    <a:pt x="977" y="500"/>
                    <a:pt x="977" y="354"/>
                  </a:cubicBezTo>
                  <a:cubicBezTo>
                    <a:pt x="963" y="213"/>
                    <a:pt x="907" y="85"/>
                    <a:pt x="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2"/>
            <p:cNvSpPr/>
            <p:nvPr/>
          </p:nvSpPr>
          <p:spPr>
            <a:xfrm>
              <a:off x="6016275" y="1629758"/>
              <a:ext cx="57235" cy="56805"/>
            </a:xfrm>
            <a:custGeom>
              <a:avLst/>
              <a:gdLst/>
              <a:ahLst/>
              <a:cxnLst/>
              <a:rect l="l" t="t" r="r" b="b"/>
              <a:pathLst>
                <a:path w="1064" h="1056" extrusionOk="0">
                  <a:moveTo>
                    <a:pt x="709" y="0"/>
                  </a:moveTo>
                  <a:cubicBezTo>
                    <a:pt x="355" y="0"/>
                    <a:pt x="171" y="354"/>
                    <a:pt x="1" y="524"/>
                  </a:cubicBezTo>
                  <a:cubicBezTo>
                    <a:pt x="1" y="878"/>
                    <a:pt x="266" y="1055"/>
                    <a:pt x="532" y="1055"/>
                  </a:cubicBezTo>
                  <a:cubicBezTo>
                    <a:pt x="798" y="1055"/>
                    <a:pt x="1063" y="878"/>
                    <a:pt x="1063" y="524"/>
                  </a:cubicBezTo>
                  <a:cubicBezTo>
                    <a:pt x="879" y="354"/>
                    <a:pt x="879" y="0"/>
                    <a:pt x="7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32"/>
            <p:cNvSpPr/>
            <p:nvPr/>
          </p:nvSpPr>
          <p:spPr>
            <a:xfrm>
              <a:off x="6111539" y="1646487"/>
              <a:ext cx="47284" cy="61001"/>
            </a:xfrm>
            <a:custGeom>
              <a:avLst/>
              <a:gdLst/>
              <a:ahLst/>
              <a:cxnLst/>
              <a:rect l="l" t="t" r="r" b="b"/>
              <a:pathLst>
                <a:path w="879" h="1134" extrusionOk="0">
                  <a:moveTo>
                    <a:pt x="397" y="0"/>
                  </a:moveTo>
                  <a:cubicBezTo>
                    <a:pt x="256" y="0"/>
                    <a:pt x="287" y="426"/>
                    <a:pt x="170" y="426"/>
                  </a:cubicBezTo>
                  <a:cubicBezTo>
                    <a:pt x="0" y="950"/>
                    <a:pt x="355" y="1134"/>
                    <a:pt x="525" y="1134"/>
                  </a:cubicBezTo>
                  <a:cubicBezTo>
                    <a:pt x="709" y="950"/>
                    <a:pt x="709" y="780"/>
                    <a:pt x="879" y="596"/>
                  </a:cubicBezTo>
                  <a:cubicBezTo>
                    <a:pt x="619" y="143"/>
                    <a:pt x="479" y="0"/>
                    <a:pt x="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32"/>
            <p:cNvSpPr/>
            <p:nvPr/>
          </p:nvSpPr>
          <p:spPr>
            <a:xfrm>
              <a:off x="6206802" y="1650306"/>
              <a:ext cx="63099" cy="50081"/>
            </a:xfrm>
            <a:custGeom>
              <a:avLst/>
              <a:gdLst/>
              <a:ahLst/>
              <a:cxnLst/>
              <a:rect l="l" t="t" r="r" b="b"/>
              <a:pathLst>
                <a:path w="1173" h="931" extrusionOk="0">
                  <a:moveTo>
                    <a:pt x="708" y="1"/>
                  </a:moveTo>
                  <a:cubicBezTo>
                    <a:pt x="0" y="355"/>
                    <a:pt x="354" y="879"/>
                    <a:pt x="524" y="879"/>
                  </a:cubicBezTo>
                  <a:cubicBezTo>
                    <a:pt x="663" y="915"/>
                    <a:pt x="769" y="930"/>
                    <a:pt x="848" y="930"/>
                  </a:cubicBezTo>
                  <a:cubicBezTo>
                    <a:pt x="1172" y="930"/>
                    <a:pt x="1062" y="673"/>
                    <a:pt x="1062" y="525"/>
                  </a:cubicBezTo>
                  <a:cubicBezTo>
                    <a:pt x="1062" y="355"/>
                    <a:pt x="878"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2"/>
            <p:cNvSpPr/>
            <p:nvPr/>
          </p:nvSpPr>
          <p:spPr>
            <a:xfrm>
              <a:off x="6321054" y="1654717"/>
              <a:ext cx="57235" cy="52770"/>
            </a:xfrm>
            <a:custGeom>
              <a:avLst/>
              <a:gdLst/>
              <a:ahLst/>
              <a:cxnLst/>
              <a:rect l="l" t="t" r="r" b="b"/>
              <a:pathLst>
                <a:path w="1064" h="981" extrusionOk="0">
                  <a:moveTo>
                    <a:pt x="704" y="0"/>
                  </a:moveTo>
                  <a:cubicBezTo>
                    <a:pt x="571" y="0"/>
                    <a:pt x="440" y="89"/>
                    <a:pt x="355" y="89"/>
                  </a:cubicBezTo>
                  <a:cubicBezTo>
                    <a:pt x="1" y="273"/>
                    <a:pt x="171" y="627"/>
                    <a:pt x="171" y="797"/>
                  </a:cubicBezTo>
                  <a:cubicBezTo>
                    <a:pt x="270" y="896"/>
                    <a:pt x="397" y="953"/>
                    <a:pt x="525" y="981"/>
                  </a:cubicBezTo>
                  <a:cubicBezTo>
                    <a:pt x="808" y="953"/>
                    <a:pt x="1049" y="726"/>
                    <a:pt x="1063" y="443"/>
                  </a:cubicBezTo>
                  <a:cubicBezTo>
                    <a:pt x="971" y="89"/>
                    <a:pt x="837" y="0"/>
                    <a:pt x="7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32"/>
            <p:cNvSpPr/>
            <p:nvPr/>
          </p:nvSpPr>
          <p:spPr>
            <a:xfrm>
              <a:off x="6160273" y="1707432"/>
              <a:ext cx="63314" cy="57235"/>
            </a:xfrm>
            <a:custGeom>
              <a:avLst/>
              <a:gdLst/>
              <a:ahLst/>
              <a:cxnLst/>
              <a:rect l="l" t="t" r="r" b="b"/>
              <a:pathLst>
                <a:path w="1177" h="1064" extrusionOk="0">
                  <a:moveTo>
                    <a:pt x="653" y="1"/>
                  </a:moveTo>
                  <a:cubicBezTo>
                    <a:pt x="468" y="1"/>
                    <a:pt x="298" y="171"/>
                    <a:pt x="114" y="355"/>
                  </a:cubicBezTo>
                  <a:cubicBezTo>
                    <a:pt x="1" y="638"/>
                    <a:pt x="171" y="978"/>
                    <a:pt x="468" y="1063"/>
                  </a:cubicBezTo>
                  <a:cubicBezTo>
                    <a:pt x="823" y="1063"/>
                    <a:pt x="1007" y="709"/>
                    <a:pt x="1177" y="525"/>
                  </a:cubicBezTo>
                  <a:cubicBezTo>
                    <a:pt x="1007" y="171"/>
                    <a:pt x="823" y="1"/>
                    <a:pt x="6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32"/>
            <p:cNvSpPr/>
            <p:nvPr/>
          </p:nvSpPr>
          <p:spPr>
            <a:xfrm>
              <a:off x="6273072" y="1735672"/>
              <a:ext cx="48790" cy="59172"/>
            </a:xfrm>
            <a:custGeom>
              <a:avLst/>
              <a:gdLst/>
              <a:ahLst/>
              <a:cxnLst/>
              <a:rect l="l" t="t" r="r" b="b"/>
              <a:pathLst>
                <a:path w="907" h="1100" extrusionOk="0">
                  <a:moveTo>
                    <a:pt x="355" y="0"/>
                  </a:moveTo>
                  <a:cubicBezTo>
                    <a:pt x="170" y="14"/>
                    <a:pt x="15" y="170"/>
                    <a:pt x="0" y="354"/>
                  </a:cubicBezTo>
                  <a:cubicBezTo>
                    <a:pt x="159" y="659"/>
                    <a:pt x="181" y="1100"/>
                    <a:pt x="518" y="1100"/>
                  </a:cubicBezTo>
                  <a:cubicBezTo>
                    <a:pt x="572" y="1100"/>
                    <a:pt x="635" y="1088"/>
                    <a:pt x="709" y="1062"/>
                  </a:cubicBezTo>
                  <a:cubicBezTo>
                    <a:pt x="850" y="921"/>
                    <a:pt x="907" y="722"/>
                    <a:pt x="893" y="538"/>
                  </a:cubicBezTo>
                  <a:cubicBezTo>
                    <a:pt x="709" y="184"/>
                    <a:pt x="539" y="0"/>
                    <a:pt x="3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2"/>
            <p:cNvSpPr/>
            <p:nvPr/>
          </p:nvSpPr>
          <p:spPr>
            <a:xfrm>
              <a:off x="6378233" y="1735672"/>
              <a:ext cx="47284" cy="48252"/>
            </a:xfrm>
            <a:custGeom>
              <a:avLst/>
              <a:gdLst/>
              <a:ahLst/>
              <a:cxnLst/>
              <a:rect l="l" t="t" r="r" b="b"/>
              <a:pathLst>
                <a:path w="879" h="897" extrusionOk="0">
                  <a:moveTo>
                    <a:pt x="524" y="0"/>
                  </a:moveTo>
                  <a:cubicBezTo>
                    <a:pt x="241" y="14"/>
                    <a:pt x="14" y="241"/>
                    <a:pt x="0" y="538"/>
                  </a:cubicBezTo>
                  <a:cubicBezTo>
                    <a:pt x="130" y="759"/>
                    <a:pt x="378" y="896"/>
                    <a:pt x="636" y="896"/>
                  </a:cubicBezTo>
                  <a:cubicBezTo>
                    <a:pt x="660" y="896"/>
                    <a:pt x="684" y="895"/>
                    <a:pt x="708" y="892"/>
                  </a:cubicBezTo>
                  <a:cubicBezTo>
                    <a:pt x="808" y="793"/>
                    <a:pt x="864" y="666"/>
                    <a:pt x="878" y="538"/>
                  </a:cubicBezTo>
                  <a:cubicBezTo>
                    <a:pt x="878" y="0"/>
                    <a:pt x="708" y="0"/>
                    <a:pt x="5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32"/>
            <p:cNvSpPr/>
            <p:nvPr/>
          </p:nvSpPr>
          <p:spPr>
            <a:xfrm>
              <a:off x="6482587" y="1411799"/>
              <a:ext cx="48090" cy="38193"/>
            </a:xfrm>
            <a:custGeom>
              <a:avLst/>
              <a:gdLst/>
              <a:ahLst/>
              <a:cxnLst/>
              <a:rect l="l" t="t" r="r" b="b"/>
              <a:pathLst>
                <a:path w="894" h="710" extrusionOk="0">
                  <a:moveTo>
                    <a:pt x="709" y="1"/>
                  </a:moveTo>
                  <a:cubicBezTo>
                    <a:pt x="539" y="1"/>
                    <a:pt x="185" y="185"/>
                    <a:pt x="1" y="185"/>
                  </a:cubicBezTo>
                  <a:cubicBezTo>
                    <a:pt x="185" y="539"/>
                    <a:pt x="355" y="709"/>
                    <a:pt x="539" y="709"/>
                  </a:cubicBezTo>
                  <a:cubicBezTo>
                    <a:pt x="709" y="709"/>
                    <a:pt x="709" y="539"/>
                    <a:pt x="893" y="355"/>
                  </a:cubicBezTo>
                  <a:cubicBezTo>
                    <a:pt x="865" y="228"/>
                    <a:pt x="808" y="100"/>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32"/>
            <p:cNvSpPr/>
            <p:nvPr/>
          </p:nvSpPr>
          <p:spPr>
            <a:xfrm>
              <a:off x="6568706" y="1402654"/>
              <a:ext cx="66326" cy="47337"/>
            </a:xfrm>
            <a:custGeom>
              <a:avLst/>
              <a:gdLst/>
              <a:ahLst/>
              <a:cxnLst/>
              <a:rect l="l" t="t" r="r" b="b"/>
              <a:pathLst>
                <a:path w="1233" h="880" extrusionOk="0">
                  <a:moveTo>
                    <a:pt x="709" y="1"/>
                  </a:moveTo>
                  <a:cubicBezTo>
                    <a:pt x="0" y="355"/>
                    <a:pt x="355" y="709"/>
                    <a:pt x="525" y="879"/>
                  </a:cubicBezTo>
                  <a:cubicBezTo>
                    <a:pt x="879" y="879"/>
                    <a:pt x="1233" y="879"/>
                    <a:pt x="1233" y="525"/>
                  </a:cubicBezTo>
                  <a:cubicBezTo>
                    <a:pt x="1063" y="171"/>
                    <a:pt x="879" y="1"/>
                    <a:pt x="7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2"/>
            <p:cNvSpPr/>
            <p:nvPr/>
          </p:nvSpPr>
          <p:spPr>
            <a:xfrm>
              <a:off x="6692156" y="1402654"/>
              <a:ext cx="57181" cy="47337"/>
            </a:xfrm>
            <a:custGeom>
              <a:avLst/>
              <a:gdLst/>
              <a:ahLst/>
              <a:cxnLst/>
              <a:rect l="l" t="t" r="r" b="b"/>
              <a:pathLst>
                <a:path w="1063" h="880" extrusionOk="0">
                  <a:moveTo>
                    <a:pt x="184" y="1"/>
                  </a:moveTo>
                  <a:cubicBezTo>
                    <a:pt x="85" y="86"/>
                    <a:pt x="28" y="213"/>
                    <a:pt x="0" y="355"/>
                  </a:cubicBezTo>
                  <a:cubicBezTo>
                    <a:pt x="14" y="638"/>
                    <a:pt x="255" y="865"/>
                    <a:pt x="538" y="879"/>
                  </a:cubicBezTo>
                  <a:cubicBezTo>
                    <a:pt x="708" y="879"/>
                    <a:pt x="893" y="709"/>
                    <a:pt x="1063" y="525"/>
                  </a:cubicBezTo>
                  <a:cubicBezTo>
                    <a:pt x="893" y="1"/>
                    <a:pt x="538" y="1"/>
                    <a:pt x="1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2"/>
            <p:cNvSpPr/>
            <p:nvPr/>
          </p:nvSpPr>
          <p:spPr>
            <a:xfrm>
              <a:off x="6787365" y="1401202"/>
              <a:ext cx="64390" cy="48790"/>
            </a:xfrm>
            <a:custGeom>
              <a:avLst/>
              <a:gdLst/>
              <a:ahLst/>
              <a:cxnLst/>
              <a:rect l="l" t="t" r="r" b="b"/>
              <a:pathLst>
                <a:path w="1197" h="907" extrusionOk="0">
                  <a:moveTo>
                    <a:pt x="689" y="0"/>
                  </a:moveTo>
                  <a:cubicBezTo>
                    <a:pt x="564" y="0"/>
                    <a:pt x="438" y="59"/>
                    <a:pt x="355" y="198"/>
                  </a:cubicBezTo>
                  <a:cubicBezTo>
                    <a:pt x="1" y="552"/>
                    <a:pt x="185" y="736"/>
                    <a:pt x="355" y="906"/>
                  </a:cubicBezTo>
                  <a:lnTo>
                    <a:pt x="893" y="906"/>
                  </a:lnTo>
                  <a:cubicBezTo>
                    <a:pt x="992" y="807"/>
                    <a:pt x="1049" y="680"/>
                    <a:pt x="1063" y="552"/>
                  </a:cubicBezTo>
                  <a:cubicBezTo>
                    <a:pt x="1196" y="247"/>
                    <a:pt x="946" y="0"/>
                    <a:pt x="6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2"/>
            <p:cNvSpPr/>
            <p:nvPr/>
          </p:nvSpPr>
          <p:spPr>
            <a:xfrm>
              <a:off x="6892526" y="1399911"/>
              <a:ext cx="57181" cy="52824"/>
            </a:xfrm>
            <a:custGeom>
              <a:avLst/>
              <a:gdLst/>
              <a:ahLst/>
              <a:cxnLst/>
              <a:rect l="l" t="t" r="r" b="b"/>
              <a:pathLst>
                <a:path w="1063" h="982" extrusionOk="0">
                  <a:moveTo>
                    <a:pt x="488" y="0"/>
                  </a:moveTo>
                  <a:cubicBezTo>
                    <a:pt x="385" y="0"/>
                    <a:pt x="278" y="63"/>
                    <a:pt x="171" y="222"/>
                  </a:cubicBezTo>
                  <a:cubicBezTo>
                    <a:pt x="1" y="576"/>
                    <a:pt x="355" y="760"/>
                    <a:pt x="525" y="930"/>
                  </a:cubicBezTo>
                  <a:cubicBezTo>
                    <a:pt x="630" y="966"/>
                    <a:pt x="715" y="982"/>
                    <a:pt x="784" y="982"/>
                  </a:cubicBezTo>
                  <a:cubicBezTo>
                    <a:pt x="1063" y="982"/>
                    <a:pt x="1063" y="724"/>
                    <a:pt x="1063" y="576"/>
                  </a:cubicBezTo>
                  <a:cubicBezTo>
                    <a:pt x="935" y="329"/>
                    <a:pt x="724" y="0"/>
                    <a:pt x="4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2"/>
            <p:cNvSpPr/>
            <p:nvPr/>
          </p:nvSpPr>
          <p:spPr>
            <a:xfrm>
              <a:off x="6387378" y="1488020"/>
              <a:ext cx="95267" cy="49866"/>
            </a:xfrm>
            <a:custGeom>
              <a:avLst/>
              <a:gdLst/>
              <a:ahLst/>
              <a:cxnLst/>
              <a:rect l="l" t="t" r="r" b="b"/>
              <a:pathLst>
                <a:path w="1771" h="927" extrusionOk="0">
                  <a:moveTo>
                    <a:pt x="1063" y="0"/>
                  </a:moveTo>
                  <a:cubicBezTo>
                    <a:pt x="0" y="893"/>
                    <a:pt x="893" y="709"/>
                    <a:pt x="1063" y="893"/>
                  </a:cubicBezTo>
                  <a:cubicBezTo>
                    <a:pt x="1136" y="916"/>
                    <a:pt x="1199" y="926"/>
                    <a:pt x="1254" y="926"/>
                  </a:cubicBezTo>
                  <a:cubicBezTo>
                    <a:pt x="1604" y="926"/>
                    <a:pt x="1624" y="514"/>
                    <a:pt x="1771" y="355"/>
                  </a:cubicBezTo>
                  <a:cubicBezTo>
                    <a:pt x="1572" y="170"/>
                    <a:pt x="1332" y="43"/>
                    <a:pt x="10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2"/>
            <p:cNvSpPr/>
            <p:nvPr/>
          </p:nvSpPr>
          <p:spPr>
            <a:xfrm>
              <a:off x="6520725" y="1488020"/>
              <a:ext cx="67079" cy="48037"/>
            </a:xfrm>
            <a:custGeom>
              <a:avLst/>
              <a:gdLst/>
              <a:ahLst/>
              <a:cxnLst/>
              <a:rect l="l" t="t" r="r" b="b"/>
              <a:pathLst>
                <a:path w="1247" h="893" extrusionOk="0">
                  <a:moveTo>
                    <a:pt x="708" y="0"/>
                  </a:moveTo>
                  <a:cubicBezTo>
                    <a:pt x="0" y="185"/>
                    <a:pt x="354" y="539"/>
                    <a:pt x="354" y="709"/>
                  </a:cubicBezTo>
                  <a:cubicBezTo>
                    <a:pt x="453" y="808"/>
                    <a:pt x="581" y="865"/>
                    <a:pt x="708" y="893"/>
                  </a:cubicBezTo>
                  <a:cubicBezTo>
                    <a:pt x="992" y="865"/>
                    <a:pt x="1232" y="638"/>
                    <a:pt x="1247" y="355"/>
                  </a:cubicBezTo>
                  <a:cubicBezTo>
                    <a:pt x="1062" y="355"/>
                    <a:pt x="892" y="0"/>
                    <a:pt x="7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32"/>
            <p:cNvSpPr/>
            <p:nvPr/>
          </p:nvSpPr>
          <p:spPr>
            <a:xfrm>
              <a:off x="6634976" y="1488020"/>
              <a:ext cx="57235" cy="48144"/>
            </a:xfrm>
            <a:custGeom>
              <a:avLst/>
              <a:gdLst/>
              <a:ahLst/>
              <a:cxnLst/>
              <a:rect l="l" t="t" r="r" b="b"/>
              <a:pathLst>
                <a:path w="1064" h="895" extrusionOk="0">
                  <a:moveTo>
                    <a:pt x="539" y="0"/>
                  </a:moveTo>
                  <a:cubicBezTo>
                    <a:pt x="1" y="0"/>
                    <a:pt x="1" y="539"/>
                    <a:pt x="1" y="709"/>
                  </a:cubicBezTo>
                  <a:cubicBezTo>
                    <a:pt x="127" y="835"/>
                    <a:pt x="299" y="895"/>
                    <a:pt x="467" y="895"/>
                  </a:cubicBezTo>
                  <a:cubicBezTo>
                    <a:pt x="770" y="895"/>
                    <a:pt x="1063" y="701"/>
                    <a:pt x="1063" y="355"/>
                  </a:cubicBezTo>
                  <a:cubicBezTo>
                    <a:pt x="893" y="185"/>
                    <a:pt x="709" y="0"/>
                    <a:pt x="5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32"/>
            <p:cNvSpPr/>
            <p:nvPr/>
          </p:nvSpPr>
          <p:spPr>
            <a:xfrm>
              <a:off x="6741320" y="1486245"/>
              <a:ext cx="46100" cy="60732"/>
            </a:xfrm>
            <a:custGeom>
              <a:avLst/>
              <a:gdLst/>
              <a:ahLst/>
              <a:cxnLst/>
              <a:rect l="l" t="t" r="r" b="b"/>
              <a:pathLst>
                <a:path w="857" h="1129" extrusionOk="0">
                  <a:moveTo>
                    <a:pt x="661" y="1"/>
                  </a:moveTo>
                  <a:cubicBezTo>
                    <a:pt x="249" y="1"/>
                    <a:pt x="1" y="458"/>
                    <a:pt x="149" y="926"/>
                  </a:cubicBezTo>
                  <a:cubicBezTo>
                    <a:pt x="297" y="1074"/>
                    <a:pt x="415" y="1128"/>
                    <a:pt x="516" y="1128"/>
                  </a:cubicBezTo>
                  <a:cubicBezTo>
                    <a:pt x="654" y="1128"/>
                    <a:pt x="758" y="1025"/>
                    <a:pt x="857" y="926"/>
                  </a:cubicBezTo>
                  <a:lnTo>
                    <a:pt x="857" y="388"/>
                  </a:lnTo>
                  <a:lnTo>
                    <a:pt x="857" y="33"/>
                  </a:lnTo>
                  <a:cubicBezTo>
                    <a:pt x="788" y="11"/>
                    <a:pt x="723" y="1"/>
                    <a:pt x="6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2"/>
            <p:cNvSpPr/>
            <p:nvPr/>
          </p:nvSpPr>
          <p:spPr>
            <a:xfrm>
              <a:off x="6825503" y="1484470"/>
              <a:ext cx="76224" cy="53954"/>
            </a:xfrm>
            <a:custGeom>
              <a:avLst/>
              <a:gdLst/>
              <a:ahLst/>
              <a:cxnLst/>
              <a:rect l="l" t="t" r="r" b="b"/>
              <a:pathLst>
                <a:path w="1417" h="1003" extrusionOk="0">
                  <a:moveTo>
                    <a:pt x="885" y="0"/>
                  </a:moveTo>
                  <a:cubicBezTo>
                    <a:pt x="818" y="0"/>
                    <a:pt x="757" y="21"/>
                    <a:pt x="708" y="66"/>
                  </a:cubicBezTo>
                  <a:cubicBezTo>
                    <a:pt x="0" y="605"/>
                    <a:pt x="354" y="775"/>
                    <a:pt x="538" y="959"/>
                  </a:cubicBezTo>
                  <a:cubicBezTo>
                    <a:pt x="601" y="989"/>
                    <a:pt x="670" y="1003"/>
                    <a:pt x="740" y="1003"/>
                  </a:cubicBezTo>
                  <a:cubicBezTo>
                    <a:pt x="1062" y="1003"/>
                    <a:pt x="1417" y="712"/>
                    <a:pt x="1417" y="421"/>
                  </a:cubicBezTo>
                  <a:cubicBezTo>
                    <a:pt x="1292" y="161"/>
                    <a:pt x="1068" y="0"/>
                    <a:pt x="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32"/>
            <p:cNvSpPr/>
            <p:nvPr/>
          </p:nvSpPr>
          <p:spPr>
            <a:xfrm>
              <a:off x="6476509" y="1574139"/>
              <a:ext cx="54169" cy="47284"/>
            </a:xfrm>
            <a:custGeom>
              <a:avLst/>
              <a:gdLst/>
              <a:ahLst/>
              <a:cxnLst/>
              <a:rect l="l" t="t" r="r" b="b"/>
              <a:pathLst>
                <a:path w="1007" h="879" extrusionOk="0">
                  <a:moveTo>
                    <a:pt x="1006" y="0"/>
                  </a:moveTo>
                  <a:cubicBezTo>
                    <a:pt x="652" y="0"/>
                    <a:pt x="298" y="0"/>
                    <a:pt x="114" y="170"/>
                  </a:cubicBezTo>
                  <a:cubicBezTo>
                    <a:pt x="0" y="468"/>
                    <a:pt x="170" y="793"/>
                    <a:pt x="468" y="878"/>
                  </a:cubicBezTo>
                  <a:cubicBezTo>
                    <a:pt x="751" y="864"/>
                    <a:pt x="992" y="638"/>
                    <a:pt x="1006" y="354"/>
                  </a:cubicBezTo>
                  <a:lnTo>
                    <a:pt x="10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32"/>
            <p:cNvSpPr/>
            <p:nvPr/>
          </p:nvSpPr>
          <p:spPr>
            <a:xfrm>
              <a:off x="6581670" y="1573924"/>
              <a:ext cx="53362" cy="47499"/>
            </a:xfrm>
            <a:custGeom>
              <a:avLst/>
              <a:gdLst/>
              <a:ahLst/>
              <a:cxnLst/>
              <a:rect l="l" t="t" r="r" b="b"/>
              <a:pathLst>
                <a:path w="992" h="883" extrusionOk="0">
                  <a:moveTo>
                    <a:pt x="616" y="1"/>
                  </a:moveTo>
                  <a:cubicBezTo>
                    <a:pt x="418" y="1"/>
                    <a:pt x="199" y="89"/>
                    <a:pt x="114" y="174"/>
                  </a:cubicBezTo>
                  <a:cubicBezTo>
                    <a:pt x="0" y="472"/>
                    <a:pt x="156" y="797"/>
                    <a:pt x="468" y="882"/>
                  </a:cubicBezTo>
                  <a:cubicBezTo>
                    <a:pt x="751" y="868"/>
                    <a:pt x="978" y="642"/>
                    <a:pt x="992" y="358"/>
                  </a:cubicBezTo>
                  <a:cubicBezTo>
                    <a:pt x="992" y="89"/>
                    <a:pt x="815" y="1"/>
                    <a:pt x="6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32"/>
            <p:cNvSpPr/>
            <p:nvPr/>
          </p:nvSpPr>
          <p:spPr>
            <a:xfrm>
              <a:off x="6673114" y="1574139"/>
              <a:ext cx="67079" cy="47284"/>
            </a:xfrm>
            <a:custGeom>
              <a:avLst/>
              <a:gdLst/>
              <a:ahLst/>
              <a:cxnLst/>
              <a:rect l="l" t="t" r="r" b="b"/>
              <a:pathLst>
                <a:path w="1247" h="879" extrusionOk="0">
                  <a:moveTo>
                    <a:pt x="538" y="0"/>
                  </a:moveTo>
                  <a:cubicBezTo>
                    <a:pt x="0" y="524"/>
                    <a:pt x="538" y="708"/>
                    <a:pt x="708" y="878"/>
                  </a:cubicBezTo>
                  <a:cubicBezTo>
                    <a:pt x="992" y="864"/>
                    <a:pt x="1232" y="638"/>
                    <a:pt x="1247" y="354"/>
                  </a:cubicBezTo>
                  <a:cubicBezTo>
                    <a:pt x="1048" y="156"/>
                    <a:pt x="807" y="43"/>
                    <a:pt x="5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2"/>
            <p:cNvSpPr/>
            <p:nvPr/>
          </p:nvSpPr>
          <p:spPr>
            <a:xfrm>
              <a:off x="6791937" y="1574139"/>
              <a:ext cx="52663" cy="49328"/>
            </a:xfrm>
            <a:custGeom>
              <a:avLst/>
              <a:gdLst/>
              <a:ahLst/>
              <a:cxnLst/>
              <a:rect l="l" t="t" r="r" b="b"/>
              <a:pathLst>
                <a:path w="979" h="917" extrusionOk="0">
                  <a:moveTo>
                    <a:pt x="270" y="0"/>
                  </a:moveTo>
                  <a:cubicBezTo>
                    <a:pt x="1" y="227"/>
                    <a:pt x="1" y="652"/>
                    <a:pt x="270" y="878"/>
                  </a:cubicBezTo>
                  <a:cubicBezTo>
                    <a:pt x="347" y="905"/>
                    <a:pt x="413" y="916"/>
                    <a:pt x="470" y="916"/>
                  </a:cubicBezTo>
                  <a:cubicBezTo>
                    <a:pt x="812" y="916"/>
                    <a:pt x="832" y="500"/>
                    <a:pt x="978" y="354"/>
                  </a:cubicBezTo>
                  <a:cubicBezTo>
                    <a:pt x="780" y="156"/>
                    <a:pt x="539" y="43"/>
                    <a:pt x="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2"/>
            <p:cNvSpPr/>
            <p:nvPr/>
          </p:nvSpPr>
          <p:spPr>
            <a:xfrm>
              <a:off x="6387378" y="1655901"/>
              <a:ext cx="95267" cy="51587"/>
            </a:xfrm>
            <a:custGeom>
              <a:avLst/>
              <a:gdLst/>
              <a:ahLst/>
              <a:cxnLst/>
              <a:rect l="l" t="t" r="r" b="b"/>
              <a:pathLst>
                <a:path w="1771" h="959" extrusionOk="0">
                  <a:moveTo>
                    <a:pt x="1239" y="0"/>
                  </a:moveTo>
                  <a:cubicBezTo>
                    <a:pt x="1173" y="0"/>
                    <a:pt x="1112" y="21"/>
                    <a:pt x="1063" y="67"/>
                  </a:cubicBezTo>
                  <a:cubicBezTo>
                    <a:pt x="0" y="959"/>
                    <a:pt x="1063" y="605"/>
                    <a:pt x="1063" y="959"/>
                  </a:cubicBezTo>
                  <a:cubicBezTo>
                    <a:pt x="1332" y="817"/>
                    <a:pt x="1572" y="633"/>
                    <a:pt x="1771" y="421"/>
                  </a:cubicBezTo>
                  <a:cubicBezTo>
                    <a:pt x="1646" y="161"/>
                    <a:pt x="1422" y="0"/>
                    <a:pt x="12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2"/>
            <p:cNvSpPr/>
            <p:nvPr/>
          </p:nvSpPr>
          <p:spPr>
            <a:xfrm>
              <a:off x="6530622" y="1655739"/>
              <a:ext cx="57181" cy="51748"/>
            </a:xfrm>
            <a:custGeom>
              <a:avLst/>
              <a:gdLst/>
              <a:ahLst/>
              <a:cxnLst/>
              <a:rect l="l" t="t" r="r" b="b"/>
              <a:pathLst>
                <a:path w="1063" h="962" extrusionOk="0">
                  <a:moveTo>
                    <a:pt x="446" y="1"/>
                  </a:moveTo>
                  <a:cubicBezTo>
                    <a:pt x="242" y="1"/>
                    <a:pt x="93" y="153"/>
                    <a:pt x="0" y="254"/>
                  </a:cubicBezTo>
                  <a:cubicBezTo>
                    <a:pt x="0" y="608"/>
                    <a:pt x="170" y="962"/>
                    <a:pt x="524" y="962"/>
                  </a:cubicBezTo>
                  <a:cubicBezTo>
                    <a:pt x="808" y="934"/>
                    <a:pt x="1048" y="707"/>
                    <a:pt x="1063" y="424"/>
                  </a:cubicBezTo>
                  <a:cubicBezTo>
                    <a:pt x="819" y="104"/>
                    <a:pt x="614" y="1"/>
                    <a:pt x="4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2"/>
            <p:cNvSpPr/>
            <p:nvPr/>
          </p:nvSpPr>
          <p:spPr>
            <a:xfrm>
              <a:off x="6628898" y="1650306"/>
              <a:ext cx="54169" cy="57181"/>
            </a:xfrm>
            <a:custGeom>
              <a:avLst/>
              <a:gdLst/>
              <a:ahLst/>
              <a:cxnLst/>
              <a:rect l="l" t="t" r="r" b="b"/>
              <a:pathLst>
                <a:path w="1007" h="1063" extrusionOk="0">
                  <a:moveTo>
                    <a:pt x="652" y="1"/>
                  </a:moveTo>
                  <a:cubicBezTo>
                    <a:pt x="468" y="1"/>
                    <a:pt x="298" y="171"/>
                    <a:pt x="114" y="355"/>
                  </a:cubicBezTo>
                  <a:cubicBezTo>
                    <a:pt x="0" y="638"/>
                    <a:pt x="170" y="978"/>
                    <a:pt x="468" y="1063"/>
                  </a:cubicBezTo>
                  <a:cubicBezTo>
                    <a:pt x="751" y="1035"/>
                    <a:pt x="992" y="808"/>
                    <a:pt x="1006" y="525"/>
                  </a:cubicBezTo>
                  <a:cubicBezTo>
                    <a:pt x="1006" y="355"/>
                    <a:pt x="822" y="1"/>
                    <a:pt x="6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2"/>
            <p:cNvSpPr/>
            <p:nvPr/>
          </p:nvSpPr>
          <p:spPr>
            <a:xfrm>
              <a:off x="6747022" y="1637450"/>
              <a:ext cx="38139" cy="41205"/>
            </a:xfrm>
            <a:custGeom>
              <a:avLst/>
              <a:gdLst/>
              <a:ahLst/>
              <a:cxnLst/>
              <a:rect l="l" t="t" r="r" b="b"/>
              <a:pathLst>
                <a:path w="709" h="766" extrusionOk="0">
                  <a:moveTo>
                    <a:pt x="382" y="1"/>
                  </a:moveTo>
                  <a:cubicBezTo>
                    <a:pt x="313" y="1"/>
                    <a:pt x="242" y="27"/>
                    <a:pt x="170" y="27"/>
                  </a:cubicBezTo>
                  <a:cubicBezTo>
                    <a:pt x="71" y="126"/>
                    <a:pt x="14" y="254"/>
                    <a:pt x="0" y="381"/>
                  </a:cubicBezTo>
                  <a:cubicBezTo>
                    <a:pt x="101" y="701"/>
                    <a:pt x="207" y="766"/>
                    <a:pt x="312" y="766"/>
                  </a:cubicBezTo>
                  <a:cubicBezTo>
                    <a:pt x="384" y="766"/>
                    <a:pt x="455" y="735"/>
                    <a:pt x="524" y="735"/>
                  </a:cubicBezTo>
                  <a:cubicBezTo>
                    <a:pt x="623" y="636"/>
                    <a:pt x="680" y="509"/>
                    <a:pt x="708" y="381"/>
                  </a:cubicBezTo>
                  <a:cubicBezTo>
                    <a:pt x="597" y="63"/>
                    <a:pt x="490" y="1"/>
                    <a:pt x="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2"/>
            <p:cNvSpPr/>
            <p:nvPr/>
          </p:nvSpPr>
          <p:spPr>
            <a:xfrm>
              <a:off x="6483986" y="1743525"/>
              <a:ext cx="46692" cy="42604"/>
            </a:xfrm>
            <a:custGeom>
              <a:avLst/>
              <a:gdLst/>
              <a:ahLst/>
              <a:cxnLst/>
              <a:rect l="l" t="t" r="r" b="b"/>
              <a:pathLst>
                <a:path w="868" h="792" extrusionOk="0">
                  <a:moveTo>
                    <a:pt x="536" y="1"/>
                  </a:moveTo>
                  <a:cubicBezTo>
                    <a:pt x="240" y="1"/>
                    <a:pt x="0" y="442"/>
                    <a:pt x="159" y="746"/>
                  </a:cubicBezTo>
                  <a:cubicBezTo>
                    <a:pt x="225" y="778"/>
                    <a:pt x="284" y="791"/>
                    <a:pt x="338" y="791"/>
                  </a:cubicBezTo>
                  <a:cubicBezTo>
                    <a:pt x="577" y="791"/>
                    <a:pt x="717" y="531"/>
                    <a:pt x="867" y="392"/>
                  </a:cubicBezTo>
                  <a:cubicBezTo>
                    <a:pt x="839" y="251"/>
                    <a:pt x="782" y="123"/>
                    <a:pt x="683" y="38"/>
                  </a:cubicBezTo>
                  <a:cubicBezTo>
                    <a:pt x="634" y="13"/>
                    <a:pt x="584" y="1"/>
                    <a:pt x="5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2"/>
            <p:cNvSpPr/>
            <p:nvPr/>
          </p:nvSpPr>
          <p:spPr>
            <a:xfrm>
              <a:off x="6589039" y="1743525"/>
              <a:ext cx="45993" cy="42604"/>
            </a:xfrm>
            <a:custGeom>
              <a:avLst/>
              <a:gdLst/>
              <a:ahLst/>
              <a:cxnLst/>
              <a:rect l="l" t="t" r="r" b="b"/>
              <a:pathLst>
                <a:path w="855" h="792" extrusionOk="0">
                  <a:moveTo>
                    <a:pt x="538" y="1"/>
                  </a:moveTo>
                  <a:cubicBezTo>
                    <a:pt x="242" y="1"/>
                    <a:pt x="0" y="442"/>
                    <a:pt x="147" y="746"/>
                  </a:cubicBezTo>
                  <a:cubicBezTo>
                    <a:pt x="212" y="778"/>
                    <a:pt x="272" y="791"/>
                    <a:pt x="327" y="791"/>
                  </a:cubicBezTo>
                  <a:cubicBezTo>
                    <a:pt x="568" y="791"/>
                    <a:pt x="716" y="531"/>
                    <a:pt x="855" y="392"/>
                  </a:cubicBezTo>
                  <a:cubicBezTo>
                    <a:pt x="841" y="251"/>
                    <a:pt x="784" y="123"/>
                    <a:pt x="685" y="38"/>
                  </a:cubicBezTo>
                  <a:cubicBezTo>
                    <a:pt x="635" y="13"/>
                    <a:pt x="586" y="1"/>
                    <a:pt x="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4" name="Google Shape;2694;p32"/>
          <p:cNvGrpSpPr/>
          <p:nvPr/>
        </p:nvGrpSpPr>
        <p:grpSpPr>
          <a:xfrm>
            <a:off x="785585" y="4195130"/>
            <a:ext cx="1136872" cy="2135878"/>
            <a:chOff x="790885" y="3651155"/>
            <a:chExt cx="1136872" cy="2135878"/>
          </a:xfrm>
        </p:grpSpPr>
        <p:sp>
          <p:nvSpPr>
            <p:cNvPr id="2695" name="Google Shape;2695;p32"/>
            <p:cNvSpPr/>
            <p:nvPr/>
          </p:nvSpPr>
          <p:spPr>
            <a:xfrm>
              <a:off x="790885" y="3802791"/>
              <a:ext cx="154707" cy="1930129"/>
            </a:xfrm>
            <a:custGeom>
              <a:avLst/>
              <a:gdLst/>
              <a:ahLst/>
              <a:cxnLst/>
              <a:rect l="l" t="t" r="r" b="b"/>
              <a:pathLst>
                <a:path w="2876" h="35881" extrusionOk="0">
                  <a:moveTo>
                    <a:pt x="680" y="1"/>
                  </a:moveTo>
                  <a:cubicBezTo>
                    <a:pt x="624" y="935"/>
                    <a:pt x="71" y="1800"/>
                    <a:pt x="213" y="2749"/>
                  </a:cubicBezTo>
                  <a:cubicBezTo>
                    <a:pt x="397" y="3839"/>
                    <a:pt x="553" y="4236"/>
                    <a:pt x="284" y="5341"/>
                  </a:cubicBezTo>
                  <a:cubicBezTo>
                    <a:pt x="0" y="6559"/>
                    <a:pt x="255" y="7862"/>
                    <a:pt x="425" y="9095"/>
                  </a:cubicBezTo>
                  <a:cubicBezTo>
                    <a:pt x="581" y="10242"/>
                    <a:pt x="128" y="10950"/>
                    <a:pt x="100" y="12027"/>
                  </a:cubicBezTo>
                  <a:cubicBezTo>
                    <a:pt x="57" y="13132"/>
                    <a:pt x="340" y="14194"/>
                    <a:pt x="284" y="15341"/>
                  </a:cubicBezTo>
                  <a:cubicBezTo>
                    <a:pt x="241" y="16446"/>
                    <a:pt x="723" y="17353"/>
                    <a:pt x="666" y="18458"/>
                  </a:cubicBezTo>
                  <a:cubicBezTo>
                    <a:pt x="553" y="20936"/>
                    <a:pt x="355" y="23189"/>
                    <a:pt x="496" y="25682"/>
                  </a:cubicBezTo>
                  <a:cubicBezTo>
                    <a:pt x="567" y="26942"/>
                    <a:pt x="694" y="28316"/>
                    <a:pt x="553" y="29577"/>
                  </a:cubicBezTo>
                  <a:cubicBezTo>
                    <a:pt x="454" y="30597"/>
                    <a:pt x="142" y="31433"/>
                    <a:pt x="170" y="32509"/>
                  </a:cubicBezTo>
                  <a:cubicBezTo>
                    <a:pt x="213" y="33642"/>
                    <a:pt x="128" y="34776"/>
                    <a:pt x="355" y="35880"/>
                  </a:cubicBezTo>
                  <a:lnTo>
                    <a:pt x="2508" y="35880"/>
                  </a:lnTo>
                  <a:cubicBezTo>
                    <a:pt x="2267" y="34776"/>
                    <a:pt x="2366" y="33642"/>
                    <a:pt x="2323" y="32509"/>
                  </a:cubicBezTo>
                  <a:cubicBezTo>
                    <a:pt x="2295" y="31447"/>
                    <a:pt x="2593" y="30597"/>
                    <a:pt x="2706" y="29577"/>
                  </a:cubicBezTo>
                  <a:cubicBezTo>
                    <a:pt x="2833" y="28316"/>
                    <a:pt x="2706" y="26942"/>
                    <a:pt x="2635" y="25682"/>
                  </a:cubicBezTo>
                  <a:cubicBezTo>
                    <a:pt x="2508" y="23189"/>
                    <a:pt x="2706" y="20922"/>
                    <a:pt x="2819" y="18458"/>
                  </a:cubicBezTo>
                  <a:cubicBezTo>
                    <a:pt x="2876" y="17353"/>
                    <a:pt x="2380" y="16446"/>
                    <a:pt x="2437" y="15341"/>
                  </a:cubicBezTo>
                  <a:cubicBezTo>
                    <a:pt x="2479" y="14194"/>
                    <a:pt x="2210" y="13132"/>
                    <a:pt x="2238" y="12027"/>
                  </a:cubicBezTo>
                  <a:cubicBezTo>
                    <a:pt x="2281" y="10950"/>
                    <a:pt x="2720" y="10242"/>
                    <a:pt x="2578" y="9095"/>
                  </a:cubicBezTo>
                  <a:cubicBezTo>
                    <a:pt x="2408" y="7862"/>
                    <a:pt x="2139" y="6559"/>
                    <a:pt x="2437" y="5341"/>
                  </a:cubicBezTo>
                  <a:cubicBezTo>
                    <a:pt x="2692" y="4236"/>
                    <a:pt x="2550" y="3839"/>
                    <a:pt x="2366" y="2749"/>
                  </a:cubicBezTo>
                  <a:cubicBezTo>
                    <a:pt x="2210" y="1800"/>
                    <a:pt x="2777" y="935"/>
                    <a:pt x="28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2"/>
            <p:cNvSpPr/>
            <p:nvPr/>
          </p:nvSpPr>
          <p:spPr>
            <a:xfrm>
              <a:off x="1122343" y="3681655"/>
              <a:ext cx="155460" cy="1930129"/>
            </a:xfrm>
            <a:custGeom>
              <a:avLst/>
              <a:gdLst/>
              <a:ahLst/>
              <a:cxnLst/>
              <a:rect l="l" t="t" r="r" b="b"/>
              <a:pathLst>
                <a:path w="2890" h="35881" extrusionOk="0">
                  <a:moveTo>
                    <a:pt x="57" y="0"/>
                  </a:moveTo>
                  <a:cubicBezTo>
                    <a:pt x="99" y="935"/>
                    <a:pt x="666" y="1785"/>
                    <a:pt x="510" y="2748"/>
                  </a:cubicBezTo>
                  <a:cubicBezTo>
                    <a:pt x="326" y="3839"/>
                    <a:pt x="170" y="4222"/>
                    <a:pt x="439" y="5341"/>
                  </a:cubicBezTo>
                  <a:cubicBezTo>
                    <a:pt x="737" y="6559"/>
                    <a:pt x="468" y="7848"/>
                    <a:pt x="298" y="9094"/>
                  </a:cubicBezTo>
                  <a:cubicBezTo>
                    <a:pt x="156" y="10227"/>
                    <a:pt x="595" y="10950"/>
                    <a:pt x="638" y="12012"/>
                  </a:cubicBezTo>
                  <a:cubicBezTo>
                    <a:pt x="666" y="13117"/>
                    <a:pt x="383" y="14194"/>
                    <a:pt x="439" y="15341"/>
                  </a:cubicBezTo>
                  <a:cubicBezTo>
                    <a:pt x="496" y="16446"/>
                    <a:pt x="0" y="17352"/>
                    <a:pt x="57" y="18443"/>
                  </a:cubicBezTo>
                  <a:cubicBezTo>
                    <a:pt x="170" y="20922"/>
                    <a:pt x="368" y="23188"/>
                    <a:pt x="241" y="25667"/>
                  </a:cubicBezTo>
                  <a:cubicBezTo>
                    <a:pt x="156" y="26942"/>
                    <a:pt x="43" y="28302"/>
                    <a:pt x="170" y="29563"/>
                  </a:cubicBezTo>
                  <a:cubicBezTo>
                    <a:pt x="283" y="30597"/>
                    <a:pt x="581" y="31432"/>
                    <a:pt x="553" y="32495"/>
                  </a:cubicBezTo>
                  <a:cubicBezTo>
                    <a:pt x="510" y="33642"/>
                    <a:pt x="595" y="34775"/>
                    <a:pt x="368" y="35880"/>
                  </a:cubicBezTo>
                  <a:lnTo>
                    <a:pt x="2536" y="35880"/>
                  </a:lnTo>
                  <a:cubicBezTo>
                    <a:pt x="2748" y="34775"/>
                    <a:pt x="2663" y="33642"/>
                    <a:pt x="2706" y="32495"/>
                  </a:cubicBezTo>
                  <a:cubicBezTo>
                    <a:pt x="2748" y="31418"/>
                    <a:pt x="2437" y="30597"/>
                    <a:pt x="2323" y="29563"/>
                  </a:cubicBezTo>
                  <a:cubicBezTo>
                    <a:pt x="2196" y="28302"/>
                    <a:pt x="2323" y="26942"/>
                    <a:pt x="2394" y="25667"/>
                  </a:cubicBezTo>
                  <a:cubicBezTo>
                    <a:pt x="2536" y="23188"/>
                    <a:pt x="2323" y="20922"/>
                    <a:pt x="2210" y="18443"/>
                  </a:cubicBezTo>
                  <a:cubicBezTo>
                    <a:pt x="2167" y="17352"/>
                    <a:pt x="2649" y="16446"/>
                    <a:pt x="2592" y="15341"/>
                  </a:cubicBezTo>
                  <a:cubicBezTo>
                    <a:pt x="2550" y="14194"/>
                    <a:pt x="2819" y="13117"/>
                    <a:pt x="2791" y="12012"/>
                  </a:cubicBezTo>
                  <a:cubicBezTo>
                    <a:pt x="2748" y="10950"/>
                    <a:pt x="2309" y="10227"/>
                    <a:pt x="2451" y="9094"/>
                  </a:cubicBezTo>
                  <a:cubicBezTo>
                    <a:pt x="2621" y="7862"/>
                    <a:pt x="2890" y="6559"/>
                    <a:pt x="2592" y="5341"/>
                  </a:cubicBezTo>
                  <a:cubicBezTo>
                    <a:pt x="2337" y="4222"/>
                    <a:pt x="2479" y="3839"/>
                    <a:pt x="2663" y="2748"/>
                  </a:cubicBezTo>
                  <a:cubicBezTo>
                    <a:pt x="2819" y="1785"/>
                    <a:pt x="2252" y="935"/>
                    <a:pt x="22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2"/>
            <p:cNvSpPr/>
            <p:nvPr/>
          </p:nvSpPr>
          <p:spPr>
            <a:xfrm>
              <a:off x="1451488" y="3856904"/>
              <a:ext cx="154707" cy="1930129"/>
            </a:xfrm>
            <a:custGeom>
              <a:avLst/>
              <a:gdLst/>
              <a:ahLst/>
              <a:cxnLst/>
              <a:rect l="l" t="t" r="r" b="b"/>
              <a:pathLst>
                <a:path w="2876" h="35881" extrusionOk="0">
                  <a:moveTo>
                    <a:pt x="369" y="0"/>
                  </a:moveTo>
                  <a:cubicBezTo>
                    <a:pt x="595" y="1105"/>
                    <a:pt x="510" y="2224"/>
                    <a:pt x="553" y="3372"/>
                  </a:cubicBezTo>
                  <a:cubicBezTo>
                    <a:pt x="581" y="4448"/>
                    <a:pt x="270" y="5270"/>
                    <a:pt x="170" y="6304"/>
                  </a:cubicBezTo>
                  <a:cubicBezTo>
                    <a:pt x="43" y="7564"/>
                    <a:pt x="156" y="8938"/>
                    <a:pt x="227" y="10199"/>
                  </a:cubicBezTo>
                  <a:cubicBezTo>
                    <a:pt x="369" y="12692"/>
                    <a:pt x="170" y="14959"/>
                    <a:pt x="57" y="17423"/>
                  </a:cubicBezTo>
                  <a:cubicBezTo>
                    <a:pt x="0" y="18528"/>
                    <a:pt x="482" y="19435"/>
                    <a:pt x="440" y="20525"/>
                  </a:cubicBezTo>
                  <a:cubicBezTo>
                    <a:pt x="383" y="21673"/>
                    <a:pt x="666" y="22749"/>
                    <a:pt x="624" y="23854"/>
                  </a:cubicBezTo>
                  <a:cubicBezTo>
                    <a:pt x="595" y="24916"/>
                    <a:pt x="142" y="25639"/>
                    <a:pt x="298" y="26786"/>
                  </a:cubicBezTo>
                  <a:cubicBezTo>
                    <a:pt x="468" y="28019"/>
                    <a:pt x="723" y="29308"/>
                    <a:pt x="440" y="30540"/>
                  </a:cubicBezTo>
                  <a:cubicBezTo>
                    <a:pt x="170" y="31645"/>
                    <a:pt x="326" y="32041"/>
                    <a:pt x="510" y="33118"/>
                  </a:cubicBezTo>
                  <a:cubicBezTo>
                    <a:pt x="666" y="34081"/>
                    <a:pt x="100" y="34945"/>
                    <a:pt x="43" y="35880"/>
                  </a:cubicBezTo>
                  <a:lnTo>
                    <a:pt x="2196" y="35880"/>
                  </a:lnTo>
                  <a:cubicBezTo>
                    <a:pt x="2253" y="34945"/>
                    <a:pt x="2805" y="34081"/>
                    <a:pt x="2649" y="33132"/>
                  </a:cubicBezTo>
                  <a:cubicBezTo>
                    <a:pt x="2479" y="32041"/>
                    <a:pt x="2323" y="31645"/>
                    <a:pt x="2593" y="30540"/>
                  </a:cubicBezTo>
                  <a:cubicBezTo>
                    <a:pt x="2876" y="29308"/>
                    <a:pt x="2607" y="28019"/>
                    <a:pt x="2451" y="26786"/>
                  </a:cubicBezTo>
                  <a:cubicBezTo>
                    <a:pt x="2295" y="25639"/>
                    <a:pt x="2748" y="24931"/>
                    <a:pt x="2777" y="23854"/>
                  </a:cubicBezTo>
                  <a:cubicBezTo>
                    <a:pt x="2819" y="22749"/>
                    <a:pt x="2536" y="21673"/>
                    <a:pt x="2578" y="20525"/>
                  </a:cubicBezTo>
                  <a:cubicBezTo>
                    <a:pt x="2635" y="19435"/>
                    <a:pt x="2154" y="18528"/>
                    <a:pt x="2196" y="17423"/>
                  </a:cubicBezTo>
                  <a:cubicBezTo>
                    <a:pt x="2309" y="14944"/>
                    <a:pt x="2522" y="12692"/>
                    <a:pt x="2380" y="10199"/>
                  </a:cubicBezTo>
                  <a:cubicBezTo>
                    <a:pt x="2309" y="8924"/>
                    <a:pt x="2182" y="7564"/>
                    <a:pt x="2323" y="6304"/>
                  </a:cubicBezTo>
                  <a:cubicBezTo>
                    <a:pt x="2423" y="5270"/>
                    <a:pt x="2734" y="4448"/>
                    <a:pt x="2692" y="3372"/>
                  </a:cubicBezTo>
                  <a:cubicBezTo>
                    <a:pt x="2663" y="2224"/>
                    <a:pt x="2748" y="1105"/>
                    <a:pt x="25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2"/>
            <p:cNvSpPr/>
            <p:nvPr/>
          </p:nvSpPr>
          <p:spPr>
            <a:xfrm>
              <a:off x="1773049" y="3651155"/>
              <a:ext cx="154707" cy="1930129"/>
            </a:xfrm>
            <a:custGeom>
              <a:avLst/>
              <a:gdLst/>
              <a:ahLst/>
              <a:cxnLst/>
              <a:rect l="l" t="t" r="r" b="b"/>
              <a:pathLst>
                <a:path w="2876" h="35881" extrusionOk="0">
                  <a:moveTo>
                    <a:pt x="43" y="1"/>
                  </a:moveTo>
                  <a:cubicBezTo>
                    <a:pt x="99" y="936"/>
                    <a:pt x="652" y="1786"/>
                    <a:pt x="510" y="2749"/>
                  </a:cubicBezTo>
                  <a:cubicBezTo>
                    <a:pt x="326" y="3839"/>
                    <a:pt x="170" y="4236"/>
                    <a:pt x="439" y="5341"/>
                  </a:cubicBezTo>
                  <a:cubicBezTo>
                    <a:pt x="722" y="6559"/>
                    <a:pt x="468" y="7848"/>
                    <a:pt x="298" y="9095"/>
                  </a:cubicBezTo>
                  <a:cubicBezTo>
                    <a:pt x="142" y="10228"/>
                    <a:pt x="595" y="10950"/>
                    <a:pt x="623" y="12013"/>
                  </a:cubicBezTo>
                  <a:cubicBezTo>
                    <a:pt x="666" y="13118"/>
                    <a:pt x="383" y="14194"/>
                    <a:pt x="439" y="15341"/>
                  </a:cubicBezTo>
                  <a:cubicBezTo>
                    <a:pt x="482" y="16446"/>
                    <a:pt x="0" y="17353"/>
                    <a:pt x="57" y="18458"/>
                  </a:cubicBezTo>
                  <a:cubicBezTo>
                    <a:pt x="170" y="20922"/>
                    <a:pt x="368" y="23189"/>
                    <a:pt x="227" y="25682"/>
                  </a:cubicBezTo>
                  <a:cubicBezTo>
                    <a:pt x="156" y="26943"/>
                    <a:pt x="43" y="28302"/>
                    <a:pt x="170" y="29577"/>
                  </a:cubicBezTo>
                  <a:cubicBezTo>
                    <a:pt x="269" y="30597"/>
                    <a:pt x="581" y="31433"/>
                    <a:pt x="552" y="32495"/>
                  </a:cubicBezTo>
                  <a:cubicBezTo>
                    <a:pt x="510" y="33643"/>
                    <a:pt x="595" y="34776"/>
                    <a:pt x="368" y="35881"/>
                  </a:cubicBezTo>
                  <a:lnTo>
                    <a:pt x="2521" y="35881"/>
                  </a:lnTo>
                  <a:cubicBezTo>
                    <a:pt x="2748" y="34776"/>
                    <a:pt x="2663" y="33643"/>
                    <a:pt x="2691" y="32495"/>
                  </a:cubicBezTo>
                  <a:cubicBezTo>
                    <a:pt x="2734" y="31433"/>
                    <a:pt x="2422" y="30597"/>
                    <a:pt x="2309" y="29577"/>
                  </a:cubicBezTo>
                  <a:cubicBezTo>
                    <a:pt x="2181" y="28317"/>
                    <a:pt x="2309" y="26943"/>
                    <a:pt x="2380" y="25682"/>
                  </a:cubicBezTo>
                  <a:cubicBezTo>
                    <a:pt x="2521" y="23189"/>
                    <a:pt x="2309" y="20922"/>
                    <a:pt x="2196" y="18444"/>
                  </a:cubicBezTo>
                  <a:cubicBezTo>
                    <a:pt x="2153" y="17353"/>
                    <a:pt x="2635" y="16446"/>
                    <a:pt x="2578" y="15341"/>
                  </a:cubicBezTo>
                  <a:cubicBezTo>
                    <a:pt x="2536" y="14194"/>
                    <a:pt x="2805" y="13118"/>
                    <a:pt x="2776" y="12013"/>
                  </a:cubicBezTo>
                  <a:cubicBezTo>
                    <a:pt x="2748" y="10950"/>
                    <a:pt x="2295" y="10228"/>
                    <a:pt x="2436" y="9095"/>
                  </a:cubicBezTo>
                  <a:cubicBezTo>
                    <a:pt x="2606" y="7862"/>
                    <a:pt x="2876" y="6559"/>
                    <a:pt x="2578" y="5341"/>
                  </a:cubicBezTo>
                  <a:cubicBezTo>
                    <a:pt x="2323" y="4236"/>
                    <a:pt x="2479" y="3839"/>
                    <a:pt x="2649" y="2749"/>
                  </a:cubicBezTo>
                  <a:cubicBezTo>
                    <a:pt x="2805" y="1786"/>
                    <a:pt x="2238" y="936"/>
                    <a:pt x="21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9" name="Google Shape;2699;p32"/>
          <p:cNvSpPr/>
          <p:nvPr/>
        </p:nvSpPr>
        <p:spPr>
          <a:xfrm>
            <a:off x="5702075" y="-394628"/>
            <a:ext cx="1171170" cy="930556"/>
          </a:xfrm>
          <a:custGeom>
            <a:avLst/>
            <a:gdLst/>
            <a:ahLst/>
            <a:cxnLst/>
            <a:rect l="l" t="t" r="r" b="b"/>
            <a:pathLst>
              <a:path w="21772" h="17299" extrusionOk="0">
                <a:moveTo>
                  <a:pt x="10011" y="3837"/>
                </a:moveTo>
                <a:cubicBezTo>
                  <a:pt x="11583" y="3837"/>
                  <a:pt x="13069" y="4326"/>
                  <a:pt x="14547" y="4816"/>
                </a:cubicBezTo>
                <a:lnTo>
                  <a:pt x="14533" y="4816"/>
                </a:lnTo>
                <a:cubicBezTo>
                  <a:pt x="15723" y="5198"/>
                  <a:pt x="16956" y="5425"/>
                  <a:pt x="17508" y="6544"/>
                </a:cubicBezTo>
                <a:cubicBezTo>
                  <a:pt x="18131" y="8045"/>
                  <a:pt x="16346" y="8952"/>
                  <a:pt x="15171" y="9122"/>
                </a:cubicBezTo>
                <a:cubicBezTo>
                  <a:pt x="14052" y="9122"/>
                  <a:pt x="12989" y="9518"/>
                  <a:pt x="11984" y="9745"/>
                </a:cubicBezTo>
                <a:cubicBezTo>
                  <a:pt x="11360" y="9915"/>
                  <a:pt x="11035" y="10354"/>
                  <a:pt x="10411" y="10538"/>
                </a:cubicBezTo>
                <a:cubicBezTo>
                  <a:pt x="9462" y="11147"/>
                  <a:pt x="8683" y="12394"/>
                  <a:pt x="7847" y="13230"/>
                </a:cubicBezTo>
                <a:cubicBezTo>
                  <a:pt x="7700" y="13381"/>
                  <a:pt x="7528" y="13443"/>
                  <a:pt x="7344" y="13443"/>
                </a:cubicBezTo>
                <a:cubicBezTo>
                  <a:pt x="6837" y="13443"/>
                  <a:pt x="6241" y="12969"/>
                  <a:pt x="5836" y="12564"/>
                </a:cubicBezTo>
                <a:cubicBezTo>
                  <a:pt x="4944" y="11374"/>
                  <a:pt x="4505" y="9915"/>
                  <a:pt x="4589" y="8428"/>
                </a:cubicBezTo>
                <a:cubicBezTo>
                  <a:pt x="4915" y="6303"/>
                  <a:pt x="6204" y="4674"/>
                  <a:pt x="8272" y="4051"/>
                </a:cubicBezTo>
                <a:cubicBezTo>
                  <a:pt x="8865" y="3901"/>
                  <a:pt x="9444" y="3837"/>
                  <a:pt x="10011" y="3837"/>
                </a:cubicBezTo>
                <a:close/>
                <a:moveTo>
                  <a:pt x="10658" y="1"/>
                </a:moveTo>
                <a:cubicBezTo>
                  <a:pt x="10482" y="1"/>
                  <a:pt x="10189" y="136"/>
                  <a:pt x="10011" y="136"/>
                </a:cubicBezTo>
                <a:cubicBezTo>
                  <a:pt x="9986" y="136"/>
                  <a:pt x="9964" y="133"/>
                  <a:pt x="9944" y="127"/>
                </a:cubicBezTo>
                <a:cubicBezTo>
                  <a:pt x="9637" y="93"/>
                  <a:pt x="9334" y="76"/>
                  <a:pt x="9034" y="76"/>
                </a:cubicBezTo>
                <a:cubicBezTo>
                  <a:pt x="5999" y="76"/>
                  <a:pt x="3363" y="1796"/>
                  <a:pt x="1841" y="4348"/>
                </a:cubicBezTo>
                <a:cubicBezTo>
                  <a:pt x="0" y="7663"/>
                  <a:pt x="128" y="11247"/>
                  <a:pt x="2266" y="14363"/>
                </a:cubicBezTo>
                <a:cubicBezTo>
                  <a:pt x="2521" y="14604"/>
                  <a:pt x="2748" y="14859"/>
                  <a:pt x="2932" y="15156"/>
                </a:cubicBezTo>
                <a:cubicBezTo>
                  <a:pt x="3839" y="15822"/>
                  <a:pt x="4674" y="16658"/>
                  <a:pt x="5737" y="16828"/>
                </a:cubicBezTo>
                <a:cubicBezTo>
                  <a:pt x="6355" y="17154"/>
                  <a:pt x="6974" y="17299"/>
                  <a:pt x="7578" y="17299"/>
                </a:cubicBezTo>
                <a:cubicBezTo>
                  <a:pt x="9618" y="17299"/>
                  <a:pt x="11480" y="15653"/>
                  <a:pt x="12508" y="13839"/>
                </a:cubicBezTo>
                <a:cubicBezTo>
                  <a:pt x="12564" y="13669"/>
                  <a:pt x="12791" y="13555"/>
                  <a:pt x="13018" y="13442"/>
                </a:cubicBezTo>
                <a:cubicBezTo>
                  <a:pt x="15369" y="13102"/>
                  <a:pt x="17494" y="12861"/>
                  <a:pt x="19279" y="11402"/>
                </a:cubicBezTo>
                <a:cubicBezTo>
                  <a:pt x="20058" y="10751"/>
                  <a:pt x="20695" y="9943"/>
                  <a:pt x="21177" y="9051"/>
                </a:cubicBezTo>
                <a:cubicBezTo>
                  <a:pt x="21743" y="7889"/>
                  <a:pt x="21772" y="6544"/>
                  <a:pt x="21276" y="5354"/>
                </a:cubicBezTo>
                <a:cubicBezTo>
                  <a:pt x="19803" y="1331"/>
                  <a:pt x="14873" y="439"/>
                  <a:pt x="10737" y="14"/>
                </a:cubicBezTo>
                <a:cubicBezTo>
                  <a:pt x="10715" y="5"/>
                  <a:pt x="10688" y="1"/>
                  <a:pt x="106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0" name="Google Shape;2700;p32"/>
          <p:cNvGrpSpPr/>
          <p:nvPr/>
        </p:nvGrpSpPr>
        <p:grpSpPr>
          <a:xfrm>
            <a:off x="4383867" y="5143493"/>
            <a:ext cx="833652" cy="906487"/>
            <a:chOff x="2723155" y="3651155"/>
            <a:chExt cx="833652" cy="906487"/>
          </a:xfrm>
        </p:grpSpPr>
        <p:sp>
          <p:nvSpPr>
            <p:cNvPr id="2701" name="Google Shape;2701;p32"/>
            <p:cNvSpPr/>
            <p:nvPr/>
          </p:nvSpPr>
          <p:spPr>
            <a:xfrm>
              <a:off x="2967741" y="4002677"/>
              <a:ext cx="88435" cy="241582"/>
            </a:xfrm>
            <a:custGeom>
              <a:avLst/>
              <a:gdLst/>
              <a:ahLst/>
              <a:cxnLst/>
              <a:rect l="l" t="t" r="r" b="b"/>
              <a:pathLst>
                <a:path w="1644" h="4491" extrusionOk="0">
                  <a:moveTo>
                    <a:pt x="689" y="0"/>
                  </a:moveTo>
                  <a:cubicBezTo>
                    <a:pt x="495" y="0"/>
                    <a:pt x="320" y="22"/>
                    <a:pt x="242" y="95"/>
                  </a:cubicBezTo>
                  <a:cubicBezTo>
                    <a:pt x="1" y="534"/>
                    <a:pt x="171" y="1101"/>
                    <a:pt x="114" y="1568"/>
                  </a:cubicBezTo>
                  <a:cubicBezTo>
                    <a:pt x="29" y="2021"/>
                    <a:pt x="43" y="2489"/>
                    <a:pt x="142" y="2942"/>
                  </a:cubicBezTo>
                  <a:cubicBezTo>
                    <a:pt x="242" y="3395"/>
                    <a:pt x="171" y="3934"/>
                    <a:pt x="426" y="4359"/>
                  </a:cubicBezTo>
                  <a:cubicBezTo>
                    <a:pt x="426" y="4465"/>
                    <a:pt x="623" y="4490"/>
                    <a:pt x="865" y="4490"/>
                  </a:cubicBezTo>
                  <a:cubicBezTo>
                    <a:pt x="1072" y="4490"/>
                    <a:pt x="1312" y="4472"/>
                    <a:pt x="1488" y="4472"/>
                  </a:cubicBezTo>
                  <a:cubicBezTo>
                    <a:pt x="1488" y="4472"/>
                    <a:pt x="1587" y="4401"/>
                    <a:pt x="1616" y="4316"/>
                  </a:cubicBezTo>
                  <a:cubicBezTo>
                    <a:pt x="1616" y="3863"/>
                    <a:pt x="1516" y="3381"/>
                    <a:pt x="1545" y="2928"/>
                  </a:cubicBezTo>
                  <a:cubicBezTo>
                    <a:pt x="1587" y="2461"/>
                    <a:pt x="1488" y="2007"/>
                    <a:pt x="1446" y="1540"/>
                  </a:cubicBezTo>
                  <a:cubicBezTo>
                    <a:pt x="1417" y="1072"/>
                    <a:pt x="1644" y="477"/>
                    <a:pt x="1446" y="52"/>
                  </a:cubicBezTo>
                  <a:cubicBezTo>
                    <a:pt x="1334" y="52"/>
                    <a:pt x="988" y="0"/>
                    <a:pt x="6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2"/>
            <p:cNvSpPr/>
            <p:nvPr/>
          </p:nvSpPr>
          <p:spPr>
            <a:xfrm>
              <a:off x="2854243" y="3695479"/>
              <a:ext cx="84616" cy="234697"/>
            </a:xfrm>
            <a:custGeom>
              <a:avLst/>
              <a:gdLst/>
              <a:ahLst/>
              <a:cxnLst/>
              <a:rect l="l" t="t" r="r" b="b"/>
              <a:pathLst>
                <a:path w="1573" h="4363" extrusionOk="0">
                  <a:moveTo>
                    <a:pt x="807" y="0"/>
                  </a:moveTo>
                  <a:cubicBezTo>
                    <a:pt x="711" y="0"/>
                    <a:pt x="612" y="43"/>
                    <a:pt x="397" y="126"/>
                  </a:cubicBezTo>
                  <a:cubicBezTo>
                    <a:pt x="269" y="565"/>
                    <a:pt x="85" y="891"/>
                    <a:pt x="43" y="1358"/>
                  </a:cubicBezTo>
                  <a:cubicBezTo>
                    <a:pt x="0" y="1826"/>
                    <a:pt x="198" y="2279"/>
                    <a:pt x="227" y="2746"/>
                  </a:cubicBezTo>
                  <a:cubicBezTo>
                    <a:pt x="269" y="3214"/>
                    <a:pt x="142" y="3837"/>
                    <a:pt x="269" y="4290"/>
                  </a:cubicBezTo>
                  <a:cubicBezTo>
                    <a:pt x="376" y="4342"/>
                    <a:pt x="467" y="4362"/>
                    <a:pt x="548" y="4362"/>
                  </a:cubicBezTo>
                  <a:cubicBezTo>
                    <a:pt x="842" y="4362"/>
                    <a:pt x="1000" y="4092"/>
                    <a:pt x="1289" y="4092"/>
                  </a:cubicBezTo>
                  <a:cubicBezTo>
                    <a:pt x="1289" y="4092"/>
                    <a:pt x="1418" y="4152"/>
                    <a:pt x="1475" y="4152"/>
                  </a:cubicBezTo>
                  <a:cubicBezTo>
                    <a:pt x="1491" y="4152"/>
                    <a:pt x="1502" y="4147"/>
                    <a:pt x="1502" y="4135"/>
                  </a:cubicBezTo>
                  <a:cubicBezTo>
                    <a:pt x="1502" y="3681"/>
                    <a:pt x="1318" y="3200"/>
                    <a:pt x="1332" y="2732"/>
                  </a:cubicBezTo>
                  <a:cubicBezTo>
                    <a:pt x="1346" y="2279"/>
                    <a:pt x="1572" y="1826"/>
                    <a:pt x="1544" y="1358"/>
                  </a:cubicBezTo>
                  <a:cubicBezTo>
                    <a:pt x="1516" y="891"/>
                    <a:pt x="1346" y="579"/>
                    <a:pt x="1218" y="140"/>
                  </a:cubicBezTo>
                  <a:cubicBezTo>
                    <a:pt x="1002" y="46"/>
                    <a:pt x="906" y="0"/>
                    <a:pt x="8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2"/>
            <p:cNvSpPr/>
            <p:nvPr/>
          </p:nvSpPr>
          <p:spPr>
            <a:xfrm>
              <a:off x="3165852" y="3975943"/>
              <a:ext cx="84616" cy="235019"/>
            </a:xfrm>
            <a:custGeom>
              <a:avLst/>
              <a:gdLst/>
              <a:ahLst/>
              <a:cxnLst/>
              <a:rect l="l" t="t" r="r" b="b"/>
              <a:pathLst>
                <a:path w="1573" h="4369" extrusionOk="0">
                  <a:moveTo>
                    <a:pt x="815" y="1"/>
                  </a:moveTo>
                  <a:cubicBezTo>
                    <a:pt x="716" y="1"/>
                    <a:pt x="617" y="47"/>
                    <a:pt x="397" y="139"/>
                  </a:cubicBezTo>
                  <a:cubicBezTo>
                    <a:pt x="284" y="578"/>
                    <a:pt x="86" y="904"/>
                    <a:pt x="43" y="1357"/>
                  </a:cubicBezTo>
                  <a:cubicBezTo>
                    <a:pt x="1" y="1824"/>
                    <a:pt x="213" y="2278"/>
                    <a:pt x="241" y="2745"/>
                  </a:cubicBezTo>
                  <a:cubicBezTo>
                    <a:pt x="270" y="3227"/>
                    <a:pt x="156" y="3850"/>
                    <a:pt x="270" y="4289"/>
                  </a:cubicBezTo>
                  <a:cubicBezTo>
                    <a:pt x="385" y="4346"/>
                    <a:pt x="481" y="4369"/>
                    <a:pt x="565" y="4369"/>
                  </a:cubicBezTo>
                  <a:cubicBezTo>
                    <a:pt x="856" y="4369"/>
                    <a:pt x="1007" y="4105"/>
                    <a:pt x="1304" y="4105"/>
                  </a:cubicBezTo>
                  <a:cubicBezTo>
                    <a:pt x="1304" y="4105"/>
                    <a:pt x="1411" y="4159"/>
                    <a:pt x="1468" y="4159"/>
                  </a:cubicBezTo>
                  <a:cubicBezTo>
                    <a:pt x="1488" y="4159"/>
                    <a:pt x="1502" y="4152"/>
                    <a:pt x="1502" y="4133"/>
                  </a:cubicBezTo>
                  <a:cubicBezTo>
                    <a:pt x="1502" y="3694"/>
                    <a:pt x="1332" y="3198"/>
                    <a:pt x="1332" y="2745"/>
                  </a:cubicBezTo>
                  <a:cubicBezTo>
                    <a:pt x="1346" y="2278"/>
                    <a:pt x="1573" y="1824"/>
                    <a:pt x="1545" y="1357"/>
                  </a:cubicBezTo>
                  <a:cubicBezTo>
                    <a:pt x="1530" y="889"/>
                    <a:pt x="1346" y="578"/>
                    <a:pt x="1233" y="139"/>
                  </a:cubicBezTo>
                  <a:cubicBezTo>
                    <a:pt x="1013" y="47"/>
                    <a:pt x="914"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2"/>
            <p:cNvSpPr/>
            <p:nvPr/>
          </p:nvSpPr>
          <p:spPr>
            <a:xfrm>
              <a:off x="3056119" y="3651155"/>
              <a:ext cx="81603" cy="224853"/>
            </a:xfrm>
            <a:custGeom>
              <a:avLst/>
              <a:gdLst/>
              <a:ahLst/>
              <a:cxnLst/>
              <a:rect l="l" t="t" r="r" b="b"/>
              <a:pathLst>
                <a:path w="1517" h="4180" extrusionOk="0">
                  <a:moveTo>
                    <a:pt x="1120" y="1"/>
                  </a:moveTo>
                  <a:cubicBezTo>
                    <a:pt x="922" y="1"/>
                    <a:pt x="624" y="128"/>
                    <a:pt x="426" y="128"/>
                  </a:cubicBezTo>
                  <a:cubicBezTo>
                    <a:pt x="228" y="525"/>
                    <a:pt x="100" y="950"/>
                    <a:pt x="43" y="1403"/>
                  </a:cubicBezTo>
                  <a:cubicBezTo>
                    <a:pt x="1" y="1871"/>
                    <a:pt x="143" y="2310"/>
                    <a:pt x="213" y="2777"/>
                  </a:cubicBezTo>
                  <a:cubicBezTo>
                    <a:pt x="270" y="3245"/>
                    <a:pt x="228" y="3712"/>
                    <a:pt x="355" y="4151"/>
                  </a:cubicBezTo>
                  <a:cubicBezTo>
                    <a:pt x="539" y="4151"/>
                    <a:pt x="893" y="4165"/>
                    <a:pt x="1262" y="4165"/>
                  </a:cubicBezTo>
                  <a:lnTo>
                    <a:pt x="1403" y="4179"/>
                  </a:lnTo>
                  <a:cubicBezTo>
                    <a:pt x="1403" y="3726"/>
                    <a:pt x="1474" y="3273"/>
                    <a:pt x="1517" y="2805"/>
                  </a:cubicBezTo>
                  <a:cubicBezTo>
                    <a:pt x="1517" y="2324"/>
                    <a:pt x="1502" y="1856"/>
                    <a:pt x="1446" y="1389"/>
                  </a:cubicBezTo>
                  <a:cubicBezTo>
                    <a:pt x="1403" y="907"/>
                    <a:pt x="1304" y="440"/>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32"/>
            <p:cNvSpPr/>
            <p:nvPr/>
          </p:nvSpPr>
          <p:spPr>
            <a:xfrm>
              <a:off x="3376174" y="4000149"/>
              <a:ext cx="81549" cy="224799"/>
            </a:xfrm>
            <a:custGeom>
              <a:avLst/>
              <a:gdLst/>
              <a:ahLst/>
              <a:cxnLst/>
              <a:rect l="l" t="t" r="r" b="b"/>
              <a:pathLst>
                <a:path w="1516" h="4179" extrusionOk="0">
                  <a:moveTo>
                    <a:pt x="1105" y="0"/>
                  </a:moveTo>
                  <a:cubicBezTo>
                    <a:pt x="921" y="0"/>
                    <a:pt x="609" y="128"/>
                    <a:pt x="425" y="128"/>
                  </a:cubicBezTo>
                  <a:cubicBezTo>
                    <a:pt x="227" y="524"/>
                    <a:pt x="99" y="964"/>
                    <a:pt x="43" y="1403"/>
                  </a:cubicBezTo>
                  <a:cubicBezTo>
                    <a:pt x="0" y="1870"/>
                    <a:pt x="142" y="2309"/>
                    <a:pt x="198" y="2777"/>
                  </a:cubicBezTo>
                  <a:cubicBezTo>
                    <a:pt x="269" y="3244"/>
                    <a:pt x="227" y="3712"/>
                    <a:pt x="354" y="4151"/>
                  </a:cubicBezTo>
                  <a:cubicBezTo>
                    <a:pt x="538" y="4151"/>
                    <a:pt x="878" y="4165"/>
                    <a:pt x="1261" y="4165"/>
                  </a:cubicBezTo>
                  <a:lnTo>
                    <a:pt x="1388" y="4179"/>
                  </a:lnTo>
                  <a:cubicBezTo>
                    <a:pt x="1388" y="3740"/>
                    <a:pt x="1473" y="3272"/>
                    <a:pt x="1516" y="2805"/>
                  </a:cubicBezTo>
                  <a:cubicBezTo>
                    <a:pt x="1516" y="2323"/>
                    <a:pt x="1487" y="1856"/>
                    <a:pt x="1431" y="1388"/>
                  </a:cubicBezTo>
                  <a:cubicBezTo>
                    <a:pt x="1402" y="907"/>
                    <a:pt x="1289" y="439"/>
                    <a:pt x="11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32"/>
            <p:cNvSpPr/>
            <p:nvPr/>
          </p:nvSpPr>
          <p:spPr>
            <a:xfrm>
              <a:off x="3258049" y="3665248"/>
              <a:ext cx="83109" cy="241636"/>
            </a:xfrm>
            <a:custGeom>
              <a:avLst/>
              <a:gdLst/>
              <a:ahLst/>
              <a:cxnLst/>
              <a:rect l="l" t="t" r="r" b="b"/>
              <a:pathLst>
                <a:path w="1545" h="4492" extrusionOk="0">
                  <a:moveTo>
                    <a:pt x="739" y="0"/>
                  </a:moveTo>
                  <a:cubicBezTo>
                    <a:pt x="551" y="0"/>
                    <a:pt x="350" y="40"/>
                    <a:pt x="213" y="135"/>
                  </a:cubicBezTo>
                  <a:cubicBezTo>
                    <a:pt x="86" y="575"/>
                    <a:pt x="128" y="1169"/>
                    <a:pt x="86" y="1637"/>
                  </a:cubicBezTo>
                  <a:cubicBezTo>
                    <a:pt x="29" y="2104"/>
                    <a:pt x="1" y="2572"/>
                    <a:pt x="15" y="3039"/>
                  </a:cubicBezTo>
                  <a:cubicBezTo>
                    <a:pt x="57" y="3507"/>
                    <a:pt x="227" y="3917"/>
                    <a:pt x="355" y="4357"/>
                  </a:cubicBezTo>
                  <a:cubicBezTo>
                    <a:pt x="517" y="4461"/>
                    <a:pt x="634" y="4492"/>
                    <a:pt x="742" y="4492"/>
                  </a:cubicBezTo>
                  <a:cubicBezTo>
                    <a:pt x="898" y="4492"/>
                    <a:pt x="1035" y="4427"/>
                    <a:pt x="1261" y="4427"/>
                  </a:cubicBezTo>
                  <a:cubicBezTo>
                    <a:pt x="1290" y="4427"/>
                    <a:pt x="1332" y="4413"/>
                    <a:pt x="1375" y="4399"/>
                  </a:cubicBezTo>
                  <a:cubicBezTo>
                    <a:pt x="1304" y="3946"/>
                    <a:pt x="1176" y="3478"/>
                    <a:pt x="1261" y="2997"/>
                  </a:cubicBezTo>
                  <a:cubicBezTo>
                    <a:pt x="1360" y="2529"/>
                    <a:pt x="1417" y="2076"/>
                    <a:pt x="1431" y="1609"/>
                  </a:cubicBezTo>
                  <a:cubicBezTo>
                    <a:pt x="1417" y="1141"/>
                    <a:pt x="1545" y="617"/>
                    <a:pt x="1233" y="192"/>
                  </a:cubicBezTo>
                  <a:cubicBezTo>
                    <a:pt x="1233" y="77"/>
                    <a:pt x="999" y="0"/>
                    <a:pt x="7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32"/>
            <p:cNvSpPr/>
            <p:nvPr/>
          </p:nvSpPr>
          <p:spPr>
            <a:xfrm>
              <a:off x="3453848" y="3713660"/>
              <a:ext cx="102959" cy="230985"/>
            </a:xfrm>
            <a:custGeom>
              <a:avLst/>
              <a:gdLst/>
              <a:ahLst/>
              <a:cxnLst/>
              <a:rect l="l" t="t" r="r" b="b"/>
              <a:pathLst>
                <a:path w="1914" h="4294" extrusionOk="0">
                  <a:moveTo>
                    <a:pt x="1672" y="0"/>
                  </a:moveTo>
                  <a:cubicBezTo>
                    <a:pt x="1474" y="0"/>
                    <a:pt x="922" y="14"/>
                    <a:pt x="738" y="199"/>
                  </a:cubicBezTo>
                  <a:cubicBezTo>
                    <a:pt x="497" y="595"/>
                    <a:pt x="327" y="1034"/>
                    <a:pt x="256" y="1488"/>
                  </a:cubicBezTo>
                  <a:cubicBezTo>
                    <a:pt x="199" y="1969"/>
                    <a:pt x="1" y="2493"/>
                    <a:pt x="100" y="2947"/>
                  </a:cubicBezTo>
                  <a:cubicBezTo>
                    <a:pt x="213" y="3400"/>
                    <a:pt x="624" y="3782"/>
                    <a:pt x="865" y="4221"/>
                  </a:cubicBezTo>
                  <a:cubicBezTo>
                    <a:pt x="865" y="4275"/>
                    <a:pt x="906" y="4294"/>
                    <a:pt x="974" y="4294"/>
                  </a:cubicBezTo>
                  <a:cubicBezTo>
                    <a:pt x="1141" y="4294"/>
                    <a:pt x="1467" y="4179"/>
                    <a:pt x="1729" y="4179"/>
                  </a:cubicBezTo>
                  <a:cubicBezTo>
                    <a:pt x="1729" y="4179"/>
                    <a:pt x="1820" y="4259"/>
                    <a:pt x="1848" y="4259"/>
                  </a:cubicBezTo>
                  <a:cubicBezTo>
                    <a:pt x="1853" y="4259"/>
                    <a:pt x="1857" y="4257"/>
                    <a:pt x="1857" y="4250"/>
                  </a:cubicBezTo>
                  <a:cubicBezTo>
                    <a:pt x="1857" y="3797"/>
                    <a:pt x="1871" y="3343"/>
                    <a:pt x="1899" y="2862"/>
                  </a:cubicBezTo>
                  <a:cubicBezTo>
                    <a:pt x="1913" y="2394"/>
                    <a:pt x="1885" y="1927"/>
                    <a:pt x="1828" y="1459"/>
                  </a:cubicBezTo>
                  <a:cubicBezTo>
                    <a:pt x="1800" y="1006"/>
                    <a:pt x="1857" y="439"/>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32"/>
            <p:cNvSpPr/>
            <p:nvPr/>
          </p:nvSpPr>
          <p:spPr>
            <a:xfrm>
              <a:off x="3284730" y="4322785"/>
              <a:ext cx="84616" cy="234858"/>
            </a:xfrm>
            <a:custGeom>
              <a:avLst/>
              <a:gdLst/>
              <a:ahLst/>
              <a:cxnLst/>
              <a:rect l="l" t="t" r="r" b="b"/>
              <a:pathLst>
                <a:path w="1573" h="4366" extrusionOk="0">
                  <a:moveTo>
                    <a:pt x="772" y="1"/>
                  </a:moveTo>
                  <a:cubicBezTo>
                    <a:pt x="670" y="1"/>
                    <a:pt x="576" y="47"/>
                    <a:pt x="354" y="136"/>
                  </a:cubicBezTo>
                  <a:cubicBezTo>
                    <a:pt x="227" y="575"/>
                    <a:pt x="57" y="887"/>
                    <a:pt x="29" y="1354"/>
                  </a:cubicBezTo>
                  <a:cubicBezTo>
                    <a:pt x="0" y="1821"/>
                    <a:pt x="227" y="2275"/>
                    <a:pt x="241" y="2742"/>
                  </a:cubicBezTo>
                  <a:cubicBezTo>
                    <a:pt x="255" y="3195"/>
                    <a:pt x="71" y="3677"/>
                    <a:pt x="71" y="4130"/>
                  </a:cubicBezTo>
                  <a:cubicBezTo>
                    <a:pt x="71" y="4144"/>
                    <a:pt x="84" y="4150"/>
                    <a:pt x="104" y="4150"/>
                  </a:cubicBezTo>
                  <a:cubicBezTo>
                    <a:pt x="164" y="4150"/>
                    <a:pt x="284" y="4102"/>
                    <a:pt x="284" y="4102"/>
                  </a:cubicBezTo>
                  <a:cubicBezTo>
                    <a:pt x="580" y="4102"/>
                    <a:pt x="732" y="4366"/>
                    <a:pt x="1016" y="4366"/>
                  </a:cubicBezTo>
                  <a:cubicBezTo>
                    <a:pt x="1098" y="4366"/>
                    <a:pt x="1192" y="4343"/>
                    <a:pt x="1304" y="4286"/>
                  </a:cubicBezTo>
                  <a:cubicBezTo>
                    <a:pt x="1431" y="3847"/>
                    <a:pt x="1304" y="3224"/>
                    <a:pt x="1346" y="2742"/>
                  </a:cubicBezTo>
                  <a:cubicBezTo>
                    <a:pt x="1374" y="2275"/>
                    <a:pt x="1573" y="1821"/>
                    <a:pt x="1530" y="1354"/>
                  </a:cubicBezTo>
                  <a:cubicBezTo>
                    <a:pt x="1502" y="887"/>
                    <a:pt x="1304" y="575"/>
                    <a:pt x="1176" y="122"/>
                  </a:cubicBezTo>
                  <a:cubicBezTo>
                    <a:pt x="966" y="40"/>
                    <a:pt x="866" y="1"/>
                    <a:pt x="7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32"/>
            <p:cNvSpPr/>
            <p:nvPr/>
          </p:nvSpPr>
          <p:spPr>
            <a:xfrm>
              <a:off x="3085865" y="4306432"/>
              <a:ext cx="81549" cy="224853"/>
            </a:xfrm>
            <a:custGeom>
              <a:avLst/>
              <a:gdLst/>
              <a:ahLst/>
              <a:cxnLst/>
              <a:rect l="l" t="t" r="r" b="b"/>
              <a:pathLst>
                <a:path w="1516" h="4180" extrusionOk="0">
                  <a:moveTo>
                    <a:pt x="411" y="1"/>
                  </a:moveTo>
                  <a:cubicBezTo>
                    <a:pt x="227" y="440"/>
                    <a:pt x="114" y="907"/>
                    <a:pt x="85" y="1375"/>
                  </a:cubicBezTo>
                  <a:cubicBezTo>
                    <a:pt x="29" y="1856"/>
                    <a:pt x="0" y="2324"/>
                    <a:pt x="0" y="2791"/>
                  </a:cubicBezTo>
                  <a:cubicBezTo>
                    <a:pt x="43" y="3273"/>
                    <a:pt x="128" y="3726"/>
                    <a:pt x="128" y="4179"/>
                  </a:cubicBezTo>
                  <a:cubicBezTo>
                    <a:pt x="128" y="4165"/>
                    <a:pt x="255" y="4151"/>
                    <a:pt x="255" y="4151"/>
                  </a:cubicBezTo>
                  <a:cubicBezTo>
                    <a:pt x="638" y="4151"/>
                    <a:pt x="978" y="4137"/>
                    <a:pt x="1162" y="4137"/>
                  </a:cubicBezTo>
                  <a:cubicBezTo>
                    <a:pt x="1289" y="3698"/>
                    <a:pt x="1247" y="3230"/>
                    <a:pt x="1318" y="2763"/>
                  </a:cubicBezTo>
                  <a:cubicBezTo>
                    <a:pt x="1374" y="2295"/>
                    <a:pt x="1516" y="1856"/>
                    <a:pt x="1473" y="1389"/>
                  </a:cubicBezTo>
                  <a:cubicBezTo>
                    <a:pt x="1417" y="950"/>
                    <a:pt x="1289" y="525"/>
                    <a:pt x="1091" y="128"/>
                  </a:cubicBezTo>
                  <a:cubicBezTo>
                    <a:pt x="907" y="128"/>
                    <a:pt x="595" y="1"/>
                    <a:pt x="4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32"/>
            <p:cNvSpPr/>
            <p:nvPr/>
          </p:nvSpPr>
          <p:spPr>
            <a:xfrm>
              <a:off x="2870218" y="4279376"/>
              <a:ext cx="83109" cy="241636"/>
            </a:xfrm>
            <a:custGeom>
              <a:avLst/>
              <a:gdLst/>
              <a:ahLst/>
              <a:cxnLst/>
              <a:rect l="l" t="t" r="r" b="b"/>
              <a:pathLst>
                <a:path w="1545" h="4492" extrusionOk="0">
                  <a:moveTo>
                    <a:pt x="803" y="0"/>
                  </a:moveTo>
                  <a:cubicBezTo>
                    <a:pt x="546" y="0"/>
                    <a:pt x="312" y="77"/>
                    <a:pt x="312" y="192"/>
                  </a:cubicBezTo>
                  <a:cubicBezTo>
                    <a:pt x="1" y="617"/>
                    <a:pt x="128" y="1155"/>
                    <a:pt x="114" y="1609"/>
                  </a:cubicBezTo>
                  <a:cubicBezTo>
                    <a:pt x="128" y="2076"/>
                    <a:pt x="185" y="2543"/>
                    <a:pt x="284" y="2997"/>
                  </a:cubicBezTo>
                  <a:cubicBezTo>
                    <a:pt x="369" y="3478"/>
                    <a:pt x="241" y="3946"/>
                    <a:pt x="171" y="4399"/>
                  </a:cubicBezTo>
                  <a:cubicBezTo>
                    <a:pt x="213" y="4413"/>
                    <a:pt x="241" y="4427"/>
                    <a:pt x="284" y="4427"/>
                  </a:cubicBezTo>
                  <a:cubicBezTo>
                    <a:pt x="510" y="4427"/>
                    <a:pt x="647" y="4492"/>
                    <a:pt x="803" y="4492"/>
                  </a:cubicBezTo>
                  <a:cubicBezTo>
                    <a:pt x="911" y="4492"/>
                    <a:pt x="1028" y="4461"/>
                    <a:pt x="1190" y="4357"/>
                  </a:cubicBezTo>
                  <a:cubicBezTo>
                    <a:pt x="1318" y="3917"/>
                    <a:pt x="1488" y="3507"/>
                    <a:pt x="1530" y="3039"/>
                  </a:cubicBezTo>
                  <a:cubicBezTo>
                    <a:pt x="1545" y="2572"/>
                    <a:pt x="1516" y="2104"/>
                    <a:pt x="1460" y="1651"/>
                  </a:cubicBezTo>
                  <a:cubicBezTo>
                    <a:pt x="1417" y="1184"/>
                    <a:pt x="1460" y="589"/>
                    <a:pt x="1318" y="135"/>
                  </a:cubicBezTo>
                  <a:cubicBezTo>
                    <a:pt x="1187" y="40"/>
                    <a:pt x="989" y="0"/>
                    <a:pt x="8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2"/>
            <p:cNvSpPr/>
            <p:nvPr/>
          </p:nvSpPr>
          <p:spPr>
            <a:xfrm>
              <a:off x="2723155" y="4063406"/>
              <a:ext cx="102959" cy="230555"/>
            </a:xfrm>
            <a:custGeom>
              <a:avLst/>
              <a:gdLst/>
              <a:ahLst/>
              <a:cxnLst/>
              <a:rect l="l" t="t" r="r" b="b"/>
              <a:pathLst>
                <a:path w="1914" h="4286" extrusionOk="0">
                  <a:moveTo>
                    <a:pt x="1672" y="0"/>
                  </a:moveTo>
                  <a:cubicBezTo>
                    <a:pt x="1488" y="0"/>
                    <a:pt x="936" y="14"/>
                    <a:pt x="737" y="198"/>
                  </a:cubicBezTo>
                  <a:cubicBezTo>
                    <a:pt x="497" y="581"/>
                    <a:pt x="327" y="1020"/>
                    <a:pt x="270" y="1473"/>
                  </a:cubicBezTo>
                  <a:cubicBezTo>
                    <a:pt x="213" y="1955"/>
                    <a:pt x="1" y="2479"/>
                    <a:pt x="114" y="2932"/>
                  </a:cubicBezTo>
                  <a:cubicBezTo>
                    <a:pt x="227" y="3400"/>
                    <a:pt x="624" y="3782"/>
                    <a:pt x="865" y="4207"/>
                  </a:cubicBezTo>
                  <a:cubicBezTo>
                    <a:pt x="865" y="4265"/>
                    <a:pt x="907" y="4285"/>
                    <a:pt x="976" y="4285"/>
                  </a:cubicBezTo>
                  <a:cubicBezTo>
                    <a:pt x="1144" y="4285"/>
                    <a:pt x="1472" y="4165"/>
                    <a:pt x="1743" y="4165"/>
                  </a:cubicBezTo>
                  <a:cubicBezTo>
                    <a:pt x="1743" y="4165"/>
                    <a:pt x="1819" y="4250"/>
                    <a:pt x="1847" y="4250"/>
                  </a:cubicBezTo>
                  <a:cubicBezTo>
                    <a:pt x="1853" y="4250"/>
                    <a:pt x="1856" y="4246"/>
                    <a:pt x="1856" y="4235"/>
                  </a:cubicBezTo>
                  <a:cubicBezTo>
                    <a:pt x="1856" y="3796"/>
                    <a:pt x="1871" y="3329"/>
                    <a:pt x="1913" y="2861"/>
                  </a:cubicBezTo>
                  <a:cubicBezTo>
                    <a:pt x="1913" y="2394"/>
                    <a:pt x="1885" y="1926"/>
                    <a:pt x="1828" y="1459"/>
                  </a:cubicBezTo>
                  <a:cubicBezTo>
                    <a:pt x="1800" y="992"/>
                    <a:pt x="1856" y="425"/>
                    <a:pt x="16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2" name="Google Shape;2712;p32"/>
          <p:cNvGrpSpPr/>
          <p:nvPr/>
        </p:nvGrpSpPr>
        <p:grpSpPr>
          <a:xfrm>
            <a:off x="6892836" y="2523826"/>
            <a:ext cx="3562247" cy="3390810"/>
            <a:chOff x="5010361" y="1948301"/>
            <a:chExt cx="3562247" cy="3390810"/>
          </a:xfrm>
        </p:grpSpPr>
        <p:sp>
          <p:nvSpPr>
            <p:cNvPr id="2713" name="Google Shape;2713;p32"/>
            <p:cNvSpPr/>
            <p:nvPr/>
          </p:nvSpPr>
          <p:spPr>
            <a:xfrm>
              <a:off x="5010361" y="1948301"/>
              <a:ext cx="3562247" cy="3390810"/>
            </a:xfrm>
            <a:custGeom>
              <a:avLst/>
              <a:gdLst/>
              <a:ahLst/>
              <a:cxnLst/>
              <a:rect l="l" t="t" r="r" b="b"/>
              <a:pathLst>
                <a:path w="66222" h="63035" extrusionOk="0">
                  <a:moveTo>
                    <a:pt x="58785" y="1"/>
                  </a:moveTo>
                  <a:cubicBezTo>
                    <a:pt x="58601" y="171"/>
                    <a:pt x="58247" y="355"/>
                    <a:pt x="58077" y="525"/>
                  </a:cubicBezTo>
                  <a:cubicBezTo>
                    <a:pt x="55768" y="3896"/>
                    <a:pt x="52056" y="4959"/>
                    <a:pt x="48515" y="6375"/>
                  </a:cubicBezTo>
                  <a:cubicBezTo>
                    <a:pt x="47807" y="6729"/>
                    <a:pt x="47099" y="7253"/>
                    <a:pt x="46206" y="7607"/>
                  </a:cubicBezTo>
                  <a:cubicBezTo>
                    <a:pt x="43657" y="9137"/>
                    <a:pt x="41560" y="11333"/>
                    <a:pt x="40186" y="13982"/>
                  </a:cubicBezTo>
                  <a:cubicBezTo>
                    <a:pt x="40045" y="14407"/>
                    <a:pt x="39875" y="14817"/>
                    <a:pt x="39662" y="15228"/>
                  </a:cubicBezTo>
                  <a:cubicBezTo>
                    <a:pt x="37537" y="21064"/>
                    <a:pt x="38600" y="27268"/>
                    <a:pt x="41433" y="32750"/>
                  </a:cubicBezTo>
                  <a:cubicBezTo>
                    <a:pt x="41787" y="33458"/>
                    <a:pt x="42311" y="34167"/>
                    <a:pt x="42665" y="35059"/>
                  </a:cubicBezTo>
                  <a:cubicBezTo>
                    <a:pt x="43203" y="35781"/>
                    <a:pt x="43685" y="36546"/>
                    <a:pt x="44082" y="37354"/>
                  </a:cubicBezTo>
                  <a:cubicBezTo>
                    <a:pt x="44237" y="37779"/>
                    <a:pt x="44407" y="38189"/>
                    <a:pt x="44620" y="38600"/>
                  </a:cubicBezTo>
                  <a:cubicBezTo>
                    <a:pt x="45682" y="41079"/>
                    <a:pt x="45852" y="44082"/>
                    <a:pt x="44082" y="46207"/>
                  </a:cubicBezTo>
                  <a:cubicBezTo>
                    <a:pt x="43434" y="46640"/>
                    <a:pt x="42785" y="46819"/>
                    <a:pt x="42142" y="46819"/>
                  </a:cubicBezTo>
                  <a:cubicBezTo>
                    <a:pt x="40152" y="46819"/>
                    <a:pt x="38209" y="45111"/>
                    <a:pt x="36475" y="43912"/>
                  </a:cubicBezTo>
                  <a:cubicBezTo>
                    <a:pt x="36121" y="43558"/>
                    <a:pt x="35937" y="43204"/>
                    <a:pt x="35583" y="42850"/>
                  </a:cubicBezTo>
                  <a:cubicBezTo>
                    <a:pt x="35016" y="42425"/>
                    <a:pt x="34478" y="41943"/>
                    <a:pt x="33996" y="41433"/>
                  </a:cubicBezTo>
                  <a:cubicBezTo>
                    <a:pt x="30455" y="37184"/>
                    <a:pt x="26914" y="33104"/>
                    <a:pt x="21248" y="32042"/>
                  </a:cubicBezTo>
                  <a:cubicBezTo>
                    <a:pt x="20402" y="31886"/>
                    <a:pt x="19572" y="31807"/>
                    <a:pt x="18753" y="31807"/>
                  </a:cubicBezTo>
                  <a:cubicBezTo>
                    <a:pt x="16827" y="31807"/>
                    <a:pt x="14961" y="32240"/>
                    <a:pt x="13103" y="33104"/>
                  </a:cubicBezTo>
                  <a:cubicBezTo>
                    <a:pt x="11219" y="33869"/>
                    <a:pt x="9477" y="34946"/>
                    <a:pt x="7961" y="36291"/>
                  </a:cubicBezTo>
                  <a:cubicBezTo>
                    <a:pt x="7607" y="36646"/>
                    <a:pt x="7437" y="37000"/>
                    <a:pt x="7083" y="37354"/>
                  </a:cubicBezTo>
                  <a:cubicBezTo>
                    <a:pt x="0" y="43912"/>
                    <a:pt x="0" y="54536"/>
                    <a:pt x="2649" y="63035"/>
                  </a:cubicBezTo>
                  <a:cubicBezTo>
                    <a:pt x="4065" y="62497"/>
                    <a:pt x="5666" y="62851"/>
                    <a:pt x="6898" y="61788"/>
                  </a:cubicBezTo>
                  <a:cubicBezTo>
                    <a:pt x="6190" y="57893"/>
                    <a:pt x="5666" y="53998"/>
                    <a:pt x="6544" y="49932"/>
                  </a:cubicBezTo>
                  <a:cubicBezTo>
                    <a:pt x="7253" y="46773"/>
                    <a:pt x="8853" y="43884"/>
                    <a:pt x="11148" y="41603"/>
                  </a:cubicBezTo>
                  <a:cubicBezTo>
                    <a:pt x="13159" y="39592"/>
                    <a:pt x="15798" y="38209"/>
                    <a:pt x="18553" y="38209"/>
                  </a:cubicBezTo>
                  <a:cubicBezTo>
                    <a:pt x="19680" y="38209"/>
                    <a:pt x="20825" y="38441"/>
                    <a:pt x="21956" y="38954"/>
                  </a:cubicBezTo>
                  <a:lnTo>
                    <a:pt x="22480" y="39479"/>
                  </a:lnTo>
                  <a:cubicBezTo>
                    <a:pt x="26021" y="41603"/>
                    <a:pt x="28146" y="44975"/>
                    <a:pt x="30625" y="48162"/>
                  </a:cubicBezTo>
                  <a:cubicBezTo>
                    <a:pt x="30809" y="48332"/>
                    <a:pt x="30979" y="48332"/>
                    <a:pt x="31163" y="48516"/>
                  </a:cubicBezTo>
                  <a:cubicBezTo>
                    <a:pt x="31871" y="49578"/>
                    <a:pt x="32934" y="50102"/>
                    <a:pt x="33812" y="50995"/>
                  </a:cubicBezTo>
                  <a:cubicBezTo>
                    <a:pt x="34138" y="51122"/>
                    <a:pt x="34435" y="51306"/>
                    <a:pt x="34704" y="51519"/>
                  </a:cubicBezTo>
                  <a:cubicBezTo>
                    <a:pt x="35058" y="51873"/>
                    <a:pt x="35583" y="51873"/>
                    <a:pt x="35937" y="52227"/>
                  </a:cubicBezTo>
                  <a:cubicBezTo>
                    <a:pt x="37992" y="53259"/>
                    <a:pt x="40195" y="53844"/>
                    <a:pt x="42404" y="53844"/>
                  </a:cubicBezTo>
                  <a:cubicBezTo>
                    <a:pt x="43621" y="53844"/>
                    <a:pt x="44839" y="53667"/>
                    <a:pt x="46036" y="53289"/>
                  </a:cubicBezTo>
                  <a:cubicBezTo>
                    <a:pt x="48289" y="52595"/>
                    <a:pt x="50144" y="50980"/>
                    <a:pt x="51164" y="48870"/>
                  </a:cubicBezTo>
                  <a:cubicBezTo>
                    <a:pt x="51872" y="47808"/>
                    <a:pt x="52411" y="46745"/>
                    <a:pt x="52581" y="45499"/>
                  </a:cubicBezTo>
                  <a:cubicBezTo>
                    <a:pt x="52935" y="43728"/>
                    <a:pt x="52935" y="42311"/>
                    <a:pt x="52765" y="40541"/>
                  </a:cubicBezTo>
                  <a:cubicBezTo>
                    <a:pt x="52226" y="37354"/>
                    <a:pt x="51164" y="34705"/>
                    <a:pt x="49748" y="31872"/>
                  </a:cubicBezTo>
                  <a:cubicBezTo>
                    <a:pt x="49578" y="31518"/>
                    <a:pt x="49578" y="30980"/>
                    <a:pt x="49393" y="30625"/>
                  </a:cubicBezTo>
                  <a:cubicBezTo>
                    <a:pt x="47977" y="27792"/>
                    <a:pt x="47099" y="24789"/>
                    <a:pt x="47099" y="21772"/>
                  </a:cubicBezTo>
                  <a:cubicBezTo>
                    <a:pt x="46915" y="20356"/>
                    <a:pt x="47099" y="18939"/>
                    <a:pt x="47807" y="17707"/>
                  </a:cubicBezTo>
                  <a:cubicBezTo>
                    <a:pt x="48161" y="17353"/>
                    <a:pt x="48161" y="17169"/>
                    <a:pt x="48331" y="16815"/>
                  </a:cubicBezTo>
                  <a:cubicBezTo>
                    <a:pt x="50286" y="14690"/>
                    <a:pt x="53119" y="13627"/>
                    <a:pt x="55768" y="12749"/>
                  </a:cubicBezTo>
                  <a:lnTo>
                    <a:pt x="60017" y="10624"/>
                  </a:lnTo>
                  <a:cubicBezTo>
                    <a:pt x="60952" y="10030"/>
                    <a:pt x="61830" y="9378"/>
                    <a:pt x="62680" y="8670"/>
                  </a:cubicBezTo>
                  <a:cubicBezTo>
                    <a:pt x="63913" y="7437"/>
                    <a:pt x="65329" y="6191"/>
                    <a:pt x="66221" y="4774"/>
                  </a:cubicBezTo>
                  <a:cubicBezTo>
                    <a:pt x="64097" y="3358"/>
                    <a:pt x="61972" y="1771"/>
                    <a:pt x="59663" y="709"/>
                  </a:cubicBezTo>
                  <a:cubicBezTo>
                    <a:pt x="59493" y="525"/>
                    <a:pt x="58955" y="355"/>
                    <a:pt x="587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2"/>
            <p:cNvSpPr/>
            <p:nvPr/>
          </p:nvSpPr>
          <p:spPr>
            <a:xfrm>
              <a:off x="5658001" y="4353548"/>
              <a:ext cx="1314420" cy="844381"/>
            </a:xfrm>
            <a:custGeom>
              <a:avLst/>
              <a:gdLst/>
              <a:ahLst/>
              <a:cxnLst/>
              <a:rect l="l" t="t" r="r" b="b"/>
              <a:pathLst>
                <a:path w="24435" h="15697" extrusionOk="0">
                  <a:moveTo>
                    <a:pt x="7642" y="1"/>
                  </a:moveTo>
                  <a:cubicBezTo>
                    <a:pt x="6913" y="1"/>
                    <a:pt x="6180" y="143"/>
                    <a:pt x="5482" y="429"/>
                  </a:cubicBezTo>
                  <a:cubicBezTo>
                    <a:pt x="4420" y="968"/>
                    <a:pt x="3712" y="1676"/>
                    <a:pt x="2833" y="2384"/>
                  </a:cubicBezTo>
                  <a:cubicBezTo>
                    <a:pt x="2125" y="3262"/>
                    <a:pt x="1771" y="4325"/>
                    <a:pt x="1063" y="5217"/>
                  </a:cubicBezTo>
                  <a:lnTo>
                    <a:pt x="1063" y="5741"/>
                  </a:lnTo>
                  <a:cubicBezTo>
                    <a:pt x="0" y="8928"/>
                    <a:pt x="354" y="12470"/>
                    <a:pt x="1063" y="15657"/>
                  </a:cubicBezTo>
                  <a:cubicBezTo>
                    <a:pt x="2623" y="15565"/>
                    <a:pt x="4184" y="15533"/>
                    <a:pt x="5744" y="15533"/>
                  </a:cubicBezTo>
                  <a:cubicBezTo>
                    <a:pt x="9277" y="15533"/>
                    <a:pt x="12810" y="15696"/>
                    <a:pt x="16343" y="15696"/>
                  </a:cubicBezTo>
                  <a:cubicBezTo>
                    <a:pt x="17270" y="15696"/>
                    <a:pt x="18196" y="15685"/>
                    <a:pt x="19123" y="15657"/>
                  </a:cubicBezTo>
                  <a:lnTo>
                    <a:pt x="24435" y="15657"/>
                  </a:lnTo>
                  <a:cubicBezTo>
                    <a:pt x="24251" y="15487"/>
                    <a:pt x="23897" y="15487"/>
                    <a:pt x="23727" y="15303"/>
                  </a:cubicBezTo>
                  <a:lnTo>
                    <a:pt x="23188" y="14779"/>
                  </a:lnTo>
                  <a:cubicBezTo>
                    <a:pt x="23018" y="14594"/>
                    <a:pt x="22664" y="14594"/>
                    <a:pt x="22480" y="14424"/>
                  </a:cubicBezTo>
                  <a:cubicBezTo>
                    <a:pt x="22112" y="14070"/>
                    <a:pt x="21701" y="13773"/>
                    <a:pt x="21248" y="13532"/>
                  </a:cubicBezTo>
                  <a:cubicBezTo>
                    <a:pt x="19746" y="12201"/>
                    <a:pt x="18330" y="10784"/>
                    <a:pt x="16998" y="9283"/>
                  </a:cubicBezTo>
                  <a:cubicBezTo>
                    <a:pt x="15752" y="7696"/>
                    <a:pt x="14874" y="5925"/>
                    <a:pt x="13627" y="4155"/>
                  </a:cubicBezTo>
                  <a:cubicBezTo>
                    <a:pt x="12749" y="2908"/>
                    <a:pt x="11856" y="1846"/>
                    <a:pt x="10794" y="968"/>
                  </a:cubicBezTo>
                  <a:cubicBezTo>
                    <a:pt x="9846" y="327"/>
                    <a:pt x="8749" y="1"/>
                    <a:pt x="7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5" name="Google Shape;2715;p32"/>
          <p:cNvGrpSpPr/>
          <p:nvPr/>
        </p:nvGrpSpPr>
        <p:grpSpPr>
          <a:xfrm>
            <a:off x="8209550" y="3457438"/>
            <a:ext cx="2245513" cy="2711631"/>
            <a:chOff x="7193412" y="2102475"/>
            <a:chExt cx="2245513" cy="2711631"/>
          </a:xfrm>
        </p:grpSpPr>
        <p:grpSp>
          <p:nvGrpSpPr>
            <p:cNvPr id="2716" name="Google Shape;2716;p32"/>
            <p:cNvGrpSpPr/>
            <p:nvPr/>
          </p:nvGrpSpPr>
          <p:grpSpPr>
            <a:xfrm>
              <a:off x="7193412" y="2255358"/>
              <a:ext cx="2245513" cy="2558748"/>
              <a:chOff x="4961762" y="2841983"/>
              <a:chExt cx="2245513" cy="2558748"/>
            </a:xfrm>
          </p:grpSpPr>
          <p:sp>
            <p:nvSpPr>
              <p:cNvPr id="2717" name="Google Shape;2717;p32"/>
              <p:cNvSpPr/>
              <p:nvPr/>
            </p:nvSpPr>
            <p:spPr>
              <a:xfrm>
                <a:off x="5057779" y="3560518"/>
                <a:ext cx="993655" cy="676656"/>
              </a:xfrm>
              <a:custGeom>
                <a:avLst/>
                <a:gdLst/>
                <a:ahLst/>
                <a:cxnLst/>
                <a:rect l="l" t="t" r="r" b="b"/>
                <a:pathLst>
                  <a:path w="18472" h="12579" fill="none" extrusionOk="0">
                    <a:moveTo>
                      <a:pt x="0" y="0"/>
                    </a:moveTo>
                    <a:cubicBezTo>
                      <a:pt x="2083" y="4009"/>
                      <a:pt x="4420" y="8287"/>
                      <a:pt x="8485" y="10270"/>
                    </a:cubicBezTo>
                    <a:cubicBezTo>
                      <a:pt x="10157" y="11091"/>
                      <a:pt x="12026" y="11445"/>
                      <a:pt x="13839" y="11785"/>
                    </a:cubicBezTo>
                    <a:cubicBezTo>
                      <a:pt x="15638" y="12125"/>
                      <a:pt x="16672" y="12239"/>
                      <a:pt x="18471" y="12579"/>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2"/>
              <p:cNvSpPr/>
              <p:nvPr/>
            </p:nvSpPr>
            <p:spPr>
              <a:xfrm>
                <a:off x="5610156" y="2841983"/>
                <a:ext cx="1419638" cy="2558748"/>
              </a:xfrm>
              <a:custGeom>
                <a:avLst/>
                <a:gdLst/>
                <a:ahLst/>
                <a:cxnLst/>
                <a:rect l="l" t="t" r="r" b="b"/>
                <a:pathLst>
                  <a:path w="26391" h="47567" fill="none" extrusionOk="0">
                    <a:moveTo>
                      <a:pt x="1" y="1"/>
                    </a:moveTo>
                    <a:cubicBezTo>
                      <a:pt x="2239" y="4420"/>
                      <a:pt x="3939" y="9095"/>
                      <a:pt x="5086" y="13911"/>
                    </a:cubicBezTo>
                    <a:cubicBezTo>
                      <a:pt x="6092" y="18174"/>
                      <a:pt x="6049" y="22325"/>
                      <a:pt x="8330" y="26135"/>
                    </a:cubicBezTo>
                    <a:cubicBezTo>
                      <a:pt x="9704" y="28430"/>
                      <a:pt x="11970" y="30101"/>
                      <a:pt x="13203" y="32481"/>
                    </a:cubicBezTo>
                    <a:cubicBezTo>
                      <a:pt x="13953" y="33926"/>
                      <a:pt x="14265" y="35555"/>
                      <a:pt x="14817" y="37099"/>
                    </a:cubicBezTo>
                    <a:cubicBezTo>
                      <a:pt x="16631" y="42212"/>
                      <a:pt x="21121" y="46278"/>
                      <a:pt x="26390" y="47567"/>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2"/>
              <p:cNvSpPr/>
              <p:nvPr/>
            </p:nvSpPr>
            <p:spPr>
              <a:xfrm>
                <a:off x="5167512" y="3071346"/>
                <a:ext cx="762778" cy="774182"/>
              </a:xfrm>
              <a:custGeom>
                <a:avLst/>
                <a:gdLst/>
                <a:ahLst/>
                <a:cxnLst/>
                <a:rect l="l" t="t" r="r" b="b"/>
                <a:pathLst>
                  <a:path w="14180" h="14392" fill="none" extrusionOk="0">
                    <a:moveTo>
                      <a:pt x="0" y="0"/>
                    </a:moveTo>
                    <a:cubicBezTo>
                      <a:pt x="949" y="2281"/>
                      <a:pt x="1983" y="4547"/>
                      <a:pt x="3428" y="6559"/>
                    </a:cubicBezTo>
                    <a:cubicBezTo>
                      <a:pt x="4873" y="8556"/>
                      <a:pt x="6757" y="10298"/>
                      <a:pt x="9037" y="11261"/>
                    </a:cubicBezTo>
                    <a:cubicBezTo>
                      <a:pt x="10709" y="11970"/>
                      <a:pt x="13301" y="12805"/>
                      <a:pt x="14179" y="14392"/>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2"/>
              <p:cNvSpPr/>
              <p:nvPr/>
            </p:nvSpPr>
            <p:spPr>
              <a:xfrm>
                <a:off x="5160627" y="4581518"/>
                <a:ext cx="1242069" cy="242335"/>
              </a:xfrm>
              <a:custGeom>
                <a:avLst/>
                <a:gdLst/>
                <a:ahLst/>
                <a:cxnLst/>
                <a:rect l="l" t="t" r="r" b="b"/>
                <a:pathLst>
                  <a:path w="23090" h="4505" fill="none" extrusionOk="0">
                    <a:moveTo>
                      <a:pt x="1" y="0"/>
                    </a:moveTo>
                    <a:cubicBezTo>
                      <a:pt x="1190" y="2054"/>
                      <a:pt x="3726" y="2876"/>
                      <a:pt x="6091" y="3159"/>
                    </a:cubicBezTo>
                    <a:cubicBezTo>
                      <a:pt x="8443" y="3428"/>
                      <a:pt x="10837" y="3343"/>
                      <a:pt x="13160" y="2876"/>
                    </a:cubicBezTo>
                    <a:cubicBezTo>
                      <a:pt x="14945" y="2522"/>
                      <a:pt x="16829" y="1941"/>
                      <a:pt x="18557" y="2536"/>
                    </a:cubicBezTo>
                    <a:cubicBezTo>
                      <a:pt x="20086" y="3074"/>
                      <a:pt x="21475" y="4462"/>
                      <a:pt x="23089" y="4505"/>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32"/>
              <p:cNvSpPr/>
              <p:nvPr/>
            </p:nvSpPr>
            <p:spPr>
              <a:xfrm>
                <a:off x="5079080" y="2955266"/>
                <a:ext cx="204304" cy="233083"/>
              </a:xfrm>
              <a:custGeom>
                <a:avLst/>
                <a:gdLst/>
                <a:ahLst/>
                <a:cxnLst/>
                <a:rect l="l" t="t" r="r" b="b"/>
                <a:pathLst>
                  <a:path w="3798" h="4333" extrusionOk="0">
                    <a:moveTo>
                      <a:pt x="1228" y="0"/>
                    </a:moveTo>
                    <a:cubicBezTo>
                      <a:pt x="994" y="0"/>
                      <a:pt x="775" y="67"/>
                      <a:pt x="596" y="189"/>
                    </a:cubicBezTo>
                    <a:cubicBezTo>
                      <a:pt x="1" y="586"/>
                      <a:pt x="43" y="1351"/>
                      <a:pt x="327" y="2087"/>
                    </a:cubicBezTo>
                    <a:cubicBezTo>
                      <a:pt x="725" y="3057"/>
                      <a:pt x="1330" y="4333"/>
                      <a:pt x="2210" y="4333"/>
                    </a:cubicBezTo>
                    <a:cubicBezTo>
                      <a:pt x="2332" y="4333"/>
                      <a:pt x="2460" y="4308"/>
                      <a:pt x="2593" y="4255"/>
                    </a:cubicBezTo>
                    <a:cubicBezTo>
                      <a:pt x="3797" y="3787"/>
                      <a:pt x="3075" y="1861"/>
                      <a:pt x="2735" y="1153"/>
                    </a:cubicBezTo>
                    <a:cubicBezTo>
                      <a:pt x="2352" y="339"/>
                      <a:pt x="1753" y="0"/>
                      <a:pt x="12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32"/>
              <p:cNvSpPr/>
              <p:nvPr/>
            </p:nvSpPr>
            <p:spPr>
              <a:xfrm>
                <a:off x="5021954" y="4451775"/>
                <a:ext cx="230931" cy="221786"/>
              </a:xfrm>
              <a:custGeom>
                <a:avLst/>
                <a:gdLst/>
                <a:ahLst/>
                <a:cxnLst/>
                <a:rect l="l" t="t" r="r" b="b"/>
                <a:pathLst>
                  <a:path w="4293" h="4123" extrusionOk="0">
                    <a:moveTo>
                      <a:pt x="1609" y="0"/>
                    </a:moveTo>
                    <a:cubicBezTo>
                      <a:pt x="1434" y="0"/>
                      <a:pt x="1256" y="49"/>
                      <a:pt x="1077" y="160"/>
                    </a:cubicBezTo>
                    <a:cubicBezTo>
                      <a:pt x="1" y="826"/>
                      <a:pt x="1049" y="2611"/>
                      <a:pt x="1502" y="3248"/>
                    </a:cubicBezTo>
                    <a:cubicBezTo>
                      <a:pt x="1955" y="3869"/>
                      <a:pt x="2498" y="4122"/>
                      <a:pt x="2968" y="4122"/>
                    </a:cubicBezTo>
                    <a:cubicBezTo>
                      <a:pt x="3291" y="4122"/>
                      <a:pt x="3581" y="4002"/>
                      <a:pt x="3783" y="3800"/>
                    </a:cubicBezTo>
                    <a:cubicBezTo>
                      <a:pt x="4292" y="3305"/>
                      <a:pt x="4123" y="2568"/>
                      <a:pt x="3698" y="1888"/>
                    </a:cubicBezTo>
                    <a:cubicBezTo>
                      <a:pt x="3173" y="1049"/>
                      <a:pt x="2419" y="0"/>
                      <a:pt x="16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32"/>
              <p:cNvSpPr/>
              <p:nvPr/>
            </p:nvSpPr>
            <p:spPr>
              <a:xfrm>
                <a:off x="4961762" y="3459338"/>
                <a:ext cx="195105" cy="197849"/>
              </a:xfrm>
              <a:custGeom>
                <a:avLst/>
                <a:gdLst/>
                <a:ahLst/>
                <a:cxnLst/>
                <a:rect l="l" t="t" r="r" b="b"/>
                <a:pathLst>
                  <a:path w="3627" h="3678" extrusionOk="0">
                    <a:moveTo>
                      <a:pt x="1321" y="1"/>
                    </a:moveTo>
                    <a:cubicBezTo>
                      <a:pt x="1133" y="1"/>
                      <a:pt x="956" y="54"/>
                      <a:pt x="794" y="153"/>
                    </a:cubicBezTo>
                    <a:cubicBezTo>
                      <a:pt x="213" y="493"/>
                      <a:pt x="0" y="1215"/>
                      <a:pt x="751" y="2476"/>
                    </a:cubicBezTo>
                    <a:cubicBezTo>
                      <a:pt x="1259" y="3316"/>
                      <a:pt x="1821" y="3678"/>
                      <a:pt x="2313" y="3678"/>
                    </a:cubicBezTo>
                    <a:cubicBezTo>
                      <a:pt x="2493" y="3678"/>
                      <a:pt x="2664" y="3629"/>
                      <a:pt x="2819" y="3538"/>
                    </a:cubicBezTo>
                    <a:cubicBezTo>
                      <a:pt x="3400" y="3184"/>
                      <a:pt x="3627" y="2490"/>
                      <a:pt x="2862" y="1215"/>
                    </a:cubicBezTo>
                    <a:cubicBezTo>
                      <a:pt x="2351" y="358"/>
                      <a:pt x="1804" y="1"/>
                      <a:pt x="13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32"/>
              <p:cNvSpPr/>
              <p:nvPr/>
            </p:nvSpPr>
            <p:spPr>
              <a:xfrm>
                <a:off x="6616687" y="2979149"/>
                <a:ext cx="590588" cy="2420824"/>
              </a:xfrm>
              <a:custGeom>
                <a:avLst/>
                <a:gdLst/>
                <a:ahLst/>
                <a:cxnLst/>
                <a:rect l="l" t="t" r="r" b="b"/>
                <a:pathLst>
                  <a:path w="10979" h="45003" fill="none" extrusionOk="0">
                    <a:moveTo>
                      <a:pt x="553" y="0"/>
                    </a:moveTo>
                    <a:cubicBezTo>
                      <a:pt x="2338" y="6360"/>
                      <a:pt x="2635" y="13032"/>
                      <a:pt x="1431" y="19534"/>
                    </a:cubicBezTo>
                    <a:cubicBezTo>
                      <a:pt x="879" y="22523"/>
                      <a:pt x="1" y="25596"/>
                      <a:pt x="752" y="28543"/>
                    </a:cubicBezTo>
                    <a:cubicBezTo>
                      <a:pt x="1035" y="29662"/>
                      <a:pt x="1531" y="30696"/>
                      <a:pt x="2041" y="31730"/>
                    </a:cubicBezTo>
                    <a:cubicBezTo>
                      <a:pt x="3103" y="33925"/>
                      <a:pt x="4165" y="36121"/>
                      <a:pt x="5596" y="38076"/>
                    </a:cubicBezTo>
                    <a:cubicBezTo>
                      <a:pt x="7338" y="40427"/>
                      <a:pt x="9605" y="42410"/>
                      <a:pt x="10979" y="45002"/>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2"/>
              <p:cNvSpPr/>
              <p:nvPr/>
            </p:nvSpPr>
            <p:spPr>
              <a:xfrm>
                <a:off x="6122189" y="3275536"/>
                <a:ext cx="556322" cy="835935"/>
              </a:xfrm>
              <a:custGeom>
                <a:avLst/>
                <a:gdLst/>
                <a:ahLst/>
                <a:cxnLst/>
                <a:rect l="l" t="t" r="r" b="b"/>
                <a:pathLst>
                  <a:path w="10342" h="15540" fill="none" extrusionOk="0">
                    <a:moveTo>
                      <a:pt x="1" y="0"/>
                    </a:moveTo>
                    <a:cubicBezTo>
                      <a:pt x="1361" y="3952"/>
                      <a:pt x="2820" y="8060"/>
                      <a:pt x="5865" y="10893"/>
                    </a:cubicBezTo>
                    <a:cubicBezTo>
                      <a:pt x="7338" y="12267"/>
                      <a:pt x="9505" y="13698"/>
                      <a:pt x="10341" y="15539"/>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2"/>
              <p:cNvSpPr/>
              <p:nvPr/>
            </p:nvSpPr>
            <p:spPr>
              <a:xfrm>
                <a:off x="6164092" y="3936891"/>
                <a:ext cx="477086" cy="520496"/>
              </a:xfrm>
              <a:custGeom>
                <a:avLst/>
                <a:gdLst/>
                <a:ahLst/>
                <a:cxnLst/>
                <a:rect l="l" t="t" r="r" b="b"/>
                <a:pathLst>
                  <a:path w="8869" h="9676" fill="none" extrusionOk="0">
                    <a:moveTo>
                      <a:pt x="1" y="1"/>
                    </a:moveTo>
                    <a:cubicBezTo>
                      <a:pt x="1" y="1"/>
                      <a:pt x="284" y="4363"/>
                      <a:pt x="4449" y="6063"/>
                    </a:cubicBezTo>
                    <a:cubicBezTo>
                      <a:pt x="7140" y="7168"/>
                      <a:pt x="8868" y="9675"/>
                      <a:pt x="8868" y="9675"/>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2"/>
              <p:cNvSpPr/>
              <p:nvPr/>
            </p:nvSpPr>
            <p:spPr>
              <a:xfrm>
                <a:off x="6721095" y="3430990"/>
                <a:ext cx="310168" cy="1244328"/>
              </a:xfrm>
              <a:custGeom>
                <a:avLst/>
                <a:gdLst/>
                <a:ahLst/>
                <a:cxnLst/>
                <a:rect l="l" t="t" r="r" b="b"/>
                <a:pathLst>
                  <a:path w="5766" h="23132" fill="none" extrusionOk="0">
                    <a:moveTo>
                      <a:pt x="5383" y="0"/>
                    </a:moveTo>
                    <a:cubicBezTo>
                      <a:pt x="5751" y="3258"/>
                      <a:pt x="5766" y="6544"/>
                      <a:pt x="5440" y="9802"/>
                    </a:cubicBezTo>
                    <a:cubicBezTo>
                      <a:pt x="5241" y="11715"/>
                      <a:pt x="4930" y="13641"/>
                      <a:pt x="4151" y="15412"/>
                    </a:cubicBezTo>
                    <a:cubicBezTo>
                      <a:pt x="2989" y="18060"/>
                      <a:pt x="737" y="20341"/>
                      <a:pt x="0" y="23131"/>
                    </a:cubicBezTo>
                  </a:path>
                </a:pathLst>
              </a:custGeom>
              <a:noFill/>
              <a:ln w="9525" cap="flat" cmpd="sng">
                <a:solidFill>
                  <a:schemeClr val="accent3"/>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2"/>
              <p:cNvSpPr/>
              <p:nvPr/>
            </p:nvSpPr>
            <p:spPr>
              <a:xfrm>
                <a:off x="6025420" y="3151333"/>
                <a:ext cx="197418" cy="238677"/>
              </a:xfrm>
              <a:custGeom>
                <a:avLst/>
                <a:gdLst/>
                <a:ahLst/>
                <a:cxnLst/>
                <a:rect l="l" t="t" r="r" b="b"/>
                <a:pathLst>
                  <a:path w="3670" h="4437" extrusionOk="0">
                    <a:moveTo>
                      <a:pt x="1486" y="1"/>
                    </a:moveTo>
                    <a:cubicBezTo>
                      <a:pt x="1432" y="1"/>
                      <a:pt x="1376" y="5"/>
                      <a:pt x="1318" y="15"/>
                    </a:cubicBezTo>
                    <a:cubicBezTo>
                      <a:pt x="624" y="114"/>
                      <a:pt x="1" y="921"/>
                      <a:pt x="383" y="2154"/>
                    </a:cubicBezTo>
                    <a:cubicBezTo>
                      <a:pt x="586" y="2837"/>
                      <a:pt x="1218" y="4436"/>
                      <a:pt x="2209" y="4436"/>
                    </a:cubicBezTo>
                    <a:cubicBezTo>
                      <a:pt x="2327" y="4436"/>
                      <a:pt x="2450" y="4413"/>
                      <a:pt x="2579" y="4363"/>
                    </a:cubicBezTo>
                    <a:cubicBezTo>
                      <a:pt x="3670" y="3953"/>
                      <a:pt x="3202" y="2352"/>
                      <a:pt x="2791" y="1233"/>
                    </a:cubicBezTo>
                    <a:cubicBezTo>
                      <a:pt x="2531" y="557"/>
                      <a:pt x="2093" y="1"/>
                      <a:pt x="14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2"/>
              <p:cNvSpPr/>
              <p:nvPr/>
            </p:nvSpPr>
            <p:spPr>
              <a:xfrm>
                <a:off x="6574031" y="2877431"/>
                <a:ext cx="154761" cy="209360"/>
              </a:xfrm>
              <a:custGeom>
                <a:avLst/>
                <a:gdLst/>
                <a:ahLst/>
                <a:cxnLst/>
                <a:rect l="l" t="t" r="r" b="b"/>
                <a:pathLst>
                  <a:path w="2877" h="3892" extrusionOk="0">
                    <a:moveTo>
                      <a:pt x="1173" y="1"/>
                    </a:moveTo>
                    <a:cubicBezTo>
                      <a:pt x="1112" y="1"/>
                      <a:pt x="1052" y="8"/>
                      <a:pt x="992" y="22"/>
                    </a:cubicBezTo>
                    <a:cubicBezTo>
                      <a:pt x="341" y="177"/>
                      <a:pt x="1" y="1155"/>
                      <a:pt x="241" y="2217"/>
                    </a:cubicBezTo>
                    <a:cubicBezTo>
                      <a:pt x="475" y="3191"/>
                      <a:pt x="1102" y="3892"/>
                      <a:pt x="1718" y="3892"/>
                    </a:cubicBezTo>
                    <a:cubicBezTo>
                      <a:pt x="1774" y="3892"/>
                      <a:pt x="1829" y="3886"/>
                      <a:pt x="1885" y="3874"/>
                    </a:cubicBezTo>
                    <a:cubicBezTo>
                      <a:pt x="2550" y="3719"/>
                      <a:pt x="2876" y="2727"/>
                      <a:pt x="2635" y="1665"/>
                    </a:cubicBezTo>
                    <a:cubicBezTo>
                      <a:pt x="2416" y="698"/>
                      <a:pt x="1786" y="1"/>
                      <a:pt x="11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2"/>
              <p:cNvSpPr/>
              <p:nvPr/>
            </p:nvSpPr>
            <p:spPr>
              <a:xfrm>
                <a:off x="6942820" y="3325722"/>
                <a:ext cx="139484" cy="212104"/>
              </a:xfrm>
              <a:custGeom>
                <a:avLst/>
                <a:gdLst/>
                <a:ahLst/>
                <a:cxnLst/>
                <a:rect l="l" t="t" r="r" b="b"/>
                <a:pathLst>
                  <a:path w="2593" h="3943" extrusionOk="0">
                    <a:moveTo>
                      <a:pt x="1211" y="1"/>
                    </a:moveTo>
                    <a:cubicBezTo>
                      <a:pt x="1195" y="1"/>
                      <a:pt x="1178" y="1"/>
                      <a:pt x="1162" y="2"/>
                    </a:cubicBezTo>
                    <a:cubicBezTo>
                      <a:pt x="496" y="59"/>
                      <a:pt x="0" y="980"/>
                      <a:pt x="71" y="2056"/>
                    </a:cubicBezTo>
                    <a:cubicBezTo>
                      <a:pt x="140" y="3112"/>
                      <a:pt x="713" y="3943"/>
                      <a:pt x="1367" y="3943"/>
                    </a:cubicBezTo>
                    <a:cubicBezTo>
                      <a:pt x="1388" y="3943"/>
                      <a:pt x="1410" y="3942"/>
                      <a:pt x="1431" y="3940"/>
                    </a:cubicBezTo>
                    <a:cubicBezTo>
                      <a:pt x="2111" y="3898"/>
                      <a:pt x="2593" y="2977"/>
                      <a:pt x="2522" y="1900"/>
                    </a:cubicBezTo>
                    <a:cubicBezTo>
                      <a:pt x="2453" y="836"/>
                      <a:pt x="1871" y="1"/>
                      <a:pt x="12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2"/>
              <p:cNvSpPr/>
              <p:nvPr/>
            </p:nvSpPr>
            <p:spPr>
              <a:xfrm>
                <a:off x="6093250" y="3846523"/>
                <a:ext cx="140990" cy="179990"/>
              </a:xfrm>
              <a:custGeom>
                <a:avLst/>
                <a:gdLst/>
                <a:ahLst/>
                <a:cxnLst/>
                <a:rect l="l" t="t" r="r" b="b"/>
                <a:pathLst>
                  <a:path w="2621" h="3346" extrusionOk="0">
                    <a:moveTo>
                      <a:pt x="1123" y="0"/>
                    </a:moveTo>
                    <a:cubicBezTo>
                      <a:pt x="1056" y="0"/>
                      <a:pt x="988" y="8"/>
                      <a:pt x="921" y="23"/>
                    </a:cubicBezTo>
                    <a:cubicBezTo>
                      <a:pt x="355" y="151"/>
                      <a:pt x="0" y="689"/>
                      <a:pt x="284" y="1907"/>
                    </a:cubicBezTo>
                    <a:cubicBezTo>
                      <a:pt x="510" y="2899"/>
                      <a:pt x="992" y="3346"/>
                      <a:pt x="1493" y="3346"/>
                    </a:cubicBezTo>
                    <a:cubicBezTo>
                      <a:pt x="1557" y="3346"/>
                      <a:pt x="1622" y="3338"/>
                      <a:pt x="1686" y="3324"/>
                    </a:cubicBezTo>
                    <a:cubicBezTo>
                      <a:pt x="2253" y="3196"/>
                      <a:pt x="2621" y="2672"/>
                      <a:pt x="2338" y="1440"/>
                    </a:cubicBezTo>
                    <a:cubicBezTo>
                      <a:pt x="2100" y="429"/>
                      <a:pt x="1621" y="0"/>
                      <a:pt x="1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2" name="Google Shape;2732;p32"/>
            <p:cNvSpPr/>
            <p:nvPr/>
          </p:nvSpPr>
          <p:spPr>
            <a:xfrm>
              <a:off x="7655099" y="2102475"/>
              <a:ext cx="195105" cy="197580"/>
            </a:xfrm>
            <a:custGeom>
              <a:avLst/>
              <a:gdLst/>
              <a:ahLst/>
              <a:cxnLst/>
              <a:rect l="l" t="t" r="r" b="b"/>
              <a:pathLst>
                <a:path w="3627" h="3673" extrusionOk="0">
                  <a:moveTo>
                    <a:pt x="1305" y="1"/>
                  </a:moveTo>
                  <a:cubicBezTo>
                    <a:pt x="1121" y="1"/>
                    <a:pt x="948" y="52"/>
                    <a:pt x="793" y="149"/>
                  </a:cubicBezTo>
                  <a:cubicBezTo>
                    <a:pt x="213" y="503"/>
                    <a:pt x="0" y="1211"/>
                    <a:pt x="779" y="2472"/>
                  </a:cubicBezTo>
                  <a:cubicBezTo>
                    <a:pt x="1299" y="3318"/>
                    <a:pt x="1849" y="3673"/>
                    <a:pt x="2333" y="3673"/>
                  </a:cubicBezTo>
                  <a:cubicBezTo>
                    <a:pt x="2521" y="3673"/>
                    <a:pt x="2699" y="3619"/>
                    <a:pt x="2862" y="3520"/>
                  </a:cubicBezTo>
                  <a:cubicBezTo>
                    <a:pt x="3428" y="3152"/>
                    <a:pt x="3626" y="2429"/>
                    <a:pt x="2862" y="1197"/>
                  </a:cubicBezTo>
                  <a:cubicBezTo>
                    <a:pt x="2357" y="363"/>
                    <a:pt x="1793" y="1"/>
                    <a:pt x="13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3" name="Google Shape;2733;p32"/>
          <p:cNvGrpSpPr/>
          <p:nvPr/>
        </p:nvGrpSpPr>
        <p:grpSpPr>
          <a:xfrm>
            <a:off x="-830925" y="-679719"/>
            <a:ext cx="1372354" cy="1353311"/>
            <a:chOff x="0" y="172894"/>
            <a:chExt cx="1372354" cy="1353311"/>
          </a:xfrm>
        </p:grpSpPr>
        <p:sp>
          <p:nvSpPr>
            <p:cNvPr id="2734" name="Google Shape;2734;p32"/>
            <p:cNvSpPr/>
            <p:nvPr/>
          </p:nvSpPr>
          <p:spPr>
            <a:xfrm>
              <a:off x="0" y="201080"/>
              <a:ext cx="1372354" cy="1325124"/>
            </a:xfrm>
            <a:custGeom>
              <a:avLst/>
              <a:gdLst/>
              <a:ahLst/>
              <a:cxnLst/>
              <a:rect l="l" t="t" r="r" b="b"/>
              <a:pathLst>
                <a:path w="25512" h="24634" fill="none" extrusionOk="0">
                  <a:moveTo>
                    <a:pt x="0" y="24180"/>
                  </a:moveTo>
                  <a:cubicBezTo>
                    <a:pt x="1827" y="24520"/>
                    <a:pt x="3683" y="24634"/>
                    <a:pt x="5539" y="24520"/>
                  </a:cubicBezTo>
                  <a:cubicBezTo>
                    <a:pt x="10185" y="24110"/>
                    <a:pt x="14448" y="22226"/>
                    <a:pt x="17012" y="18217"/>
                  </a:cubicBezTo>
                  <a:cubicBezTo>
                    <a:pt x="19194" y="14803"/>
                    <a:pt x="19888" y="10710"/>
                    <a:pt x="21191" y="6942"/>
                  </a:cubicBezTo>
                  <a:cubicBezTo>
                    <a:pt x="22168" y="4123"/>
                    <a:pt x="23882" y="2111"/>
                    <a:pt x="25511"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2"/>
            <p:cNvSpPr/>
            <p:nvPr/>
          </p:nvSpPr>
          <p:spPr>
            <a:xfrm>
              <a:off x="0" y="172894"/>
              <a:ext cx="1053849" cy="1152935"/>
            </a:xfrm>
            <a:custGeom>
              <a:avLst/>
              <a:gdLst/>
              <a:ahLst/>
              <a:cxnLst/>
              <a:rect l="l" t="t" r="r" b="b"/>
              <a:pathLst>
                <a:path w="19591" h="21433" fill="none" extrusionOk="0">
                  <a:moveTo>
                    <a:pt x="0" y="19123"/>
                  </a:moveTo>
                  <a:cubicBezTo>
                    <a:pt x="5737" y="21432"/>
                    <a:pt x="12253" y="18259"/>
                    <a:pt x="15638" y="12041"/>
                  </a:cubicBezTo>
                  <a:cubicBezTo>
                    <a:pt x="17749" y="8188"/>
                    <a:pt x="17607" y="3698"/>
                    <a:pt x="19590"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2"/>
            <p:cNvSpPr/>
            <p:nvPr/>
          </p:nvSpPr>
          <p:spPr>
            <a:xfrm>
              <a:off x="15223" y="175207"/>
              <a:ext cx="813074" cy="790965"/>
            </a:xfrm>
            <a:custGeom>
              <a:avLst/>
              <a:gdLst/>
              <a:ahLst/>
              <a:cxnLst/>
              <a:rect l="l" t="t" r="r" b="b"/>
              <a:pathLst>
                <a:path w="15115" h="14704" fill="none" extrusionOk="0">
                  <a:moveTo>
                    <a:pt x="0" y="13457"/>
                  </a:moveTo>
                  <a:cubicBezTo>
                    <a:pt x="4817" y="14703"/>
                    <a:pt x="10228" y="13060"/>
                    <a:pt x="12891" y="8443"/>
                  </a:cubicBezTo>
                  <a:cubicBezTo>
                    <a:pt x="13585" y="7239"/>
                    <a:pt x="15114" y="3074"/>
                    <a:pt x="15030" y="0"/>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2"/>
            <p:cNvSpPr/>
            <p:nvPr/>
          </p:nvSpPr>
          <p:spPr>
            <a:xfrm>
              <a:off x="57126" y="196508"/>
              <a:ext cx="566220" cy="541852"/>
            </a:xfrm>
            <a:custGeom>
              <a:avLst/>
              <a:gdLst/>
              <a:ahLst/>
              <a:cxnLst/>
              <a:rect l="l" t="t" r="r" b="b"/>
              <a:pathLst>
                <a:path w="10526" h="10073" fill="none" extrusionOk="0">
                  <a:moveTo>
                    <a:pt x="9038" y="1"/>
                  </a:moveTo>
                  <a:cubicBezTo>
                    <a:pt x="10525" y="2480"/>
                    <a:pt x="9576" y="5058"/>
                    <a:pt x="8358" y="6871"/>
                  </a:cubicBezTo>
                  <a:cubicBezTo>
                    <a:pt x="6205" y="10072"/>
                    <a:pt x="2989" y="10015"/>
                    <a:pt x="1" y="8769"/>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2"/>
            <p:cNvSpPr/>
            <p:nvPr/>
          </p:nvSpPr>
          <p:spPr>
            <a:xfrm>
              <a:off x="71595" y="186610"/>
              <a:ext cx="372674" cy="387898"/>
            </a:xfrm>
            <a:custGeom>
              <a:avLst/>
              <a:gdLst/>
              <a:ahLst/>
              <a:cxnLst/>
              <a:rect l="l" t="t" r="r" b="b"/>
              <a:pathLst>
                <a:path w="6928" h="7211" fill="none" extrusionOk="0">
                  <a:moveTo>
                    <a:pt x="1" y="6063"/>
                  </a:moveTo>
                  <a:cubicBezTo>
                    <a:pt x="2295" y="7211"/>
                    <a:pt x="5737" y="6956"/>
                    <a:pt x="6347" y="4477"/>
                  </a:cubicBezTo>
                  <a:cubicBezTo>
                    <a:pt x="6927" y="2097"/>
                    <a:pt x="5525" y="511"/>
                    <a:pt x="3556"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2"/>
            <p:cNvSpPr/>
            <p:nvPr/>
          </p:nvSpPr>
          <p:spPr>
            <a:xfrm>
              <a:off x="79234" y="201080"/>
              <a:ext cx="246908" cy="235504"/>
            </a:xfrm>
            <a:custGeom>
              <a:avLst/>
              <a:gdLst/>
              <a:ahLst/>
              <a:cxnLst/>
              <a:rect l="l" t="t" r="r" b="b"/>
              <a:pathLst>
                <a:path w="4590" h="4378" fill="none" extrusionOk="0">
                  <a:moveTo>
                    <a:pt x="0" y="3145"/>
                  </a:moveTo>
                  <a:cubicBezTo>
                    <a:pt x="1403" y="4364"/>
                    <a:pt x="2904" y="4378"/>
                    <a:pt x="3258" y="4137"/>
                  </a:cubicBezTo>
                  <a:cubicBezTo>
                    <a:pt x="4590" y="3174"/>
                    <a:pt x="3173" y="482"/>
                    <a:pt x="1318" y="1"/>
                  </a:cubicBezTo>
                </a:path>
              </a:pathLst>
            </a:custGeom>
            <a:noFill/>
            <a:ln w="9525" cap="flat" cmpd="sng">
              <a:solidFill>
                <a:schemeClr val="accent2"/>
              </a:solidFill>
              <a:prstDash val="solid"/>
              <a:miter lim="1416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1pPr>
            <a:lvl2pPr lvl="1"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2pPr>
            <a:lvl3pPr lvl="2"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3pPr>
            <a:lvl4pPr lvl="3"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4pPr>
            <a:lvl5pPr lvl="4"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5pPr>
            <a:lvl6pPr lvl="5"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6pPr>
            <a:lvl7pPr lvl="6"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7pPr>
            <a:lvl8pPr lvl="7"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8pPr>
            <a:lvl9pPr lvl="8"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1pPr>
            <a:lvl2pPr marL="914400" lvl="1"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2pPr>
            <a:lvl3pPr marL="1371600" lvl="2"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3pPr>
            <a:lvl4pPr marL="1828800" lvl="3"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4pPr>
            <a:lvl5pPr marL="2286000" lvl="4"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5pPr>
            <a:lvl6pPr marL="2743200" lvl="5"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6pPr>
            <a:lvl7pPr marL="3200400" lvl="6"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7pPr>
            <a:lvl8pPr marL="3657600" lvl="7" indent="-317500">
              <a:lnSpc>
                <a:spcPct val="100000"/>
              </a:lnSpc>
              <a:spcBef>
                <a:spcPts val="1600"/>
              </a:spcBef>
              <a:spcAft>
                <a:spcPts val="0"/>
              </a:spcAft>
              <a:buClr>
                <a:schemeClr val="dk2"/>
              </a:buClr>
              <a:buSzPts val="1400"/>
              <a:buFont typeface="Barlow Medium"/>
              <a:buChar char="○"/>
              <a:defRPr>
                <a:solidFill>
                  <a:schemeClr val="dk2"/>
                </a:solidFill>
                <a:latin typeface="Barlow Medium"/>
                <a:ea typeface="Barlow Medium"/>
                <a:cs typeface="Barlow Medium"/>
                <a:sym typeface="Barlow Medium"/>
              </a:defRPr>
            </a:lvl8pPr>
            <a:lvl9pPr marL="4114800" lvl="8" indent="-317500">
              <a:lnSpc>
                <a:spcPct val="100000"/>
              </a:lnSpc>
              <a:spcBef>
                <a:spcPts val="1600"/>
              </a:spcBef>
              <a:spcAft>
                <a:spcPts val="1600"/>
              </a:spcAft>
              <a:buClr>
                <a:schemeClr val="dk2"/>
              </a:buClr>
              <a:buSzPts val="1400"/>
              <a:buFont typeface="Barlow Medium"/>
              <a:buChar char="■"/>
              <a:defRPr>
                <a:solidFill>
                  <a:schemeClr val="dk2"/>
                </a:solidFill>
                <a:latin typeface="Barlow Medium"/>
                <a:ea typeface="Barlow Medium"/>
                <a:cs typeface="Barlow Medium"/>
                <a:sym typeface="Barlow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4" r:id="rId4"/>
    <p:sldLayoutId id="2147483655" r:id="rId5"/>
    <p:sldLayoutId id="2147483658" r:id="rId6"/>
    <p:sldLayoutId id="2147483668" r:id="rId7"/>
    <p:sldLayoutId id="2147483677" r:id="rId8"/>
    <p:sldLayoutId id="214748367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EDDB"/>
        </a:solidFill>
        <a:effectLst/>
      </p:bgPr>
    </p:bg>
    <p:spTree>
      <p:nvGrpSpPr>
        <p:cNvPr id="1" name="Shape 2749"/>
        <p:cNvGrpSpPr/>
        <p:nvPr/>
      </p:nvGrpSpPr>
      <p:grpSpPr>
        <a:xfrm>
          <a:off x="0" y="0"/>
          <a:ext cx="0" cy="0"/>
          <a:chOff x="0" y="0"/>
          <a:chExt cx="0" cy="0"/>
        </a:xfrm>
      </p:grpSpPr>
      <p:sp>
        <p:nvSpPr>
          <p:cNvPr id="2750" name="Google Shape;2750;p36"/>
          <p:cNvSpPr txBox="1">
            <a:spLocks noGrp="1"/>
          </p:cNvSpPr>
          <p:nvPr>
            <p:ph type="ctrTitle"/>
          </p:nvPr>
        </p:nvSpPr>
        <p:spPr>
          <a:xfrm>
            <a:off x="904314" y="1230224"/>
            <a:ext cx="7498080" cy="1634154"/>
          </a:xfrm>
          <a:prstGeom prst="rect">
            <a:avLst/>
          </a:prstGeom>
        </p:spPr>
        <p:txBody>
          <a:bodyPr spcFirstLastPara="1" wrap="square" lIns="91425" tIns="91425" rIns="91425" bIns="91425" anchor="ctr" anchorCtr="0">
            <a:noAutofit/>
          </a:bodyPr>
          <a:lstStyle/>
          <a:p>
            <a:pPr>
              <a:lnSpc>
                <a:spcPct val="107000"/>
              </a:lnSpc>
              <a:spcAft>
                <a:spcPts val="800"/>
              </a:spcAft>
            </a:pPr>
            <a:r>
              <a:rPr lang="en-ZA" sz="4800" dirty="0" err="1">
                <a:solidFill>
                  <a:schemeClr val="accent1"/>
                </a:solidFill>
                <a:latin typeface="Britannic Bold" panose="020B0903060703020204" pitchFamily="34" charset="0"/>
                <a:ea typeface="Calibri" panose="020F0502020204030204" pitchFamily="34" charset="0"/>
                <a:cs typeface="Times New Roman" panose="02020603050405020304" pitchFamily="18" charset="0"/>
              </a:rPr>
              <a:t>Besluitnemingsproses</a:t>
            </a:r>
            <a:r>
              <a:rPr lang="en-ZA" sz="4800" dirty="0">
                <a:solidFill>
                  <a:schemeClr val="accent1"/>
                </a:solidFill>
                <a:latin typeface="Britannic Bold" panose="020B0903060703020204" pitchFamily="34" charset="0"/>
                <a:ea typeface="Calibri" panose="020F0502020204030204" pitchFamily="34" charset="0"/>
                <a:cs typeface="Times New Roman" panose="02020603050405020304" pitchFamily="18" charset="0"/>
              </a:rPr>
              <a:t>: </a:t>
            </a:r>
            <a:br>
              <a:rPr lang="en-ZA" sz="4800" dirty="0">
                <a:effectLst/>
                <a:latin typeface="Britannic Bold" panose="020B0903060703020204" pitchFamily="34" charset="0"/>
                <a:ea typeface="Calibri" panose="020F0502020204030204" pitchFamily="34" charset="0"/>
                <a:cs typeface="Times New Roman" panose="02020603050405020304" pitchFamily="18" charset="0"/>
              </a:rPr>
            </a:br>
            <a:r>
              <a:rPr lang="nl-NL" sz="2000" b="1" dirty="0">
                <a:solidFill>
                  <a:schemeClr val="accent2">
                    <a:lumMod val="75000"/>
                  </a:schemeClr>
                </a:solidFill>
                <a:latin typeface="Arial Rounded MT Bold" panose="020F0704030504030204" pitchFamily="34" charset="0"/>
                <a:ea typeface="Calibri" panose="020F0502020204030204" pitchFamily="34" charset="0"/>
                <a:cs typeface="Times New Roman" panose="02020603050405020304" pitchFamily="18" charset="0"/>
              </a:rPr>
              <a:t>Stappe in die keuse van loopbaankategorie met betrekking tot individuele sterk punte, vermoëns, belangstellings en passies. </a:t>
            </a:r>
            <a:endParaRPr b="1" dirty="0">
              <a:solidFill>
                <a:schemeClr val="accent2">
                  <a:lumMod val="75000"/>
                </a:schemeClr>
              </a:solidFill>
              <a:latin typeface="Arial Rounded MT Bold" panose="020F0704030504030204" pitchFamily="34" charset="0"/>
            </a:endParaRPr>
          </a:p>
        </p:txBody>
      </p:sp>
      <p:sp>
        <p:nvSpPr>
          <p:cNvPr id="2751" name="Google Shape;2751;p36"/>
          <p:cNvSpPr txBox="1">
            <a:spLocks noGrp="1"/>
          </p:cNvSpPr>
          <p:nvPr>
            <p:ph type="subTitle" idx="1"/>
          </p:nvPr>
        </p:nvSpPr>
        <p:spPr>
          <a:xfrm>
            <a:off x="2133994" y="1004472"/>
            <a:ext cx="4692600" cy="409500"/>
          </a:xfrm>
          <a:prstGeom prst="rect">
            <a:avLst/>
          </a:prstGeom>
        </p:spPr>
        <p:txBody>
          <a:bodyPr spcFirstLastPara="1" wrap="square" lIns="91425" tIns="91425" rIns="91425" bIns="91425" anchor="ctr" anchorCtr="0">
            <a:noAutofit/>
          </a:bodyPr>
          <a:lstStyle/>
          <a:p>
            <a:pPr marL="0" lvl="0" indent="0">
              <a:buClr>
                <a:schemeClr val="dk1"/>
              </a:buClr>
              <a:buSzPts val="1100"/>
            </a:pPr>
            <a:r>
              <a:rPr lang="nl-NL" dirty="0">
                <a:latin typeface="Arial Rounded MT Bold" panose="020F0704030504030204" pitchFamily="34" charset="0"/>
              </a:rPr>
              <a:t>Wêreld van Werk: Les 3
</a:t>
            </a:r>
            <a:endParaRPr lang="en-US" dirty="0">
              <a:latin typeface="Arial Rounded MT Bold" panose="020F0704030504030204" pitchFamily="34" charset="0"/>
            </a:endParaRPr>
          </a:p>
        </p:txBody>
      </p:sp>
      <p:sp>
        <p:nvSpPr>
          <p:cNvPr id="2752" name="Google Shape;2752;p36"/>
          <p:cNvSpPr/>
          <p:nvPr/>
        </p:nvSpPr>
        <p:spPr>
          <a:xfrm>
            <a:off x="4095981" y="634387"/>
            <a:ext cx="240076" cy="240829"/>
          </a:xfrm>
          <a:custGeom>
            <a:avLst/>
            <a:gdLst/>
            <a:ahLst/>
            <a:cxnLst/>
            <a:rect l="l" t="t" r="r" b="b"/>
            <a:pathLst>
              <a:path w="4463" h="4477" extrusionOk="0">
                <a:moveTo>
                  <a:pt x="2238" y="1"/>
                </a:moveTo>
                <a:lnTo>
                  <a:pt x="1799" y="1814"/>
                </a:lnTo>
                <a:lnTo>
                  <a:pt x="0" y="2239"/>
                </a:lnTo>
                <a:lnTo>
                  <a:pt x="1799" y="2678"/>
                </a:lnTo>
                <a:lnTo>
                  <a:pt x="2238" y="4477"/>
                </a:lnTo>
                <a:lnTo>
                  <a:pt x="2663" y="2678"/>
                </a:lnTo>
                <a:lnTo>
                  <a:pt x="4462" y="2239"/>
                </a:lnTo>
                <a:lnTo>
                  <a:pt x="2663" y="1814"/>
                </a:lnTo>
                <a:lnTo>
                  <a:pt x="22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6"/>
          <p:cNvSpPr/>
          <p:nvPr/>
        </p:nvSpPr>
        <p:spPr>
          <a:xfrm>
            <a:off x="4383871" y="3869905"/>
            <a:ext cx="192846" cy="192846"/>
          </a:xfrm>
          <a:custGeom>
            <a:avLst/>
            <a:gdLst/>
            <a:ahLst/>
            <a:cxnLst/>
            <a:rect l="l" t="t" r="r" b="b"/>
            <a:pathLst>
              <a:path w="3585" h="3585" extrusionOk="0">
                <a:moveTo>
                  <a:pt x="1785" y="1"/>
                </a:moveTo>
                <a:lnTo>
                  <a:pt x="1445" y="1446"/>
                </a:lnTo>
                <a:lnTo>
                  <a:pt x="0" y="1800"/>
                </a:lnTo>
                <a:lnTo>
                  <a:pt x="1445" y="2140"/>
                </a:lnTo>
                <a:lnTo>
                  <a:pt x="1785" y="3585"/>
                </a:lnTo>
                <a:lnTo>
                  <a:pt x="2139" y="2140"/>
                </a:lnTo>
                <a:lnTo>
                  <a:pt x="3584" y="1800"/>
                </a:lnTo>
                <a:lnTo>
                  <a:pt x="2139" y="1446"/>
                </a:lnTo>
                <a:lnTo>
                  <a:pt x="17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6"/>
          <p:cNvSpPr/>
          <p:nvPr/>
        </p:nvSpPr>
        <p:spPr>
          <a:xfrm>
            <a:off x="7430994" y="2831341"/>
            <a:ext cx="192792" cy="192846"/>
          </a:xfrm>
          <a:custGeom>
            <a:avLst/>
            <a:gdLst/>
            <a:ahLst/>
            <a:cxnLst/>
            <a:rect l="l" t="t" r="r" b="b"/>
            <a:pathLst>
              <a:path w="3584" h="3585" extrusionOk="0">
                <a:moveTo>
                  <a:pt x="1785" y="1"/>
                </a:moveTo>
                <a:lnTo>
                  <a:pt x="1445" y="1446"/>
                </a:lnTo>
                <a:lnTo>
                  <a:pt x="0" y="1800"/>
                </a:lnTo>
                <a:lnTo>
                  <a:pt x="1445" y="2140"/>
                </a:lnTo>
                <a:lnTo>
                  <a:pt x="1785" y="3585"/>
                </a:lnTo>
                <a:lnTo>
                  <a:pt x="2139" y="2140"/>
                </a:lnTo>
                <a:lnTo>
                  <a:pt x="3584" y="1800"/>
                </a:lnTo>
                <a:lnTo>
                  <a:pt x="2139" y="1446"/>
                </a:lnTo>
                <a:lnTo>
                  <a:pt x="178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6"/>
          <p:cNvSpPr/>
          <p:nvPr/>
        </p:nvSpPr>
        <p:spPr>
          <a:xfrm>
            <a:off x="829434" y="2813047"/>
            <a:ext cx="229371" cy="229425"/>
          </a:xfrm>
          <a:custGeom>
            <a:avLst/>
            <a:gdLst/>
            <a:ahLst/>
            <a:cxnLst/>
            <a:rect l="l" t="t" r="r" b="b"/>
            <a:pathLst>
              <a:path w="4264" h="4265" extrusionOk="0">
                <a:moveTo>
                  <a:pt x="2139" y="1"/>
                </a:moveTo>
                <a:lnTo>
                  <a:pt x="1714" y="1715"/>
                </a:lnTo>
                <a:lnTo>
                  <a:pt x="0" y="2125"/>
                </a:lnTo>
                <a:lnTo>
                  <a:pt x="1714" y="2550"/>
                </a:lnTo>
                <a:lnTo>
                  <a:pt x="2139" y="4264"/>
                </a:lnTo>
                <a:lnTo>
                  <a:pt x="2550" y="2550"/>
                </a:lnTo>
                <a:lnTo>
                  <a:pt x="4264" y="2125"/>
                </a:lnTo>
                <a:lnTo>
                  <a:pt x="2550" y="1715"/>
                </a:lnTo>
                <a:lnTo>
                  <a:pt x="21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A picture containing background pattern&#10;&#10;Description automatically generated">
            <a:extLst>
              <a:ext uri="{FF2B5EF4-FFF2-40B4-BE49-F238E27FC236}">
                <a16:creationId xmlns:a16="http://schemas.microsoft.com/office/drawing/2014/main" id="{0EBC7934-1623-0E36-C513-3BDB7E290AC7}"/>
              </a:ext>
            </a:extLst>
          </p:cNvPr>
          <p:cNvPicPr>
            <a:picLocks noChangeAspect="1"/>
          </p:cNvPicPr>
          <p:nvPr/>
        </p:nvPicPr>
        <p:blipFill>
          <a:blip r:embed="rId3"/>
          <a:stretch>
            <a:fillRect/>
          </a:stretch>
        </p:blipFill>
        <p:spPr>
          <a:xfrm>
            <a:off x="2428721" y="2831341"/>
            <a:ext cx="4286558" cy="2250443"/>
          </a:xfrm>
          <a:prstGeom prst="rect">
            <a:avLst/>
          </a:prstGeom>
        </p:spPr>
      </p:pic>
      <p:sp>
        <p:nvSpPr>
          <p:cNvPr id="11" name="Google Shape;2843;p41">
            <a:extLst>
              <a:ext uri="{FF2B5EF4-FFF2-40B4-BE49-F238E27FC236}">
                <a16:creationId xmlns:a16="http://schemas.microsoft.com/office/drawing/2014/main" id="{631BB8B5-9523-1355-2262-7501CCC0B63A}"/>
              </a:ext>
            </a:extLst>
          </p:cNvPr>
          <p:cNvSpPr/>
          <p:nvPr/>
        </p:nvSpPr>
        <p:spPr>
          <a:xfrm>
            <a:off x="6921618" y="2526142"/>
            <a:ext cx="582580" cy="563988"/>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843;p41">
            <a:extLst>
              <a:ext uri="{FF2B5EF4-FFF2-40B4-BE49-F238E27FC236}">
                <a16:creationId xmlns:a16="http://schemas.microsoft.com/office/drawing/2014/main" id="{E1F59433-5FC1-908E-086F-687555E9A2EE}"/>
              </a:ext>
            </a:extLst>
          </p:cNvPr>
          <p:cNvSpPr/>
          <p:nvPr/>
        </p:nvSpPr>
        <p:spPr>
          <a:xfrm>
            <a:off x="1957000" y="3171564"/>
            <a:ext cx="582580" cy="563988"/>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4B88A0E3-B8EB-2C66-3D2F-626D9B11C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38"/>
        <p:cNvGrpSpPr/>
        <p:nvPr/>
      </p:nvGrpSpPr>
      <p:grpSpPr>
        <a:xfrm>
          <a:off x="0" y="0"/>
          <a:ext cx="0" cy="0"/>
          <a:chOff x="0" y="0"/>
          <a:chExt cx="0" cy="0"/>
        </a:xfrm>
      </p:grpSpPr>
      <p:sp>
        <p:nvSpPr>
          <p:cNvPr id="2839" name="Google Shape;2839;p41"/>
          <p:cNvSpPr txBox="1">
            <a:spLocks noGrp="1"/>
          </p:cNvSpPr>
          <p:nvPr>
            <p:ph type="title"/>
          </p:nvPr>
        </p:nvSpPr>
        <p:spPr>
          <a:xfrm>
            <a:off x="1438958" y="828135"/>
            <a:ext cx="6266083" cy="896286"/>
          </a:xfrm>
          <a:prstGeom prst="rect">
            <a:avLst/>
          </a:prstGeom>
        </p:spPr>
        <p:txBody>
          <a:bodyPr spcFirstLastPara="1" wrap="square" lIns="91425" tIns="91425" rIns="91425" bIns="91425" anchor="ctr" anchorCtr="0">
            <a:noAutofit/>
          </a:bodyPr>
          <a:lstStyle/>
          <a:p>
            <a:pPr lvl="0"/>
            <a:r>
              <a:rPr lang="en-ZA" sz="4800" dirty="0">
                <a:latin typeface="Britannic Bold" panose="020B0903060703020204" pitchFamily="34" charset="0"/>
              </a:rPr>
              <a:t>Wat is </a:t>
            </a:r>
            <a:r>
              <a:rPr lang="en-ZA" sz="4800" dirty="0" err="1">
                <a:latin typeface="Britannic Bold" panose="020B0903060703020204" pitchFamily="34" charset="0"/>
              </a:rPr>
              <a:t>besluitneming</a:t>
            </a:r>
            <a:r>
              <a:rPr lang="en" sz="4800" dirty="0">
                <a:latin typeface="Britannic Bold" panose="020B0903060703020204" pitchFamily="34" charset="0"/>
              </a:rPr>
              <a:t>?</a:t>
            </a:r>
            <a:endParaRPr sz="4800" dirty="0">
              <a:latin typeface="Britannic Bold" panose="020B0903060703020204" pitchFamily="34" charset="0"/>
            </a:endParaRPr>
          </a:p>
        </p:txBody>
      </p:sp>
      <p:sp>
        <p:nvSpPr>
          <p:cNvPr id="2841" name="Google Shape;2841;p41"/>
          <p:cNvSpPr/>
          <p:nvPr/>
        </p:nvSpPr>
        <p:spPr>
          <a:xfrm>
            <a:off x="8300485" y="1249018"/>
            <a:ext cx="275811" cy="275750"/>
          </a:xfrm>
          <a:custGeom>
            <a:avLst/>
            <a:gdLst/>
            <a:ahLst/>
            <a:cxnLst/>
            <a:rect l="l" t="t" r="r" b="b"/>
            <a:pathLst>
              <a:path w="4478" h="4477" extrusionOk="0">
                <a:moveTo>
                  <a:pt x="2239" y="1"/>
                </a:moveTo>
                <a:lnTo>
                  <a:pt x="1800" y="1800"/>
                </a:lnTo>
                <a:lnTo>
                  <a:pt x="1" y="2239"/>
                </a:lnTo>
                <a:lnTo>
                  <a:pt x="1800" y="2678"/>
                </a:lnTo>
                <a:lnTo>
                  <a:pt x="2239" y="4477"/>
                </a:lnTo>
                <a:lnTo>
                  <a:pt x="2664" y="2678"/>
                </a:lnTo>
                <a:lnTo>
                  <a:pt x="4477" y="2239"/>
                </a:lnTo>
                <a:lnTo>
                  <a:pt x="2664" y="1800"/>
                </a:lnTo>
                <a:lnTo>
                  <a:pt x="22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41"/>
          <p:cNvSpPr/>
          <p:nvPr/>
        </p:nvSpPr>
        <p:spPr>
          <a:xfrm>
            <a:off x="989801" y="3908714"/>
            <a:ext cx="220809" cy="220748"/>
          </a:xfrm>
          <a:custGeom>
            <a:avLst/>
            <a:gdLst/>
            <a:ahLst/>
            <a:cxnLst/>
            <a:rect l="l" t="t" r="r" b="b"/>
            <a:pathLst>
              <a:path w="3585" h="3584" extrusionOk="0">
                <a:moveTo>
                  <a:pt x="1800" y="0"/>
                </a:moveTo>
                <a:lnTo>
                  <a:pt x="1446" y="1445"/>
                </a:lnTo>
                <a:lnTo>
                  <a:pt x="1" y="1785"/>
                </a:lnTo>
                <a:lnTo>
                  <a:pt x="1446" y="2139"/>
                </a:lnTo>
                <a:lnTo>
                  <a:pt x="1800" y="3584"/>
                </a:lnTo>
                <a:lnTo>
                  <a:pt x="2140" y="2139"/>
                </a:lnTo>
                <a:lnTo>
                  <a:pt x="3585" y="1785"/>
                </a:lnTo>
                <a:lnTo>
                  <a:pt x="2140" y="1445"/>
                </a:lnTo>
                <a:lnTo>
                  <a:pt x="1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41"/>
          <p:cNvSpPr/>
          <p:nvPr/>
        </p:nvSpPr>
        <p:spPr>
          <a:xfrm>
            <a:off x="8283477" y="3336006"/>
            <a:ext cx="582580" cy="563988"/>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41"/>
          <p:cNvSpPr/>
          <p:nvPr/>
        </p:nvSpPr>
        <p:spPr>
          <a:xfrm>
            <a:off x="4627607" y="611607"/>
            <a:ext cx="243784" cy="243022"/>
          </a:xfrm>
          <a:custGeom>
            <a:avLst/>
            <a:gdLst/>
            <a:ahLst/>
            <a:cxnLst/>
            <a:rect l="l" t="t" r="r" b="b"/>
            <a:pathLst>
              <a:path w="4477" h="4463" extrusionOk="0">
                <a:moveTo>
                  <a:pt x="2239" y="0"/>
                </a:moveTo>
                <a:lnTo>
                  <a:pt x="1800" y="1799"/>
                </a:lnTo>
                <a:lnTo>
                  <a:pt x="1" y="2238"/>
                </a:lnTo>
                <a:lnTo>
                  <a:pt x="1800" y="2663"/>
                </a:lnTo>
                <a:lnTo>
                  <a:pt x="2239" y="4462"/>
                </a:lnTo>
                <a:lnTo>
                  <a:pt x="2664" y="2663"/>
                </a:lnTo>
                <a:lnTo>
                  <a:pt x="4477" y="2238"/>
                </a:lnTo>
                <a:lnTo>
                  <a:pt x="2664" y="1799"/>
                </a:lnTo>
                <a:lnTo>
                  <a:pt x="2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1"/>
          <p:cNvSpPr/>
          <p:nvPr/>
        </p:nvSpPr>
        <p:spPr>
          <a:xfrm>
            <a:off x="4492527" y="4186294"/>
            <a:ext cx="158947" cy="158947"/>
          </a:xfrm>
          <a:custGeom>
            <a:avLst/>
            <a:gdLst/>
            <a:ahLst/>
            <a:cxnLst/>
            <a:rect l="l" t="t" r="r" b="b"/>
            <a:pathLst>
              <a:path w="2919" h="2919" extrusionOk="0">
                <a:moveTo>
                  <a:pt x="1460" y="1"/>
                </a:moveTo>
                <a:lnTo>
                  <a:pt x="1176" y="1177"/>
                </a:lnTo>
                <a:lnTo>
                  <a:pt x="1" y="1460"/>
                </a:lnTo>
                <a:lnTo>
                  <a:pt x="1176" y="1743"/>
                </a:lnTo>
                <a:lnTo>
                  <a:pt x="1460" y="2919"/>
                </a:lnTo>
                <a:lnTo>
                  <a:pt x="1743" y="1743"/>
                </a:lnTo>
                <a:lnTo>
                  <a:pt x="2919" y="1460"/>
                </a:lnTo>
                <a:lnTo>
                  <a:pt x="1743" y="1177"/>
                </a:lnTo>
                <a:lnTo>
                  <a:pt x="1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1"/>
          <p:cNvSpPr/>
          <p:nvPr/>
        </p:nvSpPr>
        <p:spPr>
          <a:xfrm>
            <a:off x="1787835" y="1253104"/>
            <a:ext cx="158185" cy="158185"/>
          </a:xfrm>
          <a:custGeom>
            <a:avLst/>
            <a:gdLst/>
            <a:ahLst/>
            <a:cxnLst/>
            <a:rect l="l" t="t" r="r" b="b"/>
            <a:pathLst>
              <a:path w="2905" h="2905" extrusionOk="0">
                <a:moveTo>
                  <a:pt x="1459" y="1"/>
                </a:moveTo>
                <a:lnTo>
                  <a:pt x="1176" y="1177"/>
                </a:lnTo>
                <a:lnTo>
                  <a:pt x="0" y="1460"/>
                </a:lnTo>
                <a:lnTo>
                  <a:pt x="1176" y="1743"/>
                </a:lnTo>
                <a:lnTo>
                  <a:pt x="1459" y="2905"/>
                </a:lnTo>
                <a:lnTo>
                  <a:pt x="1742" y="1743"/>
                </a:lnTo>
                <a:lnTo>
                  <a:pt x="2904" y="1460"/>
                </a:lnTo>
                <a:lnTo>
                  <a:pt x="1742" y="1177"/>
                </a:lnTo>
                <a:lnTo>
                  <a:pt x="14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41"/>
          <p:cNvSpPr txBox="1">
            <a:spLocks noGrp="1"/>
          </p:cNvSpPr>
          <p:nvPr>
            <p:ph type="subTitle" idx="1"/>
          </p:nvPr>
        </p:nvSpPr>
        <p:spPr>
          <a:xfrm>
            <a:off x="1387827" y="1724421"/>
            <a:ext cx="6527293" cy="231969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nl-NL" sz="2000" dirty="0">
                <a:latin typeface="Arial Rounded MT Bold" panose="020F0704030504030204" pitchFamily="34" charset="0"/>
              </a:rPr>
              <a:t>Besluitneming is </a:t>
            </a:r>
            <a:r>
              <a:rPr lang="nl-NL" sz="2000" b="1" dirty="0">
                <a:latin typeface="Arial Rounded MT Bold" panose="020F0704030504030204" pitchFamily="34" charset="0"/>
              </a:rPr>
              <a:t>die proses om keuses te maak deur 'n besluit te identifiseer, inligting in te samel en alternatiewe oplossings te evalueer</a:t>
            </a:r>
            <a:r>
              <a:rPr lang="nl-NL" sz="2000" dirty="0">
                <a:latin typeface="Arial Rounded MT Bold" panose="020F0704030504030204" pitchFamily="34" charset="0"/>
              </a:rPr>
              <a:t>. Die gebruik van 'n stap-vir-stap besluitnemingsproses sal jou help om meer doelbewuste, deurdagte besluite te neem deur relevante inligting te organiseer en alternatiewe te definieer.</a:t>
            </a:r>
            <a:endParaRPr sz="2000" dirty="0">
              <a:latin typeface="Arial Rounded MT Bold" panose="020F0704030504030204" pitchFamily="34" charset="0"/>
            </a:endParaRPr>
          </a:p>
        </p:txBody>
      </p:sp>
      <p:sp>
        <p:nvSpPr>
          <p:cNvPr id="11" name="Google Shape;2843;p41">
            <a:extLst>
              <a:ext uri="{FF2B5EF4-FFF2-40B4-BE49-F238E27FC236}">
                <a16:creationId xmlns:a16="http://schemas.microsoft.com/office/drawing/2014/main" id="{91B52F00-85BA-9492-BBAB-2BF168E7579D}"/>
              </a:ext>
            </a:extLst>
          </p:cNvPr>
          <p:cNvSpPr/>
          <p:nvPr/>
        </p:nvSpPr>
        <p:spPr>
          <a:xfrm>
            <a:off x="7762628" y="708202"/>
            <a:ext cx="582580" cy="563988"/>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843;p41">
            <a:extLst>
              <a:ext uri="{FF2B5EF4-FFF2-40B4-BE49-F238E27FC236}">
                <a16:creationId xmlns:a16="http://schemas.microsoft.com/office/drawing/2014/main" id="{6512563E-787C-4A97-1EB1-A5D1AC856AFC}"/>
              </a:ext>
            </a:extLst>
          </p:cNvPr>
          <p:cNvSpPr/>
          <p:nvPr/>
        </p:nvSpPr>
        <p:spPr>
          <a:xfrm>
            <a:off x="856378" y="1312281"/>
            <a:ext cx="582580" cy="563988"/>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A toy figure on top of a stack of books&#10;&#10;Description automatically generated with medium confidence">
            <a:extLst>
              <a:ext uri="{FF2B5EF4-FFF2-40B4-BE49-F238E27FC236}">
                <a16:creationId xmlns:a16="http://schemas.microsoft.com/office/drawing/2014/main" id="{76064C51-298A-D7E6-735B-329E91AD8AE8}"/>
              </a:ext>
            </a:extLst>
          </p:cNvPr>
          <p:cNvPicPr>
            <a:picLocks noChangeAspect="1"/>
          </p:cNvPicPr>
          <p:nvPr/>
        </p:nvPicPr>
        <p:blipFill>
          <a:blip r:embed="rId3"/>
          <a:stretch>
            <a:fillRect/>
          </a:stretch>
        </p:blipFill>
        <p:spPr>
          <a:xfrm>
            <a:off x="5519188" y="3188155"/>
            <a:ext cx="3346869" cy="1882614"/>
          </a:xfrm>
          <a:prstGeom prst="rect">
            <a:avLst/>
          </a:prstGeom>
        </p:spPr>
      </p:pic>
      <p:pic>
        <p:nvPicPr>
          <p:cNvPr id="2" name="Picture 1">
            <a:extLst>
              <a:ext uri="{FF2B5EF4-FFF2-40B4-BE49-F238E27FC236}">
                <a16:creationId xmlns:a16="http://schemas.microsoft.com/office/drawing/2014/main" id="{55D1EE9C-5721-D692-7AD7-0EE04447B1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19"/>
        <p:cNvGrpSpPr/>
        <p:nvPr/>
      </p:nvGrpSpPr>
      <p:grpSpPr>
        <a:xfrm>
          <a:off x="0" y="0"/>
          <a:ext cx="0" cy="0"/>
          <a:chOff x="0" y="0"/>
          <a:chExt cx="0" cy="0"/>
        </a:xfrm>
      </p:grpSpPr>
      <p:sp>
        <p:nvSpPr>
          <p:cNvPr id="2820" name="Google Shape;2820;p40"/>
          <p:cNvSpPr/>
          <p:nvPr/>
        </p:nvSpPr>
        <p:spPr>
          <a:xfrm rot="-8982491">
            <a:off x="3469957" y="1136704"/>
            <a:ext cx="2204072" cy="1563482"/>
          </a:xfrm>
          <a:custGeom>
            <a:avLst/>
            <a:gdLst/>
            <a:ahLst/>
            <a:cxnLst/>
            <a:rect l="l" t="t" r="r" b="b"/>
            <a:pathLst>
              <a:path w="28224" h="20021" extrusionOk="0">
                <a:moveTo>
                  <a:pt x="18161" y="1"/>
                </a:moveTo>
                <a:cubicBezTo>
                  <a:pt x="17986" y="1"/>
                  <a:pt x="17806" y="7"/>
                  <a:pt x="17622" y="19"/>
                </a:cubicBezTo>
                <a:cubicBezTo>
                  <a:pt x="12891" y="345"/>
                  <a:pt x="6771" y="1620"/>
                  <a:pt x="3499" y="5331"/>
                </a:cubicBezTo>
                <a:cubicBezTo>
                  <a:pt x="1" y="9297"/>
                  <a:pt x="935" y="14056"/>
                  <a:pt x="4873" y="17258"/>
                </a:cubicBezTo>
                <a:cubicBezTo>
                  <a:pt x="6982" y="18965"/>
                  <a:pt x="9675" y="20021"/>
                  <a:pt x="12314" y="20021"/>
                </a:cubicBezTo>
                <a:cubicBezTo>
                  <a:pt x="14426" y="20021"/>
                  <a:pt x="16504" y="19344"/>
                  <a:pt x="18217" y="17782"/>
                </a:cubicBezTo>
                <a:cubicBezTo>
                  <a:pt x="19237" y="16861"/>
                  <a:pt x="19945" y="15728"/>
                  <a:pt x="20653" y="14580"/>
                </a:cubicBezTo>
                <a:cubicBezTo>
                  <a:pt x="21402" y="13391"/>
                  <a:pt x="22002" y="13061"/>
                  <a:pt x="23114" y="13061"/>
                </a:cubicBezTo>
                <a:cubicBezTo>
                  <a:pt x="23326" y="13061"/>
                  <a:pt x="23557" y="13073"/>
                  <a:pt x="23812" y="13093"/>
                </a:cubicBezTo>
                <a:cubicBezTo>
                  <a:pt x="23954" y="13105"/>
                  <a:pt x="24094" y="13111"/>
                  <a:pt x="24233" y="13111"/>
                </a:cubicBezTo>
                <a:cubicBezTo>
                  <a:pt x="26530" y="13111"/>
                  <a:pt x="28224" y="11467"/>
                  <a:pt x="27863" y="8929"/>
                </a:cubicBezTo>
                <a:cubicBezTo>
                  <a:pt x="27509" y="6436"/>
                  <a:pt x="25412" y="4339"/>
                  <a:pt x="23684" y="2668"/>
                </a:cubicBezTo>
                <a:cubicBezTo>
                  <a:pt x="21960" y="1022"/>
                  <a:pt x="20456" y="1"/>
                  <a:pt x="181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40"/>
          <p:cNvSpPr txBox="1">
            <a:spLocks noGrp="1"/>
          </p:cNvSpPr>
          <p:nvPr>
            <p:ph type="subTitle" idx="1"/>
          </p:nvPr>
        </p:nvSpPr>
        <p:spPr>
          <a:xfrm>
            <a:off x="2024520" y="3925999"/>
            <a:ext cx="4820430" cy="3498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endParaRPr lang="en-ZA" dirty="0">
              <a:latin typeface="Arial Rounded MT Bold" panose="020F0704030504030204" pitchFamily="34" charset="0"/>
            </a:endParaRPr>
          </a:p>
          <a:p>
            <a:pPr marL="0" lvl="0" indent="0" rtl="0">
              <a:spcBef>
                <a:spcPts val="0"/>
              </a:spcBef>
              <a:spcAft>
                <a:spcPts val="0"/>
              </a:spcAft>
              <a:buNone/>
            </a:pPr>
            <a:r>
              <a:rPr lang="en-ZA" dirty="0">
                <a:latin typeface="Arial Rounded MT Bold" panose="020F0704030504030204" pitchFamily="34" charset="0"/>
              </a:rPr>
              <a:t>https://www.youtube.com/watch?v=QlmEfeC1DO4</a:t>
            </a:r>
            <a:endParaRPr dirty="0">
              <a:latin typeface="Arial Rounded MT Bold" panose="020F0704030504030204" pitchFamily="34" charset="0"/>
            </a:endParaRPr>
          </a:p>
        </p:txBody>
      </p:sp>
      <p:sp>
        <p:nvSpPr>
          <p:cNvPr id="2823" name="Google Shape;2823;p40"/>
          <p:cNvSpPr txBox="1">
            <a:spLocks noGrp="1"/>
          </p:cNvSpPr>
          <p:nvPr>
            <p:ph type="title"/>
          </p:nvPr>
        </p:nvSpPr>
        <p:spPr>
          <a:xfrm>
            <a:off x="858884" y="-49876"/>
            <a:ext cx="7523635" cy="2720949"/>
          </a:xfrm>
          <a:prstGeom prst="rect">
            <a:avLst/>
          </a:prstGeom>
        </p:spPr>
        <p:txBody>
          <a:bodyPr spcFirstLastPara="1" wrap="square" lIns="91425" tIns="91425" rIns="91425" bIns="91425" anchor="ctr" anchorCtr="0">
            <a:noAutofit/>
          </a:bodyPr>
          <a:lstStyle/>
          <a:p>
            <a:pPr lvl="0"/>
            <a:r>
              <a:rPr lang="nl-NL" sz="4800" b="1" dirty="0">
                <a:solidFill>
                  <a:schemeClr val="accent2">
                    <a:lumMod val="75000"/>
                  </a:schemeClr>
                </a:solidFill>
                <a:latin typeface="Arial Rounded MT Bold" panose="020F0704030504030204" pitchFamily="34" charset="0"/>
              </a:rPr>
              <a:t>Hoe kan jy besluitneming TOEPAS?
</a:t>
            </a:r>
            <a:endParaRPr sz="4800" b="1" dirty="0">
              <a:solidFill>
                <a:schemeClr val="accent2">
                  <a:lumMod val="75000"/>
                </a:schemeClr>
              </a:solidFill>
              <a:latin typeface="Arial Rounded MT Bold" panose="020F0704030504030204" pitchFamily="34" charset="0"/>
            </a:endParaRPr>
          </a:p>
        </p:txBody>
      </p:sp>
      <p:grpSp>
        <p:nvGrpSpPr>
          <p:cNvPr id="2824" name="Google Shape;2824;p40"/>
          <p:cNvGrpSpPr/>
          <p:nvPr/>
        </p:nvGrpSpPr>
        <p:grpSpPr>
          <a:xfrm>
            <a:off x="8341027" y="2222407"/>
            <a:ext cx="1369008" cy="1154921"/>
            <a:chOff x="6731352" y="2138770"/>
            <a:chExt cx="1369008" cy="1154921"/>
          </a:xfrm>
        </p:grpSpPr>
        <p:sp>
          <p:nvSpPr>
            <p:cNvPr id="2825" name="Google Shape;2825;p40"/>
            <p:cNvSpPr/>
            <p:nvPr/>
          </p:nvSpPr>
          <p:spPr>
            <a:xfrm>
              <a:off x="6731352" y="2138770"/>
              <a:ext cx="1339267" cy="1154921"/>
            </a:xfrm>
            <a:custGeom>
              <a:avLst/>
              <a:gdLst/>
              <a:ahLst/>
              <a:cxnLst/>
              <a:rect l="l" t="t" r="r" b="b"/>
              <a:pathLst>
                <a:path w="21744" h="18751" extrusionOk="0">
                  <a:moveTo>
                    <a:pt x="15396" y="0"/>
                  </a:moveTo>
                  <a:cubicBezTo>
                    <a:pt x="12950" y="0"/>
                    <a:pt x="10600" y="202"/>
                    <a:pt x="7479" y="448"/>
                  </a:cubicBezTo>
                  <a:cubicBezTo>
                    <a:pt x="6006" y="589"/>
                    <a:pt x="4689" y="1468"/>
                    <a:pt x="3513" y="2346"/>
                  </a:cubicBezTo>
                  <a:cubicBezTo>
                    <a:pt x="3074" y="2643"/>
                    <a:pt x="2932" y="3082"/>
                    <a:pt x="2493" y="3380"/>
                  </a:cubicBezTo>
                  <a:cubicBezTo>
                    <a:pt x="1020" y="4995"/>
                    <a:pt x="142" y="7049"/>
                    <a:pt x="284" y="9244"/>
                  </a:cubicBezTo>
                  <a:cubicBezTo>
                    <a:pt x="0" y="13352"/>
                    <a:pt x="3074" y="17162"/>
                    <a:pt x="6885" y="18480"/>
                  </a:cubicBezTo>
                  <a:cubicBezTo>
                    <a:pt x="8886" y="18688"/>
                    <a:pt x="10605" y="18750"/>
                    <a:pt x="12239" y="18750"/>
                  </a:cubicBezTo>
                  <a:cubicBezTo>
                    <a:pt x="14701" y="18750"/>
                    <a:pt x="16969" y="18609"/>
                    <a:pt x="19721" y="18609"/>
                  </a:cubicBezTo>
                  <a:cubicBezTo>
                    <a:pt x="20366" y="18609"/>
                    <a:pt x="21037" y="18616"/>
                    <a:pt x="21744" y="18636"/>
                  </a:cubicBezTo>
                  <a:lnTo>
                    <a:pt x="21744" y="17743"/>
                  </a:lnTo>
                  <a:cubicBezTo>
                    <a:pt x="20513" y="17646"/>
                    <a:pt x="19409" y="17614"/>
                    <a:pt x="18376" y="17614"/>
                  </a:cubicBezTo>
                  <a:cubicBezTo>
                    <a:pt x="16212" y="17614"/>
                    <a:pt x="14360" y="17757"/>
                    <a:pt x="12308" y="17757"/>
                  </a:cubicBezTo>
                  <a:cubicBezTo>
                    <a:pt x="10896" y="17757"/>
                    <a:pt x="9389" y="17689"/>
                    <a:pt x="7621" y="17460"/>
                  </a:cubicBezTo>
                  <a:cubicBezTo>
                    <a:pt x="5709" y="17304"/>
                    <a:pt x="4250" y="16128"/>
                    <a:pt x="3074" y="14669"/>
                  </a:cubicBezTo>
                  <a:cubicBezTo>
                    <a:pt x="1318" y="12460"/>
                    <a:pt x="581" y="9527"/>
                    <a:pt x="1601" y="6893"/>
                  </a:cubicBezTo>
                  <a:cubicBezTo>
                    <a:pt x="1757" y="6595"/>
                    <a:pt x="1898" y="6156"/>
                    <a:pt x="2040" y="5873"/>
                  </a:cubicBezTo>
                  <a:cubicBezTo>
                    <a:pt x="3230" y="3663"/>
                    <a:pt x="5128" y="1907"/>
                    <a:pt x="7479" y="1623"/>
                  </a:cubicBezTo>
                  <a:cubicBezTo>
                    <a:pt x="10626" y="1207"/>
                    <a:pt x="12990" y="1117"/>
                    <a:pt x="15458" y="1117"/>
                  </a:cubicBezTo>
                  <a:cubicBezTo>
                    <a:pt x="17356" y="1117"/>
                    <a:pt x="19317" y="1170"/>
                    <a:pt x="21744" y="1170"/>
                  </a:cubicBezTo>
                  <a:lnTo>
                    <a:pt x="21744" y="448"/>
                  </a:lnTo>
                  <a:cubicBezTo>
                    <a:pt x="19291" y="124"/>
                    <a:pt x="17314" y="0"/>
                    <a:pt x="15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40"/>
            <p:cNvSpPr/>
            <p:nvPr/>
          </p:nvSpPr>
          <p:spPr>
            <a:xfrm>
              <a:off x="6875290" y="2276055"/>
              <a:ext cx="1195326" cy="878124"/>
            </a:xfrm>
            <a:custGeom>
              <a:avLst/>
              <a:gdLst/>
              <a:ahLst/>
              <a:cxnLst/>
              <a:rect l="l" t="t" r="r" b="b"/>
              <a:pathLst>
                <a:path w="19407" h="14257" extrusionOk="0">
                  <a:moveTo>
                    <a:pt x="13878" y="0"/>
                  </a:moveTo>
                  <a:cubicBezTo>
                    <a:pt x="11676" y="0"/>
                    <a:pt x="9621" y="183"/>
                    <a:pt x="6757" y="273"/>
                  </a:cubicBezTo>
                  <a:cubicBezTo>
                    <a:pt x="6021" y="414"/>
                    <a:pt x="5142" y="414"/>
                    <a:pt x="4406" y="712"/>
                  </a:cubicBezTo>
                  <a:cubicBezTo>
                    <a:pt x="3329" y="1165"/>
                    <a:pt x="2380" y="1873"/>
                    <a:pt x="1630" y="2766"/>
                  </a:cubicBezTo>
                  <a:cubicBezTo>
                    <a:pt x="1332" y="3205"/>
                    <a:pt x="1176" y="3488"/>
                    <a:pt x="893" y="3786"/>
                  </a:cubicBezTo>
                  <a:cubicBezTo>
                    <a:pt x="298" y="4961"/>
                    <a:pt x="156" y="6137"/>
                    <a:pt x="1" y="7313"/>
                  </a:cubicBezTo>
                  <a:lnTo>
                    <a:pt x="15" y="7313"/>
                  </a:lnTo>
                  <a:cubicBezTo>
                    <a:pt x="128" y="10075"/>
                    <a:pt x="1771" y="12554"/>
                    <a:pt x="4264" y="13758"/>
                  </a:cubicBezTo>
                  <a:cubicBezTo>
                    <a:pt x="4732" y="13942"/>
                    <a:pt x="5227" y="14041"/>
                    <a:pt x="5723" y="14055"/>
                  </a:cubicBezTo>
                  <a:cubicBezTo>
                    <a:pt x="7650" y="14211"/>
                    <a:pt x="9248" y="14256"/>
                    <a:pt x="10749" y="14256"/>
                  </a:cubicBezTo>
                  <a:cubicBezTo>
                    <a:pt x="12849" y="14256"/>
                    <a:pt x="14761" y="14167"/>
                    <a:pt x="17119" y="14167"/>
                  </a:cubicBezTo>
                  <a:cubicBezTo>
                    <a:pt x="17834" y="14167"/>
                    <a:pt x="18591" y="14176"/>
                    <a:pt x="19407" y="14197"/>
                  </a:cubicBezTo>
                  <a:lnTo>
                    <a:pt x="19407" y="13177"/>
                  </a:lnTo>
                  <a:cubicBezTo>
                    <a:pt x="15988" y="13177"/>
                    <a:pt x="13589" y="13303"/>
                    <a:pt x="10851" y="13303"/>
                  </a:cubicBezTo>
                  <a:cubicBezTo>
                    <a:pt x="9482" y="13303"/>
                    <a:pt x="8027" y="13271"/>
                    <a:pt x="6318" y="13177"/>
                  </a:cubicBezTo>
                  <a:cubicBezTo>
                    <a:pt x="5284" y="13035"/>
                    <a:pt x="4264" y="12879"/>
                    <a:pt x="3386" y="12143"/>
                  </a:cubicBezTo>
                  <a:cubicBezTo>
                    <a:pt x="3089" y="11845"/>
                    <a:pt x="2947" y="11562"/>
                    <a:pt x="2649" y="11406"/>
                  </a:cubicBezTo>
                  <a:cubicBezTo>
                    <a:pt x="1771" y="10386"/>
                    <a:pt x="1176" y="9211"/>
                    <a:pt x="1035" y="7893"/>
                  </a:cubicBezTo>
                  <a:cubicBezTo>
                    <a:pt x="1020" y="6902"/>
                    <a:pt x="1176" y="5910"/>
                    <a:pt x="1474" y="4961"/>
                  </a:cubicBezTo>
                  <a:cubicBezTo>
                    <a:pt x="2224" y="3205"/>
                    <a:pt x="3683" y="1590"/>
                    <a:pt x="5582" y="1434"/>
                  </a:cubicBezTo>
                  <a:cubicBezTo>
                    <a:pt x="11007" y="995"/>
                    <a:pt x="13981" y="1293"/>
                    <a:pt x="19407" y="995"/>
                  </a:cubicBezTo>
                  <a:lnTo>
                    <a:pt x="19407" y="414"/>
                  </a:lnTo>
                  <a:cubicBezTo>
                    <a:pt x="17224" y="101"/>
                    <a:pt x="15511" y="0"/>
                    <a:pt x="13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0"/>
            <p:cNvSpPr/>
            <p:nvPr/>
          </p:nvSpPr>
          <p:spPr>
            <a:xfrm>
              <a:off x="7011405" y="2412417"/>
              <a:ext cx="1088955" cy="614385"/>
            </a:xfrm>
            <a:custGeom>
              <a:avLst/>
              <a:gdLst/>
              <a:ahLst/>
              <a:cxnLst/>
              <a:rect l="l" t="t" r="r" b="b"/>
              <a:pathLst>
                <a:path w="17680" h="9975" extrusionOk="0">
                  <a:moveTo>
                    <a:pt x="12368" y="0"/>
                  </a:moveTo>
                  <a:cubicBezTo>
                    <a:pt x="9952" y="0"/>
                    <a:pt x="7842" y="270"/>
                    <a:pt x="4997" y="270"/>
                  </a:cubicBezTo>
                  <a:cubicBezTo>
                    <a:pt x="4616" y="270"/>
                    <a:pt x="4221" y="265"/>
                    <a:pt x="3811" y="254"/>
                  </a:cubicBezTo>
                  <a:cubicBezTo>
                    <a:pt x="1601" y="849"/>
                    <a:pt x="142" y="2889"/>
                    <a:pt x="0" y="5099"/>
                  </a:cubicBezTo>
                  <a:cubicBezTo>
                    <a:pt x="128" y="6119"/>
                    <a:pt x="284" y="7138"/>
                    <a:pt x="1020" y="8031"/>
                  </a:cubicBezTo>
                  <a:cubicBezTo>
                    <a:pt x="1318" y="8314"/>
                    <a:pt x="1601" y="8470"/>
                    <a:pt x="1757" y="8753"/>
                  </a:cubicBezTo>
                  <a:cubicBezTo>
                    <a:pt x="2479" y="9490"/>
                    <a:pt x="3372" y="9787"/>
                    <a:pt x="4391" y="9787"/>
                  </a:cubicBezTo>
                  <a:cubicBezTo>
                    <a:pt x="6715" y="9787"/>
                    <a:pt x="11396" y="9974"/>
                    <a:pt x="14698" y="9974"/>
                  </a:cubicBezTo>
                  <a:cubicBezTo>
                    <a:pt x="15563" y="9974"/>
                    <a:pt x="16333" y="9961"/>
                    <a:pt x="16942" y="9929"/>
                  </a:cubicBezTo>
                  <a:cubicBezTo>
                    <a:pt x="17574" y="9847"/>
                    <a:pt x="17680" y="9826"/>
                    <a:pt x="17563" y="9826"/>
                  </a:cubicBezTo>
                  <a:cubicBezTo>
                    <a:pt x="17431" y="9826"/>
                    <a:pt x="17011" y="9854"/>
                    <a:pt x="16748" y="9854"/>
                  </a:cubicBezTo>
                  <a:cubicBezTo>
                    <a:pt x="16438" y="9854"/>
                    <a:pt x="16345" y="9815"/>
                    <a:pt x="17197" y="9646"/>
                  </a:cubicBezTo>
                  <a:lnTo>
                    <a:pt x="17197" y="9051"/>
                  </a:lnTo>
                  <a:cubicBezTo>
                    <a:pt x="15886" y="8824"/>
                    <a:pt x="14836" y="8751"/>
                    <a:pt x="13889" y="8751"/>
                  </a:cubicBezTo>
                  <a:cubicBezTo>
                    <a:pt x="12234" y="8751"/>
                    <a:pt x="10897" y="8972"/>
                    <a:pt x="9042" y="8972"/>
                  </a:cubicBezTo>
                  <a:cubicBezTo>
                    <a:pt x="8517" y="8972"/>
                    <a:pt x="7950" y="8954"/>
                    <a:pt x="7324" y="8909"/>
                  </a:cubicBezTo>
                  <a:cubicBezTo>
                    <a:pt x="6890" y="8829"/>
                    <a:pt x="6456" y="8814"/>
                    <a:pt x="6026" y="8814"/>
                  </a:cubicBezTo>
                  <a:cubicBezTo>
                    <a:pt x="5752" y="8814"/>
                    <a:pt x="5479" y="8820"/>
                    <a:pt x="5209" y="8820"/>
                  </a:cubicBezTo>
                  <a:cubicBezTo>
                    <a:pt x="4320" y="8820"/>
                    <a:pt x="3453" y="8752"/>
                    <a:pt x="2635" y="8172"/>
                  </a:cubicBezTo>
                  <a:cubicBezTo>
                    <a:pt x="1162" y="6997"/>
                    <a:pt x="581" y="5099"/>
                    <a:pt x="1318" y="3484"/>
                  </a:cubicBezTo>
                  <a:cubicBezTo>
                    <a:pt x="1898" y="2450"/>
                    <a:pt x="2777" y="1430"/>
                    <a:pt x="3952" y="1430"/>
                  </a:cubicBezTo>
                  <a:cubicBezTo>
                    <a:pt x="7313" y="1150"/>
                    <a:pt x="9625" y="1048"/>
                    <a:pt x="12230" y="1048"/>
                  </a:cubicBezTo>
                  <a:cubicBezTo>
                    <a:pt x="13709" y="1048"/>
                    <a:pt x="15283" y="1081"/>
                    <a:pt x="17197" y="1132"/>
                  </a:cubicBezTo>
                  <a:lnTo>
                    <a:pt x="17197" y="396"/>
                  </a:lnTo>
                  <a:cubicBezTo>
                    <a:pt x="15336" y="95"/>
                    <a:pt x="13799" y="0"/>
                    <a:pt x="123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0"/>
            <p:cNvSpPr/>
            <p:nvPr/>
          </p:nvSpPr>
          <p:spPr>
            <a:xfrm>
              <a:off x="7146597" y="2547794"/>
              <a:ext cx="924011" cy="345534"/>
            </a:xfrm>
            <a:custGeom>
              <a:avLst/>
              <a:gdLst/>
              <a:ahLst/>
              <a:cxnLst/>
              <a:rect l="l" t="t" r="r" b="b"/>
              <a:pathLst>
                <a:path w="15002" h="5610" extrusionOk="0">
                  <a:moveTo>
                    <a:pt x="10499" y="0"/>
                  </a:moveTo>
                  <a:cubicBezTo>
                    <a:pt x="9205" y="0"/>
                    <a:pt x="7912" y="110"/>
                    <a:pt x="6007" y="252"/>
                  </a:cubicBezTo>
                  <a:cubicBezTo>
                    <a:pt x="5250" y="252"/>
                    <a:pt x="4498" y="172"/>
                    <a:pt x="3759" y="172"/>
                  </a:cubicBezTo>
                  <a:cubicBezTo>
                    <a:pt x="2770" y="172"/>
                    <a:pt x="1803" y="315"/>
                    <a:pt x="879" y="988"/>
                  </a:cubicBezTo>
                  <a:cubicBezTo>
                    <a:pt x="284" y="1286"/>
                    <a:pt x="1" y="2164"/>
                    <a:pt x="143" y="2901"/>
                  </a:cubicBezTo>
                  <a:cubicBezTo>
                    <a:pt x="1" y="3921"/>
                    <a:pt x="723" y="4955"/>
                    <a:pt x="1616" y="5238"/>
                  </a:cubicBezTo>
                  <a:cubicBezTo>
                    <a:pt x="2791" y="5535"/>
                    <a:pt x="4109" y="5535"/>
                    <a:pt x="5284" y="5535"/>
                  </a:cubicBezTo>
                  <a:cubicBezTo>
                    <a:pt x="7331" y="5535"/>
                    <a:pt x="8734" y="5610"/>
                    <a:pt x="10138" y="5610"/>
                  </a:cubicBezTo>
                  <a:cubicBezTo>
                    <a:pt x="11542" y="5610"/>
                    <a:pt x="12948" y="5535"/>
                    <a:pt x="15002" y="5238"/>
                  </a:cubicBezTo>
                  <a:lnTo>
                    <a:pt x="15002" y="4657"/>
                  </a:lnTo>
                  <a:cubicBezTo>
                    <a:pt x="13565" y="4527"/>
                    <a:pt x="12358" y="4486"/>
                    <a:pt x="11249" y="4486"/>
                  </a:cubicBezTo>
                  <a:cubicBezTo>
                    <a:pt x="9415" y="4486"/>
                    <a:pt x="7847" y="4597"/>
                    <a:pt x="5950" y="4597"/>
                  </a:cubicBezTo>
                  <a:cubicBezTo>
                    <a:pt x="5123" y="4597"/>
                    <a:pt x="4233" y="4576"/>
                    <a:pt x="3230" y="4515"/>
                  </a:cubicBezTo>
                  <a:cubicBezTo>
                    <a:pt x="2196" y="4515"/>
                    <a:pt x="1177" y="4062"/>
                    <a:pt x="1021" y="2901"/>
                  </a:cubicBezTo>
                  <a:cubicBezTo>
                    <a:pt x="1007" y="2433"/>
                    <a:pt x="1219" y="1980"/>
                    <a:pt x="1616" y="1725"/>
                  </a:cubicBezTo>
                  <a:cubicBezTo>
                    <a:pt x="2387" y="1335"/>
                    <a:pt x="3220" y="1267"/>
                    <a:pt x="4073" y="1267"/>
                  </a:cubicBezTo>
                  <a:cubicBezTo>
                    <a:pt x="4520" y="1267"/>
                    <a:pt x="4973" y="1286"/>
                    <a:pt x="5426" y="1286"/>
                  </a:cubicBezTo>
                  <a:cubicBezTo>
                    <a:pt x="7402" y="1137"/>
                    <a:pt x="8804" y="1137"/>
                    <a:pt x="10209" y="1137"/>
                  </a:cubicBezTo>
                  <a:cubicBezTo>
                    <a:pt x="11613" y="1137"/>
                    <a:pt x="13018" y="1137"/>
                    <a:pt x="15002" y="988"/>
                  </a:cubicBezTo>
                  <a:lnTo>
                    <a:pt x="15002" y="408"/>
                  </a:lnTo>
                  <a:cubicBezTo>
                    <a:pt x="13089" y="110"/>
                    <a:pt x="11793" y="0"/>
                    <a:pt x="1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29" name="Google Shape;2829;p40"/>
          <p:cNvSpPr/>
          <p:nvPr/>
        </p:nvSpPr>
        <p:spPr>
          <a:xfrm>
            <a:off x="6668661" y="1958165"/>
            <a:ext cx="275811" cy="275750"/>
          </a:xfrm>
          <a:custGeom>
            <a:avLst/>
            <a:gdLst/>
            <a:ahLst/>
            <a:cxnLst/>
            <a:rect l="l" t="t" r="r" b="b"/>
            <a:pathLst>
              <a:path w="4478" h="4477" extrusionOk="0">
                <a:moveTo>
                  <a:pt x="2239" y="1"/>
                </a:moveTo>
                <a:lnTo>
                  <a:pt x="1800" y="1800"/>
                </a:lnTo>
                <a:lnTo>
                  <a:pt x="1" y="2239"/>
                </a:lnTo>
                <a:lnTo>
                  <a:pt x="1800" y="2678"/>
                </a:lnTo>
                <a:lnTo>
                  <a:pt x="2239" y="4477"/>
                </a:lnTo>
                <a:lnTo>
                  <a:pt x="2664" y="2678"/>
                </a:lnTo>
                <a:lnTo>
                  <a:pt x="4477" y="2239"/>
                </a:lnTo>
                <a:lnTo>
                  <a:pt x="2664" y="1800"/>
                </a:lnTo>
                <a:lnTo>
                  <a:pt x="22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0"/>
          <p:cNvSpPr/>
          <p:nvPr/>
        </p:nvSpPr>
        <p:spPr>
          <a:xfrm>
            <a:off x="604701" y="3741651"/>
            <a:ext cx="220809" cy="220748"/>
          </a:xfrm>
          <a:custGeom>
            <a:avLst/>
            <a:gdLst/>
            <a:ahLst/>
            <a:cxnLst/>
            <a:rect l="l" t="t" r="r" b="b"/>
            <a:pathLst>
              <a:path w="3585" h="3584" extrusionOk="0">
                <a:moveTo>
                  <a:pt x="1800" y="0"/>
                </a:moveTo>
                <a:lnTo>
                  <a:pt x="1446" y="1445"/>
                </a:lnTo>
                <a:lnTo>
                  <a:pt x="1" y="1785"/>
                </a:lnTo>
                <a:lnTo>
                  <a:pt x="1446" y="2139"/>
                </a:lnTo>
                <a:lnTo>
                  <a:pt x="1800" y="3584"/>
                </a:lnTo>
                <a:lnTo>
                  <a:pt x="2140" y="2139"/>
                </a:lnTo>
                <a:lnTo>
                  <a:pt x="3585" y="1785"/>
                </a:lnTo>
                <a:lnTo>
                  <a:pt x="2140" y="1445"/>
                </a:lnTo>
                <a:lnTo>
                  <a:pt x="1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0"/>
          <p:cNvSpPr/>
          <p:nvPr/>
        </p:nvSpPr>
        <p:spPr>
          <a:xfrm>
            <a:off x="7395748" y="3733623"/>
            <a:ext cx="236868" cy="236814"/>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0"/>
          <p:cNvSpPr/>
          <p:nvPr/>
        </p:nvSpPr>
        <p:spPr>
          <a:xfrm>
            <a:off x="4242507" y="444544"/>
            <a:ext cx="243784" cy="243022"/>
          </a:xfrm>
          <a:custGeom>
            <a:avLst/>
            <a:gdLst/>
            <a:ahLst/>
            <a:cxnLst/>
            <a:rect l="l" t="t" r="r" b="b"/>
            <a:pathLst>
              <a:path w="4477" h="4463" extrusionOk="0">
                <a:moveTo>
                  <a:pt x="2239" y="0"/>
                </a:moveTo>
                <a:lnTo>
                  <a:pt x="1800" y="1799"/>
                </a:lnTo>
                <a:lnTo>
                  <a:pt x="1" y="2238"/>
                </a:lnTo>
                <a:lnTo>
                  <a:pt x="1800" y="2663"/>
                </a:lnTo>
                <a:lnTo>
                  <a:pt x="2239" y="4462"/>
                </a:lnTo>
                <a:lnTo>
                  <a:pt x="2664" y="2663"/>
                </a:lnTo>
                <a:lnTo>
                  <a:pt x="4477" y="2238"/>
                </a:lnTo>
                <a:lnTo>
                  <a:pt x="2664" y="1799"/>
                </a:lnTo>
                <a:lnTo>
                  <a:pt x="2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0"/>
          <p:cNvSpPr/>
          <p:nvPr/>
        </p:nvSpPr>
        <p:spPr>
          <a:xfrm>
            <a:off x="4284925" y="4205881"/>
            <a:ext cx="158947" cy="158947"/>
          </a:xfrm>
          <a:custGeom>
            <a:avLst/>
            <a:gdLst/>
            <a:ahLst/>
            <a:cxnLst/>
            <a:rect l="l" t="t" r="r" b="b"/>
            <a:pathLst>
              <a:path w="2919" h="2919" extrusionOk="0">
                <a:moveTo>
                  <a:pt x="1460" y="1"/>
                </a:moveTo>
                <a:lnTo>
                  <a:pt x="1176" y="1177"/>
                </a:lnTo>
                <a:lnTo>
                  <a:pt x="1" y="1460"/>
                </a:lnTo>
                <a:lnTo>
                  <a:pt x="1176" y="1743"/>
                </a:lnTo>
                <a:lnTo>
                  <a:pt x="1460" y="2919"/>
                </a:lnTo>
                <a:lnTo>
                  <a:pt x="1743" y="1743"/>
                </a:lnTo>
                <a:lnTo>
                  <a:pt x="2919" y="1460"/>
                </a:lnTo>
                <a:lnTo>
                  <a:pt x="1743" y="1177"/>
                </a:lnTo>
                <a:lnTo>
                  <a:pt x="1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0"/>
          <p:cNvSpPr/>
          <p:nvPr/>
        </p:nvSpPr>
        <p:spPr>
          <a:xfrm>
            <a:off x="1268785" y="1094916"/>
            <a:ext cx="158185" cy="158185"/>
          </a:xfrm>
          <a:custGeom>
            <a:avLst/>
            <a:gdLst/>
            <a:ahLst/>
            <a:cxnLst/>
            <a:rect l="l" t="t" r="r" b="b"/>
            <a:pathLst>
              <a:path w="2905" h="2905" extrusionOk="0">
                <a:moveTo>
                  <a:pt x="1459" y="1"/>
                </a:moveTo>
                <a:lnTo>
                  <a:pt x="1176" y="1177"/>
                </a:lnTo>
                <a:lnTo>
                  <a:pt x="0" y="1460"/>
                </a:lnTo>
                <a:lnTo>
                  <a:pt x="1176" y="1743"/>
                </a:lnTo>
                <a:lnTo>
                  <a:pt x="1459" y="2905"/>
                </a:lnTo>
                <a:lnTo>
                  <a:pt x="1742" y="1743"/>
                </a:lnTo>
                <a:lnTo>
                  <a:pt x="2904" y="1460"/>
                </a:lnTo>
                <a:lnTo>
                  <a:pt x="1742" y="1177"/>
                </a:lnTo>
                <a:lnTo>
                  <a:pt x="14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1235;p64">
            <a:extLst>
              <a:ext uri="{FF2B5EF4-FFF2-40B4-BE49-F238E27FC236}">
                <a16:creationId xmlns:a16="http://schemas.microsoft.com/office/drawing/2014/main" id="{B29C219D-8078-2EF0-7F22-5935EFBB9471}"/>
              </a:ext>
            </a:extLst>
          </p:cNvPr>
          <p:cNvGrpSpPr/>
          <p:nvPr/>
        </p:nvGrpSpPr>
        <p:grpSpPr>
          <a:xfrm flipH="1">
            <a:off x="52061" y="1181101"/>
            <a:ext cx="1497023" cy="3432252"/>
            <a:chOff x="6954410" y="1108135"/>
            <a:chExt cx="1346016" cy="3079634"/>
          </a:xfrm>
        </p:grpSpPr>
        <p:sp>
          <p:nvSpPr>
            <p:cNvPr id="21" name="Google Shape;1236;p64">
              <a:extLst>
                <a:ext uri="{FF2B5EF4-FFF2-40B4-BE49-F238E27FC236}">
                  <a16:creationId xmlns:a16="http://schemas.microsoft.com/office/drawing/2014/main" id="{8A57EB0E-1B5F-8388-491D-B85A9A210598}"/>
                </a:ext>
              </a:extLst>
            </p:cNvPr>
            <p:cNvSpPr/>
            <p:nvPr/>
          </p:nvSpPr>
          <p:spPr>
            <a:xfrm flipH="1">
              <a:off x="8004857" y="3944908"/>
              <a:ext cx="169684" cy="205188"/>
            </a:xfrm>
            <a:custGeom>
              <a:avLst/>
              <a:gdLst/>
              <a:ahLst/>
              <a:cxnLst/>
              <a:rect l="l" t="t" r="r" b="b"/>
              <a:pathLst>
                <a:path w="3820" h="4619" extrusionOk="0">
                  <a:moveTo>
                    <a:pt x="528" y="0"/>
                  </a:moveTo>
                  <a:lnTo>
                    <a:pt x="0" y="3220"/>
                  </a:lnTo>
                  <a:cubicBezTo>
                    <a:pt x="0" y="3220"/>
                    <a:pt x="644" y="3640"/>
                    <a:pt x="1293" y="4436"/>
                  </a:cubicBezTo>
                  <a:cubicBezTo>
                    <a:pt x="1398" y="4564"/>
                    <a:pt x="1505" y="4618"/>
                    <a:pt x="1610" y="4618"/>
                  </a:cubicBezTo>
                  <a:cubicBezTo>
                    <a:pt x="2152" y="4618"/>
                    <a:pt x="2643" y="3177"/>
                    <a:pt x="2643" y="3177"/>
                  </a:cubicBezTo>
                  <a:lnTo>
                    <a:pt x="3819" y="79"/>
                  </a:lnTo>
                  <a:lnTo>
                    <a:pt x="5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37;p64">
              <a:extLst>
                <a:ext uri="{FF2B5EF4-FFF2-40B4-BE49-F238E27FC236}">
                  <a16:creationId xmlns:a16="http://schemas.microsoft.com/office/drawing/2014/main" id="{491B4D5E-64E6-66ED-A0E9-056BA9D07E1F}"/>
                </a:ext>
              </a:extLst>
            </p:cNvPr>
            <p:cNvSpPr/>
            <p:nvPr/>
          </p:nvSpPr>
          <p:spPr>
            <a:xfrm flipH="1">
              <a:off x="7383029" y="3944908"/>
              <a:ext cx="146231" cy="205188"/>
            </a:xfrm>
            <a:custGeom>
              <a:avLst/>
              <a:gdLst/>
              <a:ahLst/>
              <a:cxnLst/>
              <a:rect l="l" t="t" r="r" b="b"/>
              <a:pathLst>
                <a:path w="3292" h="4619" extrusionOk="0">
                  <a:moveTo>
                    <a:pt x="3292" y="0"/>
                  </a:moveTo>
                  <a:lnTo>
                    <a:pt x="0" y="79"/>
                  </a:lnTo>
                  <a:lnTo>
                    <a:pt x="436" y="3177"/>
                  </a:lnTo>
                  <a:cubicBezTo>
                    <a:pt x="436" y="3177"/>
                    <a:pt x="927" y="4618"/>
                    <a:pt x="1468" y="4618"/>
                  </a:cubicBezTo>
                  <a:cubicBezTo>
                    <a:pt x="1573" y="4618"/>
                    <a:pt x="1680" y="4564"/>
                    <a:pt x="1785" y="4436"/>
                  </a:cubicBezTo>
                  <a:cubicBezTo>
                    <a:pt x="2435" y="3640"/>
                    <a:pt x="3078" y="3220"/>
                    <a:pt x="3078" y="3220"/>
                  </a:cubicBezTo>
                  <a:lnTo>
                    <a:pt x="32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38;p64">
              <a:extLst>
                <a:ext uri="{FF2B5EF4-FFF2-40B4-BE49-F238E27FC236}">
                  <a16:creationId xmlns:a16="http://schemas.microsoft.com/office/drawing/2014/main" id="{E82E15A8-5EB3-CF6B-7A7B-61215F6579CE}"/>
                </a:ext>
              </a:extLst>
            </p:cNvPr>
            <p:cNvSpPr/>
            <p:nvPr/>
          </p:nvSpPr>
          <p:spPr>
            <a:xfrm>
              <a:off x="7586050" y="1239950"/>
              <a:ext cx="266700" cy="2571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39;p64">
              <a:extLst>
                <a:ext uri="{FF2B5EF4-FFF2-40B4-BE49-F238E27FC236}">
                  <a16:creationId xmlns:a16="http://schemas.microsoft.com/office/drawing/2014/main" id="{583F29EF-4B6E-0D52-3C31-1FEC654B018A}"/>
                </a:ext>
              </a:extLst>
            </p:cNvPr>
            <p:cNvSpPr/>
            <p:nvPr/>
          </p:nvSpPr>
          <p:spPr>
            <a:xfrm flipH="1">
              <a:off x="7449205" y="1428333"/>
              <a:ext cx="80045" cy="80049"/>
            </a:xfrm>
            <a:custGeom>
              <a:avLst/>
              <a:gdLst/>
              <a:ahLst/>
              <a:cxnLst/>
              <a:rect l="l" t="t" r="r" b="b"/>
              <a:pathLst>
                <a:path w="1802" h="1802" extrusionOk="0">
                  <a:moveTo>
                    <a:pt x="902" y="1"/>
                  </a:moveTo>
                  <a:cubicBezTo>
                    <a:pt x="404" y="1"/>
                    <a:pt x="0" y="404"/>
                    <a:pt x="0" y="901"/>
                  </a:cubicBezTo>
                  <a:cubicBezTo>
                    <a:pt x="0" y="1398"/>
                    <a:pt x="404" y="1801"/>
                    <a:pt x="902" y="1801"/>
                  </a:cubicBezTo>
                  <a:cubicBezTo>
                    <a:pt x="1399" y="1801"/>
                    <a:pt x="1802" y="1398"/>
                    <a:pt x="1802" y="901"/>
                  </a:cubicBezTo>
                  <a:cubicBezTo>
                    <a:pt x="1802" y="404"/>
                    <a:pt x="1399" y="1"/>
                    <a:pt x="9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40;p64">
              <a:extLst>
                <a:ext uri="{FF2B5EF4-FFF2-40B4-BE49-F238E27FC236}">
                  <a16:creationId xmlns:a16="http://schemas.microsoft.com/office/drawing/2014/main" id="{8A5F27F0-9AF6-6095-E865-702FEFD06614}"/>
                </a:ext>
              </a:extLst>
            </p:cNvPr>
            <p:cNvSpPr/>
            <p:nvPr/>
          </p:nvSpPr>
          <p:spPr>
            <a:xfrm flipH="1">
              <a:off x="7440495" y="1224329"/>
              <a:ext cx="298014" cy="534447"/>
            </a:xfrm>
            <a:custGeom>
              <a:avLst/>
              <a:gdLst/>
              <a:ahLst/>
              <a:cxnLst/>
              <a:rect l="l" t="t" r="r" b="b"/>
              <a:pathLst>
                <a:path w="6709" h="12031" extrusionOk="0">
                  <a:moveTo>
                    <a:pt x="3309" y="0"/>
                  </a:moveTo>
                  <a:cubicBezTo>
                    <a:pt x="3111" y="0"/>
                    <a:pt x="2951" y="22"/>
                    <a:pt x="2853" y="40"/>
                  </a:cubicBezTo>
                  <a:cubicBezTo>
                    <a:pt x="2457" y="109"/>
                    <a:pt x="3738" y="970"/>
                    <a:pt x="1746" y="3461"/>
                  </a:cubicBezTo>
                  <a:cubicBezTo>
                    <a:pt x="1717" y="3498"/>
                    <a:pt x="1410" y="3504"/>
                    <a:pt x="1216" y="3504"/>
                  </a:cubicBezTo>
                  <a:cubicBezTo>
                    <a:pt x="1141" y="3504"/>
                    <a:pt x="1083" y="3503"/>
                    <a:pt x="1065" y="3502"/>
                  </a:cubicBezTo>
                  <a:cubicBezTo>
                    <a:pt x="1026" y="3502"/>
                    <a:pt x="979" y="3501"/>
                    <a:pt x="927" y="3501"/>
                  </a:cubicBezTo>
                  <a:cubicBezTo>
                    <a:pt x="626" y="3501"/>
                    <a:pt x="163" y="3547"/>
                    <a:pt x="89" y="4147"/>
                  </a:cubicBezTo>
                  <a:cubicBezTo>
                    <a:pt x="0" y="4857"/>
                    <a:pt x="677" y="5257"/>
                    <a:pt x="1084" y="5280"/>
                  </a:cubicBezTo>
                  <a:cubicBezTo>
                    <a:pt x="1202" y="5286"/>
                    <a:pt x="1473" y="5310"/>
                    <a:pt x="1552" y="5397"/>
                  </a:cubicBezTo>
                  <a:cubicBezTo>
                    <a:pt x="1798" y="5664"/>
                    <a:pt x="1539" y="7734"/>
                    <a:pt x="1728" y="8460"/>
                  </a:cubicBezTo>
                  <a:cubicBezTo>
                    <a:pt x="1942" y="9285"/>
                    <a:pt x="1811" y="9486"/>
                    <a:pt x="1634" y="9486"/>
                  </a:cubicBezTo>
                  <a:cubicBezTo>
                    <a:pt x="1467" y="9486"/>
                    <a:pt x="1258" y="9308"/>
                    <a:pt x="1258" y="9308"/>
                  </a:cubicBezTo>
                  <a:lnTo>
                    <a:pt x="1258" y="9308"/>
                  </a:lnTo>
                  <a:cubicBezTo>
                    <a:pt x="1258" y="9308"/>
                    <a:pt x="3811" y="12030"/>
                    <a:pt x="5045" y="12030"/>
                  </a:cubicBezTo>
                  <a:cubicBezTo>
                    <a:pt x="5662" y="12030"/>
                    <a:pt x="5949" y="11348"/>
                    <a:pt x="5419" y="9302"/>
                  </a:cubicBezTo>
                  <a:cubicBezTo>
                    <a:pt x="5419" y="9302"/>
                    <a:pt x="5088" y="5495"/>
                    <a:pt x="5107" y="5475"/>
                  </a:cubicBezTo>
                  <a:cubicBezTo>
                    <a:pt x="5435" y="5148"/>
                    <a:pt x="6709" y="5006"/>
                    <a:pt x="5908" y="2292"/>
                  </a:cubicBezTo>
                  <a:cubicBezTo>
                    <a:pt x="5322" y="307"/>
                    <a:pt x="4049" y="0"/>
                    <a:pt x="3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41;p64">
              <a:extLst>
                <a:ext uri="{FF2B5EF4-FFF2-40B4-BE49-F238E27FC236}">
                  <a16:creationId xmlns:a16="http://schemas.microsoft.com/office/drawing/2014/main" id="{80F2F456-64A9-53D4-FD81-E724BF359928}"/>
                </a:ext>
              </a:extLst>
            </p:cNvPr>
            <p:cNvSpPr/>
            <p:nvPr/>
          </p:nvSpPr>
          <p:spPr>
            <a:xfrm flipH="1">
              <a:off x="6954410" y="1624330"/>
              <a:ext cx="517360" cy="591441"/>
            </a:xfrm>
            <a:custGeom>
              <a:avLst/>
              <a:gdLst/>
              <a:ahLst/>
              <a:cxnLst/>
              <a:rect l="l" t="t" r="r" b="b"/>
              <a:pathLst>
                <a:path w="11647" h="13314" extrusionOk="0">
                  <a:moveTo>
                    <a:pt x="368" y="0"/>
                  </a:moveTo>
                  <a:cubicBezTo>
                    <a:pt x="260" y="0"/>
                    <a:pt x="149" y="14"/>
                    <a:pt x="35" y="43"/>
                  </a:cubicBezTo>
                  <a:cubicBezTo>
                    <a:pt x="0" y="51"/>
                    <a:pt x="264" y="256"/>
                    <a:pt x="352" y="367"/>
                  </a:cubicBezTo>
                  <a:cubicBezTo>
                    <a:pt x="1148" y="1371"/>
                    <a:pt x="1518" y="6224"/>
                    <a:pt x="1518" y="6224"/>
                  </a:cubicBezTo>
                  <a:cubicBezTo>
                    <a:pt x="1536" y="6300"/>
                    <a:pt x="1534" y="6630"/>
                    <a:pt x="1532" y="7108"/>
                  </a:cubicBezTo>
                  <a:cubicBezTo>
                    <a:pt x="674" y="12023"/>
                    <a:pt x="2379" y="13227"/>
                    <a:pt x="2379" y="13227"/>
                  </a:cubicBezTo>
                  <a:cubicBezTo>
                    <a:pt x="2463" y="13286"/>
                    <a:pt x="2562" y="13314"/>
                    <a:pt x="2674" y="13314"/>
                  </a:cubicBezTo>
                  <a:cubicBezTo>
                    <a:pt x="4561" y="13314"/>
                    <a:pt x="10211" y="5478"/>
                    <a:pt x="10211" y="5478"/>
                  </a:cubicBezTo>
                  <a:cubicBezTo>
                    <a:pt x="10730" y="5102"/>
                    <a:pt x="11647" y="4020"/>
                    <a:pt x="11606" y="3877"/>
                  </a:cubicBezTo>
                  <a:cubicBezTo>
                    <a:pt x="11565" y="3733"/>
                    <a:pt x="11319" y="3590"/>
                    <a:pt x="11256" y="3344"/>
                  </a:cubicBezTo>
                  <a:cubicBezTo>
                    <a:pt x="11195" y="3098"/>
                    <a:pt x="11093" y="2974"/>
                    <a:pt x="10908" y="2892"/>
                  </a:cubicBezTo>
                  <a:cubicBezTo>
                    <a:pt x="10798" y="2844"/>
                    <a:pt x="10711" y="2756"/>
                    <a:pt x="10661" y="2646"/>
                  </a:cubicBezTo>
                  <a:cubicBezTo>
                    <a:pt x="10661" y="2646"/>
                    <a:pt x="11606" y="1210"/>
                    <a:pt x="11359" y="943"/>
                  </a:cubicBezTo>
                  <a:cubicBezTo>
                    <a:pt x="11354" y="938"/>
                    <a:pt x="11348" y="935"/>
                    <a:pt x="11340" y="935"/>
                  </a:cubicBezTo>
                  <a:cubicBezTo>
                    <a:pt x="11056" y="935"/>
                    <a:pt x="8753" y="3980"/>
                    <a:pt x="8753" y="3980"/>
                  </a:cubicBezTo>
                  <a:cubicBezTo>
                    <a:pt x="8753" y="3980"/>
                    <a:pt x="4221" y="8394"/>
                    <a:pt x="4078" y="8394"/>
                  </a:cubicBezTo>
                  <a:cubicBezTo>
                    <a:pt x="4076" y="8394"/>
                    <a:pt x="4075" y="8393"/>
                    <a:pt x="4075" y="8391"/>
                  </a:cubicBezTo>
                  <a:cubicBezTo>
                    <a:pt x="3435" y="5691"/>
                    <a:pt x="2559" y="0"/>
                    <a:pt x="3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42;p64">
              <a:extLst>
                <a:ext uri="{FF2B5EF4-FFF2-40B4-BE49-F238E27FC236}">
                  <a16:creationId xmlns:a16="http://schemas.microsoft.com/office/drawing/2014/main" id="{271ABBCE-2135-463F-1ADD-84D8DDA1D3D0}"/>
                </a:ext>
              </a:extLst>
            </p:cNvPr>
            <p:cNvSpPr/>
            <p:nvPr/>
          </p:nvSpPr>
          <p:spPr>
            <a:xfrm flipH="1">
              <a:off x="7653848" y="1624327"/>
              <a:ext cx="493817" cy="796051"/>
            </a:xfrm>
            <a:custGeom>
              <a:avLst/>
              <a:gdLst/>
              <a:ahLst/>
              <a:cxnLst/>
              <a:rect l="l" t="t" r="r" b="b"/>
              <a:pathLst>
                <a:path w="11117" h="17920" extrusionOk="0">
                  <a:moveTo>
                    <a:pt x="9286" y="0"/>
                  </a:moveTo>
                  <a:cubicBezTo>
                    <a:pt x="8442" y="0"/>
                    <a:pt x="7342" y="299"/>
                    <a:pt x="6058" y="1331"/>
                  </a:cubicBezTo>
                  <a:cubicBezTo>
                    <a:pt x="3264" y="3578"/>
                    <a:pt x="1453" y="5255"/>
                    <a:pt x="537" y="6434"/>
                  </a:cubicBezTo>
                  <a:cubicBezTo>
                    <a:pt x="1" y="7120"/>
                    <a:pt x="28" y="7598"/>
                    <a:pt x="462" y="8351"/>
                  </a:cubicBezTo>
                  <a:cubicBezTo>
                    <a:pt x="1329" y="9849"/>
                    <a:pt x="2777" y="11770"/>
                    <a:pt x="3903" y="13195"/>
                  </a:cubicBezTo>
                  <a:cubicBezTo>
                    <a:pt x="3903" y="13195"/>
                    <a:pt x="3910" y="13202"/>
                    <a:pt x="3917" y="13211"/>
                  </a:cubicBezTo>
                  <a:cubicBezTo>
                    <a:pt x="3968" y="13285"/>
                    <a:pt x="4154" y="13565"/>
                    <a:pt x="4159" y="13571"/>
                  </a:cubicBezTo>
                  <a:cubicBezTo>
                    <a:pt x="4670" y="14251"/>
                    <a:pt x="5290" y="15062"/>
                    <a:pt x="5856" y="15790"/>
                  </a:cubicBezTo>
                  <a:cubicBezTo>
                    <a:pt x="6143" y="16155"/>
                    <a:pt x="6415" y="16500"/>
                    <a:pt x="6654" y="16796"/>
                  </a:cubicBezTo>
                  <a:cubicBezTo>
                    <a:pt x="6659" y="16801"/>
                    <a:pt x="6663" y="16805"/>
                    <a:pt x="6668" y="16809"/>
                  </a:cubicBezTo>
                  <a:cubicBezTo>
                    <a:pt x="7129" y="17381"/>
                    <a:pt x="7468" y="17767"/>
                    <a:pt x="7537" y="17767"/>
                  </a:cubicBezTo>
                  <a:cubicBezTo>
                    <a:pt x="7540" y="17767"/>
                    <a:pt x="7542" y="17767"/>
                    <a:pt x="7544" y="17765"/>
                  </a:cubicBezTo>
                  <a:cubicBezTo>
                    <a:pt x="7663" y="17685"/>
                    <a:pt x="7239" y="16978"/>
                    <a:pt x="6986" y="16600"/>
                  </a:cubicBezTo>
                  <a:lnTo>
                    <a:pt x="6986" y="16600"/>
                  </a:lnTo>
                  <a:cubicBezTo>
                    <a:pt x="7199" y="16871"/>
                    <a:pt x="7433" y="17186"/>
                    <a:pt x="7633" y="17433"/>
                  </a:cubicBezTo>
                  <a:cubicBezTo>
                    <a:pt x="7834" y="17677"/>
                    <a:pt x="8004" y="17854"/>
                    <a:pt x="8087" y="17854"/>
                  </a:cubicBezTo>
                  <a:cubicBezTo>
                    <a:pt x="8096" y="17854"/>
                    <a:pt x="8104" y="17853"/>
                    <a:pt x="8111" y="17849"/>
                  </a:cubicBezTo>
                  <a:cubicBezTo>
                    <a:pt x="8232" y="17778"/>
                    <a:pt x="7874" y="17103"/>
                    <a:pt x="7565" y="16622"/>
                  </a:cubicBezTo>
                  <a:cubicBezTo>
                    <a:pt x="7529" y="16564"/>
                    <a:pt x="7492" y="16509"/>
                    <a:pt x="7458" y="16460"/>
                  </a:cubicBezTo>
                  <a:lnTo>
                    <a:pt x="7458" y="16460"/>
                  </a:lnTo>
                  <a:cubicBezTo>
                    <a:pt x="7490" y="16499"/>
                    <a:pt x="7525" y="16540"/>
                    <a:pt x="7563" y="16590"/>
                  </a:cubicBezTo>
                  <a:cubicBezTo>
                    <a:pt x="7926" y="17041"/>
                    <a:pt x="8547" y="17919"/>
                    <a:pt x="8696" y="17919"/>
                  </a:cubicBezTo>
                  <a:cubicBezTo>
                    <a:pt x="8702" y="17919"/>
                    <a:pt x="8707" y="17918"/>
                    <a:pt x="8711" y="17915"/>
                  </a:cubicBezTo>
                  <a:cubicBezTo>
                    <a:pt x="8877" y="17812"/>
                    <a:pt x="8160" y="16582"/>
                    <a:pt x="8044" y="16381"/>
                  </a:cubicBezTo>
                  <a:lnTo>
                    <a:pt x="8044" y="16381"/>
                  </a:lnTo>
                  <a:cubicBezTo>
                    <a:pt x="8156" y="16546"/>
                    <a:pt x="8770" y="17455"/>
                    <a:pt x="8975" y="17455"/>
                  </a:cubicBezTo>
                  <a:cubicBezTo>
                    <a:pt x="8991" y="17455"/>
                    <a:pt x="9005" y="17449"/>
                    <a:pt x="9016" y="17436"/>
                  </a:cubicBezTo>
                  <a:cubicBezTo>
                    <a:pt x="9074" y="17365"/>
                    <a:pt x="8825" y="16950"/>
                    <a:pt x="8573" y="16539"/>
                  </a:cubicBezTo>
                  <a:cubicBezTo>
                    <a:pt x="8328" y="16141"/>
                    <a:pt x="8077" y="15748"/>
                    <a:pt x="8094" y="15671"/>
                  </a:cubicBezTo>
                  <a:cubicBezTo>
                    <a:pt x="8097" y="15654"/>
                    <a:pt x="8106" y="15647"/>
                    <a:pt x="8118" y="15647"/>
                  </a:cubicBezTo>
                  <a:cubicBezTo>
                    <a:pt x="8180" y="15647"/>
                    <a:pt x="8344" y="15841"/>
                    <a:pt x="8475" y="15950"/>
                  </a:cubicBezTo>
                  <a:cubicBezTo>
                    <a:pt x="8527" y="15995"/>
                    <a:pt x="8574" y="16025"/>
                    <a:pt x="8607" y="16025"/>
                  </a:cubicBezTo>
                  <a:cubicBezTo>
                    <a:pt x="8624" y="16025"/>
                    <a:pt x="8638" y="16017"/>
                    <a:pt x="8646" y="15997"/>
                  </a:cubicBezTo>
                  <a:cubicBezTo>
                    <a:pt x="8664" y="15952"/>
                    <a:pt x="8508" y="15650"/>
                    <a:pt x="8270" y="15238"/>
                  </a:cubicBezTo>
                  <a:cubicBezTo>
                    <a:pt x="7643" y="14156"/>
                    <a:pt x="6458" y="12303"/>
                    <a:pt x="6407" y="12225"/>
                  </a:cubicBezTo>
                  <a:lnTo>
                    <a:pt x="6405" y="12224"/>
                  </a:lnTo>
                  <a:cubicBezTo>
                    <a:pt x="5642" y="10865"/>
                    <a:pt x="4751" y="8914"/>
                    <a:pt x="4225" y="7866"/>
                  </a:cubicBezTo>
                  <a:cubicBezTo>
                    <a:pt x="4792" y="7328"/>
                    <a:pt x="11116" y="562"/>
                    <a:pt x="11116" y="562"/>
                  </a:cubicBezTo>
                  <a:cubicBezTo>
                    <a:pt x="11116" y="562"/>
                    <a:pt x="10443" y="0"/>
                    <a:pt x="9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1243;p64">
              <a:extLst>
                <a:ext uri="{FF2B5EF4-FFF2-40B4-BE49-F238E27FC236}">
                  <a16:creationId xmlns:a16="http://schemas.microsoft.com/office/drawing/2014/main" id="{BF6C1FFA-354E-67EB-2AA2-9C5245A56A9F}"/>
                </a:ext>
              </a:extLst>
            </p:cNvPr>
            <p:cNvGrpSpPr/>
            <p:nvPr/>
          </p:nvGrpSpPr>
          <p:grpSpPr>
            <a:xfrm flipH="1">
              <a:off x="7162873" y="1108135"/>
              <a:ext cx="1137553" cy="3079634"/>
              <a:chOff x="1287974" y="1763000"/>
              <a:chExt cx="640226" cy="1733150"/>
            </a:xfrm>
          </p:grpSpPr>
          <p:sp>
            <p:nvSpPr>
              <p:cNvPr id="30" name="Google Shape;1244;p64">
                <a:extLst>
                  <a:ext uri="{FF2B5EF4-FFF2-40B4-BE49-F238E27FC236}">
                    <a16:creationId xmlns:a16="http://schemas.microsoft.com/office/drawing/2014/main" id="{EF1E1095-BAB9-244B-9108-2CB84B86E52E}"/>
                  </a:ext>
                </a:extLst>
              </p:cNvPr>
              <p:cNvSpPr/>
              <p:nvPr/>
            </p:nvSpPr>
            <p:spPr>
              <a:xfrm>
                <a:off x="1505875" y="1763000"/>
                <a:ext cx="95425" cy="101325"/>
              </a:xfrm>
              <a:custGeom>
                <a:avLst/>
                <a:gdLst/>
                <a:ahLst/>
                <a:cxnLst/>
                <a:rect l="l" t="t" r="r" b="b"/>
                <a:pathLst>
                  <a:path w="3817" h="4053" extrusionOk="0">
                    <a:moveTo>
                      <a:pt x="2005" y="1"/>
                    </a:moveTo>
                    <a:cubicBezTo>
                      <a:pt x="1603" y="1"/>
                      <a:pt x="1207" y="210"/>
                      <a:pt x="899" y="482"/>
                    </a:cubicBezTo>
                    <a:cubicBezTo>
                      <a:pt x="500" y="833"/>
                      <a:pt x="195" y="1304"/>
                      <a:pt x="98" y="1828"/>
                    </a:cubicBezTo>
                    <a:cubicBezTo>
                      <a:pt x="0" y="2350"/>
                      <a:pt x="126" y="2922"/>
                      <a:pt x="477" y="3321"/>
                    </a:cubicBezTo>
                    <a:cubicBezTo>
                      <a:pt x="657" y="3523"/>
                      <a:pt x="886" y="3675"/>
                      <a:pt x="1127" y="3797"/>
                    </a:cubicBezTo>
                    <a:cubicBezTo>
                      <a:pt x="1427" y="3948"/>
                      <a:pt x="1760" y="4053"/>
                      <a:pt x="2094" y="4053"/>
                    </a:cubicBezTo>
                    <a:cubicBezTo>
                      <a:pt x="2166" y="4053"/>
                      <a:pt x="2239" y="4048"/>
                      <a:pt x="2311" y="4037"/>
                    </a:cubicBezTo>
                    <a:cubicBezTo>
                      <a:pt x="2716" y="3978"/>
                      <a:pt x="3106" y="3718"/>
                      <a:pt x="3239" y="3330"/>
                    </a:cubicBezTo>
                    <a:lnTo>
                      <a:pt x="3470" y="3281"/>
                    </a:lnTo>
                    <a:cubicBezTo>
                      <a:pt x="3816" y="2411"/>
                      <a:pt x="3669" y="1364"/>
                      <a:pt x="3093" y="626"/>
                    </a:cubicBezTo>
                    <a:cubicBezTo>
                      <a:pt x="2876" y="346"/>
                      <a:pt x="2588" y="102"/>
                      <a:pt x="2242" y="26"/>
                    </a:cubicBezTo>
                    <a:cubicBezTo>
                      <a:pt x="2163" y="9"/>
                      <a:pt x="2084" y="1"/>
                      <a:pt x="2005"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45;p64">
                <a:extLst>
                  <a:ext uri="{FF2B5EF4-FFF2-40B4-BE49-F238E27FC236}">
                    <a16:creationId xmlns:a16="http://schemas.microsoft.com/office/drawing/2014/main" id="{08959F4F-D27F-1F88-AD5D-0332B1327D79}"/>
                  </a:ext>
                </a:extLst>
              </p:cNvPr>
              <p:cNvSpPr/>
              <p:nvPr/>
            </p:nvSpPr>
            <p:spPr>
              <a:xfrm>
                <a:off x="1505875" y="1763000"/>
                <a:ext cx="95425" cy="101325"/>
              </a:xfrm>
              <a:custGeom>
                <a:avLst/>
                <a:gdLst/>
                <a:ahLst/>
                <a:cxnLst/>
                <a:rect l="l" t="t" r="r" b="b"/>
                <a:pathLst>
                  <a:path w="3817" h="4053" extrusionOk="0">
                    <a:moveTo>
                      <a:pt x="2005" y="1"/>
                    </a:moveTo>
                    <a:cubicBezTo>
                      <a:pt x="1603" y="1"/>
                      <a:pt x="1207" y="210"/>
                      <a:pt x="899" y="482"/>
                    </a:cubicBezTo>
                    <a:cubicBezTo>
                      <a:pt x="500" y="833"/>
                      <a:pt x="195" y="1304"/>
                      <a:pt x="98" y="1828"/>
                    </a:cubicBezTo>
                    <a:cubicBezTo>
                      <a:pt x="0" y="2350"/>
                      <a:pt x="126" y="2922"/>
                      <a:pt x="477" y="3321"/>
                    </a:cubicBezTo>
                    <a:cubicBezTo>
                      <a:pt x="657" y="3523"/>
                      <a:pt x="886" y="3675"/>
                      <a:pt x="1127" y="3797"/>
                    </a:cubicBezTo>
                    <a:cubicBezTo>
                      <a:pt x="1427" y="3948"/>
                      <a:pt x="1760" y="4053"/>
                      <a:pt x="2094" y="4053"/>
                    </a:cubicBezTo>
                    <a:cubicBezTo>
                      <a:pt x="2166" y="4053"/>
                      <a:pt x="2239" y="4048"/>
                      <a:pt x="2311" y="4037"/>
                    </a:cubicBezTo>
                    <a:cubicBezTo>
                      <a:pt x="2716" y="3978"/>
                      <a:pt x="3106" y="3718"/>
                      <a:pt x="3239" y="3330"/>
                    </a:cubicBezTo>
                    <a:lnTo>
                      <a:pt x="3470" y="3281"/>
                    </a:lnTo>
                    <a:cubicBezTo>
                      <a:pt x="3816" y="2411"/>
                      <a:pt x="3669" y="1364"/>
                      <a:pt x="3093" y="626"/>
                    </a:cubicBezTo>
                    <a:cubicBezTo>
                      <a:pt x="2876" y="346"/>
                      <a:pt x="2588" y="102"/>
                      <a:pt x="2242" y="26"/>
                    </a:cubicBezTo>
                    <a:cubicBezTo>
                      <a:pt x="2163" y="9"/>
                      <a:pt x="2084" y="1"/>
                      <a:pt x="200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46;p64">
                <a:extLst>
                  <a:ext uri="{FF2B5EF4-FFF2-40B4-BE49-F238E27FC236}">
                    <a16:creationId xmlns:a16="http://schemas.microsoft.com/office/drawing/2014/main" id="{22B80BB2-93EC-65DF-12EF-46A72C040DF0}"/>
                  </a:ext>
                </a:extLst>
              </p:cNvPr>
              <p:cNvSpPr/>
              <p:nvPr/>
            </p:nvSpPr>
            <p:spPr>
              <a:xfrm>
                <a:off x="1604227" y="1830431"/>
                <a:ext cx="167725" cy="300775"/>
              </a:xfrm>
              <a:custGeom>
                <a:avLst/>
                <a:gdLst/>
                <a:ahLst/>
                <a:cxnLst/>
                <a:rect l="l" t="t" r="r" b="b"/>
                <a:pathLst>
                  <a:path w="6709" h="12031" extrusionOk="0">
                    <a:moveTo>
                      <a:pt x="3309" y="0"/>
                    </a:moveTo>
                    <a:cubicBezTo>
                      <a:pt x="3111" y="0"/>
                      <a:pt x="2951" y="22"/>
                      <a:pt x="2853" y="40"/>
                    </a:cubicBezTo>
                    <a:cubicBezTo>
                      <a:pt x="2457" y="109"/>
                      <a:pt x="3738" y="970"/>
                      <a:pt x="1746" y="3461"/>
                    </a:cubicBezTo>
                    <a:cubicBezTo>
                      <a:pt x="1717" y="3498"/>
                      <a:pt x="1410" y="3504"/>
                      <a:pt x="1216" y="3504"/>
                    </a:cubicBezTo>
                    <a:cubicBezTo>
                      <a:pt x="1141" y="3504"/>
                      <a:pt x="1083" y="3503"/>
                      <a:pt x="1065" y="3502"/>
                    </a:cubicBezTo>
                    <a:cubicBezTo>
                      <a:pt x="1026" y="3502"/>
                      <a:pt x="979" y="3501"/>
                      <a:pt x="927" y="3501"/>
                    </a:cubicBezTo>
                    <a:cubicBezTo>
                      <a:pt x="626" y="3501"/>
                      <a:pt x="163" y="3547"/>
                      <a:pt x="89" y="4147"/>
                    </a:cubicBezTo>
                    <a:cubicBezTo>
                      <a:pt x="0" y="4857"/>
                      <a:pt x="677" y="5257"/>
                      <a:pt x="1084" y="5280"/>
                    </a:cubicBezTo>
                    <a:cubicBezTo>
                      <a:pt x="1202" y="5286"/>
                      <a:pt x="1473" y="5310"/>
                      <a:pt x="1552" y="5397"/>
                    </a:cubicBezTo>
                    <a:cubicBezTo>
                      <a:pt x="1798" y="5664"/>
                      <a:pt x="1539" y="7734"/>
                      <a:pt x="1728" y="8460"/>
                    </a:cubicBezTo>
                    <a:cubicBezTo>
                      <a:pt x="1942" y="9285"/>
                      <a:pt x="1811" y="9486"/>
                      <a:pt x="1634" y="9486"/>
                    </a:cubicBezTo>
                    <a:cubicBezTo>
                      <a:pt x="1467" y="9486"/>
                      <a:pt x="1258" y="9308"/>
                      <a:pt x="1258" y="9308"/>
                    </a:cubicBezTo>
                    <a:lnTo>
                      <a:pt x="1258" y="9308"/>
                    </a:lnTo>
                    <a:cubicBezTo>
                      <a:pt x="1258" y="9308"/>
                      <a:pt x="3811" y="12030"/>
                      <a:pt x="5045" y="12030"/>
                    </a:cubicBezTo>
                    <a:cubicBezTo>
                      <a:pt x="5662" y="12030"/>
                      <a:pt x="5949" y="11348"/>
                      <a:pt x="5419" y="9302"/>
                    </a:cubicBezTo>
                    <a:cubicBezTo>
                      <a:pt x="5419" y="9302"/>
                      <a:pt x="5088" y="5495"/>
                      <a:pt x="5107" y="5475"/>
                    </a:cubicBezTo>
                    <a:cubicBezTo>
                      <a:pt x="5435" y="5148"/>
                      <a:pt x="6709" y="5006"/>
                      <a:pt x="5908" y="2292"/>
                    </a:cubicBezTo>
                    <a:cubicBezTo>
                      <a:pt x="5322" y="307"/>
                      <a:pt x="4049" y="0"/>
                      <a:pt x="33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47;p64">
                <a:extLst>
                  <a:ext uri="{FF2B5EF4-FFF2-40B4-BE49-F238E27FC236}">
                    <a16:creationId xmlns:a16="http://schemas.microsoft.com/office/drawing/2014/main" id="{3009344E-3925-DD9B-2CA0-E8224BAB8B5D}"/>
                  </a:ext>
                </a:extLst>
              </p:cNvPr>
              <p:cNvSpPr/>
              <p:nvPr/>
            </p:nvSpPr>
            <p:spPr>
              <a:xfrm>
                <a:off x="1661900" y="1802850"/>
                <a:ext cx="79375" cy="63425"/>
              </a:xfrm>
              <a:custGeom>
                <a:avLst/>
                <a:gdLst/>
                <a:ahLst/>
                <a:cxnLst/>
                <a:rect l="l" t="t" r="r" b="b"/>
                <a:pathLst>
                  <a:path w="3175" h="2537" extrusionOk="0">
                    <a:moveTo>
                      <a:pt x="1357" y="0"/>
                    </a:moveTo>
                    <a:cubicBezTo>
                      <a:pt x="1291" y="0"/>
                      <a:pt x="1228" y="4"/>
                      <a:pt x="1167" y="10"/>
                    </a:cubicBezTo>
                    <a:cubicBezTo>
                      <a:pt x="0" y="123"/>
                      <a:pt x="86" y="1630"/>
                      <a:pt x="86" y="1630"/>
                    </a:cubicBezTo>
                    <a:cubicBezTo>
                      <a:pt x="430" y="2290"/>
                      <a:pt x="1105" y="2536"/>
                      <a:pt x="1725" y="2536"/>
                    </a:cubicBezTo>
                    <a:cubicBezTo>
                      <a:pt x="2491" y="2536"/>
                      <a:pt x="3175" y="2161"/>
                      <a:pt x="3053" y="1725"/>
                    </a:cubicBezTo>
                    <a:cubicBezTo>
                      <a:pt x="2652" y="284"/>
                      <a:pt x="1935" y="0"/>
                      <a:pt x="1357"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48;p64">
                <a:extLst>
                  <a:ext uri="{FF2B5EF4-FFF2-40B4-BE49-F238E27FC236}">
                    <a16:creationId xmlns:a16="http://schemas.microsoft.com/office/drawing/2014/main" id="{0DE4400C-0D90-8D5A-770B-10718C947D43}"/>
                  </a:ext>
                </a:extLst>
              </p:cNvPr>
              <p:cNvSpPr/>
              <p:nvPr/>
            </p:nvSpPr>
            <p:spPr>
              <a:xfrm>
                <a:off x="1661900" y="1802850"/>
                <a:ext cx="79375" cy="63425"/>
              </a:xfrm>
              <a:custGeom>
                <a:avLst/>
                <a:gdLst/>
                <a:ahLst/>
                <a:cxnLst/>
                <a:rect l="l" t="t" r="r" b="b"/>
                <a:pathLst>
                  <a:path w="3175" h="2537" extrusionOk="0">
                    <a:moveTo>
                      <a:pt x="1357" y="0"/>
                    </a:moveTo>
                    <a:cubicBezTo>
                      <a:pt x="1291" y="0"/>
                      <a:pt x="1228" y="4"/>
                      <a:pt x="1167" y="10"/>
                    </a:cubicBezTo>
                    <a:cubicBezTo>
                      <a:pt x="0" y="123"/>
                      <a:pt x="86" y="1630"/>
                      <a:pt x="86" y="1630"/>
                    </a:cubicBezTo>
                    <a:cubicBezTo>
                      <a:pt x="430" y="2290"/>
                      <a:pt x="1105" y="2536"/>
                      <a:pt x="1725" y="2536"/>
                    </a:cubicBezTo>
                    <a:cubicBezTo>
                      <a:pt x="2491" y="2536"/>
                      <a:pt x="3175" y="2161"/>
                      <a:pt x="3053" y="1725"/>
                    </a:cubicBezTo>
                    <a:cubicBezTo>
                      <a:pt x="2652" y="284"/>
                      <a:pt x="1935" y="0"/>
                      <a:pt x="135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49;p64">
                <a:extLst>
                  <a:ext uri="{FF2B5EF4-FFF2-40B4-BE49-F238E27FC236}">
                    <a16:creationId xmlns:a16="http://schemas.microsoft.com/office/drawing/2014/main" id="{B640C222-C2EB-CB23-9EC4-6A914DA9F466}"/>
                  </a:ext>
                </a:extLst>
              </p:cNvPr>
              <p:cNvSpPr/>
              <p:nvPr/>
            </p:nvSpPr>
            <p:spPr>
              <a:xfrm>
                <a:off x="1616725" y="1937200"/>
                <a:ext cx="23975" cy="15600"/>
              </a:xfrm>
              <a:custGeom>
                <a:avLst/>
                <a:gdLst/>
                <a:ahLst/>
                <a:cxnLst/>
                <a:rect l="l" t="t" r="r" b="b"/>
                <a:pathLst>
                  <a:path w="959" h="624" extrusionOk="0">
                    <a:moveTo>
                      <a:pt x="388" y="1"/>
                    </a:moveTo>
                    <a:cubicBezTo>
                      <a:pt x="152" y="1"/>
                      <a:pt x="1" y="320"/>
                      <a:pt x="1" y="320"/>
                    </a:cubicBezTo>
                    <a:lnTo>
                      <a:pt x="959" y="624"/>
                    </a:lnTo>
                    <a:cubicBezTo>
                      <a:pt x="744" y="144"/>
                      <a:pt x="547" y="1"/>
                      <a:pt x="388" y="1"/>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50;p64">
                <a:extLst>
                  <a:ext uri="{FF2B5EF4-FFF2-40B4-BE49-F238E27FC236}">
                    <a16:creationId xmlns:a16="http://schemas.microsoft.com/office/drawing/2014/main" id="{68308F82-AF8A-8A02-142D-C59C1486D91A}"/>
                  </a:ext>
                </a:extLst>
              </p:cNvPr>
              <p:cNvSpPr/>
              <p:nvPr/>
            </p:nvSpPr>
            <p:spPr>
              <a:xfrm>
                <a:off x="1718425" y="1928625"/>
                <a:ext cx="29275" cy="20625"/>
              </a:xfrm>
              <a:custGeom>
                <a:avLst/>
                <a:gdLst/>
                <a:ahLst/>
                <a:cxnLst/>
                <a:rect l="l" t="t" r="r" b="b"/>
                <a:pathLst>
                  <a:path w="1171" h="825" extrusionOk="0">
                    <a:moveTo>
                      <a:pt x="1150" y="0"/>
                    </a:moveTo>
                    <a:lnTo>
                      <a:pt x="1" y="572"/>
                    </a:lnTo>
                    <a:cubicBezTo>
                      <a:pt x="1" y="572"/>
                      <a:pt x="347" y="824"/>
                      <a:pt x="643" y="824"/>
                    </a:cubicBezTo>
                    <a:cubicBezTo>
                      <a:pt x="724" y="824"/>
                      <a:pt x="801" y="805"/>
                      <a:pt x="866" y="757"/>
                    </a:cubicBezTo>
                    <a:cubicBezTo>
                      <a:pt x="1170" y="533"/>
                      <a:pt x="1150" y="0"/>
                      <a:pt x="11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251;p64">
                <a:extLst>
                  <a:ext uri="{FF2B5EF4-FFF2-40B4-BE49-F238E27FC236}">
                    <a16:creationId xmlns:a16="http://schemas.microsoft.com/office/drawing/2014/main" id="{101E8C0A-156C-1802-2E5D-5A51D159730D}"/>
                  </a:ext>
                </a:extLst>
              </p:cNvPr>
              <p:cNvSpPr/>
              <p:nvPr/>
            </p:nvSpPr>
            <p:spPr>
              <a:xfrm>
                <a:off x="1689425" y="1889575"/>
                <a:ext cx="16925" cy="13850"/>
              </a:xfrm>
              <a:custGeom>
                <a:avLst/>
                <a:gdLst/>
                <a:ahLst/>
                <a:cxnLst/>
                <a:rect l="l" t="t" r="r" b="b"/>
                <a:pathLst>
                  <a:path w="677" h="554" extrusionOk="0">
                    <a:moveTo>
                      <a:pt x="427" y="1"/>
                    </a:moveTo>
                    <a:cubicBezTo>
                      <a:pt x="353" y="1"/>
                      <a:pt x="275" y="24"/>
                      <a:pt x="206" y="71"/>
                    </a:cubicBezTo>
                    <a:cubicBezTo>
                      <a:pt x="63" y="169"/>
                      <a:pt x="0" y="554"/>
                      <a:pt x="54" y="554"/>
                    </a:cubicBezTo>
                    <a:cubicBezTo>
                      <a:pt x="61" y="554"/>
                      <a:pt x="71" y="546"/>
                      <a:pt x="84" y="529"/>
                    </a:cubicBezTo>
                    <a:cubicBezTo>
                      <a:pt x="323" y="194"/>
                      <a:pt x="677" y="125"/>
                      <a:pt x="677" y="125"/>
                    </a:cubicBezTo>
                    <a:cubicBezTo>
                      <a:pt x="621" y="43"/>
                      <a:pt x="528" y="1"/>
                      <a:pt x="427" y="1"/>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252;p64">
                <a:extLst>
                  <a:ext uri="{FF2B5EF4-FFF2-40B4-BE49-F238E27FC236}">
                    <a16:creationId xmlns:a16="http://schemas.microsoft.com/office/drawing/2014/main" id="{32F2426C-3D1F-752A-3240-EF2D5CD8AA8A}"/>
                  </a:ext>
                </a:extLst>
              </p:cNvPr>
              <p:cNvSpPr/>
              <p:nvPr/>
            </p:nvSpPr>
            <p:spPr>
              <a:xfrm>
                <a:off x="1721425" y="1868775"/>
                <a:ext cx="21250" cy="8450"/>
              </a:xfrm>
              <a:custGeom>
                <a:avLst/>
                <a:gdLst/>
                <a:ahLst/>
                <a:cxnLst/>
                <a:rect l="l" t="t" r="r" b="b"/>
                <a:pathLst>
                  <a:path w="850" h="338" extrusionOk="0">
                    <a:moveTo>
                      <a:pt x="361" y="0"/>
                    </a:moveTo>
                    <a:cubicBezTo>
                      <a:pt x="356" y="0"/>
                      <a:pt x="352" y="0"/>
                      <a:pt x="347" y="1"/>
                    </a:cubicBezTo>
                    <a:cubicBezTo>
                      <a:pt x="149" y="15"/>
                      <a:pt x="0" y="166"/>
                      <a:pt x="13" y="337"/>
                    </a:cubicBezTo>
                    <a:cubicBezTo>
                      <a:pt x="14" y="337"/>
                      <a:pt x="193" y="244"/>
                      <a:pt x="449" y="244"/>
                    </a:cubicBezTo>
                    <a:cubicBezTo>
                      <a:pt x="535" y="244"/>
                      <a:pt x="630" y="254"/>
                      <a:pt x="729" y="282"/>
                    </a:cubicBezTo>
                    <a:cubicBezTo>
                      <a:pt x="740" y="285"/>
                      <a:pt x="748" y="287"/>
                      <a:pt x="755" y="287"/>
                    </a:cubicBezTo>
                    <a:cubicBezTo>
                      <a:pt x="850" y="287"/>
                      <a:pt x="548" y="0"/>
                      <a:pt x="361" y="0"/>
                    </a:cubicBezTo>
                    <a:close/>
                  </a:path>
                </a:pathLst>
              </a:custGeom>
              <a:solidFill>
                <a:srgbClr val="FDD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53;p64">
                <a:extLst>
                  <a:ext uri="{FF2B5EF4-FFF2-40B4-BE49-F238E27FC236}">
                    <a16:creationId xmlns:a16="http://schemas.microsoft.com/office/drawing/2014/main" id="{202EF1D3-BC3D-44C3-497D-1B871E5CB900}"/>
                  </a:ext>
                </a:extLst>
              </p:cNvPr>
              <p:cNvSpPr/>
              <p:nvPr/>
            </p:nvSpPr>
            <p:spPr>
              <a:xfrm>
                <a:off x="1721425" y="1868775"/>
                <a:ext cx="21250" cy="8450"/>
              </a:xfrm>
              <a:custGeom>
                <a:avLst/>
                <a:gdLst/>
                <a:ahLst/>
                <a:cxnLst/>
                <a:rect l="l" t="t" r="r" b="b"/>
                <a:pathLst>
                  <a:path w="850" h="338" extrusionOk="0">
                    <a:moveTo>
                      <a:pt x="361" y="0"/>
                    </a:moveTo>
                    <a:cubicBezTo>
                      <a:pt x="356" y="0"/>
                      <a:pt x="352" y="0"/>
                      <a:pt x="347" y="1"/>
                    </a:cubicBezTo>
                    <a:cubicBezTo>
                      <a:pt x="149" y="15"/>
                      <a:pt x="0" y="166"/>
                      <a:pt x="13" y="337"/>
                    </a:cubicBezTo>
                    <a:cubicBezTo>
                      <a:pt x="14" y="337"/>
                      <a:pt x="193" y="244"/>
                      <a:pt x="449" y="244"/>
                    </a:cubicBezTo>
                    <a:cubicBezTo>
                      <a:pt x="535" y="244"/>
                      <a:pt x="630" y="254"/>
                      <a:pt x="729" y="282"/>
                    </a:cubicBezTo>
                    <a:cubicBezTo>
                      <a:pt x="740" y="285"/>
                      <a:pt x="748" y="287"/>
                      <a:pt x="755" y="287"/>
                    </a:cubicBezTo>
                    <a:cubicBezTo>
                      <a:pt x="850" y="287"/>
                      <a:pt x="548" y="0"/>
                      <a:pt x="3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54;p64">
                <a:extLst>
                  <a:ext uri="{FF2B5EF4-FFF2-40B4-BE49-F238E27FC236}">
                    <a16:creationId xmlns:a16="http://schemas.microsoft.com/office/drawing/2014/main" id="{D5E5C16C-D575-7F37-A4E8-048EF0FE8DCC}"/>
                  </a:ext>
                </a:extLst>
              </p:cNvPr>
              <p:cNvSpPr/>
              <p:nvPr/>
            </p:nvSpPr>
            <p:spPr>
              <a:xfrm>
                <a:off x="1703500" y="1907600"/>
                <a:ext cx="8825" cy="12700"/>
              </a:xfrm>
              <a:custGeom>
                <a:avLst/>
                <a:gdLst/>
                <a:ahLst/>
                <a:cxnLst/>
                <a:rect l="l" t="t" r="r" b="b"/>
                <a:pathLst>
                  <a:path w="353" h="508" extrusionOk="0">
                    <a:moveTo>
                      <a:pt x="101" y="1"/>
                    </a:moveTo>
                    <a:cubicBezTo>
                      <a:pt x="92" y="1"/>
                      <a:pt x="84" y="2"/>
                      <a:pt x="76" y="5"/>
                    </a:cubicBezTo>
                    <a:cubicBezTo>
                      <a:pt x="9" y="33"/>
                      <a:pt x="1" y="166"/>
                      <a:pt x="56" y="303"/>
                    </a:cubicBezTo>
                    <a:cubicBezTo>
                      <a:pt x="105" y="423"/>
                      <a:pt x="187" y="507"/>
                      <a:pt x="252" y="507"/>
                    </a:cubicBezTo>
                    <a:cubicBezTo>
                      <a:pt x="261" y="507"/>
                      <a:pt x="269" y="506"/>
                      <a:pt x="277" y="502"/>
                    </a:cubicBezTo>
                    <a:cubicBezTo>
                      <a:pt x="344" y="476"/>
                      <a:pt x="352" y="343"/>
                      <a:pt x="297" y="206"/>
                    </a:cubicBezTo>
                    <a:cubicBezTo>
                      <a:pt x="248" y="85"/>
                      <a:pt x="166"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55;p64">
                <a:extLst>
                  <a:ext uri="{FF2B5EF4-FFF2-40B4-BE49-F238E27FC236}">
                    <a16:creationId xmlns:a16="http://schemas.microsoft.com/office/drawing/2014/main" id="{B517C7D7-CDE0-B9C0-FD0E-9ED48CF5CAE7}"/>
                  </a:ext>
                </a:extLst>
              </p:cNvPr>
              <p:cNvSpPr/>
              <p:nvPr/>
            </p:nvSpPr>
            <p:spPr>
              <a:xfrm>
                <a:off x="1730150" y="1895275"/>
                <a:ext cx="8450" cy="12125"/>
              </a:xfrm>
              <a:custGeom>
                <a:avLst/>
                <a:gdLst/>
                <a:ahLst/>
                <a:cxnLst/>
                <a:rect l="l" t="t" r="r" b="b"/>
                <a:pathLst>
                  <a:path w="338" h="485" extrusionOk="0">
                    <a:moveTo>
                      <a:pt x="97" y="1"/>
                    </a:moveTo>
                    <a:cubicBezTo>
                      <a:pt x="89" y="1"/>
                      <a:pt x="81" y="2"/>
                      <a:pt x="73" y="5"/>
                    </a:cubicBezTo>
                    <a:cubicBezTo>
                      <a:pt x="10" y="31"/>
                      <a:pt x="1" y="158"/>
                      <a:pt x="54" y="289"/>
                    </a:cubicBezTo>
                    <a:cubicBezTo>
                      <a:pt x="101" y="405"/>
                      <a:pt x="179" y="485"/>
                      <a:pt x="241" y="485"/>
                    </a:cubicBezTo>
                    <a:cubicBezTo>
                      <a:pt x="250" y="485"/>
                      <a:pt x="258" y="483"/>
                      <a:pt x="265" y="480"/>
                    </a:cubicBezTo>
                    <a:cubicBezTo>
                      <a:pt x="329" y="455"/>
                      <a:pt x="337" y="327"/>
                      <a:pt x="284" y="196"/>
                    </a:cubicBezTo>
                    <a:cubicBezTo>
                      <a:pt x="238" y="80"/>
                      <a:pt x="159"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256;p64">
                <a:extLst>
                  <a:ext uri="{FF2B5EF4-FFF2-40B4-BE49-F238E27FC236}">
                    <a16:creationId xmlns:a16="http://schemas.microsoft.com/office/drawing/2014/main" id="{FB9E7851-784B-F4B4-BC27-1B4AB6555127}"/>
                  </a:ext>
                </a:extLst>
              </p:cNvPr>
              <p:cNvSpPr/>
              <p:nvPr/>
            </p:nvSpPr>
            <p:spPr>
              <a:xfrm>
                <a:off x="1680219" y="1964580"/>
                <a:ext cx="55375" cy="21450"/>
              </a:xfrm>
              <a:custGeom>
                <a:avLst/>
                <a:gdLst/>
                <a:ahLst/>
                <a:cxnLst/>
                <a:rect l="l" t="t" r="r" b="b"/>
                <a:pathLst>
                  <a:path w="2215" h="858" extrusionOk="0">
                    <a:moveTo>
                      <a:pt x="2163" y="1"/>
                    </a:moveTo>
                    <a:lnTo>
                      <a:pt x="2163" y="1"/>
                    </a:lnTo>
                    <a:cubicBezTo>
                      <a:pt x="2163" y="1"/>
                      <a:pt x="1144" y="196"/>
                      <a:pt x="510" y="196"/>
                    </a:cubicBezTo>
                    <a:cubicBezTo>
                      <a:pt x="457" y="196"/>
                      <a:pt x="406" y="195"/>
                      <a:pt x="358" y="192"/>
                    </a:cubicBezTo>
                    <a:cubicBezTo>
                      <a:pt x="351" y="191"/>
                      <a:pt x="345" y="191"/>
                      <a:pt x="338" y="191"/>
                    </a:cubicBezTo>
                    <a:cubicBezTo>
                      <a:pt x="1" y="191"/>
                      <a:pt x="907" y="858"/>
                      <a:pt x="1562" y="858"/>
                    </a:cubicBezTo>
                    <a:cubicBezTo>
                      <a:pt x="1927" y="858"/>
                      <a:pt x="2215" y="650"/>
                      <a:pt x="2163" y="1"/>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57;p64">
                <a:extLst>
                  <a:ext uri="{FF2B5EF4-FFF2-40B4-BE49-F238E27FC236}">
                    <a16:creationId xmlns:a16="http://schemas.microsoft.com/office/drawing/2014/main" id="{3E65CBD8-23AD-613E-5C5B-26772EDC44F1}"/>
                  </a:ext>
                </a:extLst>
              </p:cNvPr>
              <p:cNvSpPr/>
              <p:nvPr/>
            </p:nvSpPr>
            <p:spPr>
              <a:xfrm>
                <a:off x="1717875" y="1897825"/>
                <a:ext cx="28075" cy="30175"/>
              </a:xfrm>
              <a:custGeom>
                <a:avLst/>
                <a:gdLst/>
                <a:ahLst/>
                <a:cxnLst/>
                <a:rect l="l" t="t" r="r" b="b"/>
                <a:pathLst>
                  <a:path w="1123" h="1207" extrusionOk="0">
                    <a:moveTo>
                      <a:pt x="74" y="1"/>
                    </a:moveTo>
                    <a:cubicBezTo>
                      <a:pt x="37" y="1"/>
                      <a:pt x="1" y="41"/>
                      <a:pt x="21" y="87"/>
                    </a:cubicBezTo>
                    <a:cubicBezTo>
                      <a:pt x="116" y="297"/>
                      <a:pt x="232" y="478"/>
                      <a:pt x="405" y="632"/>
                    </a:cubicBezTo>
                    <a:cubicBezTo>
                      <a:pt x="487" y="705"/>
                      <a:pt x="577" y="771"/>
                      <a:pt x="671" y="828"/>
                    </a:cubicBezTo>
                    <a:cubicBezTo>
                      <a:pt x="698" y="846"/>
                      <a:pt x="761" y="865"/>
                      <a:pt x="781" y="891"/>
                    </a:cubicBezTo>
                    <a:cubicBezTo>
                      <a:pt x="861" y="998"/>
                      <a:pt x="779" y="1046"/>
                      <a:pt x="728" y="1100"/>
                    </a:cubicBezTo>
                    <a:cubicBezTo>
                      <a:pt x="690" y="1140"/>
                      <a:pt x="717" y="1206"/>
                      <a:pt x="772" y="1207"/>
                    </a:cubicBezTo>
                    <a:cubicBezTo>
                      <a:pt x="774" y="1207"/>
                      <a:pt x="776" y="1207"/>
                      <a:pt x="778" y="1207"/>
                    </a:cubicBezTo>
                    <a:cubicBezTo>
                      <a:pt x="998" y="1207"/>
                      <a:pt x="1122" y="968"/>
                      <a:pt x="959" y="803"/>
                    </a:cubicBezTo>
                    <a:cubicBezTo>
                      <a:pt x="832" y="674"/>
                      <a:pt x="640" y="609"/>
                      <a:pt x="502" y="486"/>
                    </a:cubicBezTo>
                    <a:cubicBezTo>
                      <a:pt x="352" y="353"/>
                      <a:pt x="224" y="199"/>
                      <a:pt x="120" y="29"/>
                    </a:cubicBezTo>
                    <a:cubicBezTo>
                      <a:pt x="108" y="9"/>
                      <a:pt x="91" y="1"/>
                      <a:pt x="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58;p64">
                <a:extLst>
                  <a:ext uri="{FF2B5EF4-FFF2-40B4-BE49-F238E27FC236}">
                    <a16:creationId xmlns:a16="http://schemas.microsoft.com/office/drawing/2014/main" id="{819FE457-E218-1D08-A58A-001657D7B202}"/>
                  </a:ext>
                </a:extLst>
              </p:cNvPr>
              <p:cNvSpPr/>
              <p:nvPr/>
            </p:nvSpPr>
            <p:spPr>
              <a:xfrm>
                <a:off x="1622950" y="1952200"/>
                <a:ext cx="46825" cy="45050"/>
              </a:xfrm>
              <a:custGeom>
                <a:avLst/>
                <a:gdLst/>
                <a:ahLst/>
                <a:cxnLst/>
                <a:rect l="l" t="t" r="r" b="b"/>
                <a:pathLst>
                  <a:path w="1873" h="1802" extrusionOk="0">
                    <a:moveTo>
                      <a:pt x="901" y="1"/>
                    </a:moveTo>
                    <a:cubicBezTo>
                      <a:pt x="785" y="1"/>
                      <a:pt x="668" y="23"/>
                      <a:pt x="557" y="69"/>
                    </a:cubicBezTo>
                    <a:cubicBezTo>
                      <a:pt x="220" y="208"/>
                      <a:pt x="1" y="537"/>
                      <a:pt x="1" y="902"/>
                    </a:cubicBezTo>
                    <a:cubicBezTo>
                      <a:pt x="1" y="1399"/>
                      <a:pt x="404" y="1802"/>
                      <a:pt x="901" y="1802"/>
                    </a:cubicBezTo>
                    <a:cubicBezTo>
                      <a:pt x="1265" y="1802"/>
                      <a:pt x="1593" y="1582"/>
                      <a:pt x="1734" y="1246"/>
                    </a:cubicBezTo>
                    <a:cubicBezTo>
                      <a:pt x="1873" y="909"/>
                      <a:pt x="1796" y="522"/>
                      <a:pt x="1538" y="264"/>
                    </a:cubicBezTo>
                    <a:cubicBezTo>
                      <a:pt x="1366" y="92"/>
                      <a:pt x="1136" y="1"/>
                      <a:pt x="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59;p64">
                <a:extLst>
                  <a:ext uri="{FF2B5EF4-FFF2-40B4-BE49-F238E27FC236}">
                    <a16:creationId xmlns:a16="http://schemas.microsoft.com/office/drawing/2014/main" id="{FEDA4451-1FCC-8ABE-0EB8-04934B23D8F0}"/>
                  </a:ext>
                </a:extLst>
              </p:cNvPr>
              <p:cNvSpPr/>
              <p:nvPr/>
            </p:nvSpPr>
            <p:spPr>
              <a:xfrm>
                <a:off x="1721994" y="3360486"/>
                <a:ext cx="82300" cy="115475"/>
              </a:xfrm>
              <a:custGeom>
                <a:avLst/>
                <a:gdLst/>
                <a:ahLst/>
                <a:cxnLst/>
                <a:rect l="l" t="t" r="r" b="b"/>
                <a:pathLst>
                  <a:path w="3292" h="4619" extrusionOk="0">
                    <a:moveTo>
                      <a:pt x="3292" y="0"/>
                    </a:moveTo>
                    <a:lnTo>
                      <a:pt x="0" y="79"/>
                    </a:lnTo>
                    <a:lnTo>
                      <a:pt x="436" y="3177"/>
                    </a:lnTo>
                    <a:cubicBezTo>
                      <a:pt x="436" y="3177"/>
                      <a:pt x="927" y="4618"/>
                      <a:pt x="1468" y="4618"/>
                    </a:cubicBezTo>
                    <a:cubicBezTo>
                      <a:pt x="1573" y="4618"/>
                      <a:pt x="1680" y="4564"/>
                      <a:pt x="1785" y="4436"/>
                    </a:cubicBezTo>
                    <a:cubicBezTo>
                      <a:pt x="2435" y="3640"/>
                      <a:pt x="3078" y="3220"/>
                      <a:pt x="3078" y="3220"/>
                    </a:cubicBezTo>
                    <a:lnTo>
                      <a:pt x="32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60;p64">
                <a:extLst>
                  <a:ext uri="{FF2B5EF4-FFF2-40B4-BE49-F238E27FC236}">
                    <a16:creationId xmlns:a16="http://schemas.microsoft.com/office/drawing/2014/main" id="{80FBD8E5-DCFC-1331-A301-46DFF3E7C468}"/>
                  </a:ext>
                </a:extLst>
              </p:cNvPr>
              <p:cNvSpPr/>
              <p:nvPr/>
            </p:nvSpPr>
            <p:spPr>
              <a:xfrm>
                <a:off x="1722006" y="3424425"/>
                <a:ext cx="148775" cy="71725"/>
              </a:xfrm>
              <a:custGeom>
                <a:avLst/>
                <a:gdLst/>
                <a:ahLst/>
                <a:cxnLst/>
                <a:rect l="l" t="t" r="r" b="b"/>
                <a:pathLst>
                  <a:path w="5951" h="2869" extrusionOk="0">
                    <a:moveTo>
                      <a:pt x="329" y="1"/>
                    </a:moveTo>
                    <a:cubicBezTo>
                      <a:pt x="329" y="1"/>
                      <a:pt x="328" y="1"/>
                      <a:pt x="328" y="2"/>
                    </a:cubicBezTo>
                    <a:cubicBezTo>
                      <a:pt x="237" y="464"/>
                      <a:pt x="1" y="2246"/>
                      <a:pt x="51" y="2754"/>
                    </a:cubicBezTo>
                    <a:cubicBezTo>
                      <a:pt x="59" y="2836"/>
                      <a:pt x="5666" y="2868"/>
                      <a:pt x="5666" y="2868"/>
                    </a:cubicBezTo>
                    <a:cubicBezTo>
                      <a:pt x="5856" y="2865"/>
                      <a:pt x="5951" y="2700"/>
                      <a:pt x="5818" y="2601"/>
                    </a:cubicBezTo>
                    <a:lnTo>
                      <a:pt x="3224" y="499"/>
                    </a:lnTo>
                    <a:cubicBezTo>
                      <a:pt x="3181" y="467"/>
                      <a:pt x="3124" y="452"/>
                      <a:pt x="3068" y="452"/>
                    </a:cubicBezTo>
                    <a:cubicBezTo>
                      <a:pt x="3008" y="452"/>
                      <a:pt x="2948" y="470"/>
                      <a:pt x="2906" y="506"/>
                    </a:cubicBezTo>
                    <a:cubicBezTo>
                      <a:pt x="2787" y="612"/>
                      <a:pt x="1173" y="1703"/>
                      <a:pt x="1033" y="1983"/>
                    </a:cubicBezTo>
                    <a:cubicBezTo>
                      <a:pt x="1028" y="1992"/>
                      <a:pt x="1023" y="1997"/>
                      <a:pt x="1016" y="1997"/>
                    </a:cubicBezTo>
                    <a:cubicBezTo>
                      <a:pt x="880" y="1997"/>
                      <a:pt x="356" y="1"/>
                      <a:pt x="3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61;p64">
                <a:extLst>
                  <a:ext uri="{FF2B5EF4-FFF2-40B4-BE49-F238E27FC236}">
                    <a16:creationId xmlns:a16="http://schemas.microsoft.com/office/drawing/2014/main" id="{EF519316-0288-6A06-CB7F-3EE02E7FDF97}"/>
                  </a:ext>
                </a:extLst>
              </p:cNvPr>
              <p:cNvSpPr/>
              <p:nvPr/>
            </p:nvSpPr>
            <p:spPr>
              <a:xfrm>
                <a:off x="1358823" y="3359473"/>
                <a:ext cx="95500" cy="115475"/>
              </a:xfrm>
              <a:custGeom>
                <a:avLst/>
                <a:gdLst/>
                <a:ahLst/>
                <a:cxnLst/>
                <a:rect l="l" t="t" r="r" b="b"/>
                <a:pathLst>
                  <a:path w="3820" h="4619" extrusionOk="0">
                    <a:moveTo>
                      <a:pt x="528" y="0"/>
                    </a:moveTo>
                    <a:lnTo>
                      <a:pt x="0" y="3220"/>
                    </a:lnTo>
                    <a:cubicBezTo>
                      <a:pt x="0" y="3220"/>
                      <a:pt x="644" y="3640"/>
                      <a:pt x="1293" y="4436"/>
                    </a:cubicBezTo>
                    <a:cubicBezTo>
                      <a:pt x="1398" y="4564"/>
                      <a:pt x="1505" y="4618"/>
                      <a:pt x="1610" y="4618"/>
                    </a:cubicBezTo>
                    <a:cubicBezTo>
                      <a:pt x="2152" y="4618"/>
                      <a:pt x="2643" y="3177"/>
                      <a:pt x="2643" y="3177"/>
                    </a:cubicBezTo>
                    <a:lnTo>
                      <a:pt x="3819" y="79"/>
                    </a:lnTo>
                    <a:lnTo>
                      <a:pt x="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262;p64">
                <a:extLst>
                  <a:ext uri="{FF2B5EF4-FFF2-40B4-BE49-F238E27FC236}">
                    <a16:creationId xmlns:a16="http://schemas.microsoft.com/office/drawing/2014/main" id="{4095479D-6395-0ED5-F410-D019B1A828DC}"/>
                  </a:ext>
                </a:extLst>
              </p:cNvPr>
              <p:cNvSpPr/>
              <p:nvPr/>
            </p:nvSpPr>
            <p:spPr>
              <a:xfrm>
                <a:off x="1287974" y="3408405"/>
                <a:ext cx="148750" cy="70200"/>
              </a:xfrm>
              <a:custGeom>
                <a:avLst/>
                <a:gdLst/>
                <a:ahLst/>
                <a:cxnLst/>
                <a:rect l="l" t="t" r="r" b="b"/>
                <a:pathLst>
                  <a:path w="5950" h="2808" extrusionOk="0">
                    <a:moveTo>
                      <a:pt x="5840" y="0"/>
                    </a:moveTo>
                    <a:cubicBezTo>
                      <a:pt x="5630" y="0"/>
                      <a:pt x="5377" y="1930"/>
                      <a:pt x="4964" y="1930"/>
                    </a:cubicBezTo>
                    <a:cubicBezTo>
                      <a:pt x="4949" y="1930"/>
                      <a:pt x="4933" y="1927"/>
                      <a:pt x="4918" y="1922"/>
                    </a:cubicBezTo>
                    <a:cubicBezTo>
                      <a:pt x="4623" y="1819"/>
                      <a:pt x="3165" y="551"/>
                      <a:pt x="3046" y="445"/>
                    </a:cubicBezTo>
                    <a:cubicBezTo>
                      <a:pt x="3004" y="409"/>
                      <a:pt x="2944" y="391"/>
                      <a:pt x="2883" y="391"/>
                    </a:cubicBezTo>
                    <a:cubicBezTo>
                      <a:pt x="2827" y="391"/>
                      <a:pt x="2770" y="406"/>
                      <a:pt x="2727" y="438"/>
                    </a:cubicBezTo>
                    <a:lnTo>
                      <a:pt x="133" y="2540"/>
                    </a:lnTo>
                    <a:cubicBezTo>
                      <a:pt x="0" y="2639"/>
                      <a:pt x="95" y="2804"/>
                      <a:pt x="285" y="2807"/>
                    </a:cubicBezTo>
                    <a:cubicBezTo>
                      <a:pt x="285" y="2807"/>
                      <a:pt x="5892" y="2775"/>
                      <a:pt x="5900" y="2693"/>
                    </a:cubicBezTo>
                    <a:cubicBezTo>
                      <a:pt x="5950" y="2185"/>
                      <a:pt x="5900" y="0"/>
                      <a:pt x="58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263;p64">
                <a:extLst>
                  <a:ext uri="{FF2B5EF4-FFF2-40B4-BE49-F238E27FC236}">
                    <a16:creationId xmlns:a16="http://schemas.microsoft.com/office/drawing/2014/main" id="{69A278A4-CCA2-DD9F-C666-0663D38E5A22}"/>
                  </a:ext>
                </a:extLst>
              </p:cNvPr>
              <p:cNvSpPr/>
              <p:nvPr/>
            </p:nvSpPr>
            <p:spPr>
              <a:xfrm>
                <a:off x="1328075" y="2329300"/>
                <a:ext cx="567875" cy="1088500"/>
              </a:xfrm>
              <a:custGeom>
                <a:avLst/>
                <a:gdLst/>
                <a:ahLst/>
                <a:cxnLst/>
                <a:rect l="l" t="t" r="r" b="b"/>
                <a:pathLst>
                  <a:path w="22715" h="43540" extrusionOk="0">
                    <a:moveTo>
                      <a:pt x="15394" y="0"/>
                    </a:moveTo>
                    <a:cubicBezTo>
                      <a:pt x="13710" y="0"/>
                      <a:pt x="11998" y="191"/>
                      <a:pt x="10330" y="241"/>
                    </a:cubicBezTo>
                    <a:cubicBezTo>
                      <a:pt x="9142" y="2343"/>
                      <a:pt x="8513" y="3883"/>
                      <a:pt x="7829" y="6556"/>
                    </a:cubicBezTo>
                    <a:cubicBezTo>
                      <a:pt x="7036" y="9656"/>
                      <a:pt x="374" y="37358"/>
                      <a:pt x="0" y="42995"/>
                    </a:cubicBezTo>
                    <a:cubicBezTo>
                      <a:pt x="931" y="43221"/>
                      <a:pt x="4681" y="43539"/>
                      <a:pt x="5564" y="43539"/>
                    </a:cubicBezTo>
                    <a:cubicBezTo>
                      <a:pt x="5608" y="43539"/>
                      <a:pt x="5644" y="43538"/>
                      <a:pt x="5673" y="43537"/>
                    </a:cubicBezTo>
                    <a:cubicBezTo>
                      <a:pt x="7636" y="37910"/>
                      <a:pt x="13098" y="17779"/>
                      <a:pt x="13940" y="14234"/>
                    </a:cubicBezTo>
                    <a:cubicBezTo>
                      <a:pt x="13998" y="13992"/>
                      <a:pt x="14196" y="13881"/>
                      <a:pt x="14392" y="13881"/>
                    </a:cubicBezTo>
                    <a:cubicBezTo>
                      <a:pt x="14639" y="13881"/>
                      <a:pt x="14883" y="14055"/>
                      <a:pt x="14846" y="14364"/>
                    </a:cubicBezTo>
                    <a:cubicBezTo>
                      <a:pt x="14369" y="18413"/>
                      <a:pt x="14226" y="36153"/>
                      <a:pt x="14047" y="43086"/>
                    </a:cubicBezTo>
                    <a:cubicBezTo>
                      <a:pt x="14243" y="43187"/>
                      <a:pt x="15090" y="43221"/>
                      <a:pt x="16093" y="43221"/>
                    </a:cubicBezTo>
                    <a:cubicBezTo>
                      <a:pt x="17703" y="43221"/>
                      <a:pt x="19715" y="43132"/>
                      <a:pt x="20079" y="43086"/>
                    </a:cubicBezTo>
                    <a:cubicBezTo>
                      <a:pt x="20723" y="36143"/>
                      <a:pt x="22714" y="8656"/>
                      <a:pt x="17558" y="134"/>
                    </a:cubicBezTo>
                    <a:cubicBezTo>
                      <a:pt x="16846" y="36"/>
                      <a:pt x="16123" y="0"/>
                      <a:pt x="15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264;p64">
                <a:extLst>
                  <a:ext uri="{FF2B5EF4-FFF2-40B4-BE49-F238E27FC236}">
                    <a16:creationId xmlns:a16="http://schemas.microsoft.com/office/drawing/2014/main" id="{6AF18828-D73F-D30F-F749-FD596E5F2640}"/>
                  </a:ext>
                </a:extLst>
              </p:cNvPr>
              <p:cNvSpPr/>
              <p:nvPr/>
            </p:nvSpPr>
            <p:spPr>
              <a:xfrm>
                <a:off x="1746800" y="2334925"/>
                <a:ext cx="60775" cy="992750"/>
              </a:xfrm>
              <a:custGeom>
                <a:avLst/>
                <a:gdLst/>
                <a:ahLst/>
                <a:cxnLst/>
                <a:rect l="l" t="t" r="r" b="b"/>
                <a:pathLst>
                  <a:path w="2431" h="39710" fill="none" extrusionOk="0">
                    <a:moveTo>
                      <a:pt x="0" y="0"/>
                    </a:moveTo>
                    <a:cubicBezTo>
                      <a:pt x="0" y="0"/>
                      <a:pt x="2431" y="5993"/>
                      <a:pt x="2431" y="13327"/>
                    </a:cubicBezTo>
                    <a:cubicBezTo>
                      <a:pt x="2431" y="20661"/>
                      <a:pt x="1981" y="39710"/>
                      <a:pt x="1981" y="39710"/>
                    </a:cubicBez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65;p64">
                <a:extLst>
                  <a:ext uri="{FF2B5EF4-FFF2-40B4-BE49-F238E27FC236}">
                    <a16:creationId xmlns:a16="http://schemas.microsoft.com/office/drawing/2014/main" id="{35446274-AEF3-C574-BC87-AC7AA863E4F6}"/>
                  </a:ext>
                </a:extLst>
              </p:cNvPr>
              <p:cNvSpPr/>
              <p:nvPr/>
            </p:nvSpPr>
            <p:spPr>
              <a:xfrm>
                <a:off x="1405725" y="2340450"/>
                <a:ext cx="211500" cy="974775"/>
              </a:xfrm>
              <a:custGeom>
                <a:avLst/>
                <a:gdLst/>
                <a:ahLst/>
                <a:cxnLst/>
                <a:rect l="l" t="t" r="r" b="b"/>
                <a:pathLst>
                  <a:path w="8460" h="38991" fill="none" extrusionOk="0">
                    <a:moveTo>
                      <a:pt x="0" y="38991"/>
                    </a:moveTo>
                    <a:lnTo>
                      <a:pt x="8460" y="1"/>
                    </a:lnTo>
                  </a:path>
                </a:pathLst>
              </a:custGeom>
              <a:noFill/>
              <a:ln w="9525" cap="flat" cmpd="sng">
                <a:solidFill>
                  <a:schemeClr val="lt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66;p64">
                <a:extLst>
                  <a:ext uri="{FF2B5EF4-FFF2-40B4-BE49-F238E27FC236}">
                    <a16:creationId xmlns:a16="http://schemas.microsoft.com/office/drawing/2014/main" id="{777E613A-2B80-B9FE-2C42-A590EED06B74}"/>
                  </a:ext>
                </a:extLst>
              </p:cNvPr>
              <p:cNvSpPr/>
              <p:nvPr/>
            </p:nvSpPr>
            <p:spPr>
              <a:xfrm>
                <a:off x="1508175" y="2332650"/>
                <a:ext cx="261125" cy="220650"/>
              </a:xfrm>
              <a:custGeom>
                <a:avLst/>
                <a:gdLst/>
                <a:ahLst/>
                <a:cxnLst/>
                <a:rect l="l" t="t" r="r" b="b"/>
                <a:pathLst>
                  <a:path w="10445" h="8826" extrusionOk="0">
                    <a:moveTo>
                      <a:pt x="3241" y="0"/>
                    </a:moveTo>
                    <a:cubicBezTo>
                      <a:pt x="1517" y="3238"/>
                      <a:pt x="0" y="8825"/>
                      <a:pt x="0" y="8825"/>
                    </a:cubicBezTo>
                    <a:lnTo>
                      <a:pt x="10445" y="181"/>
                    </a:lnTo>
                    <a:lnTo>
                      <a:pt x="32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67;p64">
                <a:extLst>
                  <a:ext uri="{FF2B5EF4-FFF2-40B4-BE49-F238E27FC236}">
                    <a16:creationId xmlns:a16="http://schemas.microsoft.com/office/drawing/2014/main" id="{1165EF58-3AA1-9AC8-D820-0C0C692ED806}"/>
                  </a:ext>
                </a:extLst>
              </p:cNvPr>
              <p:cNvSpPr/>
              <p:nvPr/>
            </p:nvSpPr>
            <p:spPr>
              <a:xfrm>
                <a:off x="1679225" y="3327650"/>
                <a:ext cx="155375" cy="2275"/>
              </a:xfrm>
              <a:custGeom>
                <a:avLst/>
                <a:gdLst/>
                <a:ahLst/>
                <a:cxnLst/>
                <a:rect l="l" t="t" r="r" b="b"/>
                <a:pathLst>
                  <a:path w="6215" h="91" fill="none" extrusionOk="0">
                    <a:moveTo>
                      <a:pt x="1" y="1"/>
                    </a:moveTo>
                    <a:lnTo>
                      <a:pt x="6215" y="91"/>
                    </a:lnTo>
                  </a:path>
                </a:pathLst>
              </a:custGeom>
              <a:noFill/>
              <a:ln w="100"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68;p64">
                <a:extLst>
                  <a:ext uri="{FF2B5EF4-FFF2-40B4-BE49-F238E27FC236}">
                    <a16:creationId xmlns:a16="http://schemas.microsoft.com/office/drawing/2014/main" id="{1C1BB02B-3E70-9BE8-DD36-7C800D96FFD9}"/>
                  </a:ext>
                </a:extLst>
              </p:cNvPr>
              <p:cNvSpPr/>
              <p:nvPr/>
            </p:nvSpPr>
            <p:spPr>
              <a:xfrm>
                <a:off x="1341550" y="3316250"/>
                <a:ext cx="161875" cy="175"/>
              </a:xfrm>
              <a:custGeom>
                <a:avLst/>
                <a:gdLst/>
                <a:ahLst/>
                <a:cxnLst/>
                <a:rect l="l" t="t" r="r" b="b"/>
                <a:pathLst>
                  <a:path w="6475" h="7" fill="none" extrusionOk="0">
                    <a:moveTo>
                      <a:pt x="1" y="6"/>
                    </a:moveTo>
                    <a:lnTo>
                      <a:pt x="6474" y="0"/>
                    </a:lnTo>
                  </a:path>
                </a:pathLst>
              </a:custGeom>
              <a:noFill/>
              <a:ln w="100"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69;p64">
                <a:extLst>
                  <a:ext uri="{FF2B5EF4-FFF2-40B4-BE49-F238E27FC236}">
                    <a16:creationId xmlns:a16="http://schemas.microsoft.com/office/drawing/2014/main" id="{6A5E68CB-DD1D-E9F3-3B51-24C079989D8E}"/>
                  </a:ext>
                </a:extLst>
              </p:cNvPr>
              <p:cNvSpPr/>
              <p:nvPr/>
            </p:nvSpPr>
            <p:spPr>
              <a:xfrm>
                <a:off x="1740175" y="2051850"/>
                <a:ext cx="188025" cy="343325"/>
              </a:xfrm>
              <a:custGeom>
                <a:avLst/>
                <a:gdLst/>
                <a:ahLst/>
                <a:cxnLst/>
                <a:rect l="l" t="t" r="r" b="b"/>
                <a:pathLst>
                  <a:path w="7521" h="13733" extrusionOk="0">
                    <a:moveTo>
                      <a:pt x="175" y="0"/>
                    </a:moveTo>
                    <a:cubicBezTo>
                      <a:pt x="76" y="0"/>
                      <a:pt x="19" y="4"/>
                      <a:pt x="19" y="4"/>
                    </a:cubicBezTo>
                    <a:cubicBezTo>
                      <a:pt x="1" y="1757"/>
                      <a:pt x="1523" y="13201"/>
                      <a:pt x="3111" y="13693"/>
                    </a:cubicBezTo>
                    <a:cubicBezTo>
                      <a:pt x="3196" y="13720"/>
                      <a:pt x="3286" y="13733"/>
                      <a:pt x="3378" y="13733"/>
                    </a:cubicBezTo>
                    <a:cubicBezTo>
                      <a:pt x="4995" y="13733"/>
                      <a:pt x="7521" y="9877"/>
                      <a:pt x="7521" y="9877"/>
                    </a:cubicBezTo>
                    <a:lnTo>
                      <a:pt x="6017" y="7142"/>
                    </a:lnTo>
                    <a:lnTo>
                      <a:pt x="4834" y="8195"/>
                    </a:lnTo>
                    <a:cubicBezTo>
                      <a:pt x="4834" y="8195"/>
                      <a:pt x="3439" y="2450"/>
                      <a:pt x="2810" y="1165"/>
                    </a:cubicBezTo>
                    <a:cubicBezTo>
                      <a:pt x="2283" y="88"/>
                      <a:pt x="684" y="0"/>
                      <a:pt x="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70;p64">
                <a:extLst>
                  <a:ext uri="{FF2B5EF4-FFF2-40B4-BE49-F238E27FC236}">
                    <a16:creationId xmlns:a16="http://schemas.microsoft.com/office/drawing/2014/main" id="{210BC9BF-EAD7-A4F9-C156-B53C738E729F}"/>
                  </a:ext>
                </a:extLst>
              </p:cNvPr>
              <p:cNvSpPr/>
              <p:nvPr/>
            </p:nvSpPr>
            <p:spPr>
              <a:xfrm>
                <a:off x="1741575" y="2071275"/>
                <a:ext cx="155400" cy="323900"/>
              </a:xfrm>
              <a:custGeom>
                <a:avLst/>
                <a:gdLst/>
                <a:ahLst/>
                <a:cxnLst/>
                <a:rect l="l" t="t" r="r" b="b"/>
                <a:pathLst>
                  <a:path w="6216" h="12956" extrusionOk="0">
                    <a:moveTo>
                      <a:pt x="1" y="0"/>
                    </a:moveTo>
                    <a:cubicBezTo>
                      <a:pt x="243" y="3111"/>
                      <a:pt x="1623" y="12472"/>
                      <a:pt x="3055" y="12916"/>
                    </a:cubicBezTo>
                    <a:cubicBezTo>
                      <a:pt x="3140" y="12943"/>
                      <a:pt x="3230" y="12956"/>
                      <a:pt x="3322" y="12956"/>
                    </a:cubicBezTo>
                    <a:cubicBezTo>
                      <a:pt x="4201" y="12956"/>
                      <a:pt x="5350" y="11814"/>
                      <a:pt x="6215" y="10773"/>
                    </a:cubicBezTo>
                    <a:cubicBezTo>
                      <a:pt x="5819" y="10093"/>
                      <a:pt x="5428" y="9410"/>
                      <a:pt x="5049" y="8717"/>
                    </a:cubicBezTo>
                    <a:cubicBezTo>
                      <a:pt x="3437" y="5771"/>
                      <a:pt x="1634" y="2930"/>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71;p64">
                <a:extLst>
                  <a:ext uri="{FF2B5EF4-FFF2-40B4-BE49-F238E27FC236}">
                    <a16:creationId xmlns:a16="http://schemas.microsoft.com/office/drawing/2014/main" id="{8A86CDFB-ECB8-633D-D766-B46C16FF9140}"/>
                  </a:ext>
                </a:extLst>
              </p:cNvPr>
              <p:cNvSpPr/>
              <p:nvPr/>
            </p:nvSpPr>
            <p:spPr>
              <a:xfrm>
                <a:off x="1529475" y="2030300"/>
                <a:ext cx="280900" cy="308025"/>
              </a:xfrm>
              <a:custGeom>
                <a:avLst/>
                <a:gdLst/>
                <a:ahLst/>
                <a:cxnLst/>
                <a:rect l="l" t="t" r="r" b="b"/>
                <a:pathLst>
                  <a:path w="11236" h="12321" extrusionOk="0">
                    <a:moveTo>
                      <a:pt x="8468" y="929"/>
                    </a:moveTo>
                    <a:lnTo>
                      <a:pt x="8468" y="929"/>
                    </a:lnTo>
                    <a:cubicBezTo>
                      <a:pt x="8465" y="936"/>
                      <a:pt x="8467" y="950"/>
                      <a:pt x="8473" y="972"/>
                    </a:cubicBezTo>
                    <a:lnTo>
                      <a:pt x="8473" y="972"/>
                    </a:lnTo>
                    <a:cubicBezTo>
                      <a:pt x="8471" y="958"/>
                      <a:pt x="8469" y="943"/>
                      <a:pt x="8468" y="929"/>
                    </a:cubicBezTo>
                    <a:close/>
                    <a:moveTo>
                      <a:pt x="4696" y="0"/>
                    </a:moveTo>
                    <a:cubicBezTo>
                      <a:pt x="4696" y="0"/>
                      <a:pt x="4696" y="0"/>
                      <a:pt x="4696" y="0"/>
                    </a:cubicBezTo>
                    <a:cubicBezTo>
                      <a:pt x="4100" y="45"/>
                      <a:pt x="1699" y="1139"/>
                      <a:pt x="1699" y="1139"/>
                    </a:cubicBezTo>
                    <a:cubicBezTo>
                      <a:pt x="972" y="3177"/>
                      <a:pt x="1" y="10427"/>
                      <a:pt x="2164" y="12320"/>
                    </a:cubicBezTo>
                    <a:cubicBezTo>
                      <a:pt x="5199" y="12283"/>
                      <a:pt x="10082" y="12246"/>
                      <a:pt x="10082" y="12246"/>
                    </a:cubicBezTo>
                    <a:cubicBezTo>
                      <a:pt x="9995" y="11999"/>
                      <a:pt x="11075" y="9499"/>
                      <a:pt x="11158" y="7854"/>
                    </a:cubicBezTo>
                    <a:cubicBezTo>
                      <a:pt x="11236" y="6286"/>
                      <a:pt x="8621" y="1498"/>
                      <a:pt x="8473" y="972"/>
                    </a:cubicBezTo>
                    <a:lnTo>
                      <a:pt x="8473" y="972"/>
                    </a:lnTo>
                    <a:cubicBezTo>
                      <a:pt x="8710" y="2921"/>
                      <a:pt x="8457" y="3601"/>
                      <a:pt x="7989" y="3601"/>
                    </a:cubicBezTo>
                    <a:cubicBezTo>
                      <a:pt x="6912" y="3601"/>
                      <a:pt x="4696" y="0"/>
                      <a:pt x="46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272;p64">
                <a:extLst>
                  <a:ext uri="{FF2B5EF4-FFF2-40B4-BE49-F238E27FC236}">
                    <a16:creationId xmlns:a16="http://schemas.microsoft.com/office/drawing/2014/main" id="{46EB73DC-A46C-489B-8DAA-2E589E9ED1ED}"/>
                  </a:ext>
                </a:extLst>
              </p:cNvPr>
              <p:cNvSpPr/>
              <p:nvPr/>
            </p:nvSpPr>
            <p:spPr>
              <a:xfrm>
                <a:off x="1529450" y="2062275"/>
                <a:ext cx="139675" cy="277375"/>
              </a:xfrm>
              <a:custGeom>
                <a:avLst/>
                <a:gdLst/>
                <a:ahLst/>
                <a:cxnLst/>
                <a:rect l="l" t="t" r="r" b="b"/>
                <a:pathLst>
                  <a:path w="5587" h="11095" extrusionOk="0">
                    <a:moveTo>
                      <a:pt x="2765" y="0"/>
                    </a:moveTo>
                    <a:cubicBezTo>
                      <a:pt x="2127" y="519"/>
                      <a:pt x="1587" y="997"/>
                      <a:pt x="1587" y="997"/>
                    </a:cubicBezTo>
                    <a:cubicBezTo>
                      <a:pt x="861" y="3034"/>
                      <a:pt x="1" y="9148"/>
                      <a:pt x="2165" y="11040"/>
                    </a:cubicBezTo>
                    <a:cubicBezTo>
                      <a:pt x="2387" y="11038"/>
                      <a:pt x="2580" y="11036"/>
                      <a:pt x="2751" y="11036"/>
                    </a:cubicBezTo>
                    <a:cubicBezTo>
                      <a:pt x="3959" y="11036"/>
                      <a:pt x="4033" y="11094"/>
                      <a:pt x="4908" y="11094"/>
                    </a:cubicBezTo>
                    <a:cubicBezTo>
                      <a:pt x="5092" y="11094"/>
                      <a:pt x="5312" y="11092"/>
                      <a:pt x="5587" y="11086"/>
                    </a:cubicBezTo>
                    <a:cubicBezTo>
                      <a:pt x="4146" y="7124"/>
                      <a:pt x="3741" y="5143"/>
                      <a:pt x="2871" y="1727"/>
                    </a:cubicBezTo>
                    <a:cubicBezTo>
                      <a:pt x="2709" y="1089"/>
                      <a:pt x="2606" y="629"/>
                      <a:pt x="2905" y="230"/>
                    </a:cubicBezTo>
                    <a:cubicBezTo>
                      <a:pt x="2859" y="153"/>
                      <a:pt x="2810" y="77"/>
                      <a:pt x="27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273;p64">
                <a:extLst>
                  <a:ext uri="{FF2B5EF4-FFF2-40B4-BE49-F238E27FC236}">
                    <a16:creationId xmlns:a16="http://schemas.microsoft.com/office/drawing/2014/main" id="{A8EA5D39-2FBC-CD50-92AB-01CCFC44B857}"/>
                  </a:ext>
                </a:extLst>
              </p:cNvPr>
              <p:cNvSpPr/>
              <p:nvPr/>
            </p:nvSpPr>
            <p:spPr>
              <a:xfrm>
                <a:off x="1436725" y="2310875"/>
                <a:ext cx="264075" cy="293500"/>
              </a:xfrm>
              <a:custGeom>
                <a:avLst/>
                <a:gdLst/>
                <a:ahLst/>
                <a:cxnLst/>
                <a:rect l="l" t="t" r="r" b="b"/>
                <a:pathLst>
                  <a:path w="10563" h="11740" extrusionOk="0">
                    <a:moveTo>
                      <a:pt x="4171" y="1"/>
                    </a:moveTo>
                    <a:lnTo>
                      <a:pt x="0" y="8622"/>
                    </a:lnTo>
                    <a:lnTo>
                      <a:pt x="6391" y="11739"/>
                    </a:lnTo>
                    <a:lnTo>
                      <a:pt x="10563" y="3118"/>
                    </a:lnTo>
                    <a:lnTo>
                      <a:pt x="41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274;p64">
                <a:extLst>
                  <a:ext uri="{FF2B5EF4-FFF2-40B4-BE49-F238E27FC236}">
                    <a16:creationId xmlns:a16="http://schemas.microsoft.com/office/drawing/2014/main" id="{62143C53-B524-A381-B0FE-C472D67F529D}"/>
                  </a:ext>
                </a:extLst>
              </p:cNvPr>
              <p:cNvSpPr/>
              <p:nvPr/>
            </p:nvSpPr>
            <p:spPr>
              <a:xfrm>
                <a:off x="1436725" y="2310875"/>
                <a:ext cx="264075" cy="293500"/>
              </a:xfrm>
              <a:custGeom>
                <a:avLst/>
                <a:gdLst/>
                <a:ahLst/>
                <a:cxnLst/>
                <a:rect l="l" t="t" r="r" b="b"/>
                <a:pathLst>
                  <a:path w="10563" h="11740" extrusionOk="0">
                    <a:moveTo>
                      <a:pt x="4171" y="1"/>
                    </a:moveTo>
                    <a:lnTo>
                      <a:pt x="0" y="8622"/>
                    </a:lnTo>
                    <a:lnTo>
                      <a:pt x="6391" y="11739"/>
                    </a:lnTo>
                    <a:lnTo>
                      <a:pt x="10563" y="3118"/>
                    </a:lnTo>
                    <a:lnTo>
                      <a:pt x="417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275;p64">
                <a:extLst>
                  <a:ext uri="{FF2B5EF4-FFF2-40B4-BE49-F238E27FC236}">
                    <a16:creationId xmlns:a16="http://schemas.microsoft.com/office/drawing/2014/main" id="{C95923F6-B0FC-1908-53C8-FBFDE55B71C6}"/>
                  </a:ext>
                </a:extLst>
              </p:cNvPr>
              <p:cNvSpPr/>
              <p:nvPr/>
            </p:nvSpPr>
            <p:spPr>
              <a:xfrm>
                <a:off x="1575725" y="2319175"/>
                <a:ext cx="97325" cy="59275"/>
              </a:xfrm>
              <a:custGeom>
                <a:avLst/>
                <a:gdLst/>
                <a:ahLst/>
                <a:cxnLst/>
                <a:rect l="l" t="t" r="r" b="b"/>
                <a:pathLst>
                  <a:path w="3893" h="2371" extrusionOk="0">
                    <a:moveTo>
                      <a:pt x="309" y="1"/>
                    </a:moveTo>
                    <a:cubicBezTo>
                      <a:pt x="305" y="1"/>
                      <a:pt x="301" y="3"/>
                      <a:pt x="299" y="6"/>
                    </a:cubicBezTo>
                    <a:lnTo>
                      <a:pt x="1" y="620"/>
                    </a:lnTo>
                    <a:lnTo>
                      <a:pt x="3591" y="2370"/>
                    </a:lnTo>
                    <a:lnTo>
                      <a:pt x="3890" y="1758"/>
                    </a:lnTo>
                    <a:cubicBezTo>
                      <a:pt x="3893" y="1753"/>
                      <a:pt x="3891" y="1747"/>
                      <a:pt x="3885" y="1744"/>
                    </a:cubicBezTo>
                    <a:lnTo>
                      <a:pt x="314" y="2"/>
                    </a:lnTo>
                    <a:cubicBezTo>
                      <a:pt x="312" y="1"/>
                      <a:pt x="311" y="1"/>
                      <a:pt x="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276;p64">
                <a:extLst>
                  <a:ext uri="{FF2B5EF4-FFF2-40B4-BE49-F238E27FC236}">
                    <a16:creationId xmlns:a16="http://schemas.microsoft.com/office/drawing/2014/main" id="{CA0011FB-B74E-0068-EBC0-D6AF9BA23D76}"/>
                  </a:ext>
                </a:extLst>
              </p:cNvPr>
              <p:cNvSpPr/>
              <p:nvPr/>
            </p:nvSpPr>
            <p:spPr>
              <a:xfrm>
                <a:off x="1614825" y="2319300"/>
                <a:ext cx="33850" cy="28375"/>
              </a:xfrm>
              <a:custGeom>
                <a:avLst/>
                <a:gdLst/>
                <a:ahLst/>
                <a:cxnLst/>
                <a:rect l="l" t="t" r="r" b="b"/>
                <a:pathLst>
                  <a:path w="1354" h="1135" extrusionOk="0">
                    <a:moveTo>
                      <a:pt x="661" y="299"/>
                    </a:moveTo>
                    <a:cubicBezTo>
                      <a:pt x="705" y="299"/>
                      <a:pt x="750" y="309"/>
                      <a:pt x="793" y="330"/>
                    </a:cubicBezTo>
                    <a:cubicBezTo>
                      <a:pt x="935" y="399"/>
                      <a:pt x="998" y="562"/>
                      <a:pt x="934" y="693"/>
                    </a:cubicBezTo>
                    <a:cubicBezTo>
                      <a:pt x="889" y="784"/>
                      <a:pt x="794" y="836"/>
                      <a:pt x="693" y="836"/>
                    </a:cubicBezTo>
                    <a:cubicBezTo>
                      <a:pt x="649" y="836"/>
                      <a:pt x="604" y="826"/>
                      <a:pt x="561" y="806"/>
                    </a:cubicBezTo>
                    <a:cubicBezTo>
                      <a:pt x="420" y="736"/>
                      <a:pt x="356" y="573"/>
                      <a:pt x="421" y="443"/>
                    </a:cubicBezTo>
                    <a:cubicBezTo>
                      <a:pt x="466" y="351"/>
                      <a:pt x="560" y="299"/>
                      <a:pt x="661" y="299"/>
                    </a:cubicBezTo>
                    <a:close/>
                    <a:moveTo>
                      <a:pt x="641" y="0"/>
                    </a:moveTo>
                    <a:cubicBezTo>
                      <a:pt x="428" y="0"/>
                      <a:pt x="230" y="110"/>
                      <a:pt x="136" y="303"/>
                    </a:cubicBezTo>
                    <a:cubicBezTo>
                      <a:pt x="1" y="580"/>
                      <a:pt x="133" y="923"/>
                      <a:pt x="432" y="1069"/>
                    </a:cubicBezTo>
                    <a:cubicBezTo>
                      <a:pt x="523" y="1114"/>
                      <a:pt x="619" y="1135"/>
                      <a:pt x="712" y="1135"/>
                    </a:cubicBezTo>
                    <a:cubicBezTo>
                      <a:pt x="925" y="1135"/>
                      <a:pt x="1125" y="1024"/>
                      <a:pt x="1219" y="832"/>
                    </a:cubicBezTo>
                    <a:cubicBezTo>
                      <a:pt x="1354" y="554"/>
                      <a:pt x="1221" y="211"/>
                      <a:pt x="922" y="66"/>
                    </a:cubicBezTo>
                    <a:cubicBezTo>
                      <a:pt x="831" y="21"/>
                      <a:pt x="735" y="0"/>
                      <a:pt x="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277;p64">
                <a:extLst>
                  <a:ext uri="{FF2B5EF4-FFF2-40B4-BE49-F238E27FC236}">
                    <a16:creationId xmlns:a16="http://schemas.microsoft.com/office/drawing/2014/main" id="{EC868DCB-1715-9D17-4595-0C649336D8EA}"/>
                  </a:ext>
                </a:extLst>
              </p:cNvPr>
              <p:cNvSpPr/>
              <p:nvPr/>
            </p:nvSpPr>
            <p:spPr>
              <a:xfrm>
                <a:off x="1372515" y="2050997"/>
                <a:ext cx="277925" cy="448000"/>
              </a:xfrm>
              <a:custGeom>
                <a:avLst/>
                <a:gdLst/>
                <a:ahLst/>
                <a:cxnLst/>
                <a:rect l="l" t="t" r="r" b="b"/>
                <a:pathLst>
                  <a:path w="11117" h="17920" extrusionOk="0">
                    <a:moveTo>
                      <a:pt x="9286" y="0"/>
                    </a:moveTo>
                    <a:cubicBezTo>
                      <a:pt x="8442" y="0"/>
                      <a:pt x="7342" y="299"/>
                      <a:pt x="6058" y="1331"/>
                    </a:cubicBezTo>
                    <a:cubicBezTo>
                      <a:pt x="3264" y="3578"/>
                      <a:pt x="1453" y="5255"/>
                      <a:pt x="537" y="6434"/>
                    </a:cubicBezTo>
                    <a:cubicBezTo>
                      <a:pt x="1" y="7120"/>
                      <a:pt x="28" y="7598"/>
                      <a:pt x="462" y="8351"/>
                    </a:cubicBezTo>
                    <a:cubicBezTo>
                      <a:pt x="1329" y="9849"/>
                      <a:pt x="2777" y="11770"/>
                      <a:pt x="3903" y="13195"/>
                    </a:cubicBezTo>
                    <a:cubicBezTo>
                      <a:pt x="3903" y="13195"/>
                      <a:pt x="3910" y="13202"/>
                      <a:pt x="3917" y="13211"/>
                    </a:cubicBezTo>
                    <a:cubicBezTo>
                      <a:pt x="3968" y="13285"/>
                      <a:pt x="4154" y="13565"/>
                      <a:pt x="4159" y="13571"/>
                    </a:cubicBezTo>
                    <a:cubicBezTo>
                      <a:pt x="4670" y="14251"/>
                      <a:pt x="5290" y="15062"/>
                      <a:pt x="5856" y="15790"/>
                    </a:cubicBezTo>
                    <a:cubicBezTo>
                      <a:pt x="6143" y="16155"/>
                      <a:pt x="6415" y="16500"/>
                      <a:pt x="6654" y="16796"/>
                    </a:cubicBezTo>
                    <a:cubicBezTo>
                      <a:pt x="6659" y="16801"/>
                      <a:pt x="6663" y="16805"/>
                      <a:pt x="6668" y="16809"/>
                    </a:cubicBezTo>
                    <a:cubicBezTo>
                      <a:pt x="7129" y="17381"/>
                      <a:pt x="7468" y="17767"/>
                      <a:pt x="7537" y="17767"/>
                    </a:cubicBezTo>
                    <a:cubicBezTo>
                      <a:pt x="7540" y="17767"/>
                      <a:pt x="7542" y="17767"/>
                      <a:pt x="7544" y="17765"/>
                    </a:cubicBezTo>
                    <a:cubicBezTo>
                      <a:pt x="7663" y="17685"/>
                      <a:pt x="7239" y="16978"/>
                      <a:pt x="6986" y="16600"/>
                    </a:cubicBezTo>
                    <a:lnTo>
                      <a:pt x="6986" y="16600"/>
                    </a:lnTo>
                    <a:cubicBezTo>
                      <a:pt x="7199" y="16871"/>
                      <a:pt x="7433" y="17186"/>
                      <a:pt x="7633" y="17433"/>
                    </a:cubicBezTo>
                    <a:cubicBezTo>
                      <a:pt x="7834" y="17677"/>
                      <a:pt x="8004" y="17854"/>
                      <a:pt x="8087" y="17854"/>
                    </a:cubicBezTo>
                    <a:cubicBezTo>
                      <a:pt x="8096" y="17854"/>
                      <a:pt x="8104" y="17853"/>
                      <a:pt x="8111" y="17849"/>
                    </a:cubicBezTo>
                    <a:cubicBezTo>
                      <a:pt x="8232" y="17778"/>
                      <a:pt x="7874" y="17103"/>
                      <a:pt x="7565" y="16622"/>
                    </a:cubicBezTo>
                    <a:cubicBezTo>
                      <a:pt x="7529" y="16564"/>
                      <a:pt x="7492" y="16509"/>
                      <a:pt x="7458" y="16460"/>
                    </a:cubicBezTo>
                    <a:lnTo>
                      <a:pt x="7458" y="16460"/>
                    </a:lnTo>
                    <a:cubicBezTo>
                      <a:pt x="7490" y="16499"/>
                      <a:pt x="7525" y="16540"/>
                      <a:pt x="7563" y="16590"/>
                    </a:cubicBezTo>
                    <a:cubicBezTo>
                      <a:pt x="7926" y="17041"/>
                      <a:pt x="8547" y="17919"/>
                      <a:pt x="8696" y="17919"/>
                    </a:cubicBezTo>
                    <a:cubicBezTo>
                      <a:pt x="8702" y="17919"/>
                      <a:pt x="8707" y="17918"/>
                      <a:pt x="8711" y="17915"/>
                    </a:cubicBezTo>
                    <a:cubicBezTo>
                      <a:pt x="8877" y="17812"/>
                      <a:pt x="8160" y="16582"/>
                      <a:pt x="8044" y="16381"/>
                    </a:cubicBezTo>
                    <a:lnTo>
                      <a:pt x="8044" y="16381"/>
                    </a:lnTo>
                    <a:cubicBezTo>
                      <a:pt x="8156" y="16546"/>
                      <a:pt x="8770" y="17455"/>
                      <a:pt x="8975" y="17455"/>
                    </a:cubicBezTo>
                    <a:cubicBezTo>
                      <a:pt x="8991" y="17455"/>
                      <a:pt x="9005" y="17449"/>
                      <a:pt x="9016" y="17436"/>
                    </a:cubicBezTo>
                    <a:cubicBezTo>
                      <a:pt x="9074" y="17365"/>
                      <a:pt x="8825" y="16950"/>
                      <a:pt x="8573" y="16539"/>
                    </a:cubicBezTo>
                    <a:cubicBezTo>
                      <a:pt x="8328" y="16141"/>
                      <a:pt x="8077" y="15748"/>
                      <a:pt x="8094" y="15671"/>
                    </a:cubicBezTo>
                    <a:cubicBezTo>
                      <a:pt x="8097" y="15654"/>
                      <a:pt x="8106" y="15647"/>
                      <a:pt x="8118" y="15647"/>
                    </a:cubicBezTo>
                    <a:cubicBezTo>
                      <a:pt x="8180" y="15647"/>
                      <a:pt x="8344" y="15841"/>
                      <a:pt x="8475" y="15950"/>
                    </a:cubicBezTo>
                    <a:cubicBezTo>
                      <a:pt x="8527" y="15995"/>
                      <a:pt x="8574" y="16025"/>
                      <a:pt x="8607" y="16025"/>
                    </a:cubicBezTo>
                    <a:cubicBezTo>
                      <a:pt x="8624" y="16025"/>
                      <a:pt x="8638" y="16017"/>
                      <a:pt x="8646" y="15997"/>
                    </a:cubicBezTo>
                    <a:cubicBezTo>
                      <a:pt x="8664" y="15952"/>
                      <a:pt x="8508" y="15650"/>
                      <a:pt x="8270" y="15238"/>
                    </a:cubicBezTo>
                    <a:cubicBezTo>
                      <a:pt x="7643" y="14156"/>
                      <a:pt x="6458" y="12303"/>
                      <a:pt x="6407" y="12225"/>
                    </a:cubicBezTo>
                    <a:lnTo>
                      <a:pt x="6405" y="12224"/>
                    </a:lnTo>
                    <a:cubicBezTo>
                      <a:pt x="5642" y="10865"/>
                      <a:pt x="4751" y="8914"/>
                      <a:pt x="4225" y="7866"/>
                    </a:cubicBezTo>
                    <a:cubicBezTo>
                      <a:pt x="4792" y="7328"/>
                      <a:pt x="11116" y="562"/>
                      <a:pt x="11116" y="562"/>
                    </a:cubicBezTo>
                    <a:cubicBezTo>
                      <a:pt x="11116" y="562"/>
                      <a:pt x="10443" y="0"/>
                      <a:pt x="92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78;p64">
                <a:extLst>
                  <a:ext uri="{FF2B5EF4-FFF2-40B4-BE49-F238E27FC236}">
                    <a16:creationId xmlns:a16="http://schemas.microsoft.com/office/drawing/2014/main" id="{848A523F-4E8F-DF42-E178-C0468CF75ECD}"/>
                  </a:ext>
                </a:extLst>
              </p:cNvPr>
              <p:cNvSpPr/>
              <p:nvPr/>
            </p:nvSpPr>
            <p:spPr>
              <a:xfrm>
                <a:off x="1366725" y="2051000"/>
                <a:ext cx="352325" cy="306450"/>
              </a:xfrm>
              <a:custGeom>
                <a:avLst/>
                <a:gdLst/>
                <a:ahLst/>
                <a:cxnLst/>
                <a:rect l="l" t="t" r="r" b="b"/>
                <a:pathLst>
                  <a:path w="14093" h="12258" extrusionOk="0">
                    <a:moveTo>
                      <a:pt x="9577" y="0"/>
                    </a:moveTo>
                    <a:cubicBezTo>
                      <a:pt x="8733" y="0"/>
                      <a:pt x="7633" y="299"/>
                      <a:pt x="6348" y="1332"/>
                    </a:cubicBezTo>
                    <a:cubicBezTo>
                      <a:pt x="3554" y="3578"/>
                      <a:pt x="1743" y="5256"/>
                      <a:pt x="826" y="6434"/>
                    </a:cubicBezTo>
                    <a:cubicBezTo>
                      <a:pt x="291" y="7121"/>
                      <a:pt x="0" y="7632"/>
                      <a:pt x="435" y="8385"/>
                    </a:cubicBezTo>
                    <a:cubicBezTo>
                      <a:pt x="815" y="9042"/>
                      <a:pt x="1529" y="11515"/>
                      <a:pt x="2056" y="12257"/>
                    </a:cubicBezTo>
                    <a:cubicBezTo>
                      <a:pt x="2986" y="11677"/>
                      <a:pt x="4718" y="10521"/>
                      <a:pt x="5658" y="9957"/>
                    </a:cubicBezTo>
                    <a:cubicBezTo>
                      <a:pt x="5493" y="9615"/>
                      <a:pt x="4642" y="8122"/>
                      <a:pt x="4514" y="7866"/>
                    </a:cubicBezTo>
                    <a:cubicBezTo>
                      <a:pt x="14092" y="2292"/>
                      <a:pt x="11406" y="561"/>
                      <a:pt x="11406" y="561"/>
                    </a:cubicBezTo>
                    <a:cubicBezTo>
                      <a:pt x="11406" y="561"/>
                      <a:pt x="10733" y="0"/>
                      <a:pt x="9577" y="0"/>
                    </a:cubicBezTo>
                    <a:close/>
                  </a:path>
                </a:pathLst>
              </a:custGeom>
              <a:solidFill>
                <a:srgbClr val="07A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279;p64">
                <a:extLst>
                  <a:ext uri="{FF2B5EF4-FFF2-40B4-BE49-F238E27FC236}">
                    <a16:creationId xmlns:a16="http://schemas.microsoft.com/office/drawing/2014/main" id="{F505CA89-12E7-52AA-6E39-F79F9529AD91}"/>
                  </a:ext>
                </a:extLst>
              </p:cNvPr>
              <p:cNvSpPr/>
              <p:nvPr/>
            </p:nvSpPr>
            <p:spPr>
              <a:xfrm>
                <a:off x="1581975" y="2056000"/>
                <a:ext cx="196925" cy="246125"/>
              </a:xfrm>
              <a:custGeom>
                <a:avLst/>
                <a:gdLst/>
                <a:ahLst/>
                <a:cxnLst/>
                <a:rect l="l" t="t" r="r" b="b"/>
                <a:pathLst>
                  <a:path w="7877" h="9845" extrusionOk="0">
                    <a:moveTo>
                      <a:pt x="5304" y="6152"/>
                    </a:moveTo>
                    <a:cubicBezTo>
                      <a:pt x="5550" y="6741"/>
                      <a:pt x="5715" y="7368"/>
                      <a:pt x="5751" y="8009"/>
                    </a:cubicBezTo>
                    <a:cubicBezTo>
                      <a:pt x="5784" y="8616"/>
                      <a:pt x="5746" y="9422"/>
                      <a:pt x="5132" y="9742"/>
                    </a:cubicBezTo>
                    <a:cubicBezTo>
                      <a:pt x="5017" y="9801"/>
                      <a:pt x="4894" y="9832"/>
                      <a:pt x="4772" y="9832"/>
                    </a:cubicBezTo>
                    <a:cubicBezTo>
                      <a:pt x="4606" y="9832"/>
                      <a:pt x="4443" y="9774"/>
                      <a:pt x="4310" y="9654"/>
                    </a:cubicBezTo>
                    <a:cubicBezTo>
                      <a:pt x="4103" y="9468"/>
                      <a:pt x="3995" y="9185"/>
                      <a:pt x="3963" y="8912"/>
                    </a:cubicBezTo>
                    <a:cubicBezTo>
                      <a:pt x="3886" y="8277"/>
                      <a:pt x="4141" y="7657"/>
                      <a:pt x="4487" y="7136"/>
                    </a:cubicBezTo>
                    <a:cubicBezTo>
                      <a:pt x="4723" y="6782"/>
                      <a:pt x="5004" y="6457"/>
                      <a:pt x="5304" y="6152"/>
                    </a:cubicBezTo>
                    <a:close/>
                    <a:moveTo>
                      <a:pt x="8" y="0"/>
                    </a:moveTo>
                    <a:cubicBezTo>
                      <a:pt x="4" y="0"/>
                      <a:pt x="1" y="5"/>
                      <a:pt x="5" y="9"/>
                    </a:cubicBezTo>
                    <a:cubicBezTo>
                      <a:pt x="556" y="439"/>
                      <a:pt x="1088" y="894"/>
                      <a:pt x="1600" y="1373"/>
                    </a:cubicBezTo>
                    <a:cubicBezTo>
                      <a:pt x="2113" y="1851"/>
                      <a:pt x="2602" y="2351"/>
                      <a:pt x="3069" y="2873"/>
                    </a:cubicBezTo>
                    <a:cubicBezTo>
                      <a:pt x="3517" y="3373"/>
                      <a:pt x="3950" y="3891"/>
                      <a:pt x="4336" y="4442"/>
                    </a:cubicBezTo>
                    <a:cubicBezTo>
                      <a:pt x="4712" y="4976"/>
                      <a:pt x="5047" y="5542"/>
                      <a:pt x="5301" y="6145"/>
                    </a:cubicBezTo>
                    <a:lnTo>
                      <a:pt x="5301" y="6145"/>
                    </a:lnTo>
                    <a:cubicBezTo>
                      <a:pt x="5096" y="6355"/>
                      <a:pt x="4898" y="6571"/>
                      <a:pt x="4717" y="6802"/>
                    </a:cubicBezTo>
                    <a:cubicBezTo>
                      <a:pt x="4328" y="7299"/>
                      <a:pt x="3995" y="7880"/>
                      <a:pt x="3946" y="8522"/>
                    </a:cubicBezTo>
                    <a:cubicBezTo>
                      <a:pt x="3925" y="8805"/>
                      <a:pt x="3955" y="9096"/>
                      <a:pt x="4080" y="9355"/>
                    </a:cubicBezTo>
                    <a:cubicBezTo>
                      <a:pt x="4192" y="9584"/>
                      <a:pt x="4384" y="9783"/>
                      <a:pt x="4642" y="9833"/>
                    </a:cubicBezTo>
                    <a:cubicBezTo>
                      <a:pt x="4684" y="9841"/>
                      <a:pt x="4726" y="9844"/>
                      <a:pt x="4767" y="9844"/>
                    </a:cubicBezTo>
                    <a:cubicBezTo>
                      <a:pt x="5002" y="9844"/>
                      <a:pt x="5230" y="9725"/>
                      <a:pt x="5393" y="9557"/>
                    </a:cubicBezTo>
                    <a:cubicBezTo>
                      <a:pt x="5611" y="9331"/>
                      <a:pt x="5707" y="9015"/>
                      <a:pt x="5744" y="8709"/>
                    </a:cubicBezTo>
                    <a:cubicBezTo>
                      <a:pt x="5823" y="8062"/>
                      <a:pt x="5724" y="7386"/>
                      <a:pt x="5536" y="6767"/>
                    </a:cubicBezTo>
                    <a:cubicBezTo>
                      <a:pt x="5472" y="6556"/>
                      <a:pt x="5396" y="6348"/>
                      <a:pt x="5311" y="6144"/>
                    </a:cubicBezTo>
                    <a:lnTo>
                      <a:pt x="5311" y="6144"/>
                    </a:lnTo>
                    <a:cubicBezTo>
                      <a:pt x="5480" y="5972"/>
                      <a:pt x="5655" y="5806"/>
                      <a:pt x="5830" y="5643"/>
                    </a:cubicBezTo>
                    <a:cubicBezTo>
                      <a:pt x="6339" y="5172"/>
                      <a:pt x="6882" y="4740"/>
                      <a:pt x="7455" y="4350"/>
                    </a:cubicBezTo>
                    <a:cubicBezTo>
                      <a:pt x="7593" y="4255"/>
                      <a:pt x="7732" y="4163"/>
                      <a:pt x="7873" y="4075"/>
                    </a:cubicBezTo>
                    <a:cubicBezTo>
                      <a:pt x="7877" y="4072"/>
                      <a:pt x="7874" y="4065"/>
                      <a:pt x="7870" y="4065"/>
                    </a:cubicBezTo>
                    <a:cubicBezTo>
                      <a:pt x="7869" y="4065"/>
                      <a:pt x="7868" y="4066"/>
                      <a:pt x="7867" y="4066"/>
                    </a:cubicBezTo>
                    <a:lnTo>
                      <a:pt x="7868" y="4066"/>
                    </a:lnTo>
                    <a:cubicBezTo>
                      <a:pt x="7271" y="4442"/>
                      <a:pt x="6703" y="4863"/>
                      <a:pt x="6170" y="5324"/>
                    </a:cubicBezTo>
                    <a:cubicBezTo>
                      <a:pt x="5902" y="5557"/>
                      <a:pt x="5644" y="5798"/>
                      <a:pt x="5395" y="6049"/>
                    </a:cubicBezTo>
                    <a:cubicBezTo>
                      <a:pt x="5366" y="6079"/>
                      <a:pt x="5337" y="6108"/>
                      <a:pt x="5308" y="6137"/>
                    </a:cubicBezTo>
                    <a:lnTo>
                      <a:pt x="5308" y="6137"/>
                    </a:lnTo>
                    <a:cubicBezTo>
                      <a:pt x="5138" y="5733"/>
                      <a:pt x="4931" y="5345"/>
                      <a:pt x="4700" y="4973"/>
                    </a:cubicBezTo>
                    <a:cubicBezTo>
                      <a:pt x="4349" y="4405"/>
                      <a:pt x="3942" y="3873"/>
                      <a:pt x="3511" y="3364"/>
                    </a:cubicBezTo>
                    <a:cubicBezTo>
                      <a:pt x="3044" y="2814"/>
                      <a:pt x="2554" y="2286"/>
                      <a:pt x="2039" y="1781"/>
                    </a:cubicBezTo>
                    <a:cubicBezTo>
                      <a:pt x="1524" y="1275"/>
                      <a:pt x="985" y="792"/>
                      <a:pt x="423" y="332"/>
                    </a:cubicBezTo>
                    <a:cubicBezTo>
                      <a:pt x="287" y="220"/>
                      <a:pt x="150" y="110"/>
                      <a:pt x="11" y="1"/>
                    </a:cubicBezTo>
                    <a:cubicBezTo>
                      <a:pt x="10" y="1"/>
                      <a:pt x="9" y="0"/>
                      <a:pt x="8" y="0"/>
                    </a:cubicBezTo>
                    <a:close/>
                  </a:path>
                </a:pathLst>
              </a:custGeom>
              <a:no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1280;p64">
              <a:extLst>
                <a:ext uri="{FF2B5EF4-FFF2-40B4-BE49-F238E27FC236}">
                  <a16:creationId xmlns:a16="http://schemas.microsoft.com/office/drawing/2014/main" id="{4D9DC0DA-9959-9CAD-45E4-4FA700E1339F}"/>
                </a:ext>
              </a:extLst>
            </p:cNvPr>
            <p:cNvSpPr/>
            <p:nvPr/>
          </p:nvSpPr>
          <p:spPr>
            <a:xfrm>
              <a:off x="7556800" y="1152100"/>
              <a:ext cx="266700" cy="2571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id="{E7797DB2-A08C-C2C3-6404-4C28BE50F223}"/>
              </a:ext>
            </a:extLst>
          </p:cNvPr>
          <p:cNvPicPr>
            <a:picLocks noChangeAspect="1"/>
          </p:cNvPicPr>
          <p:nvPr/>
        </p:nvPicPr>
        <p:blipFill>
          <a:blip r:embed="rId3"/>
          <a:stretch>
            <a:fillRect/>
          </a:stretch>
        </p:blipFill>
        <p:spPr>
          <a:xfrm>
            <a:off x="2598822" y="1876601"/>
            <a:ext cx="3630098" cy="2190364"/>
          </a:xfrm>
          <a:prstGeom prst="rect">
            <a:avLst/>
          </a:prstGeom>
        </p:spPr>
      </p:pic>
      <p:pic>
        <p:nvPicPr>
          <p:cNvPr id="2" name="Picture 1">
            <a:extLst>
              <a:ext uri="{FF2B5EF4-FFF2-40B4-BE49-F238E27FC236}">
                <a16:creationId xmlns:a16="http://schemas.microsoft.com/office/drawing/2014/main" id="{79FD85B2-9EED-C01D-8A2E-F1C309FFF2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59"/>
        <p:cNvGrpSpPr/>
        <p:nvPr/>
      </p:nvGrpSpPr>
      <p:grpSpPr>
        <a:xfrm>
          <a:off x="0" y="0"/>
          <a:ext cx="0" cy="0"/>
          <a:chOff x="0" y="0"/>
          <a:chExt cx="0" cy="0"/>
        </a:xfrm>
      </p:grpSpPr>
      <p:sp>
        <p:nvSpPr>
          <p:cNvPr id="2761" name="Google Shape;2761;p37"/>
          <p:cNvSpPr txBox="1">
            <a:spLocks noGrp="1"/>
          </p:cNvSpPr>
          <p:nvPr>
            <p:ph type="body" idx="1"/>
          </p:nvPr>
        </p:nvSpPr>
        <p:spPr>
          <a:xfrm>
            <a:off x="566531" y="902970"/>
            <a:ext cx="8010937" cy="371345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nl-NL" sz="2200" dirty="0">
                <a:solidFill>
                  <a:schemeClr val="accent2">
                    <a:lumMod val="75000"/>
                  </a:schemeClr>
                </a:solidFill>
                <a:latin typeface="Arial Rounded MT Bold" panose="020F0704030504030204" pitchFamily="34" charset="0"/>
              </a:rPr>
              <a:t>Die keuse van 'n loopbaan is een van die grootste besluite wat jy ooit sal neem.</a:t>
            </a:r>
          </a:p>
          <a:p>
            <a:pPr marL="0" lvl="0" indent="0" algn="ctr" rtl="0">
              <a:spcBef>
                <a:spcPts val="0"/>
              </a:spcBef>
              <a:spcAft>
                <a:spcPts val="0"/>
              </a:spcAft>
              <a:buNone/>
            </a:pPr>
            <a:r>
              <a:rPr lang="nl-NL" sz="2200" dirty="0">
                <a:solidFill>
                  <a:schemeClr val="accent2">
                    <a:lumMod val="75000"/>
                  </a:schemeClr>
                </a:solidFill>
                <a:latin typeface="Arial Rounded MT Bold" panose="020F0704030504030204" pitchFamily="34" charset="0"/>
              </a:rPr>
              <a:t>Dit is belangrik dat dit iets is waaraan jy tyd bestee om jou opsies te oorweeg en dat jy die regte besluit neem. Jy kan gebruik maak van 'n stap-vir-stap besluitnemingsproses om jou te help om uit te vind wat die beste vir jou is. </a:t>
            </a:r>
          </a:p>
          <a:p>
            <a:pPr marL="0" lvl="0" indent="0" algn="ctr" rtl="0">
              <a:spcBef>
                <a:spcPts val="0"/>
              </a:spcBef>
              <a:spcAft>
                <a:spcPts val="0"/>
              </a:spcAft>
              <a:buNone/>
            </a:pPr>
            <a:endParaRPr lang="nl-NL" sz="2200" dirty="0">
              <a:solidFill>
                <a:schemeClr val="accent2">
                  <a:lumMod val="75000"/>
                </a:schemeClr>
              </a:solidFill>
              <a:latin typeface="Arial Rounded MT Bold" panose="020F0704030504030204" pitchFamily="34" charset="0"/>
            </a:endParaRPr>
          </a:p>
          <a:p>
            <a:pPr marL="0" lvl="0" indent="0" algn="ctr" rtl="0">
              <a:spcBef>
                <a:spcPts val="0"/>
              </a:spcBef>
              <a:spcAft>
                <a:spcPts val="0"/>
              </a:spcAft>
              <a:buNone/>
            </a:pPr>
            <a:r>
              <a:rPr lang="nl-NL" sz="2200" dirty="0">
                <a:solidFill>
                  <a:schemeClr val="accent2">
                    <a:lumMod val="75000"/>
                  </a:schemeClr>
                </a:solidFill>
                <a:latin typeface="Arial Rounded MT Bold" panose="020F0704030504030204" pitchFamily="34" charset="0"/>
              </a:rPr>
              <a:t>Dít wat vir een persoon geskik is, pas dalk nie noodwendig by 'n ander nie. Hier gaan dit oor jou, jou behoeftes en jou begeertes.</a:t>
            </a:r>
          </a:p>
        </p:txBody>
      </p:sp>
      <p:sp>
        <p:nvSpPr>
          <p:cNvPr id="2762" name="Google Shape;2762;p37"/>
          <p:cNvSpPr/>
          <p:nvPr/>
        </p:nvSpPr>
        <p:spPr>
          <a:xfrm>
            <a:off x="3534457" y="65494"/>
            <a:ext cx="243784" cy="243022"/>
          </a:xfrm>
          <a:custGeom>
            <a:avLst/>
            <a:gdLst/>
            <a:ahLst/>
            <a:cxnLst/>
            <a:rect l="l" t="t" r="r" b="b"/>
            <a:pathLst>
              <a:path w="4477" h="4463" extrusionOk="0">
                <a:moveTo>
                  <a:pt x="2239" y="0"/>
                </a:moveTo>
                <a:lnTo>
                  <a:pt x="1800" y="1799"/>
                </a:lnTo>
                <a:lnTo>
                  <a:pt x="1" y="2238"/>
                </a:lnTo>
                <a:lnTo>
                  <a:pt x="1800" y="2663"/>
                </a:lnTo>
                <a:lnTo>
                  <a:pt x="2239" y="4462"/>
                </a:lnTo>
                <a:lnTo>
                  <a:pt x="2664" y="2663"/>
                </a:lnTo>
                <a:lnTo>
                  <a:pt x="4477" y="2238"/>
                </a:lnTo>
                <a:lnTo>
                  <a:pt x="2664" y="1799"/>
                </a:lnTo>
                <a:lnTo>
                  <a:pt x="2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7"/>
          <p:cNvSpPr/>
          <p:nvPr/>
        </p:nvSpPr>
        <p:spPr>
          <a:xfrm>
            <a:off x="6407929" y="4823686"/>
            <a:ext cx="158947" cy="158947"/>
          </a:xfrm>
          <a:custGeom>
            <a:avLst/>
            <a:gdLst/>
            <a:ahLst/>
            <a:cxnLst/>
            <a:rect l="l" t="t" r="r" b="b"/>
            <a:pathLst>
              <a:path w="2919" h="2919" extrusionOk="0">
                <a:moveTo>
                  <a:pt x="1459" y="0"/>
                </a:moveTo>
                <a:lnTo>
                  <a:pt x="1176" y="1176"/>
                </a:lnTo>
                <a:lnTo>
                  <a:pt x="0" y="1459"/>
                </a:lnTo>
                <a:lnTo>
                  <a:pt x="1176" y="1743"/>
                </a:lnTo>
                <a:lnTo>
                  <a:pt x="1459" y="2918"/>
                </a:lnTo>
                <a:lnTo>
                  <a:pt x="1743" y="1743"/>
                </a:lnTo>
                <a:lnTo>
                  <a:pt x="2918" y="1459"/>
                </a:lnTo>
                <a:lnTo>
                  <a:pt x="1743" y="1176"/>
                </a:lnTo>
                <a:lnTo>
                  <a:pt x="14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7"/>
          <p:cNvSpPr/>
          <p:nvPr/>
        </p:nvSpPr>
        <p:spPr>
          <a:xfrm>
            <a:off x="413063" y="1483431"/>
            <a:ext cx="158947" cy="158947"/>
          </a:xfrm>
          <a:custGeom>
            <a:avLst/>
            <a:gdLst/>
            <a:ahLst/>
            <a:cxnLst/>
            <a:rect l="l" t="t" r="r" b="b"/>
            <a:pathLst>
              <a:path w="2919" h="2919" extrusionOk="0">
                <a:moveTo>
                  <a:pt x="1460" y="1"/>
                </a:moveTo>
                <a:lnTo>
                  <a:pt x="1176" y="1177"/>
                </a:lnTo>
                <a:lnTo>
                  <a:pt x="1" y="1460"/>
                </a:lnTo>
                <a:lnTo>
                  <a:pt x="1176" y="1743"/>
                </a:lnTo>
                <a:lnTo>
                  <a:pt x="1460" y="2919"/>
                </a:lnTo>
                <a:lnTo>
                  <a:pt x="1743" y="1743"/>
                </a:lnTo>
                <a:lnTo>
                  <a:pt x="2919" y="1460"/>
                </a:lnTo>
                <a:lnTo>
                  <a:pt x="1743" y="1177"/>
                </a:lnTo>
                <a:lnTo>
                  <a:pt x="1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7"/>
          <p:cNvSpPr/>
          <p:nvPr/>
        </p:nvSpPr>
        <p:spPr>
          <a:xfrm>
            <a:off x="1375960" y="652279"/>
            <a:ext cx="158185" cy="158185"/>
          </a:xfrm>
          <a:custGeom>
            <a:avLst/>
            <a:gdLst/>
            <a:ahLst/>
            <a:cxnLst/>
            <a:rect l="l" t="t" r="r" b="b"/>
            <a:pathLst>
              <a:path w="2905" h="2905" extrusionOk="0">
                <a:moveTo>
                  <a:pt x="1459" y="1"/>
                </a:moveTo>
                <a:lnTo>
                  <a:pt x="1176" y="1177"/>
                </a:lnTo>
                <a:lnTo>
                  <a:pt x="0" y="1460"/>
                </a:lnTo>
                <a:lnTo>
                  <a:pt x="1176" y="1743"/>
                </a:lnTo>
                <a:lnTo>
                  <a:pt x="1459" y="2905"/>
                </a:lnTo>
                <a:lnTo>
                  <a:pt x="1742" y="1743"/>
                </a:lnTo>
                <a:lnTo>
                  <a:pt x="2904" y="1460"/>
                </a:lnTo>
                <a:lnTo>
                  <a:pt x="1742" y="1177"/>
                </a:lnTo>
                <a:lnTo>
                  <a:pt x="14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018D5AB6-25DE-22F0-5D87-4AF52E5B8F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19"/>
        <p:cNvGrpSpPr/>
        <p:nvPr/>
      </p:nvGrpSpPr>
      <p:grpSpPr>
        <a:xfrm>
          <a:off x="0" y="0"/>
          <a:ext cx="0" cy="0"/>
          <a:chOff x="0" y="0"/>
          <a:chExt cx="0" cy="0"/>
        </a:xfrm>
      </p:grpSpPr>
      <p:sp>
        <p:nvSpPr>
          <p:cNvPr id="2820" name="Google Shape;2820;p40"/>
          <p:cNvSpPr/>
          <p:nvPr/>
        </p:nvSpPr>
        <p:spPr>
          <a:xfrm rot="-8982491">
            <a:off x="3469957" y="1136704"/>
            <a:ext cx="2204072" cy="1563482"/>
          </a:xfrm>
          <a:custGeom>
            <a:avLst/>
            <a:gdLst/>
            <a:ahLst/>
            <a:cxnLst/>
            <a:rect l="l" t="t" r="r" b="b"/>
            <a:pathLst>
              <a:path w="28224" h="20021" extrusionOk="0">
                <a:moveTo>
                  <a:pt x="18161" y="1"/>
                </a:moveTo>
                <a:cubicBezTo>
                  <a:pt x="17986" y="1"/>
                  <a:pt x="17806" y="7"/>
                  <a:pt x="17622" y="19"/>
                </a:cubicBezTo>
                <a:cubicBezTo>
                  <a:pt x="12891" y="345"/>
                  <a:pt x="6771" y="1620"/>
                  <a:pt x="3499" y="5331"/>
                </a:cubicBezTo>
                <a:cubicBezTo>
                  <a:pt x="1" y="9297"/>
                  <a:pt x="935" y="14056"/>
                  <a:pt x="4873" y="17258"/>
                </a:cubicBezTo>
                <a:cubicBezTo>
                  <a:pt x="6982" y="18965"/>
                  <a:pt x="9675" y="20021"/>
                  <a:pt x="12314" y="20021"/>
                </a:cubicBezTo>
                <a:cubicBezTo>
                  <a:pt x="14426" y="20021"/>
                  <a:pt x="16504" y="19344"/>
                  <a:pt x="18217" y="17782"/>
                </a:cubicBezTo>
                <a:cubicBezTo>
                  <a:pt x="19237" y="16861"/>
                  <a:pt x="19945" y="15728"/>
                  <a:pt x="20653" y="14580"/>
                </a:cubicBezTo>
                <a:cubicBezTo>
                  <a:pt x="21402" y="13391"/>
                  <a:pt x="22002" y="13061"/>
                  <a:pt x="23114" y="13061"/>
                </a:cubicBezTo>
                <a:cubicBezTo>
                  <a:pt x="23326" y="13061"/>
                  <a:pt x="23557" y="13073"/>
                  <a:pt x="23812" y="13093"/>
                </a:cubicBezTo>
                <a:cubicBezTo>
                  <a:pt x="23954" y="13105"/>
                  <a:pt x="24094" y="13111"/>
                  <a:pt x="24233" y="13111"/>
                </a:cubicBezTo>
                <a:cubicBezTo>
                  <a:pt x="26530" y="13111"/>
                  <a:pt x="28224" y="11467"/>
                  <a:pt x="27863" y="8929"/>
                </a:cubicBezTo>
                <a:cubicBezTo>
                  <a:pt x="27509" y="6436"/>
                  <a:pt x="25412" y="4339"/>
                  <a:pt x="23684" y="2668"/>
                </a:cubicBezTo>
                <a:cubicBezTo>
                  <a:pt x="21960" y="1022"/>
                  <a:pt x="20456" y="1"/>
                  <a:pt x="181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40"/>
          <p:cNvSpPr txBox="1">
            <a:spLocks noGrp="1"/>
          </p:cNvSpPr>
          <p:nvPr>
            <p:ph type="title"/>
          </p:nvPr>
        </p:nvSpPr>
        <p:spPr>
          <a:xfrm>
            <a:off x="801252" y="1142561"/>
            <a:ext cx="6844596" cy="1880591"/>
          </a:xfrm>
          <a:prstGeom prst="rect">
            <a:avLst/>
          </a:prstGeom>
        </p:spPr>
        <p:txBody>
          <a:bodyPr spcFirstLastPara="1" wrap="square" lIns="91425" tIns="91425" rIns="91425" bIns="91425" anchor="ctr" anchorCtr="0">
            <a:noAutofit/>
          </a:bodyPr>
          <a:lstStyle/>
          <a:p>
            <a:pPr lvl="0"/>
            <a:r>
              <a:rPr lang="en-ZA" sz="7200" dirty="0">
                <a:solidFill>
                  <a:schemeClr val="accent2">
                    <a:lumMod val="75000"/>
                  </a:schemeClr>
                </a:solidFill>
                <a:latin typeface="Arial Rounded MT Bold" panose="020F0704030504030204" pitchFamily="34" charset="0"/>
              </a:rPr>
              <a:t>DIE PROSES
</a:t>
            </a:r>
            <a:endParaRPr sz="7200" dirty="0">
              <a:solidFill>
                <a:schemeClr val="accent2">
                  <a:lumMod val="75000"/>
                </a:schemeClr>
              </a:solidFill>
              <a:latin typeface="Arial Rounded MT Bold" panose="020F0704030504030204" pitchFamily="34" charset="0"/>
            </a:endParaRPr>
          </a:p>
        </p:txBody>
      </p:sp>
      <p:grpSp>
        <p:nvGrpSpPr>
          <p:cNvPr id="2824" name="Google Shape;2824;p40"/>
          <p:cNvGrpSpPr/>
          <p:nvPr/>
        </p:nvGrpSpPr>
        <p:grpSpPr>
          <a:xfrm>
            <a:off x="8341027" y="2222407"/>
            <a:ext cx="1369008" cy="1154921"/>
            <a:chOff x="6731352" y="2138770"/>
            <a:chExt cx="1369008" cy="1154921"/>
          </a:xfrm>
        </p:grpSpPr>
        <p:sp>
          <p:nvSpPr>
            <p:cNvPr id="2825" name="Google Shape;2825;p40"/>
            <p:cNvSpPr/>
            <p:nvPr/>
          </p:nvSpPr>
          <p:spPr>
            <a:xfrm>
              <a:off x="6731352" y="2138770"/>
              <a:ext cx="1339267" cy="1154921"/>
            </a:xfrm>
            <a:custGeom>
              <a:avLst/>
              <a:gdLst/>
              <a:ahLst/>
              <a:cxnLst/>
              <a:rect l="l" t="t" r="r" b="b"/>
              <a:pathLst>
                <a:path w="21744" h="18751" extrusionOk="0">
                  <a:moveTo>
                    <a:pt x="15396" y="0"/>
                  </a:moveTo>
                  <a:cubicBezTo>
                    <a:pt x="12950" y="0"/>
                    <a:pt x="10600" y="202"/>
                    <a:pt x="7479" y="448"/>
                  </a:cubicBezTo>
                  <a:cubicBezTo>
                    <a:pt x="6006" y="589"/>
                    <a:pt x="4689" y="1468"/>
                    <a:pt x="3513" y="2346"/>
                  </a:cubicBezTo>
                  <a:cubicBezTo>
                    <a:pt x="3074" y="2643"/>
                    <a:pt x="2932" y="3082"/>
                    <a:pt x="2493" y="3380"/>
                  </a:cubicBezTo>
                  <a:cubicBezTo>
                    <a:pt x="1020" y="4995"/>
                    <a:pt x="142" y="7049"/>
                    <a:pt x="284" y="9244"/>
                  </a:cubicBezTo>
                  <a:cubicBezTo>
                    <a:pt x="0" y="13352"/>
                    <a:pt x="3074" y="17162"/>
                    <a:pt x="6885" y="18480"/>
                  </a:cubicBezTo>
                  <a:cubicBezTo>
                    <a:pt x="8886" y="18688"/>
                    <a:pt x="10605" y="18750"/>
                    <a:pt x="12239" y="18750"/>
                  </a:cubicBezTo>
                  <a:cubicBezTo>
                    <a:pt x="14701" y="18750"/>
                    <a:pt x="16969" y="18609"/>
                    <a:pt x="19721" y="18609"/>
                  </a:cubicBezTo>
                  <a:cubicBezTo>
                    <a:pt x="20366" y="18609"/>
                    <a:pt x="21037" y="18616"/>
                    <a:pt x="21744" y="18636"/>
                  </a:cubicBezTo>
                  <a:lnTo>
                    <a:pt x="21744" y="17743"/>
                  </a:lnTo>
                  <a:cubicBezTo>
                    <a:pt x="20513" y="17646"/>
                    <a:pt x="19409" y="17614"/>
                    <a:pt x="18376" y="17614"/>
                  </a:cubicBezTo>
                  <a:cubicBezTo>
                    <a:pt x="16212" y="17614"/>
                    <a:pt x="14360" y="17757"/>
                    <a:pt x="12308" y="17757"/>
                  </a:cubicBezTo>
                  <a:cubicBezTo>
                    <a:pt x="10896" y="17757"/>
                    <a:pt x="9389" y="17689"/>
                    <a:pt x="7621" y="17460"/>
                  </a:cubicBezTo>
                  <a:cubicBezTo>
                    <a:pt x="5709" y="17304"/>
                    <a:pt x="4250" y="16128"/>
                    <a:pt x="3074" y="14669"/>
                  </a:cubicBezTo>
                  <a:cubicBezTo>
                    <a:pt x="1318" y="12460"/>
                    <a:pt x="581" y="9527"/>
                    <a:pt x="1601" y="6893"/>
                  </a:cubicBezTo>
                  <a:cubicBezTo>
                    <a:pt x="1757" y="6595"/>
                    <a:pt x="1898" y="6156"/>
                    <a:pt x="2040" y="5873"/>
                  </a:cubicBezTo>
                  <a:cubicBezTo>
                    <a:pt x="3230" y="3663"/>
                    <a:pt x="5128" y="1907"/>
                    <a:pt x="7479" y="1623"/>
                  </a:cubicBezTo>
                  <a:cubicBezTo>
                    <a:pt x="10626" y="1207"/>
                    <a:pt x="12990" y="1117"/>
                    <a:pt x="15458" y="1117"/>
                  </a:cubicBezTo>
                  <a:cubicBezTo>
                    <a:pt x="17356" y="1117"/>
                    <a:pt x="19317" y="1170"/>
                    <a:pt x="21744" y="1170"/>
                  </a:cubicBezTo>
                  <a:lnTo>
                    <a:pt x="21744" y="448"/>
                  </a:lnTo>
                  <a:cubicBezTo>
                    <a:pt x="19291" y="124"/>
                    <a:pt x="17314" y="0"/>
                    <a:pt x="15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40"/>
            <p:cNvSpPr/>
            <p:nvPr/>
          </p:nvSpPr>
          <p:spPr>
            <a:xfrm>
              <a:off x="6875290" y="2276055"/>
              <a:ext cx="1195326" cy="878124"/>
            </a:xfrm>
            <a:custGeom>
              <a:avLst/>
              <a:gdLst/>
              <a:ahLst/>
              <a:cxnLst/>
              <a:rect l="l" t="t" r="r" b="b"/>
              <a:pathLst>
                <a:path w="19407" h="14257" extrusionOk="0">
                  <a:moveTo>
                    <a:pt x="13878" y="0"/>
                  </a:moveTo>
                  <a:cubicBezTo>
                    <a:pt x="11676" y="0"/>
                    <a:pt x="9621" y="183"/>
                    <a:pt x="6757" y="273"/>
                  </a:cubicBezTo>
                  <a:cubicBezTo>
                    <a:pt x="6021" y="414"/>
                    <a:pt x="5142" y="414"/>
                    <a:pt x="4406" y="712"/>
                  </a:cubicBezTo>
                  <a:cubicBezTo>
                    <a:pt x="3329" y="1165"/>
                    <a:pt x="2380" y="1873"/>
                    <a:pt x="1630" y="2766"/>
                  </a:cubicBezTo>
                  <a:cubicBezTo>
                    <a:pt x="1332" y="3205"/>
                    <a:pt x="1176" y="3488"/>
                    <a:pt x="893" y="3786"/>
                  </a:cubicBezTo>
                  <a:cubicBezTo>
                    <a:pt x="298" y="4961"/>
                    <a:pt x="156" y="6137"/>
                    <a:pt x="1" y="7313"/>
                  </a:cubicBezTo>
                  <a:lnTo>
                    <a:pt x="15" y="7313"/>
                  </a:lnTo>
                  <a:cubicBezTo>
                    <a:pt x="128" y="10075"/>
                    <a:pt x="1771" y="12554"/>
                    <a:pt x="4264" y="13758"/>
                  </a:cubicBezTo>
                  <a:cubicBezTo>
                    <a:pt x="4732" y="13942"/>
                    <a:pt x="5227" y="14041"/>
                    <a:pt x="5723" y="14055"/>
                  </a:cubicBezTo>
                  <a:cubicBezTo>
                    <a:pt x="7650" y="14211"/>
                    <a:pt x="9248" y="14256"/>
                    <a:pt x="10749" y="14256"/>
                  </a:cubicBezTo>
                  <a:cubicBezTo>
                    <a:pt x="12849" y="14256"/>
                    <a:pt x="14761" y="14167"/>
                    <a:pt x="17119" y="14167"/>
                  </a:cubicBezTo>
                  <a:cubicBezTo>
                    <a:pt x="17834" y="14167"/>
                    <a:pt x="18591" y="14176"/>
                    <a:pt x="19407" y="14197"/>
                  </a:cubicBezTo>
                  <a:lnTo>
                    <a:pt x="19407" y="13177"/>
                  </a:lnTo>
                  <a:cubicBezTo>
                    <a:pt x="15988" y="13177"/>
                    <a:pt x="13589" y="13303"/>
                    <a:pt x="10851" y="13303"/>
                  </a:cubicBezTo>
                  <a:cubicBezTo>
                    <a:pt x="9482" y="13303"/>
                    <a:pt x="8027" y="13271"/>
                    <a:pt x="6318" y="13177"/>
                  </a:cubicBezTo>
                  <a:cubicBezTo>
                    <a:pt x="5284" y="13035"/>
                    <a:pt x="4264" y="12879"/>
                    <a:pt x="3386" y="12143"/>
                  </a:cubicBezTo>
                  <a:cubicBezTo>
                    <a:pt x="3089" y="11845"/>
                    <a:pt x="2947" y="11562"/>
                    <a:pt x="2649" y="11406"/>
                  </a:cubicBezTo>
                  <a:cubicBezTo>
                    <a:pt x="1771" y="10386"/>
                    <a:pt x="1176" y="9211"/>
                    <a:pt x="1035" y="7893"/>
                  </a:cubicBezTo>
                  <a:cubicBezTo>
                    <a:pt x="1020" y="6902"/>
                    <a:pt x="1176" y="5910"/>
                    <a:pt x="1474" y="4961"/>
                  </a:cubicBezTo>
                  <a:cubicBezTo>
                    <a:pt x="2224" y="3205"/>
                    <a:pt x="3683" y="1590"/>
                    <a:pt x="5582" y="1434"/>
                  </a:cubicBezTo>
                  <a:cubicBezTo>
                    <a:pt x="11007" y="995"/>
                    <a:pt x="13981" y="1293"/>
                    <a:pt x="19407" y="995"/>
                  </a:cubicBezTo>
                  <a:lnTo>
                    <a:pt x="19407" y="414"/>
                  </a:lnTo>
                  <a:cubicBezTo>
                    <a:pt x="17224" y="101"/>
                    <a:pt x="15511" y="0"/>
                    <a:pt x="13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0"/>
            <p:cNvSpPr/>
            <p:nvPr/>
          </p:nvSpPr>
          <p:spPr>
            <a:xfrm>
              <a:off x="7011405" y="2412417"/>
              <a:ext cx="1088955" cy="614385"/>
            </a:xfrm>
            <a:custGeom>
              <a:avLst/>
              <a:gdLst/>
              <a:ahLst/>
              <a:cxnLst/>
              <a:rect l="l" t="t" r="r" b="b"/>
              <a:pathLst>
                <a:path w="17680" h="9975" extrusionOk="0">
                  <a:moveTo>
                    <a:pt x="12368" y="0"/>
                  </a:moveTo>
                  <a:cubicBezTo>
                    <a:pt x="9952" y="0"/>
                    <a:pt x="7842" y="270"/>
                    <a:pt x="4997" y="270"/>
                  </a:cubicBezTo>
                  <a:cubicBezTo>
                    <a:pt x="4616" y="270"/>
                    <a:pt x="4221" y="265"/>
                    <a:pt x="3811" y="254"/>
                  </a:cubicBezTo>
                  <a:cubicBezTo>
                    <a:pt x="1601" y="849"/>
                    <a:pt x="142" y="2889"/>
                    <a:pt x="0" y="5099"/>
                  </a:cubicBezTo>
                  <a:cubicBezTo>
                    <a:pt x="128" y="6119"/>
                    <a:pt x="284" y="7138"/>
                    <a:pt x="1020" y="8031"/>
                  </a:cubicBezTo>
                  <a:cubicBezTo>
                    <a:pt x="1318" y="8314"/>
                    <a:pt x="1601" y="8470"/>
                    <a:pt x="1757" y="8753"/>
                  </a:cubicBezTo>
                  <a:cubicBezTo>
                    <a:pt x="2479" y="9490"/>
                    <a:pt x="3372" y="9787"/>
                    <a:pt x="4391" y="9787"/>
                  </a:cubicBezTo>
                  <a:cubicBezTo>
                    <a:pt x="6715" y="9787"/>
                    <a:pt x="11396" y="9974"/>
                    <a:pt x="14698" y="9974"/>
                  </a:cubicBezTo>
                  <a:cubicBezTo>
                    <a:pt x="15563" y="9974"/>
                    <a:pt x="16333" y="9961"/>
                    <a:pt x="16942" y="9929"/>
                  </a:cubicBezTo>
                  <a:cubicBezTo>
                    <a:pt x="17574" y="9847"/>
                    <a:pt x="17680" y="9826"/>
                    <a:pt x="17563" y="9826"/>
                  </a:cubicBezTo>
                  <a:cubicBezTo>
                    <a:pt x="17431" y="9826"/>
                    <a:pt x="17011" y="9854"/>
                    <a:pt x="16748" y="9854"/>
                  </a:cubicBezTo>
                  <a:cubicBezTo>
                    <a:pt x="16438" y="9854"/>
                    <a:pt x="16345" y="9815"/>
                    <a:pt x="17197" y="9646"/>
                  </a:cubicBezTo>
                  <a:lnTo>
                    <a:pt x="17197" y="9051"/>
                  </a:lnTo>
                  <a:cubicBezTo>
                    <a:pt x="15886" y="8824"/>
                    <a:pt x="14836" y="8751"/>
                    <a:pt x="13889" y="8751"/>
                  </a:cubicBezTo>
                  <a:cubicBezTo>
                    <a:pt x="12234" y="8751"/>
                    <a:pt x="10897" y="8972"/>
                    <a:pt x="9042" y="8972"/>
                  </a:cubicBezTo>
                  <a:cubicBezTo>
                    <a:pt x="8517" y="8972"/>
                    <a:pt x="7950" y="8954"/>
                    <a:pt x="7324" y="8909"/>
                  </a:cubicBezTo>
                  <a:cubicBezTo>
                    <a:pt x="6890" y="8829"/>
                    <a:pt x="6456" y="8814"/>
                    <a:pt x="6026" y="8814"/>
                  </a:cubicBezTo>
                  <a:cubicBezTo>
                    <a:pt x="5752" y="8814"/>
                    <a:pt x="5479" y="8820"/>
                    <a:pt x="5209" y="8820"/>
                  </a:cubicBezTo>
                  <a:cubicBezTo>
                    <a:pt x="4320" y="8820"/>
                    <a:pt x="3453" y="8752"/>
                    <a:pt x="2635" y="8172"/>
                  </a:cubicBezTo>
                  <a:cubicBezTo>
                    <a:pt x="1162" y="6997"/>
                    <a:pt x="581" y="5099"/>
                    <a:pt x="1318" y="3484"/>
                  </a:cubicBezTo>
                  <a:cubicBezTo>
                    <a:pt x="1898" y="2450"/>
                    <a:pt x="2777" y="1430"/>
                    <a:pt x="3952" y="1430"/>
                  </a:cubicBezTo>
                  <a:cubicBezTo>
                    <a:pt x="7313" y="1150"/>
                    <a:pt x="9625" y="1048"/>
                    <a:pt x="12230" y="1048"/>
                  </a:cubicBezTo>
                  <a:cubicBezTo>
                    <a:pt x="13709" y="1048"/>
                    <a:pt x="15283" y="1081"/>
                    <a:pt x="17197" y="1132"/>
                  </a:cubicBezTo>
                  <a:lnTo>
                    <a:pt x="17197" y="396"/>
                  </a:lnTo>
                  <a:cubicBezTo>
                    <a:pt x="15336" y="95"/>
                    <a:pt x="13799" y="0"/>
                    <a:pt x="123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0"/>
            <p:cNvSpPr/>
            <p:nvPr/>
          </p:nvSpPr>
          <p:spPr>
            <a:xfrm>
              <a:off x="7146597" y="2547794"/>
              <a:ext cx="924011" cy="345534"/>
            </a:xfrm>
            <a:custGeom>
              <a:avLst/>
              <a:gdLst/>
              <a:ahLst/>
              <a:cxnLst/>
              <a:rect l="l" t="t" r="r" b="b"/>
              <a:pathLst>
                <a:path w="15002" h="5610" extrusionOk="0">
                  <a:moveTo>
                    <a:pt x="10499" y="0"/>
                  </a:moveTo>
                  <a:cubicBezTo>
                    <a:pt x="9205" y="0"/>
                    <a:pt x="7912" y="110"/>
                    <a:pt x="6007" y="252"/>
                  </a:cubicBezTo>
                  <a:cubicBezTo>
                    <a:pt x="5250" y="252"/>
                    <a:pt x="4498" y="172"/>
                    <a:pt x="3759" y="172"/>
                  </a:cubicBezTo>
                  <a:cubicBezTo>
                    <a:pt x="2770" y="172"/>
                    <a:pt x="1803" y="315"/>
                    <a:pt x="879" y="988"/>
                  </a:cubicBezTo>
                  <a:cubicBezTo>
                    <a:pt x="284" y="1286"/>
                    <a:pt x="1" y="2164"/>
                    <a:pt x="143" y="2901"/>
                  </a:cubicBezTo>
                  <a:cubicBezTo>
                    <a:pt x="1" y="3921"/>
                    <a:pt x="723" y="4955"/>
                    <a:pt x="1616" y="5238"/>
                  </a:cubicBezTo>
                  <a:cubicBezTo>
                    <a:pt x="2791" y="5535"/>
                    <a:pt x="4109" y="5535"/>
                    <a:pt x="5284" y="5535"/>
                  </a:cubicBezTo>
                  <a:cubicBezTo>
                    <a:pt x="7331" y="5535"/>
                    <a:pt x="8734" y="5610"/>
                    <a:pt x="10138" y="5610"/>
                  </a:cubicBezTo>
                  <a:cubicBezTo>
                    <a:pt x="11542" y="5610"/>
                    <a:pt x="12948" y="5535"/>
                    <a:pt x="15002" y="5238"/>
                  </a:cubicBezTo>
                  <a:lnTo>
                    <a:pt x="15002" y="4657"/>
                  </a:lnTo>
                  <a:cubicBezTo>
                    <a:pt x="13565" y="4527"/>
                    <a:pt x="12358" y="4486"/>
                    <a:pt x="11249" y="4486"/>
                  </a:cubicBezTo>
                  <a:cubicBezTo>
                    <a:pt x="9415" y="4486"/>
                    <a:pt x="7847" y="4597"/>
                    <a:pt x="5950" y="4597"/>
                  </a:cubicBezTo>
                  <a:cubicBezTo>
                    <a:pt x="5123" y="4597"/>
                    <a:pt x="4233" y="4576"/>
                    <a:pt x="3230" y="4515"/>
                  </a:cubicBezTo>
                  <a:cubicBezTo>
                    <a:pt x="2196" y="4515"/>
                    <a:pt x="1177" y="4062"/>
                    <a:pt x="1021" y="2901"/>
                  </a:cubicBezTo>
                  <a:cubicBezTo>
                    <a:pt x="1007" y="2433"/>
                    <a:pt x="1219" y="1980"/>
                    <a:pt x="1616" y="1725"/>
                  </a:cubicBezTo>
                  <a:cubicBezTo>
                    <a:pt x="2387" y="1335"/>
                    <a:pt x="3220" y="1267"/>
                    <a:pt x="4073" y="1267"/>
                  </a:cubicBezTo>
                  <a:cubicBezTo>
                    <a:pt x="4520" y="1267"/>
                    <a:pt x="4973" y="1286"/>
                    <a:pt x="5426" y="1286"/>
                  </a:cubicBezTo>
                  <a:cubicBezTo>
                    <a:pt x="7402" y="1137"/>
                    <a:pt x="8804" y="1137"/>
                    <a:pt x="10209" y="1137"/>
                  </a:cubicBezTo>
                  <a:cubicBezTo>
                    <a:pt x="11613" y="1137"/>
                    <a:pt x="13018" y="1137"/>
                    <a:pt x="15002" y="988"/>
                  </a:cubicBezTo>
                  <a:lnTo>
                    <a:pt x="15002" y="408"/>
                  </a:lnTo>
                  <a:cubicBezTo>
                    <a:pt x="13089" y="110"/>
                    <a:pt x="11793" y="0"/>
                    <a:pt x="1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29" name="Google Shape;2829;p40"/>
          <p:cNvSpPr/>
          <p:nvPr/>
        </p:nvSpPr>
        <p:spPr>
          <a:xfrm>
            <a:off x="6668661" y="1958165"/>
            <a:ext cx="275811" cy="275750"/>
          </a:xfrm>
          <a:custGeom>
            <a:avLst/>
            <a:gdLst/>
            <a:ahLst/>
            <a:cxnLst/>
            <a:rect l="l" t="t" r="r" b="b"/>
            <a:pathLst>
              <a:path w="4478" h="4477" extrusionOk="0">
                <a:moveTo>
                  <a:pt x="2239" y="1"/>
                </a:moveTo>
                <a:lnTo>
                  <a:pt x="1800" y="1800"/>
                </a:lnTo>
                <a:lnTo>
                  <a:pt x="1" y="2239"/>
                </a:lnTo>
                <a:lnTo>
                  <a:pt x="1800" y="2678"/>
                </a:lnTo>
                <a:lnTo>
                  <a:pt x="2239" y="4477"/>
                </a:lnTo>
                <a:lnTo>
                  <a:pt x="2664" y="2678"/>
                </a:lnTo>
                <a:lnTo>
                  <a:pt x="4477" y="2239"/>
                </a:lnTo>
                <a:lnTo>
                  <a:pt x="2664" y="1800"/>
                </a:lnTo>
                <a:lnTo>
                  <a:pt x="22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0"/>
          <p:cNvSpPr/>
          <p:nvPr/>
        </p:nvSpPr>
        <p:spPr>
          <a:xfrm>
            <a:off x="604701" y="3741651"/>
            <a:ext cx="220809" cy="220748"/>
          </a:xfrm>
          <a:custGeom>
            <a:avLst/>
            <a:gdLst/>
            <a:ahLst/>
            <a:cxnLst/>
            <a:rect l="l" t="t" r="r" b="b"/>
            <a:pathLst>
              <a:path w="3585" h="3584" extrusionOk="0">
                <a:moveTo>
                  <a:pt x="1800" y="0"/>
                </a:moveTo>
                <a:lnTo>
                  <a:pt x="1446" y="1445"/>
                </a:lnTo>
                <a:lnTo>
                  <a:pt x="1" y="1785"/>
                </a:lnTo>
                <a:lnTo>
                  <a:pt x="1446" y="2139"/>
                </a:lnTo>
                <a:lnTo>
                  <a:pt x="1800" y="3584"/>
                </a:lnTo>
                <a:lnTo>
                  <a:pt x="2140" y="2139"/>
                </a:lnTo>
                <a:lnTo>
                  <a:pt x="3585" y="1785"/>
                </a:lnTo>
                <a:lnTo>
                  <a:pt x="2140" y="1445"/>
                </a:lnTo>
                <a:lnTo>
                  <a:pt x="1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0"/>
          <p:cNvSpPr/>
          <p:nvPr/>
        </p:nvSpPr>
        <p:spPr>
          <a:xfrm>
            <a:off x="7395748" y="3733623"/>
            <a:ext cx="236868" cy="236814"/>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0"/>
          <p:cNvSpPr/>
          <p:nvPr/>
        </p:nvSpPr>
        <p:spPr>
          <a:xfrm>
            <a:off x="4242507" y="444544"/>
            <a:ext cx="243784" cy="243022"/>
          </a:xfrm>
          <a:custGeom>
            <a:avLst/>
            <a:gdLst/>
            <a:ahLst/>
            <a:cxnLst/>
            <a:rect l="l" t="t" r="r" b="b"/>
            <a:pathLst>
              <a:path w="4477" h="4463" extrusionOk="0">
                <a:moveTo>
                  <a:pt x="2239" y="0"/>
                </a:moveTo>
                <a:lnTo>
                  <a:pt x="1800" y="1799"/>
                </a:lnTo>
                <a:lnTo>
                  <a:pt x="1" y="2238"/>
                </a:lnTo>
                <a:lnTo>
                  <a:pt x="1800" y="2663"/>
                </a:lnTo>
                <a:lnTo>
                  <a:pt x="2239" y="4462"/>
                </a:lnTo>
                <a:lnTo>
                  <a:pt x="2664" y="2663"/>
                </a:lnTo>
                <a:lnTo>
                  <a:pt x="4477" y="2238"/>
                </a:lnTo>
                <a:lnTo>
                  <a:pt x="2664" y="1799"/>
                </a:lnTo>
                <a:lnTo>
                  <a:pt x="2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0"/>
          <p:cNvSpPr/>
          <p:nvPr/>
        </p:nvSpPr>
        <p:spPr>
          <a:xfrm>
            <a:off x="4284925" y="4205881"/>
            <a:ext cx="158947" cy="158947"/>
          </a:xfrm>
          <a:custGeom>
            <a:avLst/>
            <a:gdLst/>
            <a:ahLst/>
            <a:cxnLst/>
            <a:rect l="l" t="t" r="r" b="b"/>
            <a:pathLst>
              <a:path w="2919" h="2919" extrusionOk="0">
                <a:moveTo>
                  <a:pt x="1460" y="1"/>
                </a:moveTo>
                <a:lnTo>
                  <a:pt x="1176" y="1177"/>
                </a:lnTo>
                <a:lnTo>
                  <a:pt x="1" y="1460"/>
                </a:lnTo>
                <a:lnTo>
                  <a:pt x="1176" y="1743"/>
                </a:lnTo>
                <a:lnTo>
                  <a:pt x="1460" y="2919"/>
                </a:lnTo>
                <a:lnTo>
                  <a:pt x="1743" y="1743"/>
                </a:lnTo>
                <a:lnTo>
                  <a:pt x="2919" y="1460"/>
                </a:lnTo>
                <a:lnTo>
                  <a:pt x="1743" y="1177"/>
                </a:lnTo>
                <a:lnTo>
                  <a:pt x="1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0"/>
          <p:cNvSpPr/>
          <p:nvPr/>
        </p:nvSpPr>
        <p:spPr>
          <a:xfrm>
            <a:off x="1268785" y="1094916"/>
            <a:ext cx="158185" cy="158185"/>
          </a:xfrm>
          <a:custGeom>
            <a:avLst/>
            <a:gdLst/>
            <a:ahLst/>
            <a:cxnLst/>
            <a:rect l="l" t="t" r="r" b="b"/>
            <a:pathLst>
              <a:path w="2905" h="2905" extrusionOk="0">
                <a:moveTo>
                  <a:pt x="1459" y="1"/>
                </a:moveTo>
                <a:lnTo>
                  <a:pt x="1176" y="1177"/>
                </a:lnTo>
                <a:lnTo>
                  <a:pt x="0" y="1460"/>
                </a:lnTo>
                <a:lnTo>
                  <a:pt x="1176" y="1743"/>
                </a:lnTo>
                <a:lnTo>
                  <a:pt x="1459" y="2905"/>
                </a:lnTo>
                <a:lnTo>
                  <a:pt x="1742" y="1743"/>
                </a:lnTo>
                <a:lnTo>
                  <a:pt x="2904" y="1460"/>
                </a:lnTo>
                <a:lnTo>
                  <a:pt x="1742" y="1177"/>
                </a:lnTo>
                <a:lnTo>
                  <a:pt x="14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741;p48">
            <a:extLst>
              <a:ext uri="{FF2B5EF4-FFF2-40B4-BE49-F238E27FC236}">
                <a16:creationId xmlns:a16="http://schemas.microsoft.com/office/drawing/2014/main" id="{100B687E-CA73-C011-2EA5-8C63F473D6E1}"/>
              </a:ext>
            </a:extLst>
          </p:cNvPr>
          <p:cNvGrpSpPr/>
          <p:nvPr/>
        </p:nvGrpSpPr>
        <p:grpSpPr>
          <a:xfrm rot="541333">
            <a:off x="4998436" y="1529796"/>
            <a:ext cx="3603971" cy="2857491"/>
            <a:chOff x="1911325" y="2455525"/>
            <a:chExt cx="1158125" cy="918275"/>
          </a:xfrm>
        </p:grpSpPr>
        <p:sp>
          <p:nvSpPr>
            <p:cNvPr id="20" name="Google Shape;742;p48">
              <a:extLst>
                <a:ext uri="{FF2B5EF4-FFF2-40B4-BE49-F238E27FC236}">
                  <a16:creationId xmlns:a16="http://schemas.microsoft.com/office/drawing/2014/main" id="{4EF44DD2-3D49-3178-9340-998E4ABBBFCF}"/>
                </a:ext>
              </a:extLst>
            </p:cNvPr>
            <p:cNvSpPr/>
            <p:nvPr/>
          </p:nvSpPr>
          <p:spPr>
            <a:xfrm>
              <a:off x="1934425" y="3119900"/>
              <a:ext cx="344675" cy="233400"/>
            </a:xfrm>
            <a:custGeom>
              <a:avLst/>
              <a:gdLst/>
              <a:ahLst/>
              <a:cxnLst/>
              <a:rect l="l" t="t" r="r" b="b"/>
              <a:pathLst>
                <a:path w="13787" h="9336" extrusionOk="0">
                  <a:moveTo>
                    <a:pt x="10086" y="0"/>
                  </a:moveTo>
                  <a:lnTo>
                    <a:pt x="4129" y="4916"/>
                  </a:lnTo>
                  <a:lnTo>
                    <a:pt x="473" y="4317"/>
                  </a:lnTo>
                  <a:cubicBezTo>
                    <a:pt x="446" y="4310"/>
                    <a:pt x="420" y="4307"/>
                    <a:pt x="394" y="4307"/>
                  </a:cubicBezTo>
                  <a:cubicBezTo>
                    <a:pt x="281" y="4307"/>
                    <a:pt x="174" y="4363"/>
                    <a:pt x="109" y="4458"/>
                  </a:cubicBezTo>
                  <a:cubicBezTo>
                    <a:pt x="1" y="4616"/>
                    <a:pt x="41" y="4831"/>
                    <a:pt x="199" y="4938"/>
                  </a:cubicBezTo>
                  <a:lnTo>
                    <a:pt x="6650" y="9336"/>
                  </a:lnTo>
                  <a:lnTo>
                    <a:pt x="7779" y="7603"/>
                  </a:lnTo>
                  <a:lnTo>
                    <a:pt x="13787" y="3124"/>
                  </a:lnTo>
                  <a:lnTo>
                    <a:pt x="100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43;p48">
              <a:extLst>
                <a:ext uri="{FF2B5EF4-FFF2-40B4-BE49-F238E27FC236}">
                  <a16:creationId xmlns:a16="http://schemas.microsoft.com/office/drawing/2014/main" id="{331CAC8D-221C-86B2-FABC-E10BC5974E4A}"/>
                </a:ext>
              </a:extLst>
            </p:cNvPr>
            <p:cNvSpPr/>
            <p:nvPr/>
          </p:nvSpPr>
          <p:spPr>
            <a:xfrm>
              <a:off x="2018350" y="3235350"/>
              <a:ext cx="1900" cy="24550"/>
            </a:xfrm>
            <a:custGeom>
              <a:avLst/>
              <a:gdLst/>
              <a:ahLst/>
              <a:cxnLst/>
              <a:rect l="l" t="t" r="r" b="b"/>
              <a:pathLst>
                <a:path w="76" h="982" fill="none" extrusionOk="0">
                  <a:moveTo>
                    <a:pt x="56" y="0"/>
                  </a:moveTo>
                  <a:cubicBezTo>
                    <a:pt x="76" y="329"/>
                    <a:pt x="57" y="658"/>
                    <a:pt x="1" y="982"/>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44;p48">
              <a:extLst>
                <a:ext uri="{FF2B5EF4-FFF2-40B4-BE49-F238E27FC236}">
                  <a16:creationId xmlns:a16="http://schemas.microsoft.com/office/drawing/2014/main" id="{E2DD2E81-8E70-92B4-868E-17352889FD90}"/>
                </a:ext>
              </a:extLst>
            </p:cNvPr>
            <p:cNvSpPr/>
            <p:nvPr/>
          </p:nvSpPr>
          <p:spPr>
            <a:xfrm>
              <a:off x="2005200" y="3234625"/>
              <a:ext cx="1750" cy="20725"/>
            </a:xfrm>
            <a:custGeom>
              <a:avLst/>
              <a:gdLst/>
              <a:ahLst/>
              <a:cxnLst/>
              <a:rect l="l" t="t" r="r" b="b"/>
              <a:pathLst>
                <a:path w="70" h="829" fill="none" extrusionOk="0">
                  <a:moveTo>
                    <a:pt x="59" y="1"/>
                  </a:moveTo>
                  <a:cubicBezTo>
                    <a:pt x="70" y="354"/>
                    <a:pt x="47" y="538"/>
                    <a:pt x="0" y="828"/>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45;p48">
              <a:extLst>
                <a:ext uri="{FF2B5EF4-FFF2-40B4-BE49-F238E27FC236}">
                  <a16:creationId xmlns:a16="http://schemas.microsoft.com/office/drawing/2014/main" id="{C81A7F67-81CE-3655-4AB0-9DDC014DE346}"/>
                </a:ext>
              </a:extLst>
            </p:cNvPr>
            <p:cNvSpPr/>
            <p:nvPr/>
          </p:nvSpPr>
          <p:spPr>
            <a:xfrm>
              <a:off x="1994850" y="3233400"/>
              <a:ext cx="1475" cy="19100"/>
            </a:xfrm>
            <a:custGeom>
              <a:avLst/>
              <a:gdLst/>
              <a:ahLst/>
              <a:cxnLst/>
              <a:rect l="l" t="t" r="r" b="b"/>
              <a:pathLst>
                <a:path w="59" h="764" fill="none" extrusionOk="0">
                  <a:moveTo>
                    <a:pt x="48" y="0"/>
                  </a:moveTo>
                  <a:cubicBezTo>
                    <a:pt x="59" y="236"/>
                    <a:pt x="27" y="529"/>
                    <a:pt x="1" y="763"/>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46;p48">
              <a:extLst>
                <a:ext uri="{FF2B5EF4-FFF2-40B4-BE49-F238E27FC236}">
                  <a16:creationId xmlns:a16="http://schemas.microsoft.com/office/drawing/2014/main" id="{BB1F5BE3-5581-C57F-AB5D-D713565AAC25}"/>
                </a:ext>
              </a:extLst>
            </p:cNvPr>
            <p:cNvSpPr/>
            <p:nvPr/>
          </p:nvSpPr>
          <p:spPr>
            <a:xfrm>
              <a:off x="2053575" y="3303600"/>
              <a:ext cx="65325" cy="28375"/>
            </a:xfrm>
            <a:custGeom>
              <a:avLst/>
              <a:gdLst/>
              <a:ahLst/>
              <a:cxnLst/>
              <a:rect l="l" t="t" r="r" b="b"/>
              <a:pathLst>
                <a:path w="2613" h="1135" fill="none" extrusionOk="0">
                  <a:moveTo>
                    <a:pt x="2613" y="1135"/>
                  </a:moveTo>
                  <a:cubicBezTo>
                    <a:pt x="2613" y="1135"/>
                    <a:pt x="855" y="1"/>
                    <a:pt x="1" y="945"/>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47;p48">
              <a:extLst>
                <a:ext uri="{FF2B5EF4-FFF2-40B4-BE49-F238E27FC236}">
                  <a16:creationId xmlns:a16="http://schemas.microsoft.com/office/drawing/2014/main" id="{AB8584EF-54A1-7065-AD85-515294A85B80}"/>
                </a:ext>
              </a:extLst>
            </p:cNvPr>
            <p:cNvSpPr/>
            <p:nvPr/>
          </p:nvSpPr>
          <p:spPr>
            <a:xfrm>
              <a:off x="1959550" y="3228625"/>
              <a:ext cx="2950" cy="34500"/>
            </a:xfrm>
            <a:custGeom>
              <a:avLst/>
              <a:gdLst/>
              <a:ahLst/>
              <a:cxnLst/>
              <a:rect l="l" t="t" r="r" b="b"/>
              <a:pathLst>
                <a:path w="118" h="1380" fill="none" extrusionOk="0">
                  <a:moveTo>
                    <a:pt x="98" y="0"/>
                  </a:moveTo>
                  <a:cubicBezTo>
                    <a:pt x="98" y="0"/>
                    <a:pt x="118" y="1003"/>
                    <a:pt x="1" y="1380"/>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48;p48">
              <a:extLst>
                <a:ext uri="{FF2B5EF4-FFF2-40B4-BE49-F238E27FC236}">
                  <a16:creationId xmlns:a16="http://schemas.microsoft.com/office/drawing/2014/main" id="{EDF7867D-E158-280C-F189-1B6E95DB51ED}"/>
                </a:ext>
              </a:extLst>
            </p:cNvPr>
            <p:cNvSpPr/>
            <p:nvPr/>
          </p:nvSpPr>
          <p:spPr>
            <a:xfrm>
              <a:off x="2229025" y="3133175"/>
              <a:ext cx="267225" cy="221100"/>
            </a:xfrm>
            <a:custGeom>
              <a:avLst/>
              <a:gdLst/>
              <a:ahLst/>
              <a:cxnLst/>
              <a:rect l="l" t="t" r="r" b="b"/>
              <a:pathLst>
                <a:path w="10689" h="8844" extrusionOk="0">
                  <a:moveTo>
                    <a:pt x="5875" y="0"/>
                  </a:moveTo>
                  <a:lnTo>
                    <a:pt x="3592" y="6589"/>
                  </a:lnTo>
                  <a:lnTo>
                    <a:pt x="224" y="8137"/>
                  </a:lnTo>
                  <a:cubicBezTo>
                    <a:pt x="91" y="8187"/>
                    <a:pt x="3" y="8315"/>
                    <a:pt x="2" y="8458"/>
                  </a:cubicBezTo>
                  <a:cubicBezTo>
                    <a:pt x="1" y="8647"/>
                    <a:pt x="155" y="8804"/>
                    <a:pt x="345" y="8805"/>
                  </a:cubicBezTo>
                  <a:lnTo>
                    <a:pt x="8152" y="8844"/>
                  </a:lnTo>
                  <a:lnTo>
                    <a:pt x="8119" y="6776"/>
                  </a:lnTo>
                  <a:lnTo>
                    <a:pt x="10688" y="521"/>
                  </a:lnTo>
                  <a:lnTo>
                    <a:pt x="5875" y="0"/>
                  </a:ln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49;p48">
              <a:extLst>
                <a:ext uri="{FF2B5EF4-FFF2-40B4-BE49-F238E27FC236}">
                  <a16:creationId xmlns:a16="http://schemas.microsoft.com/office/drawing/2014/main" id="{18A54158-92CC-6CA4-B800-EE992CC268E0}"/>
                </a:ext>
              </a:extLst>
            </p:cNvPr>
            <p:cNvSpPr/>
            <p:nvPr/>
          </p:nvSpPr>
          <p:spPr>
            <a:xfrm>
              <a:off x="2217625" y="3297875"/>
              <a:ext cx="225775" cy="75925"/>
            </a:xfrm>
            <a:custGeom>
              <a:avLst/>
              <a:gdLst/>
              <a:ahLst/>
              <a:cxnLst/>
              <a:rect l="l" t="t" r="r" b="b"/>
              <a:pathLst>
                <a:path w="9031" h="3037" extrusionOk="0">
                  <a:moveTo>
                    <a:pt x="4061" y="1"/>
                  </a:moveTo>
                  <a:lnTo>
                    <a:pt x="490" y="1538"/>
                  </a:lnTo>
                  <a:cubicBezTo>
                    <a:pt x="343" y="1601"/>
                    <a:pt x="196" y="1882"/>
                    <a:pt x="116" y="2132"/>
                  </a:cubicBezTo>
                  <a:cubicBezTo>
                    <a:pt x="114" y="2141"/>
                    <a:pt x="1" y="3036"/>
                    <a:pt x="176" y="3037"/>
                  </a:cubicBezTo>
                  <a:lnTo>
                    <a:pt x="8868" y="3037"/>
                  </a:lnTo>
                  <a:cubicBezTo>
                    <a:pt x="8868" y="3037"/>
                    <a:pt x="8869" y="3037"/>
                    <a:pt x="8870" y="3037"/>
                  </a:cubicBezTo>
                  <a:cubicBezTo>
                    <a:pt x="8958" y="3037"/>
                    <a:pt x="9029" y="2964"/>
                    <a:pt x="9030" y="2876"/>
                  </a:cubicBezTo>
                  <a:lnTo>
                    <a:pt x="8575" y="188"/>
                  </a:lnTo>
                  <a:cubicBezTo>
                    <a:pt x="8575" y="188"/>
                    <a:pt x="7644" y="411"/>
                    <a:pt x="6473" y="411"/>
                  </a:cubicBezTo>
                  <a:cubicBezTo>
                    <a:pt x="5707" y="411"/>
                    <a:pt x="4838" y="316"/>
                    <a:pt x="40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50;p48">
              <a:extLst>
                <a:ext uri="{FF2B5EF4-FFF2-40B4-BE49-F238E27FC236}">
                  <a16:creationId xmlns:a16="http://schemas.microsoft.com/office/drawing/2014/main" id="{79ACF819-FBD8-94E5-C7C3-7B53A932C4E1}"/>
                </a:ext>
              </a:extLst>
            </p:cNvPr>
            <p:cNvSpPr/>
            <p:nvPr/>
          </p:nvSpPr>
          <p:spPr>
            <a:xfrm>
              <a:off x="2288550" y="3308450"/>
              <a:ext cx="10400" cy="18000"/>
            </a:xfrm>
            <a:custGeom>
              <a:avLst/>
              <a:gdLst/>
              <a:ahLst/>
              <a:cxnLst/>
              <a:rect l="l" t="t" r="r" b="b"/>
              <a:pathLst>
                <a:path w="416" h="720" fill="none" extrusionOk="0">
                  <a:moveTo>
                    <a:pt x="1" y="1"/>
                  </a:moveTo>
                  <a:cubicBezTo>
                    <a:pt x="208" y="288"/>
                    <a:pt x="291" y="453"/>
                    <a:pt x="415" y="719"/>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51;p48">
              <a:extLst>
                <a:ext uri="{FF2B5EF4-FFF2-40B4-BE49-F238E27FC236}">
                  <a16:creationId xmlns:a16="http://schemas.microsoft.com/office/drawing/2014/main" id="{BE33D3BC-D7BE-F8D8-7589-CA2DE3F33752}"/>
                </a:ext>
              </a:extLst>
            </p:cNvPr>
            <p:cNvSpPr/>
            <p:nvPr/>
          </p:nvSpPr>
          <p:spPr>
            <a:xfrm>
              <a:off x="2279075" y="3313325"/>
              <a:ext cx="9700" cy="16525"/>
            </a:xfrm>
            <a:custGeom>
              <a:avLst/>
              <a:gdLst/>
              <a:ahLst/>
              <a:cxnLst/>
              <a:rect l="l" t="t" r="r" b="b"/>
              <a:pathLst>
                <a:path w="388" h="661" fill="none" extrusionOk="0">
                  <a:moveTo>
                    <a:pt x="1" y="1"/>
                  </a:moveTo>
                  <a:cubicBezTo>
                    <a:pt x="141" y="191"/>
                    <a:pt x="279" y="452"/>
                    <a:pt x="388" y="661"/>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52;p48">
              <a:extLst>
                <a:ext uri="{FF2B5EF4-FFF2-40B4-BE49-F238E27FC236}">
                  <a16:creationId xmlns:a16="http://schemas.microsoft.com/office/drawing/2014/main" id="{AE8E556B-F8B7-8470-40CD-6410743AF4B2}"/>
                </a:ext>
              </a:extLst>
            </p:cNvPr>
            <p:cNvSpPr/>
            <p:nvPr/>
          </p:nvSpPr>
          <p:spPr>
            <a:xfrm>
              <a:off x="2248150" y="3328425"/>
              <a:ext cx="17300" cy="29975"/>
            </a:xfrm>
            <a:custGeom>
              <a:avLst/>
              <a:gdLst/>
              <a:ahLst/>
              <a:cxnLst/>
              <a:rect l="l" t="t" r="r" b="b"/>
              <a:pathLst>
                <a:path w="692" h="1199" fill="none" extrusionOk="0">
                  <a:moveTo>
                    <a:pt x="1" y="1"/>
                  </a:moveTo>
                  <a:cubicBezTo>
                    <a:pt x="1" y="1"/>
                    <a:pt x="577" y="821"/>
                    <a:pt x="691" y="1198"/>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53;p48">
              <a:extLst>
                <a:ext uri="{FF2B5EF4-FFF2-40B4-BE49-F238E27FC236}">
                  <a16:creationId xmlns:a16="http://schemas.microsoft.com/office/drawing/2014/main" id="{60D13A3E-22ED-DD1A-1A32-9D75D38E8156}"/>
                </a:ext>
              </a:extLst>
            </p:cNvPr>
            <p:cNvSpPr/>
            <p:nvPr/>
          </p:nvSpPr>
          <p:spPr>
            <a:xfrm>
              <a:off x="2732150" y="2490250"/>
              <a:ext cx="123750" cy="115675"/>
            </a:xfrm>
            <a:custGeom>
              <a:avLst/>
              <a:gdLst/>
              <a:ahLst/>
              <a:cxnLst/>
              <a:rect l="l" t="t" r="r" b="b"/>
              <a:pathLst>
                <a:path w="4950" h="4627" extrusionOk="0">
                  <a:moveTo>
                    <a:pt x="1711" y="1"/>
                  </a:moveTo>
                  <a:cubicBezTo>
                    <a:pt x="1705" y="1"/>
                    <a:pt x="1702" y="1"/>
                    <a:pt x="1702" y="1"/>
                  </a:cubicBezTo>
                  <a:cubicBezTo>
                    <a:pt x="1702" y="1"/>
                    <a:pt x="1" y="2685"/>
                    <a:pt x="727" y="3841"/>
                  </a:cubicBezTo>
                  <a:cubicBezTo>
                    <a:pt x="1008" y="4288"/>
                    <a:pt x="1863" y="4627"/>
                    <a:pt x="2579" y="4627"/>
                  </a:cubicBezTo>
                  <a:cubicBezTo>
                    <a:pt x="2827" y="4627"/>
                    <a:pt x="3058" y="4586"/>
                    <a:pt x="3243" y="4496"/>
                  </a:cubicBezTo>
                  <a:cubicBezTo>
                    <a:pt x="3778" y="4234"/>
                    <a:pt x="4949" y="2140"/>
                    <a:pt x="4779" y="1689"/>
                  </a:cubicBezTo>
                  <a:cubicBezTo>
                    <a:pt x="4152" y="30"/>
                    <a:pt x="1872" y="1"/>
                    <a:pt x="1711"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54;p48">
              <a:extLst>
                <a:ext uri="{FF2B5EF4-FFF2-40B4-BE49-F238E27FC236}">
                  <a16:creationId xmlns:a16="http://schemas.microsoft.com/office/drawing/2014/main" id="{28349CC0-C57B-8240-BF37-6070B733A53C}"/>
                </a:ext>
              </a:extLst>
            </p:cNvPr>
            <p:cNvSpPr/>
            <p:nvPr/>
          </p:nvSpPr>
          <p:spPr>
            <a:xfrm>
              <a:off x="2766025" y="2584475"/>
              <a:ext cx="92975" cy="91300"/>
            </a:xfrm>
            <a:custGeom>
              <a:avLst/>
              <a:gdLst/>
              <a:ahLst/>
              <a:cxnLst/>
              <a:rect l="l" t="t" r="r" b="b"/>
              <a:pathLst>
                <a:path w="3719" h="3652" extrusionOk="0">
                  <a:moveTo>
                    <a:pt x="3558" y="0"/>
                  </a:moveTo>
                  <a:lnTo>
                    <a:pt x="106" y="111"/>
                  </a:lnTo>
                  <a:lnTo>
                    <a:pt x="1" y="2407"/>
                  </a:lnTo>
                  <a:cubicBezTo>
                    <a:pt x="745" y="3332"/>
                    <a:pt x="1385" y="3651"/>
                    <a:pt x="1915" y="3651"/>
                  </a:cubicBezTo>
                  <a:cubicBezTo>
                    <a:pt x="3090" y="3651"/>
                    <a:pt x="3719" y="2079"/>
                    <a:pt x="3719" y="2079"/>
                  </a:cubicBezTo>
                  <a:lnTo>
                    <a:pt x="3558" y="0"/>
                  </a:ln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55;p48">
              <a:extLst>
                <a:ext uri="{FF2B5EF4-FFF2-40B4-BE49-F238E27FC236}">
                  <a16:creationId xmlns:a16="http://schemas.microsoft.com/office/drawing/2014/main" id="{8D089AC5-7BC0-4C20-1F59-6B636FD1229E}"/>
                </a:ext>
              </a:extLst>
            </p:cNvPr>
            <p:cNvSpPr/>
            <p:nvPr/>
          </p:nvSpPr>
          <p:spPr>
            <a:xfrm>
              <a:off x="2748175" y="2455525"/>
              <a:ext cx="141425" cy="146375"/>
            </a:xfrm>
            <a:custGeom>
              <a:avLst/>
              <a:gdLst/>
              <a:ahLst/>
              <a:cxnLst/>
              <a:rect l="l" t="t" r="r" b="b"/>
              <a:pathLst>
                <a:path w="5657" h="5855" extrusionOk="0">
                  <a:moveTo>
                    <a:pt x="547" y="1"/>
                  </a:moveTo>
                  <a:cubicBezTo>
                    <a:pt x="418" y="1"/>
                    <a:pt x="305" y="26"/>
                    <a:pt x="217" y="84"/>
                  </a:cubicBezTo>
                  <a:cubicBezTo>
                    <a:pt x="0" y="229"/>
                    <a:pt x="1" y="1526"/>
                    <a:pt x="685" y="1907"/>
                  </a:cubicBezTo>
                  <a:cubicBezTo>
                    <a:pt x="1076" y="2124"/>
                    <a:pt x="1718" y="2002"/>
                    <a:pt x="2170" y="2073"/>
                  </a:cubicBezTo>
                  <a:cubicBezTo>
                    <a:pt x="3011" y="2206"/>
                    <a:pt x="3208" y="2384"/>
                    <a:pt x="3311" y="2921"/>
                  </a:cubicBezTo>
                  <a:cubicBezTo>
                    <a:pt x="3368" y="3219"/>
                    <a:pt x="3922" y="3165"/>
                    <a:pt x="3609" y="3777"/>
                  </a:cubicBezTo>
                  <a:cubicBezTo>
                    <a:pt x="3560" y="3872"/>
                    <a:pt x="3549" y="3956"/>
                    <a:pt x="3533" y="4027"/>
                  </a:cubicBezTo>
                  <a:lnTo>
                    <a:pt x="3867" y="4267"/>
                  </a:lnTo>
                  <a:cubicBezTo>
                    <a:pt x="4293" y="4556"/>
                    <a:pt x="3366" y="5301"/>
                    <a:pt x="3434" y="5659"/>
                  </a:cubicBezTo>
                  <a:cubicBezTo>
                    <a:pt x="3457" y="5778"/>
                    <a:pt x="3618" y="5854"/>
                    <a:pt x="3818" y="5854"/>
                  </a:cubicBezTo>
                  <a:cubicBezTo>
                    <a:pt x="3932" y="5854"/>
                    <a:pt x="4059" y="5829"/>
                    <a:pt x="4181" y="5774"/>
                  </a:cubicBezTo>
                  <a:cubicBezTo>
                    <a:pt x="4513" y="5621"/>
                    <a:pt x="4735" y="5186"/>
                    <a:pt x="5003" y="4536"/>
                  </a:cubicBezTo>
                  <a:cubicBezTo>
                    <a:pt x="5249" y="3937"/>
                    <a:pt x="5455" y="3625"/>
                    <a:pt x="5558" y="2895"/>
                  </a:cubicBezTo>
                  <a:cubicBezTo>
                    <a:pt x="5657" y="2187"/>
                    <a:pt x="5130" y="1944"/>
                    <a:pt x="5052" y="1913"/>
                  </a:cubicBezTo>
                  <a:lnTo>
                    <a:pt x="5052" y="1913"/>
                  </a:lnTo>
                  <a:cubicBezTo>
                    <a:pt x="5068" y="1911"/>
                    <a:pt x="5075" y="1851"/>
                    <a:pt x="4814" y="1333"/>
                  </a:cubicBezTo>
                  <a:cubicBezTo>
                    <a:pt x="4497" y="708"/>
                    <a:pt x="3434" y="737"/>
                    <a:pt x="2795" y="634"/>
                  </a:cubicBezTo>
                  <a:cubicBezTo>
                    <a:pt x="2106" y="524"/>
                    <a:pt x="1144" y="1"/>
                    <a:pt x="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56;p48">
              <a:extLst>
                <a:ext uri="{FF2B5EF4-FFF2-40B4-BE49-F238E27FC236}">
                  <a16:creationId xmlns:a16="http://schemas.microsoft.com/office/drawing/2014/main" id="{B41F9961-8EA3-1555-8D06-F3592A9EA73B}"/>
                </a:ext>
              </a:extLst>
            </p:cNvPr>
            <p:cNvSpPr/>
            <p:nvPr/>
          </p:nvSpPr>
          <p:spPr>
            <a:xfrm>
              <a:off x="2828875" y="2556450"/>
              <a:ext cx="33900" cy="33825"/>
            </a:xfrm>
            <a:custGeom>
              <a:avLst/>
              <a:gdLst/>
              <a:ahLst/>
              <a:cxnLst/>
              <a:rect l="l" t="t" r="r" b="b"/>
              <a:pathLst>
                <a:path w="1356" h="1353" extrusionOk="0">
                  <a:moveTo>
                    <a:pt x="887" y="1"/>
                  </a:moveTo>
                  <a:cubicBezTo>
                    <a:pt x="760" y="1"/>
                    <a:pt x="605" y="76"/>
                    <a:pt x="423" y="263"/>
                  </a:cubicBezTo>
                  <a:lnTo>
                    <a:pt x="2" y="1070"/>
                  </a:lnTo>
                  <a:cubicBezTo>
                    <a:pt x="0" y="1259"/>
                    <a:pt x="114" y="1352"/>
                    <a:pt x="295" y="1352"/>
                  </a:cubicBezTo>
                  <a:cubicBezTo>
                    <a:pt x="407" y="1352"/>
                    <a:pt x="545" y="1317"/>
                    <a:pt x="696" y="1246"/>
                  </a:cubicBezTo>
                  <a:cubicBezTo>
                    <a:pt x="892" y="1154"/>
                    <a:pt x="1356" y="549"/>
                    <a:pt x="1190" y="218"/>
                  </a:cubicBezTo>
                  <a:cubicBezTo>
                    <a:pt x="1126" y="89"/>
                    <a:pt x="1023" y="1"/>
                    <a:pt x="887" y="1"/>
                  </a:cubicBezTo>
                  <a:close/>
                </a:path>
              </a:pathLst>
            </a:custGeom>
            <a:solidFill>
              <a:srgbClr val="FFB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57;p48">
              <a:extLst>
                <a:ext uri="{FF2B5EF4-FFF2-40B4-BE49-F238E27FC236}">
                  <a16:creationId xmlns:a16="http://schemas.microsoft.com/office/drawing/2014/main" id="{338AC6C2-7C2C-7436-5E54-34EB7EBEA72A}"/>
                </a:ext>
              </a:extLst>
            </p:cNvPr>
            <p:cNvSpPr/>
            <p:nvPr/>
          </p:nvSpPr>
          <p:spPr>
            <a:xfrm>
              <a:off x="2767950" y="2600300"/>
              <a:ext cx="48650" cy="9350"/>
            </a:xfrm>
            <a:custGeom>
              <a:avLst/>
              <a:gdLst/>
              <a:ahLst/>
              <a:cxnLst/>
              <a:rect l="l" t="t" r="r" b="b"/>
              <a:pathLst>
                <a:path w="1946" h="374" fill="none" extrusionOk="0">
                  <a:moveTo>
                    <a:pt x="1" y="88"/>
                  </a:moveTo>
                  <a:cubicBezTo>
                    <a:pt x="1283" y="373"/>
                    <a:pt x="1946" y="1"/>
                    <a:pt x="1946" y="1"/>
                  </a:cubicBezTo>
                </a:path>
              </a:pathLst>
            </a:custGeom>
            <a:noFill/>
            <a:ln w="225" cap="flat" cmpd="sng">
              <a:solidFill>
                <a:srgbClr val="FFBBB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58;p48">
              <a:extLst>
                <a:ext uri="{FF2B5EF4-FFF2-40B4-BE49-F238E27FC236}">
                  <a16:creationId xmlns:a16="http://schemas.microsoft.com/office/drawing/2014/main" id="{CA5283AA-36B5-8784-DF66-7F7A939100B8}"/>
                </a:ext>
              </a:extLst>
            </p:cNvPr>
            <p:cNvSpPr/>
            <p:nvPr/>
          </p:nvSpPr>
          <p:spPr>
            <a:xfrm>
              <a:off x="2761950" y="2529575"/>
              <a:ext cx="17925" cy="32550"/>
            </a:xfrm>
            <a:custGeom>
              <a:avLst/>
              <a:gdLst/>
              <a:ahLst/>
              <a:cxnLst/>
              <a:rect l="l" t="t" r="r" b="b"/>
              <a:pathLst>
                <a:path w="717" h="1302" extrusionOk="0">
                  <a:moveTo>
                    <a:pt x="631" y="0"/>
                  </a:moveTo>
                  <a:cubicBezTo>
                    <a:pt x="526" y="113"/>
                    <a:pt x="0" y="694"/>
                    <a:pt x="12" y="923"/>
                  </a:cubicBezTo>
                  <a:cubicBezTo>
                    <a:pt x="23" y="1175"/>
                    <a:pt x="504" y="1290"/>
                    <a:pt x="557" y="1302"/>
                  </a:cubicBezTo>
                  <a:lnTo>
                    <a:pt x="584" y="1189"/>
                  </a:lnTo>
                  <a:cubicBezTo>
                    <a:pt x="437" y="1156"/>
                    <a:pt x="134" y="1046"/>
                    <a:pt x="128" y="917"/>
                  </a:cubicBezTo>
                  <a:cubicBezTo>
                    <a:pt x="122" y="778"/>
                    <a:pt x="486" y="330"/>
                    <a:pt x="717" y="79"/>
                  </a:cubicBezTo>
                  <a:lnTo>
                    <a:pt x="6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59;p48">
              <a:extLst>
                <a:ext uri="{FF2B5EF4-FFF2-40B4-BE49-F238E27FC236}">
                  <a16:creationId xmlns:a16="http://schemas.microsoft.com/office/drawing/2014/main" id="{1BA97F74-A14D-C482-B6A5-FE3B9D304304}"/>
                </a:ext>
              </a:extLst>
            </p:cNvPr>
            <p:cNvSpPr/>
            <p:nvPr/>
          </p:nvSpPr>
          <p:spPr>
            <a:xfrm>
              <a:off x="2750900" y="2562825"/>
              <a:ext cx="39775" cy="21575"/>
            </a:xfrm>
            <a:custGeom>
              <a:avLst/>
              <a:gdLst/>
              <a:ahLst/>
              <a:cxnLst/>
              <a:rect l="l" t="t" r="r" b="b"/>
              <a:pathLst>
                <a:path w="1591" h="863" extrusionOk="0">
                  <a:moveTo>
                    <a:pt x="271" y="0"/>
                  </a:moveTo>
                  <a:cubicBezTo>
                    <a:pt x="271" y="0"/>
                    <a:pt x="0" y="592"/>
                    <a:pt x="505" y="793"/>
                  </a:cubicBezTo>
                  <a:cubicBezTo>
                    <a:pt x="630" y="842"/>
                    <a:pt x="745" y="863"/>
                    <a:pt x="849" y="863"/>
                  </a:cubicBezTo>
                  <a:cubicBezTo>
                    <a:pt x="1334" y="863"/>
                    <a:pt x="1590" y="420"/>
                    <a:pt x="1590" y="420"/>
                  </a:cubicBezTo>
                  <a:lnTo>
                    <a:pt x="2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60;p48">
              <a:extLst>
                <a:ext uri="{FF2B5EF4-FFF2-40B4-BE49-F238E27FC236}">
                  <a16:creationId xmlns:a16="http://schemas.microsoft.com/office/drawing/2014/main" id="{83D9A6DD-C6A9-CD1B-D4C5-B088DCF13FAF}"/>
                </a:ext>
              </a:extLst>
            </p:cNvPr>
            <p:cNvSpPr/>
            <p:nvPr/>
          </p:nvSpPr>
          <p:spPr>
            <a:xfrm>
              <a:off x="2764025" y="2521950"/>
              <a:ext cx="5525" cy="7050"/>
            </a:xfrm>
            <a:custGeom>
              <a:avLst/>
              <a:gdLst/>
              <a:ahLst/>
              <a:cxnLst/>
              <a:rect l="l" t="t" r="r" b="b"/>
              <a:pathLst>
                <a:path w="221" h="282" extrusionOk="0">
                  <a:moveTo>
                    <a:pt x="152" y="0"/>
                  </a:moveTo>
                  <a:cubicBezTo>
                    <a:pt x="135" y="0"/>
                    <a:pt x="118" y="7"/>
                    <a:pt x="108" y="25"/>
                  </a:cubicBezTo>
                  <a:lnTo>
                    <a:pt x="108" y="26"/>
                  </a:lnTo>
                  <a:cubicBezTo>
                    <a:pt x="78" y="78"/>
                    <a:pt x="48" y="132"/>
                    <a:pt x="23" y="188"/>
                  </a:cubicBezTo>
                  <a:cubicBezTo>
                    <a:pt x="0" y="237"/>
                    <a:pt x="43" y="282"/>
                    <a:pt x="83" y="282"/>
                  </a:cubicBezTo>
                  <a:cubicBezTo>
                    <a:pt x="100" y="282"/>
                    <a:pt x="118" y="272"/>
                    <a:pt x="128" y="250"/>
                  </a:cubicBezTo>
                  <a:cubicBezTo>
                    <a:pt x="157" y="190"/>
                    <a:pt x="183" y="128"/>
                    <a:pt x="205" y="66"/>
                  </a:cubicBezTo>
                  <a:cubicBezTo>
                    <a:pt x="220" y="28"/>
                    <a:pt x="186" y="0"/>
                    <a:pt x="1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61;p48">
              <a:extLst>
                <a:ext uri="{FF2B5EF4-FFF2-40B4-BE49-F238E27FC236}">
                  <a16:creationId xmlns:a16="http://schemas.microsoft.com/office/drawing/2014/main" id="{429BD2F4-FC54-018D-243A-7AB4853FBA72}"/>
                </a:ext>
              </a:extLst>
            </p:cNvPr>
            <p:cNvSpPr/>
            <p:nvPr/>
          </p:nvSpPr>
          <p:spPr>
            <a:xfrm>
              <a:off x="2764400" y="2510325"/>
              <a:ext cx="15050" cy="6875"/>
            </a:xfrm>
            <a:custGeom>
              <a:avLst/>
              <a:gdLst/>
              <a:ahLst/>
              <a:cxnLst/>
              <a:rect l="l" t="t" r="r" b="b"/>
              <a:pathLst>
                <a:path w="602" h="275" extrusionOk="0">
                  <a:moveTo>
                    <a:pt x="248" y="1"/>
                  </a:moveTo>
                  <a:cubicBezTo>
                    <a:pt x="187" y="1"/>
                    <a:pt x="118" y="16"/>
                    <a:pt x="41" y="55"/>
                  </a:cubicBezTo>
                  <a:cubicBezTo>
                    <a:pt x="0" y="74"/>
                    <a:pt x="21" y="129"/>
                    <a:pt x="57" y="129"/>
                  </a:cubicBezTo>
                  <a:cubicBezTo>
                    <a:pt x="63" y="129"/>
                    <a:pt x="69" y="127"/>
                    <a:pt x="75" y="124"/>
                  </a:cubicBezTo>
                  <a:cubicBezTo>
                    <a:pt x="140" y="92"/>
                    <a:pt x="197" y="79"/>
                    <a:pt x="248" y="79"/>
                  </a:cubicBezTo>
                  <a:cubicBezTo>
                    <a:pt x="429" y="79"/>
                    <a:pt x="515" y="245"/>
                    <a:pt x="520" y="254"/>
                  </a:cubicBezTo>
                  <a:cubicBezTo>
                    <a:pt x="527" y="267"/>
                    <a:pt x="540" y="274"/>
                    <a:pt x="554" y="274"/>
                  </a:cubicBezTo>
                  <a:cubicBezTo>
                    <a:pt x="555" y="274"/>
                    <a:pt x="555" y="274"/>
                    <a:pt x="556" y="274"/>
                  </a:cubicBezTo>
                  <a:cubicBezTo>
                    <a:pt x="584" y="274"/>
                    <a:pt x="602" y="243"/>
                    <a:pt x="589" y="218"/>
                  </a:cubicBezTo>
                  <a:cubicBezTo>
                    <a:pt x="588" y="216"/>
                    <a:pt x="475" y="1"/>
                    <a:pt x="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62;p48">
              <a:extLst>
                <a:ext uri="{FF2B5EF4-FFF2-40B4-BE49-F238E27FC236}">
                  <a16:creationId xmlns:a16="http://schemas.microsoft.com/office/drawing/2014/main" id="{4E29D224-3852-A912-DDBE-12A2F2416984}"/>
                </a:ext>
              </a:extLst>
            </p:cNvPr>
            <p:cNvSpPr/>
            <p:nvPr/>
          </p:nvSpPr>
          <p:spPr>
            <a:xfrm>
              <a:off x="2801125" y="2537475"/>
              <a:ext cx="5275" cy="7075"/>
            </a:xfrm>
            <a:custGeom>
              <a:avLst/>
              <a:gdLst/>
              <a:ahLst/>
              <a:cxnLst/>
              <a:rect l="l" t="t" r="r" b="b"/>
              <a:pathLst>
                <a:path w="211" h="283" extrusionOk="0">
                  <a:moveTo>
                    <a:pt x="144" y="0"/>
                  </a:moveTo>
                  <a:cubicBezTo>
                    <a:pt x="127" y="0"/>
                    <a:pt x="110" y="8"/>
                    <a:pt x="101" y="27"/>
                  </a:cubicBezTo>
                  <a:cubicBezTo>
                    <a:pt x="70" y="86"/>
                    <a:pt x="43" y="147"/>
                    <a:pt x="18" y="209"/>
                  </a:cubicBezTo>
                  <a:cubicBezTo>
                    <a:pt x="0" y="253"/>
                    <a:pt x="37" y="282"/>
                    <a:pt x="74" y="282"/>
                  </a:cubicBezTo>
                  <a:cubicBezTo>
                    <a:pt x="99" y="282"/>
                    <a:pt x="125" y="270"/>
                    <a:pt x="137" y="242"/>
                  </a:cubicBezTo>
                  <a:cubicBezTo>
                    <a:pt x="161" y="185"/>
                    <a:pt x="181" y="127"/>
                    <a:pt x="199" y="68"/>
                  </a:cubicBezTo>
                  <a:cubicBezTo>
                    <a:pt x="211" y="30"/>
                    <a:pt x="177"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63;p48">
              <a:extLst>
                <a:ext uri="{FF2B5EF4-FFF2-40B4-BE49-F238E27FC236}">
                  <a16:creationId xmlns:a16="http://schemas.microsoft.com/office/drawing/2014/main" id="{5B6154EA-B9DB-5ACF-6A1E-FE2886A20C4B}"/>
                </a:ext>
              </a:extLst>
            </p:cNvPr>
            <p:cNvSpPr/>
            <p:nvPr/>
          </p:nvSpPr>
          <p:spPr>
            <a:xfrm>
              <a:off x="2802500" y="2523500"/>
              <a:ext cx="17825" cy="11875"/>
            </a:xfrm>
            <a:custGeom>
              <a:avLst/>
              <a:gdLst/>
              <a:ahLst/>
              <a:cxnLst/>
              <a:rect l="l" t="t" r="r" b="b"/>
              <a:pathLst>
                <a:path w="713" h="475" extrusionOk="0">
                  <a:moveTo>
                    <a:pt x="82" y="1"/>
                  </a:moveTo>
                  <a:cubicBezTo>
                    <a:pt x="55" y="1"/>
                    <a:pt x="39" y="3"/>
                    <a:pt x="36" y="4"/>
                  </a:cubicBezTo>
                  <a:cubicBezTo>
                    <a:pt x="15" y="8"/>
                    <a:pt x="0" y="27"/>
                    <a:pt x="3" y="48"/>
                  </a:cubicBezTo>
                  <a:cubicBezTo>
                    <a:pt x="7" y="67"/>
                    <a:pt x="23" y="81"/>
                    <a:pt x="42" y="81"/>
                  </a:cubicBezTo>
                  <a:cubicBezTo>
                    <a:pt x="44" y="81"/>
                    <a:pt x="46" y="81"/>
                    <a:pt x="48" y="81"/>
                  </a:cubicBezTo>
                  <a:cubicBezTo>
                    <a:pt x="50" y="80"/>
                    <a:pt x="63" y="79"/>
                    <a:pt x="83" y="79"/>
                  </a:cubicBezTo>
                  <a:cubicBezTo>
                    <a:pt x="175" y="79"/>
                    <a:pt x="424" y="113"/>
                    <a:pt x="635" y="455"/>
                  </a:cubicBezTo>
                  <a:cubicBezTo>
                    <a:pt x="642" y="467"/>
                    <a:pt x="655" y="474"/>
                    <a:pt x="668" y="474"/>
                  </a:cubicBezTo>
                  <a:cubicBezTo>
                    <a:pt x="675" y="474"/>
                    <a:pt x="682" y="472"/>
                    <a:pt x="688" y="468"/>
                  </a:cubicBezTo>
                  <a:cubicBezTo>
                    <a:pt x="706" y="458"/>
                    <a:pt x="713" y="433"/>
                    <a:pt x="701" y="415"/>
                  </a:cubicBezTo>
                  <a:cubicBezTo>
                    <a:pt x="470" y="41"/>
                    <a:pt x="191" y="1"/>
                    <a:pt x="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4;p48">
              <a:extLst>
                <a:ext uri="{FF2B5EF4-FFF2-40B4-BE49-F238E27FC236}">
                  <a16:creationId xmlns:a16="http://schemas.microsoft.com/office/drawing/2014/main" id="{BD011F7C-8FCC-3C3A-E06E-B16B3EE0DDBB}"/>
                </a:ext>
              </a:extLst>
            </p:cNvPr>
            <p:cNvSpPr/>
            <p:nvPr/>
          </p:nvSpPr>
          <p:spPr>
            <a:xfrm>
              <a:off x="2330525" y="2748025"/>
              <a:ext cx="392125" cy="229200"/>
            </a:xfrm>
            <a:custGeom>
              <a:avLst/>
              <a:gdLst/>
              <a:ahLst/>
              <a:cxnLst/>
              <a:rect l="l" t="t" r="r" b="b"/>
              <a:pathLst>
                <a:path w="15685" h="9168" extrusionOk="0">
                  <a:moveTo>
                    <a:pt x="2278" y="0"/>
                  </a:moveTo>
                  <a:lnTo>
                    <a:pt x="1" y="2760"/>
                  </a:lnTo>
                  <a:cubicBezTo>
                    <a:pt x="1" y="2760"/>
                    <a:pt x="5279" y="9167"/>
                    <a:pt x="8832" y="9167"/>
                  </a:cubicBezTo>
                  <a:cubicBezTo>
                    <a:pt x="12384" y="9167"/>
                    <a:pt x="15685" y="2758"/>
                    <a:pt x="15685" y="2758"/>
                  </a:cubicBezTo>
                  <a:lnTo>
                    <a:pt x="11263" y="69"/>
                  </a:lnTo>
                  <a:cubicBezTo>
                    <a:pt x="11263" y="69"/>
                    <a:pt x="9225" y="4002"/>
                    <a:pt x="8633" y="4077"/>
                  </a:cubicBezTo>
                  <a:cubicBezTo>
                    <a:pt x="8625" y="4078"/>
                    <a:pt x="8617" y="4079"/>
                    <a:pt x="8608" y="4079"/>
                  </a:cubicBezTo>
                  <a:cubicBezTo>
                    <a:pt x="7795" y="4079"/>
                    <a:pt x="2278" y="0"/>
                    <a:pt x="2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5;p48">
              <a:extLst>
                <a:ext uri="{FF2B5EF4-FFF2-40B4-BE49-F238E27FC236}">
                  <a16:creationId xmlns:a16="http://schemas.microsoft.com/office/drawing/2014/main" id="{3838DBDA-4CC4-9EF4-D617-357707205992}"/>
                </a:ext>
              </a:extLst>
            </p:cNvPr>
            <p:cNvSpPr/>
            <p:nvPr/>
          </p:nvSpPr>
          <p:spPr>
            <a:xfrm>
              <a:off x="2626750" y="2636450"/>
              <a:ext cx="337550" cy="455325"/>
            </a:xfrm>
            <a:custGeom>
              <a:avLst/>
              <a:gdLst/>
              <a:ahLst/>
              <a:cxnLst/>
              <a:rect l="l" t="t" r="r" b="b"/>
              <a:pathLst>
                <a:path w="13502" h="18213" extrusionOk="0">
                  <a:moveTo>
                    <a:pt x="9290" y="0"/>
                  </a:moveTo>
                  <a:cubicBezTo>
                    <a:pt x="9290" y="0"/>
                    <a:pt x="8809" y="866"/>
                    <a:pt x="7413" y="866"/>
                  </a:cubicBezTo>
                  <a:cubicBezTo>
                    <a:pt x="7361" y="866"/>
                    <a:pt x="7308" y="865"/>
                    <a:pt x="7253" y="863"/>
                  </a:cubicBezTo>
                  <a:cubicBezTo>
                    <a:pt x="6093" y="810"/>
                    <a:pt x="5572" y="328"/>
                    <a:pt x="5572" y="328"/>
                  </a:cubicBezTo>
                  <a:cubicBezTo>
                    <a:pt x="5572" y="328"/>
                    <a:pt x="2102" y="1231"/>
                    <a:pt x="1424" y="5799"/>
                  </a:cubicBezTo>
                  <a:cubicBezTo>
                    <a:pt x="793" y="10056"/>
                    <a:pt x="1" y="17327"/>
                    <a:pt x="1" y="17327"/>
                  </a:cubicBezTo>
                  <a:lnTo>
                    <a:pt x="13181" y="18212"/>
                  </a:lnTo>
                  <a:cubicBezTo>
                    <a:pt x="13181" y="18212"/>
                    <a:pt x="13502" y="13431"/>
                    <a:pt x="13016" y="7874"/>
                  </a:cubicBezTo>
                  <a:cubicBezTo>
                    <a:pt x="12653" y="3717"/>
                    <a:pt x="9290" y="0"/>
                    <a:pt x="92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6;p48">
              <a:extLst>
                <a:ext uri="{FF2B5EF4-FFF2-40B4-BE49-F238E27FC236}">
                  <a16:creationId xmlns:a16="http://schemas.microsoft.com/office/drawing/2014/main" id="{C0DC5588-1DEB-6852-6850-2AACB3C3964E}"/>
                </a:ext>
              </a:extLst>
            </p:cNvPr>
            <p:cNvSpPr/>
            <p:nvPr/>
          </p:nvSpPr>
          <p:spPr>
            <a:xfrm>
              <a:off x="2689450" y="2995625"/>
              <a:ext cx="187375" cy="13350"/>
            </a:xfrm>
            <a:custGeom>
              <a:avLst/>
              <a:gdLst/>
              <a:ahLst/>
              <a:cxnLst/>
              <a:rect l="l" t="t" r="r" b="b"/>
              <a:pathLst>
                <a:path w="7495" h="534" extrusionOk="0">
                  <a:moveTo>
                    <a:pt x="7095" y="1"/>
                  </a:moveTo>
                  <a:cubicBezTo>
                    <a:pt x="7093" y="1"/>
                    <a:pt x="7092" y="1"/>
                    <a:pt x="7091" y="1"/>
                  </a:cubicBezTo>
                  <a:lnTo>
                    <a:pt x="0" y="101"/>
                  </a:lnTo>
                  <a:lnTo>
                    <a:pt x="5" y="534"/>
                  </a:lnTo>
                  <a:lnTo>
                    <a:pt x="7494" y="428"/>
                  </a:lnTo>
                  <a:cubicBezTo>
                    <a:pt x="7491" y="191"/>
                    <a:pt x="7312" y="1"/>
                    <a:pt x="7095" y="1"/>
                  </a:cubicBezTo>
                  <a:close/>
                </a:path>
              </a:pathLst>
            </a:custGeom>
            <a:solidFill>
              <a:srgbClr val="DCD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7;p48">
              <a:extLst>
                <a:ext uri="{FF2B5EF4-FFF2-40B4-BE49-F238E27FC236}">
                  <a16:creationId xmlns:a16="http://schemas.microsoft.com/office/drawing/2014/main" id="{1E6D30C7-38B6-EC8E-6CDF-A0A39FC5760B}"/>
                </a:ext>
              </a:extLst>
            </p:cNvPr>
            <p:cNvSpPr/>
            <p:nvPr/>
          </p:nvSpPr>
          <p:spPr>
            <a:xfrm>
              <a:off x="2420825" y="2827850"/>
              <a:ext cx="301825" cy="184200"/>
            </a:xfrm>
            <a:custGeom>
              <a:avLst/>
              <a:gdLst/>
              <a:ahLst/>
              <a:cxnLst/>
              <a:rect l="l" t="t" r="r" b="b"/>
              <a:pathLst>
                <a:path w="12073" h="7368" extrusionOk="0">
                  <a:moveTo>
                    <a:pt x="9357" y="1"/>
                  </a:moveTo>
                  <a:cubicBezTo>
                    <a:pt x="9354" y="1"/>
                    <a:pt x="9351" y="1"/>
                    <a:pt x="9348" y="1"/>
                  </a:cubicBezTo>
                  <a:lnTo>
                    <a:pt x="341" y="128"/>
                  </a:lnTo>
                  <a:cubicBezTo>
                    <a:pt x="141" y="131"/>
                    <a:pt x="1" y="344"/>
                    <a:pt x="63" y="552"/>
                  </a:cubicBezTo>
                  <a:lnTo>
                    <a:pt x="2109" y="7367"/>
                  </a:lnTo>
                  <a:lnTo>
                    <a:pt x="12073" y="7227"/>
                  </a:lnTo>
                  <a:lnTo>
                    <a:pt x="10074" y="568"/>
                  </a:lnTo>
                  <a:cubicBezTo>
                    <a:pt x="9973" y="229"/>
                    <a:pt x="9684" y="1"/>
                    <a:pt x="93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8;p48">
              <a:extLst>
                <a:ext uri="{FF2B5EF4-FFF2-40B4-BE49-F238E27FC236}">
                  <a16:creationId xmlns:a16="http://schemas.microsoft.com/office/drawing/2014/main" id="{21D0998D-D216-1AF9-0C5A-67AE83A26FBD}"/>
                </a:ext>
              </a:extLst>
            </p:cNvPr>
            <p:cNvSpPr/>
            <p:nvPr/>
          </p:nvSpPr>
          <p:spPr>
            <a:xfrm>
              <a:off x="2409650" y="2828050"/>
              <a:ext cx="301825" cy="184150"/>
            </a:xfrm>
            <a:custGeom>
              <a:avLst/>
              <a:gdLst/>
              <a:ahLst/>
              <a:cxnLst/>
              <a:rect l="l" t="t" r="r" b="b"/>
              <a:pathLst>
                <a:path w="12073" h="7366" extrusionOk="0">
                  <a:moveTo>
                    <a:pt x="9359" y="0"/>
                  </a:moveTo>
                  <a:cubicBezTo>
                    <a:pt x="9355" y="0"/>
                    <a:pt x="9351" y="0"/>
                    <a:pt x="9348" y="0"/>
                  </a:cubicBezTo>
                  <a:lnTo>
                    <a:pt x="340" y="126"/>
                  </a:lnTo>
                  <a:cubicBezTo>
                    <a:pt x="140" y="129"/>
                    <a:pt x="0" y="342"/>
                    <a:pt x="63" y="550"/>
                  </a:cubicBezTo>
                  <a:lnTo>
                    <a:pt x="2109" y="7365"/>
                  </a:lnTo>
                  <a:lnTo>
                    <a:pt x="12072" y="7226"/>
                  </a:lnTo>
                  <a:lnTo>
                    <a:pt x="10074" y="566"/>
                  </a:lnTo>
                  <a:cubicBezTo>
                    <a:pt x="9972" y="229"/>
                    <a:pt x="9684" y="0"/>
                    <a:pt x="93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69;p48">
              <a:extLst>
                <a:ext uri="{FF2B5EF4-FFF2-40B4-BE49-F238E27FC236}">
                  <a16:creationId xmlns:a16="http://schemas.microsoft.com/office/drawing/2014/main" id="{6C4828DF-C024-7ECA-B1EB-2ADCD61F2367}"/>
                </a:ext>
              </a:extLst>
            </p:cNvPr>
            <p:cNvSpPr/>
            <p:nvPr/>
          </p:nvSpPr>
          <p:spPr>
            <a:xfrm>
              <a:off x="2533050" y="2898325"/>
              <a:ext cx="36525" cy="28200"/>
            </a:xfrm>
            <a:custGeom>
              <a:avLst/>
              <a:gdLst/>
              <a:ahLst/>
              <a:cxnLst/>
              <a:rect l="l" t="t" r="r" b="b"/>
              <a:pathLst>
                <a:path w="1461" h="1128" extrusionOk="0">
                  <a:moveTo>
                    <a:pt x="628" y="1"/>
                  </a:moveTo>
                  <a:cubicBezTo>
                    <a:pt x="624" y="1"/>
                    <a:pt x="620" y="1"/>
                    <a:pt x="617" y="1"/>
                  </a:cubicBezTo>
                  <a:cubicBezTo>
                    <a:pt x="248" y="6"/>
                    <a:pt x="0" y="262"/>
                    <a:pt x="63" y="574"/>
                  </a:cubicBezTo>
                  <a:cubicBezTo>
                    <a:pt x="125" y="882"/>
                    <a:pt x="468" y="1128"/>
                    <a:pt x="833" y="1128"/>
                  </a:cubicBezTo>
                  <a:cubicBezTo>
                    <a:pt x="837" y="1128"/>
                    <a:pt x="841" y="1128"/>
                    <a:pt x="845" y="1128"/>
                  </a:cubicBezTo>
                  <a:cubicBezTo>
                    <a:pt x="1213" y="1122"/>
                    <a:pt x="1461" y="866"/>
                    <a:pt x="1399" y="555"/>
                  </a:cubicBezTo>
                  <a:cubicBezTo>
                    <a:pt x="1336" y="247"/>
                    <a:pt x="993" y="1"/>
                    <a:pt x="6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0;p48">
              <a:extLst>
                <a:ext uri="{FF2B5EF4-FFF2-40B4-BE49-F238E27FC236}">
                  <a16:creationId xmlns:a16="http://schemas.microsoft.com/office/drawing/2014/main" id="{2D3A21A5-E319-5B77-3BEE-A6F50A2EF1B3}"/>
                </a:ext>
              </a:extLst>
            </p:cNvPr>
            <p:cNvSpPr/>
            <p:nvPr/>
          </p:nvSpPr>
          <p:spPr>
            <a:xfrm>
              <a:off x="2580425" y="2644275"/>
              <a:ext cx="185625" cy="168725"/>
            </a:xfrm>
            <a:custGeom>
              <a:avLst/>
              <a:gdLst/>
              <a:ahLst/>
              <a:cxnLst/>
              <a:rect l="l" t="t" r="r" b="b"/>
              <a:pathLst>
                <a:path w="7425" h="6749" extrusionOk="0">
                  <a:moveTo>
                    <a:pt x="6991" y="1"/>
                  </a:moveTo>
                  <a:cubicBezTo>
                    <a:pt x="5760" y="1"/>
                    <a:pt x="4327" y="320"/>
                    <a:pt x="3498" y="859"/>
                  </a:cubicBezTo>
                  <a:cubicBezTo>
                    <a:pt x="1035" y="2459"/>
                    <a:pt x="1" y="5885"/>
                    <a:pt x="1" y="5885"/>
                  </a:cubicBezTo>
                  <a:lnTo>
                    <a:pt x="3396" y="6749"/>
                  </a:lnTo>
                  <a:lnTo>
                    <a:pt x="7425" y="15"/>
                  </a:lnTo>
                  <a:cubicBezTo>
                    <a:pt x="7284" y="5"/>
                    <a:pt x="7139" y="1"/>
                    <a:pt x="69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1;p48">
              <a:extLst>
                <a:ext uri="{FF2B5EF4-FFF2-40B4-BE49-F238E27FC236}">
                  <a16:creationId xmlns:a16="http://schemas.microsoft.com/office/drawing/2014/main" id="{C4CB2FB1-88BA-C79B-DDFB-B922B1BAA223}"/>
                </a:ext>
              </a:extLst>
            </p:cNvPr>
            <p:cNvSpPr/>
            <p:nvPr/>
          </p:nvSpPr>
          <p:spPr>
            <a:xfrm>
              <a:off x="2770775" y="2805650"/>
              <a:ext cx="298675" cy="250475"/>
            </a:xfrm>
            <a:custGeom>
              <a:avLst/>
              <a:gdLst/>
              <a:ahLst/>
              <a:cxnLst/>
              <a:rect l="l" t="t" r="r" b="b"/>
              <a:pathLst>
                <a:path w="11947" h="10019" extrusionOk="0">
                  <a:moveTo>
                    <a:pt x="9942" y="0"/>
                  </a:moveTo>
                  <a:lnTo>
                    <a:pt x="4705" y="1013"/>
                  </a:lnTo>
                  <a:cubicBezTo>
                    <a:pt x="4705" y="1013"/>
                    <a:pt x="5702" y="4514"/>
                    <a:pt x="5472" y="5276"/>
                  </a:cubicBezTo>
                  <a:cubicBezTo>
                    <a:pt x="5299" y="5851"/>
                    <a:pt x="264" y="6573"/>
                    <a:pt x="264" y="6573"/>
                  </a:cubicBezTo>
                  <a:lnTo>
                    <a:pt x="1" y="9916"/>
                  </a:lnTo>
                  <a:cubicBezTo>
                    <a:pt x="1" y="9916"/>
                    <a:pt x="1564" y="10018"/>
                    <a:pt x="3475" y="10018"/>
                  </a:cubicBezTo>
                  <a:cubicBezTo>
                    <a:pt x="6123" y="10018"/>
                    <a:pt x="9438" y="9822"/>
                    <a:pt x="10185" y="8888"/>
                  </a:cubicBezTo>
                  <a:cubicBezTo>
                    <a:pt x="11946" y="6688"/>
                    <a:pt x="9942" y="0"/>
                    <a:pt x="99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2;p48">
              <a:extLst>
                <a:ext uri="{FF2B5EF4-FFF2-40B4-BE49-F238E27FC236}">
                  <a16:creationId xmlns:a16="http://schemas.microsoft.com/office/drawing/2014/main" id="{0AF8C707-AA3B-5A43-2E6F-7801AA976805}"/>
                </a:ext>
              </a:extLst>
            </p:cNvPr>
            <p:cNvSpPr/>
            <p:nvPr/>
          </p:nvSpPr>
          <p:spPr>
            <a:xfrm>
              <a:off x="2642925" y="2968850"/>
              <a:ext cx="160675" cy="84725"/>
            </a:xfrm>
            <a:custGeom>
              <a:avLst/>
              <a:gdLst/>
              <a:ahLst/>
              <a:cxnLst/>
              <a:rect l="l" t="t" r="r" b="b"/>
              <a:pathLst>
                <a:path w="6427" h="3389" extrusionOk="0">
                  <a:moveTo>
                    <a:pt x="2628" y="2355"/>
                  </a:moveTo>
                  <a:cubicBezTo>
                    <a:pt x="2677" y="2370"/>
                    <a:pt x="2708" y="2383"/>
                    <a:pt x="2716" y="2393"/>
                  </a:cubicBezTo>
                  <a:cubicBezTo>
                    <a:pt x="2716" y="2393"/>
                    <a:pt x="2684" y="2379"/>
                    <a:pt x="2628" y="2355"/>
                  </a:cubicBezTo>
                  <a:close/>
                  <a:moveTo>
                    <a:pt x="6427" y="1"/>
                  </a:moveTo>
                  <a:lnTo>
                    <a:pt x="6427" y="1"/>
                  </a:lnTo>
                  <a:cubicBezTo>
                    <a:pt x="5688" y="17"/>
                    <a:pt x="1779" y="215"/>
                    <a:pt x="1795" y="413"/>
                  </a:cubicBezTo>
                  <a:cubicBezTo>
                    <a:pt x="1811" y="605"/>
                    <a:pt x="2929" y="737"/>
                    <a:pt x="2881" y="837"/>
                  </a:cubicBezTo>
                  <a:cubicBezTo>
                    <a:pt x="2812" y="978"/>
                    <a:pt x="1979" y="1053"/>
                    <a:pt x="1494" y="1053"/>
                  </a:cubicBezTo>
                  <a:cubicBezTo>
                    <a:pt x="1487" y="1053"/>
                    <a:pt x="1481" y="1053"/>
                    <a:pt x="1474" y="1053"/>
                  </a:cubicBezTo>
                  <a:cubicBezTo>
                    <a:pt x="1471" y="1053"/>
                    <a:pt x="1467" y="1053"/>
                    <a:pt x="1464" y="1053"/>
                  </a:cubicBezTo>
                  <a:cubicBezTo>
                    <a:pt x="1033" y="1053"/>
                    <a:pt x="351" y="1121"/>
                    <a:pt x="326" y="1306"/>
                  </a:cubicBezTo>
                  <a:cubicBezTo>
                    <a:pt x="322" y="1335"/>
                    <a:pt x="334" y="1361"/>
                    <a:pt x="358" y="1385"/>
                  </a:cubicBezTo>
                  <a:lnTo>
                    <a:pt x="358" y="1385"/>
                  </a:lnTo>
                  <a:cubicBezTo>
                    <a:pt x="168" y="1391"/>
                    <a:pt x="41" y="1420"/>
                    <a:pt x="26" y="1482"/>
                  </a:cubicBezTo>
                  <a:cubicBezTo>
                    <a:pt x="1" y="1588"/>
                    <a:pt x="150" y="1691"/>
                    <a:pt x="389" y="1787"/>
                  </a:cubicBezTo>
                  <a:lnTo>
                    <a:pt x="389" y="1787"/>
                  </a:lnTo>
                  <a:cubicBezTo>
                    <a:pt x="431" y="1890"/>
                    <a:pt x="612" y="2033"/>
                    <a:pt x="863" y="2184"/>
                  </a:cubicBezTo>
                  <a:lnTo>
                    <a:pt x="863" y="2184"/>
                  </a:lnTo>
                  <a:cubicBezTo>
                    <a:pt x="976" y="2493"/>
                    <a:pt x="2168" y="3042"/>
                    <a:pt x="2377" y="3089"/>
                  </a:cubicBezTo>
                  <a:cubicBezTo>
                    <a:pt x="3457" y="3337"/>
                    <a:pt x="4505" y="3388"/>
                    <a:pt x="5187" y="3388"/>
                  </a:cubicBezTo>
                  <a:cubicBezTo>
                    <a:pt x="5668" y="3388"/>
                    <a:pt x="5967" y="3363"/>
                    <a:pt x="5967" y="3363"/>
                  </a:cubicBezTo>
                  <a:lnTo>
                    <a:pt x="642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3;p48">
              <a:extLst>
                <a:ext uri="{FF2B5EF4-FFF2-40B4-BE49-F238E27FC236}">
                  <a16:creationId xmlns:a16="http://schemas.microsoft.com/office/drawing/2014/main" id="{D5F2FAF7-8577-4F53-9E0D-4F1EE7AC72CD}"/>
                </a:ext>
              </a:extLst>
            </p:cNvPr>
            <p:cNvSpPr/>
            <p:nvPr/>
          </p:nvSpPr>
          <p:spPr>
            <a:xfrm>
              <a:off x="2657025" y="3005900"/>
              <a:ext cx="45775" cy="4000"/>
            </a:xfrm>
            <a:custGeom>
              <a:avLst/>
              <a:gdLst/>
              <a:ahLst/>
              <a:cxnLst/>
              <a:rect l="l" t="t" r="r" b="b"/>
              <a:pathLst>
                <a:path w="1831" h="160" extrusionOk="0">
                  <a:moveTo>
                    <a:pt x="0" y="0"/>
                  </a:moveTo>
                  <a:lnTo>
                    <a:pt x="228" y="27"/>
                  </a:lnTo>
                  <a:lnTo>
                    <a:pt x="457" y="51"/>
                  </a:lnTo>
                  <a:cubicBezTo>
                    <a:pt x="609" y="67"/>
                    <a:pt x="761" y="84"/>
                    <a:pt x="914" y="96"/>
                  </a:cubicBezTo>
                  <a:cubicBezTo>
                    <a:pt x="1066" y="110"/>
                    <a:pt x="1219" y="123"/>
                    <a:pt x="1371" y="134"/>
                  </a:cubicBezTo>
                  <a:cubicBezTo>
                    <a:pt x="1448" y="140"/>
                    <a:pt x="1524" y="145"/>
                    <a:pt x="1600" y="149"/>
                  </a:cubicBezTo>
                  <a:lnTo>
                    <a:pt x="1715" y="154"/>
                  </a:lnTo>
                  <a:lnTo>
                    <a:pt x="1830" y="160"/>
                  </a:lnTo>
                  <a:lnTo>
                    <a:pt x="1830" y="160"/>
                  </a:lnTo>
                  <a:lnTo>
                    <a:pt x="1715" y="153"/>
                  </a:lnTo>
                  <a:lnTo>
                    <a:pt x="1600" y="146"/>
                  </a:lnTo>
                  <a:cubicBezTo>
                    <a:pt x="1524" y="141"/>
                    <a:pt x="1448" y="135"/>
                    <a:pt x="1372" y="129"/>
                  </a:cubicBezTo>
                  <a:cubicBezTo>
                    <a:pt x="1219" y="117"/>
                    <a:pt x="1067" y="104"/>
                    <a:pt x="914" y="90"/>
                  </a:cubicBezTo>
                  <a:cubicBezTo>
                    <a:pt x="762" y="76"/>
                    <a:pt x="609" y="61"/>
                    <a:pt x="457" y="47"/>
                  </a:cubicBezTo>
                  <a:lnTo>
                    <a:pt x="0" y="0"/>
                  </a:ln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4;p48">
              <a:extLst>
                <a:ext uri="{FF2B5EF4-FFF2-40B4-BE49-F238E27FC236}">
                  <a16:creationId xmlns:a16="http://schemas.microsoft.com/office/drawing/2014/main" id="{C96AC70F-8190-0164-8BFC-4FFA543B96CE}"/>
                </a:ext>
              </a:extLst>
            </p:cNvPr>
            <p:cNvSpPr/>
            <p:nvPr/>
          </p:nvSpPr>
          <p:spPr>
            <a:xfrm>
              <a:off x="2662350" y="3016800"/>
              <a:ext cx="48825" cy="9850"/>
            </a:xfrm>
            <a:custGeom>
              <a:avLst/>
              <a:gdLst/>
              <a:ahLst/>
              <a:cxnLst/>
              <a:rect l="l" t="t" r="r" b="b"/>
              <a:pathLst>
                <a:path w="1953" h="394" extrusionOk="0">
                  <a:moveTo>
                    <a:pt x="0" y="0"/>
                  </a:moveTo>
                  <a:lnTo>
                    <a:pt x="0" y="0"/>
                  </a:lnTo>
                  <a:cubicBezTo>
                    <a:pt x="160" y="47"/>
                    <a:pt x="320" y="89"/>
                    <a:pt x="482" y="130"/>
                  </a:cubicBezTo>
                  <a:cubicBezTo>
                    <a:pt x="643" y="171"/>
                    <a:pt x="805" y="210"/>
                    <a:pt x="967" y="245"/>
                  </a:cubicBezTo>
                  <a:cubicBezTo>
                    <a:pt x="1130" y="280"/>
                    <a:pt x="1293" y="312"/>
                    <a:pt x="1457" y="339"/>
                  </a:cubicBezTo>
                  <a:cubicBezTo>
                    <a:pt x="1621" y="367"/>
                    <a:pt x="1786" y="385"/>
                    <a:pt x="1953" y="394"/>
                  </a:cubicBezTo>
                  <a:lnTo>
                    <a:pt x="1828" y="385"/>
                  </a:lnTo>
                  <a:cubicBezTo>
                    <a:pt x="1787" y="381"/>
                    <a:pt x="1746" y="376"/>
                    <a:pt x="1705" y="370"/>
                  </a:cubicBezTo>
                  <a:cubicBezTo>
                    <a:pt x="1684" y="368"/>
                    <a:pt x="1664" y="366"/>
                    <a:pt x="1642" y="363"/>
                  </a:cubicBezTo>
                  <a:lnTo>
                    <a:pt x="1581" y="354"/>
                  </a:lnTo>
                  <a:lnTo>
                    <a:pt x="1519" y="345"/>
                  </a:lnTo>
                  <a:lnTo>
                    <a:pt x="1458" y="335"/>
                  </a:lnTo>
                  <a:cubicBezTo>
                    <a:pt x="1294" y="307"/>
                    <a:pt x="1131" y="274"/>
                    <a:pt x="968" y="239"/>
                  </a:cubicBezTo>
                  <a:cubicBezTo>
                    <a:pt x="806" y="204"/>
                    <a:pt x="644" y="166"/>
                    <a:pt x="483" y="126"/>
                  </a:cubicBezTo>
                  <a:cubicBezTo>
                    <a:pt x="402" y="106"/>
                    <a:pt x="321" y="84"/>
                    <a:pt x="241" y="64"/>
                  </a:cubicBezTo>
                  <a:cubicBezTo>
                    <a:pt x="161" y="43"/>
                    <a:pt x="81" y="2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5;p48">
              <a:extLst>
                <a:ext uri="{FF2B5EF4-FFF2-40B4-BE49-F238E27FC236}">
                  <a16:creationId xmlns:a16="http://schemas.microsoft.com/office/drawing/2014/main" id="{6F5CB7A2-10FB-A3C7-7454-66ADB6506611}"/>
                </a:ext>
              </a:extLst>
            </p:cNvPr>
            <p:cNvSpPr/>
            <p:nvPr/>
          </p:nvSpPr>
          <p:spPr>
            <a:xfrm>
              <a:off x="2671450" y="3027825"/>
              <a:ext cx="42850" cy="11725"/>
            </a:xfrm>
            <a:custGeom>
              <a:avLst/>
              <a:gdLst/>
              <a:ahLst/>
              <a:cxnLst/>
              <a:rect l="l" t="t" r="r" b="b"/>
              <a:pathLst>
                <a:path w="1714" h="469" extrusionOk="0">
                  <a:moveTo>
                    <a:pt x="0" y="0"/>
                  </a:moveTo>
                  <a:lnTo>
                    <a:pt x="0" y="0"/>
                  </a:lnTo>
                  <a:cubicBezTo>
                    <a:pt x="140" y="48"/>
                    <a:pt x="281" y="94"/>
                    <a:pt x="423" y="137"/>
                  </a:cubicBezTo>
                  <a:cubicBezTo>
                    <a:pt x="564" y="182"/>
                    <a:pt x="705" y="225"/>
                    <a:pt x="848" y="265"/>
                  </a:cubicBezTo>
                  <a:cubicBezTo>
                    <a:pt x="991" y="304"/>
                    <a:pt x="1134" y="343"/>
                    <a:pt x="1278" y="378"/>
                  </a:cubicBezTo>
                  <a:cubicBezTo>
                    <a:pt x="1422" y="413"/>
                    <a:pt x="1567" y="446"/>
                    <a:pt x="1713" y="469"/>
                  </a:cubicBezTo>
                  <a:lnTo>
                    <a:pt x="1605" y="448"/>
                  </a:lnTo>
                  <a:cubicBezTo>
                    <a:pt x="1568" y="440"/>
                    <a:pt x="1532" y="432"/>
                    <a:pt x="1496" y="424"/>
                  </a:cubicBezTo>
                  <a:cubicBezTo>
                    <a:pt x="1459" y="417"/>
                    <a:pt x="1423" y="409"/>
                    <a:pt x="1387" y="400"/>
                  </a:cubicBezTo>
                  <a:cubicBezTo>
                    <a:pt x="1351" y="391"/>
                    <a:pt x="1315" y="382"/>
                    <a:pt x="1280" y="374"/>
                  </a:cubicBezTo>
                  <a:cubicBezTo>
                    <a:pt x="1136" y="338"/>
                    <a:pt x="992" y="298"/>
                    <a:pt x="850" y="258"/>
                  </a:cubicBezTo>
                  <a:cubicBezTo>
                    <a:pt x="708" y="219"/>
                    <a:pt x="566" y="176"/>
                    <a:pt x="424" y="133"/>
                  </a:cubicBezTo>
                  <a:cubicBezTo>
                    <a:pt x="353" y="111"/>
                    <a:pt x="282" y="89"/>
                    <a:pt x="212" y="67"/>
                  </a:cubicBezTo>
                  <a:cubicBezTo>
                    <a:pt x="141" y="46"/>
                    <a:pt x="70" y="22"/>
                    <a:pt x="0" y="0"/>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6;p48">
              <a:extLst>
                <a:ext uri="{FF2B5EF4-FFF2-40B4-BE49-F238E27FC236}">
                  <a16:creationId xmlns:a16="http://schemas.microsoft.com/office/drawing/2014/main" id="{55DCD973-66B7-B393-9798-9292EAE236FE}"/>
                </a:ext>
              </a:extLst>
            </p:cNvPr>
            <p:cNvSpPr/>
            <p:nvPr/>
          </p:nvSpPr>
          <p:spPr>
            <a:xfrm>
              <a:off x="2858800" y="2636450"/>
              <a:ext cx="175700" cy="213525"/>
            </a:xfrm>
            <a:custGeom>
              <a:avLst/>
              <a:gdLst/>
              <a:ahLst/>
              <a:cxnLst/>
              <a:rect l="l" t="t" r="r" b="b"/>
              <a:pathLst>
                <a:path w="7028" h="8541" extrusionOk="0">
                  <a:moveTo>
                    <a:pt x="8" y="0"/>
                  </a:moveTo>
                  <a:lnTo>
                    <a:pt x="0" y="5253"/>
                  </a:lnTo>
                  <a:lnTo>
                    <a:pt x="1070" y="8540"/>
                  </a:lnTo>
                  <a:lnTo>
                    <a:pt x="7028" y="6988"/>
                  </a:lnTo>
                  <a:cubicBezTo>
                    <a:pt x="7028" y="6988"/>
                    <a:pt x="6405" y="2988"/>
                    <a:pt x="3689" y="943"/>
                  </a:cubicBezTo>
                  <a:cubicBezTo>
                    <a:pt x="2675" y="180"/>
                    <a:pt x="8" y="0"/>
                    <a:pt x="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7;p48">
              <a:extLst>
                <a:ext uri="{FF2B5EF4-FFF2-40B4-BE49-F238E27FC236}">
                  <a16:creationId xmlns:a16="http://schemas.microsoft.com/office/drawing/2014/main" id="{D9CC12F2-FF4E-CDBF-FE5D-6A5FD3006EEB}"/>
                </a:ext>
              </a:extLst>
            </p:cNvPr>
            <p:cNvSpPr/>
            <p:nvPr/>
          </p:nvSpPr>
          <p:spPr>
            <a:xfrm>
              <a:off x="2871200" y="2781425"/>
              <a:ext cx="20400" cy="68975"/>
            </a:xfrm>
            <a:custGeom>
              <a:avLst/>
              <a:gdLst/>
              <a:ahLst/>
              <a:cxnLst/>
              <a:rect l="l" t="t" r="r" b="b"/>
              <a:pathLst>
                <a:path w="816" h="2759" fill="none" extrusionOk="0">
                  <a:moveTo>
                    <a:pt x="815" y="2758"/>
                  </a:moveTo>
                  <a:cubicBezTo>
                    <a:pt x="504" y="1233"/>
                    <a:pt x="0" y="0"/>
                    <a:pt x="0" y="0"/>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8;p48">
              <a:extLst>
                <a:ext uri="{FF2B5EF4-FFF2-40B4-BE49-F238E27FC236}">
                  <a16:creationId xmlns:a16="http://schemas.microsoft.com/office/drawing/2014/main" id="{C3A36DB6-C0D6-0E59-5ABC-5FACBFDD0527}"/>
                </a:ext>
              </a:extLst>
            </p:cNvPr>
            <p:cNvSpPr/>
            <p:nvPr/>
          </p:nvSpPr>
          <p:spPr>
            <a:xfrm>
              <a:off x="2657575" y="2718375"/>
              <a:ext cx="24575" cy="92100"/>
            </a:xfrm>
            <a:custGeom>
              <a:avLst/>
              <a:gdLst/>
              <a:ahLst/>
              <a:cxnLst/>
              <a:rect l="l" t="t" r="r" b="b"/>
              <a:pathLst>
                <a:path w="983" h="3684" fill="none" extrusionOk="0">
                  <a:moveTo>
                    <a:pt x="0" y="3683"/>
                  </a:moveTo>
                  <a:cubicBezTo>
                    <a:pt x="434" y="1400"/>
                    <a:pt x="983" y="0"/>
                    <a:pt x="983" y="0"/>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79;p48">
              <a:extLst>
                <a:ext uri="{FF2B5EF4-FFF2-40B4-BE49-F238E27FC236}">
                  <a16:creationId xmlns:a16="http://schemas.microsoft.com/office/drawing/2014/main" id="{19BFA4ED-5B8A-D45B-51BB-0A001301AF07}"/>
                </a:ext>
              </a:extLst>
            </p:cNvPr>
            <p:cNvSpPr/>
            <p:nvPr/>
          </p:nvSpPr>
          <p:spPr>
            <a:xfrm>
              <a:off x="2886825" y="2787925"/>
              <a:ext cx="142400" cy="42075"/>
            </a:xfrm>
            <a:custGeom>
              <a:avLst/>
              <a:gdLst/>
              <a:ahLst/>
              <a:cxnLst/>
              <a:rect l="l" t="t" r="r" b="b"/>
              <a:pathLst>
                <a:path w="5696" h="1683" fill="none" extrusionOk="0">
                  <a:moveTo>
                    <a:pt x="5696" y="0"/>
                  </a:moveTo>
                  <a:lnTo>
                    <a:pt x="0" y="1682"/>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0;p48">
              <a:extLst>
                <a:ext uri="{FF2B5EF4-FFF2-40B4-BE49-F238E27FC236}">
                  <a16:creationId xmlns:a16="http://schemas.microsoft.com/office/drawing/2014/main" id="{1E1E2F7E-A171-B297-1BC2-C91034574804}"/>
                </a:ext>
              </a:extLst>
            </p:cNvPr>
            <p:cNvSpPr/>
            <p:nvPr/>
          </p:nvSpPr>
          <p:spPr>
            <a:xfrm>
              <a:off x="2587925" y="2771225"/>
              <a:ext cx="73625" cy="19800"/>
            </a:xfrm>
            <a:custGeom>
              <a:avLst/>
              <a:gdLst/>
              <a:ahLst/>
              <a:cxnLst/>
              <a:rect l="l" t="t" r="r" b="b"/>
              <a:pathLst>
                <a:path w="2945" h="792" fill="none" extrusionOk="0">
                  <a:moveTo>
                    <a:pt x="0" y="0"/>
                  </a:moveTo>
                  <a:lnTo>
                    <a:pt x="2945" y="792"/>
                  </a:lnTo>
                </a:path>
              </a:pathLst>
            </a:custGeom>
            <a:noFill/>
            <a:ln w="9525" cap="flat" cmpd="sng">
              <a:solidFill>
                <a:schemeClr val="dk1"/>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1;p48">
              <a:extLst>
                <a:ext uri="{FF2B5EF4-FFF2-40B4-BE49-F238E27FC236}">
                  <a16:creationId xmlns:a16="http://schemas.microsoft.com/office/drawing/2014/main" id="{8BA188FB-377B-E26E-3A6D-30B29BBBA6D9}"/>
                </a:ext>
              </a:extLst>
            </p:cNvPr>
            <p:cNvSpPr/>
            <p:nvPr/>
          </p:nvSpPr>
          <p:spPr>
            <a:xfrm>
              <a:off x="2749050" y="2637825"/>
              <a:ext cx="124175" cy="34925"/>
            </a:xfrm>
            <a:custGeom>
              <a:avLst/>
              <a:gdLst/>
              <a:ahLst/>
              <a:cxnLst/>
              <a:rect l="l" t="t" r="r" b="b"/>
              <a:pathLst>
                <a:path w="4967" h="1397" fill="none" extrusionOk="0">
                  <a:moveTo>
                    <a:pt x="4967" y="0"/>
                  </a:moveTo>
                  <a:cubicBezTo>
                    <a:pt x="4967" y="0"/>
                    <a:pt x="4252" y="1397"/>
                    <a:pt x="2170" y="1257"/>
                  </a:cubicBezTo>
                  <a:cubicBezTo>
                    <a:pt x="88" y="1117"/>
                    <a:pt x="0" y="261"/>
                    <a:pt x="0" y="261"/>
                  </a:cubicBezTo>
                </a:path>
              </a:pathLst>
            </a:custGeom>
            <a:noFill/>
            <a:ln w="225" cap="flat" cmpd="sng">
              <a:solidFill>
                <a:srgbClr val="2D4773"/>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2;p48">
              <a:extLst>
                <a:ext uri="{FF2B5EF4-FFF2-40B4-BE49-F238E27FC236}">
                  <a16:creationId xmlns:a16="http://schemas.microsoft.com/office/drawing/2014/main" id="{F3361B27-21D1-E98C-6549-4D043D646AC4}"/>
                </a:ext>
              </a:extLst>
            </p:cNvPr>
            <p:cNvSpPr/>
            <p:nvPr/>
          </p:nvSpPr>
          <p:spPr>
            <a:xfrm>
              <a:off x="2259650" y="2689850"/>
              <a:ext cx="165550" cy="159925"/>
            </a:xfrm>
            <a:custGeom>
              <a:avLst/>
              <a:gdLst/>
              <a:ahLst/>
              <a:cxnLst/>
              <a:rect l="l" t="t" r="r" b="b"/>
              <a:pathLst>
                <a:path w="6622" h="6397" extrusionOk="0">
                  <a:moveTo>
                    <a:pt x="1094" y="1"/>
                  </a:moveTo>
                  <a:cubicBezTo>
                    <a:pt x="1082" y="1"/>
                    <a:pt x="1072" y="3"/>
                    <a:pt x="1065" y="8"/>
                  </a:cubicBezTo>
                  <a:cubicBezTo>
                    <a:pt x="820" y="164"/>
                    <a:pt x="2102" y="1383"/>
                    <a:pt x="2102" y="1383"/>
                  </a:cubicBezTo>
                  <a:cubicBezTo>
                    <a:pt x="2102" y="1383"/>
                    <a:pt x="820" y="307"/>
                    <a:pt x="495" y="307"/>
                  </a:cubicBezTo>
                  <a:cubicBezTo>
                    <a:pt x="470" y="307"/>
                    <a:pt x="450" y="313"/>
                    <a:pt x="438" y="328"/>
                  </a:cubicBezTo>
                  <a:cubicBezTo>
                    <a:pt x="315" y="467"/>
                    <a:pt x="1777" y="1865"/>
                    <a:pt x="1777" y="1865"/>
                  </a:cubicBezTo>
                  <a:cubicBezTo>
                    <a:pt x="1777" y="1865"/>
                    <a:pt x="482" y="919"/>
                    <a:pt x="214" y="919"/>
                  </a:cubicBezTo>
                  <a:cubicBezTo>
                    <a:pt x="196" y="919"/>
                    <a:pt x="182" y="924"/>
                    <a:pt x="174" y="933"/>
                  </a:cubicBezTo>
                  <a:cubicBezTo>
                    <a:pt x="50" y="1080"/>
                    <a:pt x="1356" y="2321"/>
                    <a:pt x="1356" y="2321"/>
                  </a:cubicBezTo>
                  <a:cubicBezTo>
                    <a:pt x="1356" y="2321"/>
                    <a:pt x="484" y="1555"/>
                    <a:pt x="219" y="1555"/>
                  </a:cubicBezTo>
                  <a:cubicBezTo>
                    <a:pt x="196" y="1555"/>
                    <a:pt x="178" y="1560"/>
                    <a:pt x="166" y="1572"/>
                  </a:cubicBezTo>
                  <a:cubicBezTo>
                    <a:pt x="1" y="1723"/>
                    <a:pt x="2180" y="4510"/>
                    <a:pt x="4072" y="6397"/>
                  </a:cubicBezTo>
                  <a:lnTo>
                    <a:pt x="6621" y="3483"/>
                  </a:lnTo>
                  <a:cubicBezTo>
                    <a:pt x="6621" y="3483"/>
                    <a:pt x="2767" y="489"/>
                    <a:pt x="2498" y="489"/>
                  </a:cubicBezTo>
                  <a:cubicBezTo>
                    <a:pt x="2495" y="489"/>
                    <a:pt x="2492" y="489"/>
                    <a:pt x="2490" y="490"/>
                  </a:cubicBezTo>
                  <a:cubicBezTo>
                    <a:pt x="2293" y="552"/>
                    <a:pt x="2836" y="1131"/>
                    <a:pt x="2664" y="1151"/>
                  </a:cubicBezTo>
                  <a:cubicBezTo>
                    <a:pt x="2662" y="1151"/>
                    <a:pt x="2661" y="1151"/>
                    <a:pt x="2659" y="1151"/>
                  </a:cubicBezTo>
                  <a:cubicBezTo>
                    <a:pt x="2479" y="1151"/>
                    <a:pt x="1348" y="1"/>
                    <a:pt x="10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3;p48">
              <a:extLst>
                <a:ext uri="{FF2B5EF4-FFF2-40B4-BE49-F238E27FC236}">
                  <a16:creationId xmlns:a16="http://schemas.microsoft.com/office/drawing/2014/main" id="{F968C797-ABB5-F861-71FB-FDB1937E8796}"/>
                </a:ext>
              </a:extLst>
            </p:cNvPr>
            <p:cNvSpPr/>
            <p:nvPr/>
          </p:nvSpPr>
          <p:spPr>
            <a:xfrm>
              <a:off x="2333175" y="2722875"/>
              <a:ext cx="16125" cy="31525"/>
            </a:xfrm>
            <a:custGeom>
              <a:avLst/>
              <a:gdLst/>
              <a:ahLst/>
              <a:cxnLst/>
              <a:rect l="l" t="t" r="r" b="b"/>
              <a:pathLst>
                <a:path w="645" h="1261" fill="none" extrusionOk="0">
                  <a:moveTo>
                    <a:pt x="0" y="1"/>
                  </a:moveTo>
                  <a:cubicBezTo>
                    <a:pt x="0" y="1"/>
                    <a:pt x="286" y="712"/>
                    <a:pt x="645" y="1261"/>
                  </a:cubicBezTo>
                </a:path>
              </a:pathLst>
            </a:custGeom>
            <a:noFill/>
            <a:ln w="225" cap="flat" cmpd="sng">
              <a:solidFill>
                <a:srgbClr val="2D47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4;p48">
              <a:extLst>
                <a:ext uri="{FF2B5EF4-FFF2-40B4-BE49-F238E27FC236}">
                  <a16:creationId xmlns:a16="http://schemas.microsoft.com/office/drawing/2014/main" id="{C7E52BF7-A30A-C7D8-C098-DD1385E5092E}"/>
                </a:ext>
              </a:extLst>
            </p:cNvPr>
            <p:cNvSpPr/>
            <p:nvPr/>
          </p:nvSpPr>
          <p:spPr>
            <a:xfrm>
              <a:off x="2299725" y="2750125"/>
              <a:ext cx="37550" cy="12625"/>
            </a:xfrm>
            <a:custGeom>
              <a:avLst/>
              <a:gdLst/>
              <a:ahLst/>
              <a:cxnLst/>
              <a:rect l="l" t="t" r="r" b="b"/>
              <a:pathLst>
                <a:path w="1502" h="505" fill="none" extrusionOk="0">
                  <a:moveTo>
                    <a:pt x="1502" y="504"/>
                  </a:moveTo>
                  <a:cubicBezTo>
                    <a:pt x="1083" y="76"/>
                    <a:pt x="525" y="1"/>
                    <a:pt x="1" y="26"/>
                  </a:cubicBezTo>
                </a:path>
              </a:pathLst>
            </a:custGeom>
            <a:noFill/>
            <a:ln w="225" cap="flat" cmpd="sng">
              <a:solidFill>
                <a:srgbClr val="2D47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5;p48">
              <a:extLst>
                <a:ext uri="{FF2B5EF4-FFF2-40B4-BE49-F238E27FC236}">
                  <a16:creationId xmlns:a16="http://schemas.microsoft.com/office/drawing/2014/main" id="{FC851628-74FC-249B-697F-AA0B1AE48E2C}"/>
                </a:ext>
              </a:extLst>
            </p:cNvPr>
            <p:cNvSpPr/>
            <p:nvPr/>
          </p:nvSpPr>
          <p:spPr>
            <a:xfrm>
              <a:off x="2065175" y="2955125"/>
              <a:ext cx="755525" cy="345100"/>
            </a:xfrm>
            <a:custGeom>
              <a:avLst/>
              <a:gdLst/>
              <a:ahLst/>
              <a:cxnLst/>
              <a:rect l="l" t="t" r="r" b="b"/>
              <a:pathLst>
                <a:path w="30221" h="13804" extrusionOk="0">
                  <a:moveTo>
                    <a:pt x="13259" y="1"/>
                  </a:moveTo>
                  <a:cubicBezTo>
                    <a:pt x="11396" y="1"/>
                    <a:pt x="9753" y="1375"/>
                    <a:pt x="8942" y="1997"/>
                  </a:cubicBezTo>
                  <a:cubicBezTo>
                    <a:pt x="6910" y="3556"/>
                    <a:pt x="0" y="9324"/>
                    <a:pt x="0" y="9324"/>
                  </a:cubicBezTo>
                  <a:lnTo>
                    <a:pt x="4199" y="13803"/>
                  </a:lnTo>
                  <a:lnTo>
                    <a:pt x="14407" y="5901"/>
                  </a:lnTo>
                  <a:cubicBezTo>
                    <a:pt x="14407" y="5901"/>
                    <a:pt x="22807" y="12179"/>
                    <a:pt x="28075" y="12534"/>
                  </a:cubicBezTo>
                  <a:cubicBezTo>
                    <a:pt x="28146" y="12539"/>
                    <a:pt x="28214" y="12541"/>
                    <a:pt x="28280" y="12541"/>
                  </a:cubicBezTo>
                  <a:cubicBezTo>
                    <a:pt x="30221" y="12541"/>
                    <a:pt x="29887" y="10546"/>
                    <a:pt x="29887" y="10546"/>
                  </a:cubicBezTo>
                  <a:lnTo>
                    <a:pt x="26593" y="4472"/>
                  </a:lnTo>
                  <a:cubicBezTo>
                    <a:pt x="26593" y="4472"/>
                    <a:pt x="15474" y="141"/>
                    <a:pt x="13508" y="9"/>
                  </a:cubicBezTo>
                  <a:cubicBezTo>
                    <a:pt x="13425" y="4"/>
                    <a:pt x="13341" y="1"/>
                    <a:pt x="13259" y="1"/>
                  </a:cubicBezTo>
                  <a:close/>
                </a:path>
              </a:pathLst>
            </a:custGeom>
            <a:solidFill>
              <a:srgbClr val="2D47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86;p48">
              <a:extLst>
                <a:ext uri="{FF2B5EF4-FFF2-40B4-BE49-F238E27FC236}">
                  <a16:creationId xmlns:a16="http://schemas.microsoft.com/office/drawing/2014/main" id="{CCC880B4-ED1D-A9FD-A370-C70C2370B8CD}"/>
                </a:ext>
              </a:extLst>
            </p:cNvPr>
            <p:cNvSpPr/>
            <p:nvPr/>
          </p:nvSpPr>
          <p:spPr>
            <a:xfrm>
              <a:off x="2065175" y="2955125"/>
              <a:ext cx="755525" cy="345100"/>
            </a:xfrm>
            <a:custGeom>
              <a:avLst/>
              <a:gdLst/>
              <a:ahLst/>
              <a:cxnLst/>
              <a:rect l="l" t="t" r="r" b="b"/>
              <a:pathLst>
                <a:path w="30221" h="13804" extrusionOk="0">
                  <a:moveTo>
                    <a:pt x="13259" y="1"/>
                  </a:moveTo>
                  <a:cubicBezTo>
                    <a:pt x="11396" y="1"/>
                    <a:pt x="9753" y="1375"/>
                    <a:pt x="8942" y="1997"/>
                  </a:cubicBezTo>
                  <a:cubicBezTo>
                    <a:pt x="6910" y="3556"/>
                    <a:pt x="0" y="9324"/>
                    <a:pt x="0" y="9324"/>
                  </a:cubicBezTo>
                  <a:lnTo>
                    <a:pt x="4199" y="13803"/>
                  </a:lnTo>
                  <a:lnTo>
                    <a:pt x="14407" y="5901"/>
                  </a:lnTo>
                  <a:cubicBezTo>
                    <a:pt x="14407" y="5901"/>
                    <a:pt x="22807" y="12179"/>
                    <a:pt x="28075" y="12534"/>
                  </a:cubicBezTo>
                  <a:cubicBezTo>
                    <a:pt x="28146" y="12539"/>
                    <a:pt x="28214" y="12541"/>
                    <a:pt x="28280" y="12541"/>
                  </a:cubicBezTo>
                  <a:cubicBezTo>
                    <a:pt x="30221" y="12541"/>
                    <a:pt x="29887" y="10546"/>
                    <a:pt x="29887" y="10546"/>
                  </a:cubicBezTo>
                  <a:lnTo>
                    <a:pt x="26593" y="4472"/>
                  </a:lnTo>
                  <a:cubicBezTo>
                    <a:pt x="26593" y="4472"/>
                    <a:pt x="15474" y="141"/>
                    <a:pt x="13508" y="9"/>
                  </a:cubicBezTo>
                  <a:cubicBezTo>
                    <a:pt x="13425" y="4"/>
                    <a:pt x="13341" y="1"/>
                    <a:pt x="13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87;p48">
              <a:extLst>
                <a:ext uri="{FF2B5EF4-FFF2-40B4-BE49-F238E27FC236}">
                  <a16:creationId xmlns:a16="http://schemas.microsoft.com/office/drawing/2014/main" id="{E219461F-CB43-36A1-4F84-0766C2AF564F}"/>
                </a:ext>
              </a:extLst>
            </p:cNvPr>
            <p:cNvSpPr/>
            <p:nvPr/>
          </p:nvSpPr>
          <p:spPr>
            <a:xfrm>
              <a:off x="2156375" y="3076800"/>
              <a:ext cx="612600" cy="208700"/>
            </a:xfrm>
            <a:custGeom>
              <a:avLst/>
              <a:gdLst/>
              <a:ahLst/>
              <a:cxnLst/>
              <a:rect l="l" t="t" r="r" b="b"/>
              <a:pathLst>
                <a:path w="24504" h="8348" fill="none" extrusionOk="0">
                  <a:moveTo>
                    <a:pt x="24504" y="6521"/>
                  </a:moveTo>
                  <a:cubicBezTo>
                    <a:pt x="19961" y="6216"/>
                    <a:pt x="13106" y="1270"/>
                    <a:pt x="11287" y="168"/>
                  </a:cubicBezTo>
                  <a:cubicBezTo>
                    <a:pt x="11013" y="1"/>
                    <a:pt x="10664" y="21"/>
                    <a:pt x="10412" y="217"/>
                  </a:cubicBezTo>
                  <a:lnTo>
                    <a:pt x="0" y="8348"/>
                  </a:lnTo>
                </a:path>
              </a:pathLst>
            </a:custGeom>
            <a:noFill/>
            <a:ln w="95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88;p48">
              <a:extLst>
                <a:ext uri="{FF2B5EF4-FFF2-40B4-BE49-F238E27FC236}">
                  <a16:creationId xmlns:a16="http://schemas.microsoft.com/office/drawing/2014/main" id="{8B1C2669-E2AB-4D3C-9736-A089F47A0E02}"/>
                </a:ext>
              </a:extLst>
            </p:cNvPr>
            <p:cNvSpPr/>
            <p:nvPr/>
          </p:nvSpPr>
          <p:spPr>
            <a:xfrm>
              <a:off x="2307675" y="2909575"/>
              <a:ext cx="658100" cy="394950"/>
            </a:xfrm>
            <a:custGeom>
              <a:avLst/>
              <a:gdLst/>
              <a:ahLst/>
              <a:cxnLst/>
              <a:rect l="l" t="t" r="r" b="b"/>
              <a:pathLst>
                <a:path w="26324" h="15798" extrusionOk="0">
                  <a:moveTo>
                    <a:pt x="8482" y="1"/>
                  </a:moveTo>
                  <a:cubicBezTo>
                    <a:pt x="8301" y="1"/>
                    <a:pt x="8122" y="12"/>
                    <a:pt x="7944" y="35"/>
                  </a:cubicBezTo>
                  <a:cubicBezTo>
                    <a:pt x="6391" y="239"/>
                    <a:pt x="4834" y="1924"/>
                    <a:pt x="3971" y="4071"/>
                  </a:cubicBezTo>
                  <a:cubicBezTo>
                    <a:pt x="2957" y="6591"/>
                    <a:pt x="1" y="14017"/>
                    <a:pt x="1" y="14017"/>
                  </a:cubicBezTo>
                  <a:lnTo>
                    <a:pt x="6012" y="15797"/>
                  </a:lnTo>
                  <a:lnTo>
                    <a:pt x="9547" y="7799"/>
                  </a:lnTo>
                  <a:cubicBezTo>
                    <a:pt x="9547" y="7799"/>
                    <a:pt x="15300" y="14315"/>
                    <a:pt x="19877" y="14622"/>
                  </a:cubicBezTo>
                  <a:cubicBezTo>
                    <a:pt x="20054" y="14634"/>
                    <a:pt x="20225" y="14639"/>
                    <a:pt x="20391" y="14639"/>
                  </a:cubicBezTo>
                  <a:cubicBezTo>
                    <a:pt x="26324" y="14639"/>
                    <a:pt x="25487" y="7257"/>
                    <a:pt x="25487" y="7257"/>
                  </a:cubicBezTo>
                  <a:lnTo>
                    <a:pt x="19510" y="6856"/>
                  </a:lnTo>
                  <a:cubicBezTo>
                    <a:pt x="19510" y="6856"/>
                    <a:pt x="14641" y="2575"/>
                    <a:pt x="13077" y="1668"/>
                  </a:cubicBezTo>
                  <a:cubicBezTo>
                    <a:pt x="11360" y="672"/>
                    <a:pt x="9877" y="1"/>
                    <a:pt x="84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89;p48">
              <a:extLst>
                <a:ext uri="{FF2B5EF4-FFF2-40B4-BE49-F238E27FC236}">
                  <a16:creationId xmlns:a16="http://schemas.microsoft.com/office/drawing/2014/main" id="{42DED0B1-1151-4FEA-A30B-11D803F4215D}"/>
                </a:ext>
              </a:extLst>
            </p:cNvPr>
            <p:cNvSpPr/>
            <p:nvPr/>
          </p:nvSpPr>
          <p:spPr>
            <a:xfrm>
              <a:off x="2433725" y="3060675"/>
              <a:ext cx="477725" cy="236675"/>
            </a:xfrm>
            <a:custGeom>
              <a:avLst/>
              <a:gdLst/>
              <a:ahLst/>
              <a:cxnLst/>
              <a:rect l="l" t="t" r="r" b="b"/>
              <a:pathLst>
                <a:path w="19109" h="9467" fill="none" extrusionOk="0">
                  <a:moveTo>
                    <a:pt x="18722" y="1097"/>
                  </a:moveTo>
                  <a:cubicBezTo>
                    <a:pt x="18722" y="1097"/>
                    <a:pt x="19109" y="7546"/>
                    <a:pt x="14462" y="7234"/>
                  </a:cubicBezTo>
                  <a:cubicBezTo>
                    <a:pt x="11677" y="7046"/>
                    <a:pt x="6204" y="1517"/>
                    <a:pt x="4653" y="178"/>
                  </a:cubicBezTo>
                  <a:cubicBezTo>
                    <a:pt x="4447" y="0"/>
                    <a:pt x="4127" y="73"/>
                    <a:pt x="4019" y="322"/>
                  </a:cubicBezTo>
                  <a:lnTo>
                    <a:pt x="1" y="9466"/>
                  </a:lnTo>
                </a:path>
              </a:pathLst>
            </a:custGeom>
            <a:noFill/>
            <a:ln w="95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90;p48">
              <a:extLst>
                <a:ext uri="{FF2B5EF4-FFF2-40B4-BE49-F238E27FC236}">
                  <a16:creationId xmlns:a16="http://schemas.microsoft.com/office/drawing/2014/main" id="{7C64A381-3AED-11FA-32C8-C8C0B4C2DC2E}"/>
                </a:ext>
              </a:extLst>
            </p:cNvPr>
            <p:cNvSpPr/>
            <p:nvPr/>
          </p:nvSpPr>
          <p:spPr>
            <a:xfrm>
              <a:off x="2850825" y="3084675"/>
              <a:ext cx="49650" cy="43725"/>
            </a:xfrm>
            <a:custGeom>
              <a:avLst/>
              <a:gdLst/>
              <a:ahLst/>
              <a:cxnLst/>
              <a:rect l="l" t="t" r="r" b="b"/>
              <a:pathLst>
                <a:path w="1986" h="1749" fill="none" extrusionOk="0">
                  <a:moveTo>
                    <a:pt x="1986" y="1748"/>
                  </a:moveTo>
                  <a:cubicBezTo>
                    <a:pt x="1986" y="1748"/>
                    <a:pt x="143" y="1521"/>
                    <a:pt x="1" y="0"/>
                  </a:cubicBez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91;p48">
              <a:extLst>
                <a:ext uri="{FF2B5EF4-FFF2-40B4-BE49-F238E27FC236}">
                  <a16:creationId xmlns:a16="http://schemas.microsoft.com/office/drawing/2014/main" id="{2BC59749-E297-0DBE-3B7A-B392EE1C2E20}"/>
                </a:ext>
              </a:extLst>
            </p:cNvPr>
            <p:cNvSpPr/>
            <p:nvPr/>
          </p:nvSpPr>
          <p:spPr>
            <a:xfrm>
              <a:off x="2319100" y="3231250"/>
              <a:ext cx="151175" cy="45500"/>
            </a:xfrm>
            <a:custGeom>
              <a:avLst/>
              <a:gdLst/>
              <a:ahLst/>
              <a:cxnLst/>
              <a:rect l="l" t="t" r="r" b="b"/>
              <a:pathLst>
                <a:path w="6047" h="1820" fill="none" extrusionOk="0">
                  <a:moveTo>
                    <a:pt x="6047" y="1819"/>
                  </a:moveTo>
                  <a:lnTo>
                    <a:pt x="1" y="1"/>
                  </a:lnTo>
                </a:path>
              </a:pathLst>
            </a:custGeom>
            <a:noFill/>
            <a:ln w="2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92;p48">
              <a:extLst>
                <a:ext uri="{FF2B5EF4-FFF2-40B4-BE49-F238E27FC236}">
                  <a16:creationId xmlns:a16="http://schemas.microsoft.com/office/drawing/2014/main" id="{BBB5D603-C405-BEB4-D83F-FFC89E6412EC}"/>
                </a:ext>
              </a:extLst>
            </p:cNvPr>
            <p:cNvSpPr/>
            <p:nvPr/>
          </p:nvSpPr>
          <p:spPr>
            <a:xfrm>
              <a:off x="2089200" y="3168150"/>
              <a:ext cx="105400" cy="113125"/>
            </a:xfrm>
            <a:custGeom>
              <a:avLst/>
              <a:gdLst/>
              <a:ahLst/>
              <a:cxnLst/>
              <a:rect l="l" t="t" r="r" b="b"/>
              <a:pathLst>
                <a:path w="4216" h="4525" fill="none" extrusionOk="0">
                  <a:moveTo>
                    <a:pt x="4215" y="4525"/>
                  </a:moveTo>
                  <a:lnTo>
                    <a:pt x="0" y="0"/>
                  </a:lnTo>
                </a:path>
              </a:pathLst>
            </a:custGeom>
            <a:noFill/>
            <a:ln w="9525" cap="flat" cmpd="sng">
              <a:solidFill>
                <a:srgbClr val="E3DEFF"/>
              </a:solidFill>
              <a:prstDash val="solid"/>
              <a:miter lim="105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93;p48">
              <a:extLst>
                <a:ext uri="{FF2B5EF4-FFF2-40B4-BE49-F238E27FC236}">
                  <a16:creationId xmlns:a16="http://schemas.microsoft.com/office/drawing/2014/main" id="{D3DFC784-092A-D38C-B592-0DDBCFE33AFA}"/>
                </a:ext>
              </a:extLst>
            </p:cNvPr>
            <p:cNvSpPr/>
            <p:nvPr/>
          </p:nvSpPr>
          <p:spPr>
            <a:xfrm>
              <a:off x="1911325" y="3224825"/>
              <a:ext cx="217575" cy="148975"/>
            </a:xfrm>
            <a:custGeom>
              <a:avLst/>
              <a:gdLst/>
              <a:ahLst/>
              <a:cxnLst/>
              <a:rect l="l" t="t" r="r" b="b"/>
              <a:pathLst>
                <a:path w="8703" h="5959" extrusionOk="0">
                  <a:moveTo>
                    <a:pt x="1201" y="1"/>
                  </a:moveTo>
                  <a:cubicBezTo>
                    <a:pt x="1038" y="1"/>
                    <a:pt x="789" y="140"/>
                    <a:pt x="601" y="288"/>
                  </a:cubicBezTo>
                  <a:cubicBezTo>
                    <a:pt x="596" y="294"/>
                    <a:pt x="0" y="973"/>
                    <a:pt x="145" y="1071"/>
                  </a:cubicBezTo>
                  <a:lnTo>
                    <a:pt x="7352" y="5930"/>
                  </a:lnTo>
                  <a:cubicBezTo>
                    <a:pt x="7380" y="5949"/>
                    <a:pt x="7412" y="5959"/>
                    <a:pt x="7443" y="5959"/>
                  </a:cubicBezTo>
                  <a:cubicBezTo>
                    <a:pt x="7495" y="5959"/>
                    <a:pt x="7545" y="5934"/>
                    <a:pt x="7577" y="5888"/>
                  </a:cubicBezTo>
                  <a:lnTo>
                    <a:pt x="8703" y="3406"/>
                  </a:lnTo>
                  <a:cubicBezTo>
                    <a:pt x="8703" y="3406"/>
                    <a:pt x="6249" y="2487"/>
                    <a:pt x="5063" y="725"/>
                  </a:cubicBezTo>
                  <a:lnTo>
                    <a:pt x="1244" y="5"/>
                  </a:lnTo>
                  <a:cubicBezTo>
                    <a:pt x="1230" y="2"/>
                    <a:pt x="1216" y="1"/>
                    <a:pt x="12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981;p55">
            <a:extLst>
              <a:ext uri="{FF2B5EF4-FFF2-40B4-BE49-F238E27FC236}">
                <a16:creationId xmlns:a16="http://schemas.microsoft.com/office/drawing/2014/main" id="{6BF542E4-DEF4-9787-0EEF-8BFAC3C8CCAC}"/>
              </a:ext>
            </a:extLst>
          </p:cNvPr>
          <p:cNvGrpSpPr/>
          <p:nvPr/>
        </p:nvGrpSpPr>
        <p:grpSpPr>
          <a:xfrm rot="-1857432" flipH="1" flipV="1">
            <a:off x="378202" y="1053959"/>
            <a:ext cx="819039" cy="769225"/>
            <a:chOff x="4540450" y="4529925"/>
            <a:chExt cx="598350" cy="577625"/>
          </a:xfrm>
        </p:grpSpPr>
        <p:sp>
          <p:nvSpPr>
            <p:cNvPr id="73" name="Google Shape;982;p55">
              <a:extLst>
                <a:ext uri="{FF2B5EF4-FFF2-40B4-BE49-F238E27FC236}">
                  <a16:creationId xmlns:a16="http://schemas.microsoft.com/office/drawing/2014/main" id="{B6FE9ACA-EC4F-9B06-C16F-39ED4C75BB8B}"/>
                </a:ext>
              </a:extLst>
            </p:cNvPr>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83;p55">
              <a:extLst>
                <a:ext uri="{FF2B5EF4-FFF2-40B4-BE49-F238E27FC236}">
                  <a16:creationId xmlns:a16="http://schemas.microsoft.com/office/drawing/2014/main" id="{352375CF-BA22-AEC0-39A6-0A5CA546EA2C}"/>
                </a:ext>
              </a:extLst>
            </p:cNvPr>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84;p55">
              <a:extLst>
                <a:ext uri="{FF2B5EF4-FFF2-40B4-BE49-F238E27FC236}">
                  <a16:creationId xmlns:a16="http://schemas.microsoft.com/office/drawing/2014/main" id="{A4F2D8C8-7BA7-386D-DBA0-12DEE65E3854}"/>
                </a:ext>
              </a:extLst>
            </p:cNvPr>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981;p55">
            <a:extLst>
              <a:ext uri="{FF2B5EF4-FFF2-40B4-BE49-F238E27FC236}">
                <a16:creationId xmlns:a16="http://schemas.microsoft.com/office/drawing/2014/main" id="{F767A3FF-607B-EF47-0079-BB5E9571C03F}"/>
              </a:ext>
            </a:extLst>
          </p:cNvPr>
          <p:cNvGrpSpPr/>
          <p:nvPr/>
        </p:nvGrpSpPr>
        <p:grpSpPr>
          <a:xfrm rot="-1857432">
            <a:off x="5227677" y="2236806"/>
            <a:ext cx="807846" cy="779865"/>
            <a:chOff x="4540450" y="4529925"/>
            <a:chExt cx="598350" cy="577625"/>
          </a:xfrm>
        </p:grpSpPr>
        <p:sp>
          <p:nvSpPr>
            <p:cNvPr id="77" name="Google Shape;982;p55">
              <a:extLst>
                <a:ext uri="{FF2B5EF4-FFF2-40B4-BE49-F238E27FC236}">
                  <a16:creationId xmlns:a16="http://schemas.microsoft.com/office/drawing/2014/main" id="{4CF38A9D-BDC4-2314-2233-37DC868D1A28}"/>
                </a:ext>
              </a:extLst>
            </p:cNvPr>
            <p:cNvSpPr/>
            <p:nvPr/>
          </p:nvSpPr>
          <p:spPr>
            <a:xfrm>
              <a:off x="4540450" y="4885300"/>
              <a:ext cx="299800" cy="222250"/>
            </a:xfrm>
            <a:custGeom>
              <a:avLst/>
              <a:gdLst/>
              <a:ahLst/>
              <a:cxnLst/>
              <a:rect l="l" t="t" r="r" b="b"/>
              <a:pathLst>
                <a:path w="11992" h="8890" extrusionOk="0">
                  <a:moveTo>
                    <a:pt x="5568" y="0"/>
                  </a:moveTo>
                  <a:cubicBezTo>
                    <a:pt x="4620" y="0"/>
                    <a:pt x="3595" y="280"/>
                    <a:pt x="2576" y="933"/>
                  </a:cubicBezTo>
                  <a:cubicBezTo>
                    <a:pt x="995" y="1946"/>
                    <a:pt x="0" y="3811"/>
                    <a:pt x="38" y="5689"/>
                  </a:cubicBezTo>
                  <a:cubicBezTo>
                    <a:pt x="50" y="6258"/>
                    <a:pt x="156" y="6840"/>
                    <a:pt x="453" y="7325"/>
                  </a:cubicBezTo>
                  <a:cubicBezTo>
                    <a:pt x="947" y="8136"/>
                    <a:pt x="1896" y="8563"/>
                    <a:pt x="2828" y="8753"/>
                  </a:cubicBezTo>
                  <a:cubicBezTo>
                    <a:pt x="3272" y="8844"/>
                    <a:pt x="3726" y="8890"/>
                    <a:pt x="4180" y="8890"/>
                  </a:cubicBezTo>
                  <a:cubicBezTo>
                    <a:pt x="5515" y="8890"/>
                    <a:pt x="6849" y="8495"/>
                    <a:pt x="7909" y="7690"/>
                  </a:cubicBezTo>
                  <a:cubicBezTo>
                    <a:pt x="11991" y="4592"/>
                    <a:pt x="9404" y="0"/>
                    <a:pt x="5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83;p55">
              <a:extLst>
                <a:ext uri="{FF2B5EF4-FFF2-40B4-BE49-F238E27FC236}">
                  <a16:creationId xmlns:a16="http://schemas.microsoft.com/office/drawing/2014/main" id="{DE5DE0B8-E872-C82B-9015-F88846A965AD}"/>
                </a:ext>
              </a:extLst>
            </p:cNvPr>
            <p:cNvSpPr/>
            <p:nvPr/>
          </p:nvSpPr>
          <p:spPr>
            <a:xfrm>
              <a:off x="4829775" y="4760800"/>
              <a:ext cx="140825" cy="174225"/>
            </a:xfrm>
            <a:custGeom>
              <a:avLst/>
              <a:gdLst/>
              <a:ahLst/>
              <a:cxnLst/>
              <a:rect l="l" t="t" r="r" b="b"/>
              <a:pathLst>
                <a:path w="5633" h="6969" extrusionOk="0">
                  <a:moveTo>
                    <a:pt x="3305" y="0"/>
                  </a:moveTo>
                  <a:cubicBezTo>
                    <a:pt x="3140" y="0"/>
                    <a:pt x="2968" y="18"/>
                    <a:pt x="2792" y="54"/>
                  </a:cubicBezTo>
                  <a:cubicBezTo>
                    <a:pt x="1502" y="317"/>
                    <a:pt x="835" y="2087"/>
                    <a:pt x="458" y="3172"/>
                  </a:cubicBezTo>
                  <a:cubicBezTo>
                    <a:pt x="172" y="3996"/>
                    <a:pt x="0" y="4931"/>
                    <a:pt x="370" y="5720"/>
                  </a:cubicBezTo>
                  <a:cubicBezTo>
                    <a:pt x="740" y="6508"/>
                    <a:pt x="1622" y="6969"/>
                    <a:pt x="2495" y="6969"/>
                  </a:cubicBezTo>
                  <a:cubicBezTo>
                    <a:pt x="2669" y="6969"/>
                    <a:pt x="2843" y="6950"/>
                    <a:pt x="3012" y="6913"/>
                  </a:cubicBezTo>
                  <a:cubicBezTo>
                    <a:pt x="4030" y="6686"/>
                    <a:pt x="4852" y="5861"/>
                    <a:pt x="5243" y="4893"/>
                  </a:cubicBezTo>
                  <a:cubicBezTo>
                    <a:pt x="5632" y="3924"/>
                    <a:pt x="5629" y="2834"/>
                    <a:pt x="5416" y="1812"/>
                  </a:cubicBezTo>
                  <a:cubicBezTo>
                    <a:pt x="5189" y="729"/>
                    <a:pt x="4375" y="0"/>
                    <a:pt x="33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84;p55">
              <a:extLst>
                <a:ext uri="{FF2B5EF4-FFF2-40B4-BE49-F238E27FC236}">
                  <a16:creationId xmlns:a16="http://schemas.microsoft.com/office/drawing/2014/main" id="{1D1F7547-F33F-B192-808B-3909F489E317}"/>
                </a:ext>
              </a:extLst>
            </p:cNvPr>
            <p:cNvSpPr/>
            <p:nvPr/>
          </p:nvSpPr>
          <p:spPr>
            <a:xfrm>
              <a:off x="4949425" y="4529925"/>
              <a:ext cx="189375" cy="187300"/>
            </a:xfrm>
            <a:custGeom>
              <a:avLst/>
              <a:gdLst/>
              <a:ahLst/>
              <a:cxnLst/>
              <a:rect l="l" t="t" r="r" b="b"/>
              <a:pathLst>
                <a:path w="7575" h="7492" extrusionOk="0">
                  <a:moveTo>
                    <a:pt x="4771" y="1"/>
                  </a:moveTo>
                  <a:cubicBezTo>
                    <a:pt x="3218" y="1"/>
                    <a:pt x="1302" y="1887"/>
                    <a:pt x="708" y="2911"/>
                  </a:cubicBezTo>
                  <a:cubicBezTo>
                    <a:pt x="269" y="3671"/>
                    <a:pt x="1" y="4597"/>
                    <a:pt x="283" y="5428"/>
                  </a:cubicBezTo>
                  <a:cubicBezTo>
                    <a:pt x="422" y="5837"/>
                    <a:pt x="683" y="6194"/>
                    <a:pt x="977" y="6511"/>
                  </a:cubicBezTo>
                  <a:cubicBezTo>
                    <a:pt x="1443" y="7014"/>
                    <a:pt x="2045" y="7450"/>
                    <a:pt x="2729" y="7489"/>
                  </a:cubicBezTo>
                  <a:cubicBezTo>
                    <a:pt x="2761" y="7490"/>
                    <a:pt x="2793" y="7491"/>
                    <a:pt x="2824" y="7491"/>
                  </a:cubicBezTo>
                  <a:cubicBezTo>
                    <a:pt x="3540" y="7491"/>
                    <a:pt x="4201" y="7058"/>
                    <a:pt x="4712" y="6548"/>
                  </a:cubicBezTo>
                  <a:cubicBezTo>
                    <a:pt x="5938" y="5322"/>
                    <a:pt x="7575" y="1773"/>
                    <a:pt x="5776" y="342"/>
                  </a:cubicBezTo>
                  <a:cubicBezTo>
                    <a:pt x="5475" y="103"/>
                    <a:pt x="5133" y="1"/>
                    <a:pt x="4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1" name="Picture 80">
            <a:extLst>
              <a:ext uri="{FF2B5EF4-FFF2-40B4-BE49-F238E27FC236}">
                <a16:creationId xmlns:a16="http://schemas.microsoft.com/office/drawing/2014/main" id="{7D5D3FD4-1B23-F9DF-22B5-B1AABAC8ADE5}"/>
              </a:ext>
            </a:extLst>
          </p:cNvPr>
          <p:cNvPicPr>
            <a:picLocks noChangeAspect="1"/>
          </p:cNvPicPr>
          <p:nvPr/>
        </p:nvPicPr>
        <p:blipFill>
          <a:blip r:embed="rId3"/>
          <a:stretch>
            <a:fillRect/>
          </a:stretch>
        </p:blipFill>
        <p:spPr>
          <a:xfrm>
            <a:off x="618198" y="2368400"/>
            <a:ext cx="3158989" cy="2179551"/>
          </a:xfrm>
          <a:prstGeom prst="rect">
            <a:avLst/>
          </a:prstGeom>
        </p:spPr>
      </p:pic>
      <p:pic>
        <p:nvPicPr>
          <p:cNvPr id="2" name="Picture 1">
            <a:extLst>
              <a:ext uri="{FF2B5EF4-FFF2-40B4-BE49-F238E27FC236}">
                <a16:creationId xmlns:a16="http://schemas.microsoft.com/office/drawing/2014/main" id="{3C8379E4-8DA5-775E-6A7A-94B2E6B03E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000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50"/>
        <p:cNvGrpSpPr/>
        <p:nvPr/>
      </p:nvGrpSpPr>
      <p:grpSpPr>
        <a:xfrm>
          <a:off x="0" y="0"/>
          <a:ext cx="0" cy="0"/>
          <a:chOff x="0" y="0"/>
          <a:chExt cx="0" cy="0"/>
        </a:xfrm>
      </p:grpSpPr>
      <p:sp>
        <p:nvSpPr>
          <p:cNvPr id="2851" name="Google Shape;2851;p42"/>
          <p:cNvSpPr txBox="1">
            <a:spLocks noGrp="1"/>
          </p:cNvSpPr>
          <p:nvPr>
            <p:ph type="title"/>
          </p:nvPr>
        </p:nvSpPr>
        <p:spPr>
          <a:xfrm>
            <a:off x="582885" y="752174"/>
            <a:ext cx="7978230" cy="572700"/>
          </a:xfrm>
          <a:prstGeom prst="rect">
            <a:avLst/>
          </a:prstGeom>
        </p:spPr>
        <p:txBody>
          <a:bodyPr spcFirstLastPara="1" wrap="square" lIns="91425" tIns="91425" rIns="91425" bIns="91425" anchor="ctr" anchorCtr="0">
            <a:noAutofit/>
          </a:bodyPr>
          <a:lstStyle/>
          <a:p>
            <a:pPr lvl="0"/>
            <a:r>
              <a:rPr lang="en-ZA" sz="3600" dirty="0" err="1">
                <a:solidFill>
                  <a:schemeClr val="accent1"/>
                </a:solidFill>
                <a:latin typeface="Britannic Bold" panose="020B0903060703020204" pitchFamily="34" charset="0"/>
              </a:rPr>
              <a:t>Stappe</a:t>
            </a:r>
            <a:r>
              <a:rPr lang="en-ZA" sz="3600" dirty="0">
                <a:solidFill>
                  <a:schemeClr val="accent1"/>
                </a:solidFill>
                <a:latin typeface="Britannic Bold" panose="020B0903060703020204" pitchFamily="34" charset="0"/>
              </a:rPr>
              <a:t> in die </a:t>
            </a:r>
            <a:r>
              <a:rPr lang="en-ZA" sz="3600" dirty="0" err="1">
                <a:solidFill>
                  <a:schemeClr val="accent1"/>
                </a:solidFill>
                <a:latin typeface="Britannic Bold" panose="020B0903060703020204" pitchFamily="34" charset="0"/>
              </a:rPr>
              <a:t>besluitnemingsproses</a:t>
            </a:r>
            <a:r>
              <a:rPr lang="en-ZA" sz="3600" dirty="0">
                <a:solidFill>
                  <a:schemeClr val="accent1"/>
                </a:solidFill>
                <a:latin typeface="Britannic Bold" panose="020B0903060703020204" pitchFamily="34" charset="0"/>
              </a:rPr>
              <a:t>
</a:t>
            </a:r>
            <a:endParaRPr sz="3600" dirty="0">
              <a:solidFill>
                <a:schemeClr val="accent1"/>
              </a:solidFill>
              <a:latin typeface="Britannic Bold" panose="020B0903060703020204" pitchFamily="34" charset="0"/>
            </a:endParaRPr>
          </a:p>
        </p:txBody>
      </p:sp>
      <p:sp>
        <p:nvSpPr>
          <p:cNvPr id="2852" name="Google Shape;2852;p42"/>
          <p:cNvSpPr txBox="1">
            <a:spLocks noGrp="1"/>
          </p:cNvSpPr>
          <p:nvPr>
            <p:ph type="subTitle" idx="1"/>
          </p:nvPr>
        </p:nvSpPr>
        <p:spPr>
          <a:xfrm>
            <a:off x="3106753" y="1471906"/>
            <a:ext cx="4035300" cy="397800"/>
          </a:xfrm>
          <a:prstGeom prst="rect">
            <a:avLst/>
          </a:prstGeom>
        </p:spPr>
        <p:txBody>
          <a:bodyPr spcFirstLastPara="1" wrap="square" lIns="91425" tIns="91425" rIns="91425" bIns="91425" anchor="ctr" anchorCtr="0">
            <a:noAutofit/>
          </a:bodyPr>
          <a:lstStyle/>
          <a:p>
            <a:pPr marL="0" lvl="0" indent="0"/>
            <a:r>
              <a:rPr lang="en-ZA" b="1" dirty="0">
                <a:solidFill>
                  <a:schemeClr val="accent1"/>
                </a:solidFill>
                <a:latin typeface="Britannic Bold" panose="020B0903060703020204" pitchFamily="34" charset="0"/>
              </a:rPr>
              <a:t>KEN JOUSELF
</a:t>
            </a:r>
            <a:endParaRPr b="1" dirty="0">
              <a:solidFill>
                <a:schemeClr val="accent1"/>
              </a:solidFill>
              <a:latin typeface="Britannic Bold" panose="020B0903060703020204" pitchFamily="34" charset="0"/>
            </a:endParaRPr>
          </a:p>
        </p:txBody>
      </p:sp>
      <p:sp>
        <p:nvSpPr>
          <p:cNvPr id="2853" name="Google Shape;2853;p42"/>
          <p:cNvSpPr txBox="1">
            <a:spLocks noGrp="1"/>
          </p:cNvSpPr>
          <p:nvPr>
            <p:ph type="subTitle" idx="2"/>
          </p:nvPr>
        </p:nvSpPr>
        <p:spPr>
          <a:xfrm>
            <a:off x="3108096" y="1707968"/>
            <a:ext cx="5394467" cy="55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nl-NL" dirty="0">
                <a:latin typeface="Arial Rounded MT Bold" panose="020F0704030504030204" pitchFamily="34" charset="0"/>
              </a:rPr>
              <a:t>Wat is jou persoonlikheid? Wat is jou waardes? Dink aan jou sterk punte, vermoëns en passies.</a:t>
            </a:r>
            <a:endParaRPr dirty="0">
              <a:latin typeface="Arial Rounded MT Bold" panose="020F0704030504030204" pitchFamily="34" charset="0"/>
            </a:endParaRPr>
          </a:p>
        </p:txBody>
      </p:sp>
      <p:sp>
        <p:nvSpPr>
          <p:cNvPr id="2854" name="Google Shape;2854;p42"/>
          <p:cNvSpPr txBox="1">
            <a:spLocks noGrp="1"/>
          </p:cNvSpPr>
          <p:nvPr>
            <p:ph type="subTitle" idx="3"/>
          </p:nvPr>
        </p:nvSpPr>
        <p:spPr>
          <a:xfrm>
            <a:off x="3108097" y="2863721"/>
            <a:ext cx="5419268" cy="55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nl-NL" dirty="0">
                <a:latin typeface="Arial Rounded MT Bold" panose="020F0704030504030204" pitchFamily="34" charset="0"/>
              </a:rPr>
              <a:t>Wat is die verskillende loopbaankategorieë? Wat is die belangstellings, vermoëns, denk- en leervaardighede en skoolvakke wat daarmee verband hou? </a:t>
            </a:r>
            <a:endParaRPr dirty="0">
              <a:latin typeface="Arial Rounded MT Bold" panose="020F0704030504030204" pitchFamily="34" charset="0"/>
            </a:endParaRPr>
          </a:p>
        </p:txBody>
      </p:sp>
      <p:sp>
        <p:nvSpPr>
          <p:cNvPr id="2855" name="Google Shape;2855;p42"/>
          <p:cNvSpPr txBox="1">
            <a:spLocks noGrp="1"/>
          </p:cNvSpPr>
          <p:nvPr>
            <p:ph type="subTitle" idx="4"/>
          </p:nvPr>
        </p:nvSpPr>
        <p:spPr>
          <a:xfrm>
            <a:off x="3108096" y="4019475"/>
            <a:ext cx="5419267" cy="55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nl-NL" dirty="0">
                <a:latin typeface="Arial Rounded MT Bold" panose="020F0704030504030204" pitchFamily="34" charset="0"/>
              </a:rPr>
              <a:t>Kies 'n loopbaankategorie wat die beste by JOU sterk punte, vermoëns, belangstellings en passies pas.</a:t>
            </a:r>
            <a:endParaRPr dirty="0">
              <a:latin typeface="Arial Rounded MT Bold" panose="020F0704030504030204" pitchFamily="34" charset="0"/>
            </a:endParaRPr>
          </a:p>
        </p:txBody>
      </p:sp>
      <p:sp>
        <p:nvSpPr>
          <p:cNvPr id="2856" name="Google Shape;2856;p42"/>
          <p:cNvSpPr txBox="1">
            <a:spLocks noGrp="1"/>
          </p:cNvSpPr>
          <p:nvPr>
            <p:ph type="subTitle" idx="5"/>
          </p:nvPr>
        </p:nvSpPr>
        <p:spPr>
          <a:xfrm>
            <a:off x="3103427" y="2542419"/>
            <a:ext cx="5041493" cy="397800"/>
          </a:xfrm>
          <a:prstGeom prst="rect">
            <a:avLst/>
          </a:prstGeom>
        </p:spPr>
        <p:txBody>
          <a:bodyPr spcFirstLastPara="1" wrap="square" lIns="91425" tIns="91425" rIns="91425" bIns="91425" anchor="ctr" anchorCtr="0">
            <a:noAutofit/>
          </a:bodyPr>
          <a:lstStyle/>
          <a:p>
            <a:pPr marL="0" lvl="0" indent="0"/>
            <a:r>
              <a:rPr lang="en-ZA" b="1" dirty="0">
                <a:solidFill>
                  <a:schemeClr val="accent1"/>
                </a:solidFill>
                <a:latin typeface="Britannic Bold" panose="020B0903060703020204" pitchFamily="34" charset="0"/>
              </a:rPr>
              <a:t>VIND UIT OOR LOOPBAANKATEGORIEË
</a:t>
            </a:r>
            <a:endParaRPr b="1" dirty="0">
              <a:solidFill>
                <a:schemeClr val="accent1"/>
              </a:solidFill>
              <a:latin typeface="Britannic Bold" panose="020B0903060703020204" pitchFamily="34" charset="0"/>
            </a:endParaRPr>
          </a:p>
        </p:txBody>
      </p:sp>
      <p:sp>
        <p:nvSpPr>
          <p:cNvPr id="2858" name="Google Shape;2858;p42"/>
          <p:cNvSpPr/>
          <p:nvPr/>
        </p:nvSpPr>
        <p:spPr>
          <a:xfrm flipH="1">
            <a:off x="8503906" y="1707865"/>
            <a:ext cx="275811" cy="275750"/>
          </a:xfrm>
          <a:custGeom>
            <a:avLst/>
            <a:gdLst/>
            <a:ahLst/>
            <a:cxnLst/>
            <a:rect l="l" t="t" r="r" b="b"/>
            <a:pathLst>
              <a:path w="4478" h="4477" extrusionOk="0">
                <a:moveTo>
                  <a:pt x="2239" y="1"/>
                </a:moveTo>
                <a:lnTo>
                  <a:pt x="1800" y="1800"/>
                </a:lnTo>
                <a:lnTo>
                  <a:pt x="1" y="2239"/>
                </a:lnTo>
                <a:lnTo>
                  <a:pt x="1800" y="2678"/>
                </a:lnTo>
                <a:lnTo>
                  <a:pt x="2239" y="4477"/>
                </a:lnTo>
                <a:lnTo>
                  <a:pt x="2664" y="2678"/>
                </a:lnTo>
                <a:lnTo>
                  <a:pt x="4477" y="2239"/>
                </a:lnTo>
                <a:lnTo>
                  <a:pt x="2664" y="1800"/>
                </a:lnTo>
                <a:lnTo>
                  <a:pt x="22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42"/>
          <p:cNvSpPr/>
          <p:nvPr/>
        </p:nvSpPr>
        <p:spPr>
          <a:xfrm flipH="1">
            <a:off x="7816606" y="4498126"/>
            <a:ext cx="220809" cy="220748"/>
          </a:xfrm>
          <a:custGeom>
            <a:avLst/>
            <a:gdLst/>
            <a:ahLst/>
            <a:cxnLst/>
            <a:rect l="l" t="t" r="r" b="b"/>
            <a:pathLst>
              <a:path w="3585" h="3584" extrusionOk="0">
                <a:moveTo>
                  <a:pt x="1800" y="0"/>
                </a:moveTo>
                <a:lnTo>
                  <a:pt x="1446" y="1445"/>
                </a:lnTo>
                <a:lnTo>
                  <a:pt x="1" y="1785"/>
                </a:lnTo>
                <a:lnTo>
                  <a:pt x="1446" y="2139"/>
                </a:lnTo>
                <a:lnTo>
                  <a:pt x="1800" y="3584"/>
                </a:lnTo>
                <a:lnTo>
                  <a:pt x="2140" y="2139"/>
                </a:lnTo>
                <a:lnTo>
                  <a:pt x="3585" y="1785"/>
                </a:lnTo>
                <a:lnTo>
                  <a:pt x="2140" y="1445"/>
                </a:lnTo>
                <a:lnTo>
                  <a:pt x="1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42"/>
          <p:cNvSpPr/>
          <p:nvPr/>
        </p:nvSpPr>
        <p:spPr>
          <a:xfrm rot="-3058417">
            <a:off x="2103029" y="3719721"/>
            <a:ext cx="1133347" cy="803952"/>
          </a:xfrm>
          <a:custGeom>
            <a:avLst/>
            <a:gdLst/>
            <a:ahLst/>
            <a:cxnLst/>
            <a:rect l="l" t="t" r="r" b="b"/>
            <a:pathLst>
              <a:path w="28224" h="20021" extrusionOk="0">
                <a:moveTo>
                  <a:pt x="18161" y="1"/>
                </a:moveTo>
                <a:cubicBezTo>
                  <a:pt x="17986" y="1"/>
                  <a:pt x="17806" y="7"/>
                  <a:pt x="17622" y="19"/>
                </a:cubicBezTo>
                <a:cubicBezTo>
                  <a:pt x="12891" y="345"/>
                  <a:pt x="6771" y="1620"/>
                  <a:pt x="3499" y="5331"/>
                </a:cubicBezTo>
                <a:cubicBezTo>
                  <a:pt x="1" y="9297"/>
                  <a:pt x="935" y="14056"/>
                  <a:pt x="4873" y="17258"/>
                </a:cubicBezTo>
                <a:cubicBezTo>
                  <a:pt x="6982" y="18965"/>
                  <a:pt x="9675" y="20021"/>
                  <a:pt x="12314" y="20021"/>
                </a:cubicBezTo>
                <a:cubicBezTo>
                  <a:pt x="14426" y="20021"/>
                  <a:pt x="16504" y="19344"/>
                  <a:pt x="18217" y="17782"/>
                </a:cubicBezTo>
                <a:cubicBezTo>
                  <a:pt x="19237" y="16861"/>
                  <a:pt x="19945" y="15728"/>
                  <a:pt x="20653" y="14580"/>
                </a:cubicBezTo>
                <a:cubicBezTo>
                  <a:pt x="21402" y="13391"/>
                  <a:pt x="22002" y="13061"/>
                  <a:pt x="23114" y="13061"/>
                </a:cubicBezTo>
                <a:cubicBezTo>
                  <a:pt x="23326" y="13061"/>
                  <a:pt x="23557" y="13073"/>
                  <a:pt x="23812" y="13093"/>
                </a:cubicBezTo>
                <a:cubicBezTo>
                  <a:pt x="23954" y="13105"/>
                  <a:pt x="24094" y="13111"/>
                  <a:pt x="24233" y="13111"/>
                </a:cubicBezTo>
                <a:cubicBezTo>
                  <a:pt x="26530" y="13111"/>
                  <a:pt x="28224" y="11467"/>
                  <a:pt x="27863" y="8929"/>
                </a:cubicBezTo>
                <a:cubicBezTo>
                  <a:pt x="27509" y="6436"/>
                  <a:pt x="25412" y="4339"/>
                  <a:pt x="23684" y="2668"/>
                </a:cubicBezTo>
                <a:cubicBezTo>
                  <a:pt x="21960" y="1022"/>
                  <a:pt x="20456" y="1"/>
                  <a:pt x="18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42"/>
          <p:cNvSpPr/>
          <p:nvPr/>
        </p:nvSpPr>
        <p:spPr>
          <a:xfrm rot="3058396" flipH="1">
            <a:off x="2123371" y="2552679"/>
            <a:ext cx="1092662" cy="775092"/>
          </a:xfrm>
          <a:custGeom>
            <a:avLst/>
            <a:gdLst/>
            <a:ahLst/>
            <a:cxnLst/>
            <a:rect l="l" t="t" r="r" b="b"/>
            <a:pathLst>
              <a:path w="28224" h="20021" extrusionOk="0">
                <a:moveTo>
                  <a:pt x="18161" y="1"/>
                </a:moveTo>
                <a:cubicBezTo>
                  <a:pt x="17986" y="1"/>
                  <a:pt x="17806" y="7"/>
                  <a:pt x="17622" y="19"/>
                </a:cubicBezTo>
                <a:cubicBezTo>
                  <a:pt x="12891" y="345"/>
                  <a:pt x="6771" y="1620"/>
                  <a:pt x="3499" y="5331"/>
                </a:cubicBezTo>
                <a:cubicBezTo>
                  <a:pt x="1" y="9297"/>
                  <a:pt x="935" y="14056"/>
                  <a:pt x="4873" y="17258"/>
                </a:cubicBezTo>
                <a:cubicBezTo>
                  <a:pt x="6982" y="18965"/>
                  <a:pt x="9675" y="20021"/>
                  <a:pt x="12314" y="20021"/>
                </a:cubicBezTo>
                <a:cubicBezTo>
                  <a:pt x="14426" y="20021"/>
                  <a:pt x="16504" y="19344"/>
                  <a:pt x="18217" y="17782"/>
                </a:cubicBezTo>
                <a:cubicBezTo>
                  <a:pt x="19237" y="16861"/>
                  <a:pt x="19945" y="15728"/>
                  <a:pt x="20653" y="14580"/>
                </a:cubicBezTo>
                <a:cubicBezTo>
                  <a:pt x="21402" y="13391"/>
                  <a:pt x="22002" y="13061"/>
                  <a:pt x="23114" y="13061"/>
                </a:cubicBezTo>
                <a:cubicBezTo>
                  <a:pt x="23326" y="13061"/>
                  <a:pt x="23557" y="13073"/>
                  <a:pt x="23812" y="13093"/>
                </a:cubicBezTo>
                <a:cubicBezTo>
                  <a:pt x="23954" y="13105"/>
                  <a:pt x="24094" y="13111"/>
                  <a:pt x="24233" y="13111"/>
                </a:cubicBezTo>
                <a:cubicBezTo>
                  <a:pt x="26530" y="13111"/>
                  <a:pt x="28224" y="11467"/>
                  <a:pt x="27863" y="8929"/>
                </a:cubicBezTo>
                <a:cubicBezTo>
                  <a:pt x="27509" y="6436"/>
                  <a:pt x="25412" y="4339"/>
                  <a:pt x="23684" y="2668"/>
                </a:cubicBezTo>
                <a:cubicBezTo>
                  <a:pt x="21960" y="1022"/>
                  <a:pt x="20456" y="1"/>
                  <a:pt x="181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42"/>
          <p:cNvSpPr/>
          <p:nvPr/>
        </p:nvSpPr>
        <p:spPr>
          <a:xfrm rot="-3058581">
            <a:off x="2122215" y="1393879"/>
            <a:ext cx="1094976" cy="776694"/>
          </a:xfrm>
          <a:custGeom>
            <a:avLst/>
            <a:gdLst/>
            <a:ahLst/>
            <a:cxnLst/>
            <a:rect l="l" t="t" r="r" b="b"/>
            <a:pathLst>
              <a:path w="28224" h="20021" extrusionOk="0">
                <a:moveTo>
                  <a:pt x="18161" y="1"/>
                </a:moveTo>
                <a:cubicBezTo>
                  <a:pt x="17986" y="1"/>
                  <a:pt x="17806" y="7"/>
                  <a:pt x="17622" y="19"/>
                </a:cubicBezTo>
                <a:cubicBezTo>
                  <a:pt x="12891" y="345"/>
                  <a:pt x="6771" y="1620"/>
                  <a:pt x="3499" y="5331"/>
                </a:cubicBezTo>
                <a:cubicBezTo>
                  <a:pt x="1" y="9297"/>
                  <a:pt x="935" y="14056"/>
                  <a:pt x="4873" y="17258"/>
                </a:cubicBezTo>
                <a:cubicBezTo>
                  <a:pt x="6982" y="18965"/>
                  <a:pt x="9675" y="20021"/>
                  <a:pt x="12314" y="20021"/>
                </a:cubicBezTo>
                <a:cubicBezTo>
                  <a:pt x="14426" y="20021"/>
                  <a:pt x="16504" y="19344"/>
                  <a:pt x="18217" y="17782"/>
                </a:cubicBezTo>
                <a:cubicBezTo>
                  <a:pt x="19237" y="16861"/>
                  <a:pt x="19945" y="15728"/>
                  <a:pt x="20653" y="14580"/>
                </a:cubicBezTo>
                <a:cubicBezTo>
                  <a:pt x="21402" y="13391"/>
                  <a:pt x="22002" y="13061"/>
                  <a:pt x="23114" y="13061"/>
                </a:cubicBezTo>
                <a:cubicBezTo>
                  <a:pt x="23326" y="13061"/>
                  <a:pt x="23557" y="13073"/>
                  <a:pt x="23812" y="13093"/>
                </a:cubicBezTo>
                <a:cubicBezTo>
                  <a:pt x="23954" y="13105"/>
                  <a:pt x="24094" y="13111"/>
                  <a:pt x="24233" y="13111"/>
                </a:cubicBezTo>
                <a:cubicBezTo>
                  <a:pt x="26530" y="13111"/>
                  <a:pt x="28224" y="11467"/>
                  <a:pt x="27863" y="8929"/>
                </a:cubicBezTo>
                <a:cubicBezTo>
                  <a:pt x="27509" y="6436"/>
                  <a:pt x="25412" y="4339"/>
                  <a:pt x="23684" y="2668"/>
                </a:cubicBezTo>
                <a:cubicBezTo>
                  <a:pt x="21960" y="1022"/>
                  <a:pt x="20456" y="1"/>
                  <a:pt x="181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63" name="Google Shape;2863;p42"/>
          <p:cNvGrpSpPr/>
          <p:nvPr/>
        </p:nvGrpSpPr>
        <p:grpSpPr>
          <a:xfrm>
            <a:off x="2510346" y="2762935"/>
            <a:ext cx="351024" cy="347301"/>
            <a:chOff x="946175" y="3619500"/>
            <a:chExt cx="296975" cy="293825"/>
          </a:xfrm>
        </p:grpSpPr>
        <p:sp>
          <p:nvSpPr>
            <p:cNvPr id="2864" name="Google Shape;2864;p42"/>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42"/>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42"/>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42"/>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42"/>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42"/>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0" name="Google Shape;2870;p42"/>
          <p:cNvGrpSpPr/>
          <p:nvPr/>
        </p:nvGrpSpPr>
        <p:grpSpPr>
          <a:xfrm>
            <a:off x="2574330" y="1623001"/>
            <a:ext cx="190744" cy="347292"/>
            <a:chOff x="2610056" y="1674395"/>
            <a:chExt cx="119275" cy="217180"/>
          </a:xfrm>
        </p:grpSpPr>
        <p:sp>
          <p:nvSpPr>
            <p:cNvPr id="2871" name="Google Shape;2871;p42"/>
            <p:cNvSpPr/>
            <p:nvPr/>
          </p:nvSpPr>
          <p:spPr>
            <a:xfrm>
              <a:off x="2659731" y="1871684"/>
              <a:ext cx="19891" cy="19891"/>
            </a:xfrm>
            <a:custGeom>
              <a:avLst/>
              <a:gdLst/>
              <a:ahLst/>
              <a:cxnLst/>
              <a:rect l="l" t="t" r="r" b="b"/>
              <a:pathLst>
                <a:path w="1130" h="1130" extrusionOk="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chemeClr val="lt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72" name="Google Shape;2872;p42"/>
            <p:cNvSpPr/>
            <p:nvPr/>
          </p:nvSpPr>
          <p:spPr>
            <a:xfrm>
              <a:off x="2610056" y="1674395"/>
              <a:ext cx="119275" cy="137264"/>
            </a:xfrm>
            <a:custGeom>
              <a:avLst/>
              <a:gdLst/>
              <a:ahLst/>
              <a:cxnLst/>
              <a:rect l="l" t="t" r="r" b="b"/>
              <a:pathLst>
                <a:path w="6776" h="7798" extrusionOk="0">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chemeClr val="lt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2873" name="Google Shape;2873;p42"/>
          <p:cNvSpPr/>
          <p:nvPr/>
        </p:nvSpPr>
        <p:spPr>
          <a:xfrm>
            <a:off x="2574325" y="4020630"/>
            <a:ext cx="190754" cy="187636"/>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74" name="Google Shape;2874;p42"/>
          <p:cNvSpPr/>
          <p:nvPr/>
        </p:nvSpPr>
        <p:spPr>
          <a:xfrm>
            <a:off x="1480548" y="4490098"/>
            <a:ext cx="236868" cy="236814"/>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42"/>
          <p:cNvSpPr/>
          <p:nvPr/>
        </p:nvSpPr>
        <p:spPr>
          <a:xfrm>
            <a:off x="5731157" y="-84256"/>
            <a:ext cx="243784" cy="243022"/>
          </a:xfrm>
          <a:custGeom>
            <a:avLst/>
            <a:gdLst/>
            <a:ahLst/>
            <a:cxnLst/>
            <a:rect l="l" t="t" r="r" b="b"/>
            <a:pathLst>
              <a:path w="4477" h="4463" extrusionOk="0">
                <a:moveTo>
                  <a:pt x="2239" y="0"/>
                </a:moveTo>
                <a:lnTo>
                  <a:pt x="1800" y="1799"/>
                </a:lnTo>
                <a:lnTo>
                  <a:pt x="1" y="2238"/>
                </a:lnTo>
                <a:lnTo>
                  <a:pt x="1800" y="2663"/>
                </a:lnTo>
                <a:lnTo>
                  <a:pt x="2239" y="4462"/>
                </a:lnTo>
                <a:lnTo>
                  <a:pt x="2664" y="2663"/>
                </a:lnTo>
                <a:lnTo>
                  <a:pt x="4477" y="2238"/>
                </a:lnTo>
                <a:lnTo>
                  <a:pt x="2664" y="1799"/>
                </a:lnTo>
                <a:lnTo>
                  <a:pt x="2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42"/>
          <p:cNvSpPr/>
          <p:nvPr/>
        </p:nvSpPr>
        <p:spPr>
          <a:xfrm>
            <a:off x="7847538" y="3269406"/>
            <a:ext cx="158947" cy="158947"/>
          </a:xfrm>
          <a:custGeom>
            <a:avLst/>
            <a:gdLst/>
            <a:ahLst/>
            <a:cxnLst/>
            <a:rect l="l" t="t" r="r" b="b"/>
            <a:pathLst>
              <a:path w="2919" h="2919" extrusionOk="0">
                <a:moveTo>
                  <a:pt x="1460" y="1"/>
                </a:moveTo>
                <a:lnTo>
                  <a:pt x="1176" y="1177"/>
                </a:lnTo>
                <a:lnTo>
                  <a:pt x="1" y="1460"/>
                </a:lnTo>
                <a:lnTo>
                  <a:pt x="1176" y="1743"/>
                </a:lnTo>
                <a:lnTo>
                  <a:pt x="1460" y="2919"/>
                </a:lnTo>
                <a:lnTo>
                  <a:pt x="1743" y="1743"/>
                </a:lnTo>
                <a:lnTo>
                  <a:pt x="2919" y="1460"/>
                </a:lnTo>
                <a:lnTo>
                  <a:pt x="1743" y="1177"/>
                </a:lnTo>
                <a:lnTo>
                  <a:pt x="1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42"/>
          <p:cNvSpPr/>
          <p:nvPr/>
        </p:nvSpPr>
        <p:spPr>
          <a:xfrm>
            <a:off x="1322360" y="2593204"/>
            <a:ext cx="158185" cy="158185"/>
          </a:xfrm>
          <a:custGeom>
            <a:avLst/>
            <a:gdLst/>
            <a:ahLst/>
            <a:cxnLst/>
            <a:rect l="l" t="t" r="r" b="b"/>
            <a:pathLst>
              <a:path w="2905" h="2905" extrusionOk="0">
                <a:moveTo>
                  <a:pt x="1459" y="1"/>
                </a:moveTo>
                <a:lnTo>
                  <a:pt x="1176" y="1177"/>
                </a:lnTo>
                <a:lnTo>
                  <a:pt x="0" y="1460"/>
                </a:lnTo>
                <a:lnTo>
                  <a:pt x="1176" y="1743"/>
                </a:lnTo>
                <a:lnTo>
                  <a:pt x="1459" y="2905"/>
                </a:lnTo>
                <a:lnTo>
                  <a:pt x="1742" y="1743"/>
                </a:lnTo>
                <a:lnTo>
                  <a:pt x="2904" y="1460"/>
                </a:lnTo>
                <a:lnTo>
                  <a:pt x="1742" y="1177"/>
                </a:lnTo>
                <a:lnTo>
                  <a:pt x="14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Subtitle 2">
            <a:extLst>
              <a:ext uri="{FF2B5EF4-FFF2-40B4-BE49-F238E27FC236}">
                <a16:creationId xmlns:a16="http://schemas.microsoft.com/office/drawing/2014/main" id="{7C1FCD55-CBF4-2E2B-488F-1C566D2B792E}"/>
              </a:ext>
            </a:extLst>
          </p:cNvPr>
          <p:cNvSpPr>
            <a:spLocks noGrp="1"/>
          </p:cNvSpPr>
          <p:nvPr>
            <p:ph type="subTitle" idx="6"/>
          </p:nvPr>
        </p:nvSpPr>
        <p:spPr/>
        <p:txBody>
          <a:bodyPr/>
          <a:lstStyle/>
          <a:p>
            <a:r>
              <a:rPr lang="en-ZA" dirty="0" err="1">
                <a:solidFill>
                  <a:schemeClr val="accent1"/>
                </a:solidFill>
                <a:latin typeface="Britannic Bold" panose="020B0903060703020204" pitchFamily="34" charset="0"/>
              </a:rPr>
              <a:t>Kies</a:t>
            </a:r>
            <a:r>
              <a:rPr lang="en-ZA" dirty="0">
                <a:solidFill>
                  <a:schemeClr val="accent1"/>
                </a:solidFill>
                <a:latin typeface="Britannic Bold" panose="020B0903060703020204" pitchFamily="34" charset="0"/>
              </a:rPr>
              <a:t> </a:t>
            </a:r>
            <a:r>
              <a:rPr lang="en-ZA" dirty="0" err="1">
                <a:solidFill>
                  <a:schemeClr val="accent1"/>
                </a:solidFill>
                <a:latin typeface="Britannic Bold" panose="020B0903060703020204" pitchFamily="34" charset="0"/>
              </a:rPr>
              <a:t>jou</a:t>
            </a:r>
            <a:r>
              <a:rPr lang="en-ZA" dirty="0">
                <a:solidFill>
                  <a:schemeClr val="accent1"/>
                </a:solidFill>
                <a:latin typeface="Britannic Bold" panose="020B0903060703020204" pitchFamily="34" charset="0"/>
              </a:rPr>
              <a:t> </a:t>
            </a:r>
            <a:r>
              <a:rPr lang="en-ZA" dirty="0" err="1">
                <a:solidFill>
                  <a:schemeClr val="accent1"/>
                </a:solidFill>
                <a:latin typeface="Britannic Bold" panose="020B0903060703020204" pitchFamily="34" charset="0"/>
              </a:rPr>
              <a:t>loopbaankategorie</a:t>
            </a:r>
            <a:endParaRPr lang="en-ZA" dirty="0">
              <a:solidFill>
                <a:schemeClr val="accent1"/>
              </a:solidFill>
              <a:latin typeface="Britannic Bold" panose="020B0903060703020204" pitchFamily="34" charset="0"/>
            </a:endParaRPr>
          </a:p>
        </p:txBody>
      </p:sp>
      <p:pic>
        <p:nvPicPr>
          <p:cNvPr id="2" name="Picture 1">
            <a:extLst>
              <a:ext uri="{FF2B5EF4-FFF2-40B4-BE49-F238E27FC236}">
                <a16:creationId xmlns:a16="http://schemas.microsoft.com/office/drawing/2014/main" id="{A693C7DB-E746-5D0E-72E5-E34F497FA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1"/>
        <p:cNvGrpSpPr/>
        <p:nvPr/>
      </p:nvGrpSpPr>
      <p:grpSpPr>
        <a:xfrm>
          <a:off x="0" y="0"/>
          <a:ext cx="0" cy="0"/>
          <a:chOff x="0" y="0"/>
          <a:chExt cx="0" cy="0"/>
        </a:xfrm>
      </p:grpSpPr>
      <p:grpSp>
        <p:nvGrpSpPr>
          <p:cNvPr id="3253" name="Google Shape;3253;p58"/>
          <p:cNvGrpSpPr/>
          <p:nvPr/>
        </p:nvGrpSpPr>
        <p:grpSpPr>
          <a:xfrm flipH="1">
            <a:off x="-601433" y="2222407"/>
            <a:ext cx="1369008" cy="1154921"/>
            <a:chOff x="6731352" y="2138770"/>
            <a:chExt cx="1369008" cy="1154921"/>
          </a:xfrm>
        </p:grpSpPr>
        <p:sp>
          <p:nvSpPr>
            <p:cNvPr id="3254" name="Google Shape;3254;p58"/>
            <p:cNvSpPr/>
            <p:nvPr/>
          </p:nvSpPr>
          <p:spPr>
            <a:xfrm>
              <a:off x="6731352" y="2138770"/>
              <a:ext cx="1339267" cy="1154921"/>
            </a:xfrm>
            <a:custGeom>
              <a:avLst/>
              <a:gdLst/>
              <a:ahLst/>
              <a:cxnLst/>
              <a:rect l="l" t="t" r="r" b="b"/>
              <a:pathLst>
                <a:path w="21744" h="18751" extrusionOk="0">
                  <a:moveTo>
                    <a:pt x="15396" y="0"/>
                  </a:moveTo>
                  <a:cubicBezTo>
                    <a:pt x="12950" y="0"/>
                    <a:pt x="10600" y="202"/>
                    <a:pt x="7479" y="448"/>
                  </a:cubicBezTo>
                  <a:cubicBezTo>
                    <a:pt x="6006" y="589"/>
                    <a:pt x="4689" y="1468"/>
                    <a:pt x="3513" y="2346"/>
                  </a:cubicBezTo>
                  <a:cubicBezTo>
                    <a:pt x="3074" y="2643"/>
                    <a:pt x="2932" y="3082"/>
                    <a:pt x="2493" y="3380"/>
                  </a:cubicBezTo>
                  <a:cubicBezTo>
                    <a:pt x="1020" y="4995"/>
                    <a:pt x="142" y="7049"/>
                    <a:pt x="284" y="9244"/>
                  </a:cubicBezTo>
                  <a:cubicBezTo>
                    <a:pt x="0" y="13352"/>
                    <a:pt x="3074" y="17162"/>
                    <a:pt x="6885" y="18480"/>
                  </a:cubicBezTo>
                  <a:cubicBezTo>
                    <a:pt x="8886" y="18688"/>
                    <a:pt x="10605" y="18750"/>
                    <a:pt x="12239" y="18750"/>
                  </a:cubicBezTo>
                  <a:cubicBezTo>
                    <a:pt x="14701" y="18750"/>
                    <a:pt x="16969" y="18609"/>
                    <a:pt x="19721" y="18609"/>
                  </a:cubicBezTo>
                  <a:cubicBezTo>
                    <a:pt x="20366" y="18609"/>
                    <a:pt x="21037" y="18616"/>
                    <a:pt x="21744" y="18636"/>
                  </a:cubicBezTo>
                  <a:lnTo>
                    <a:pt x="21744" y="17743"/>
                  </a:lnTo>
                  <a:cubicBezTo>
                    <a:pt x="20513" y="17646"/>
                    <a:pt x="19409" y="17614"/>
                    <a:pt x="18376" y="17614"/>
                  </a:cubicBezTo>
                  <a:cubicBezTo>
                    <a:pt x="16212" y="17614"/>
                    <a:pt x="14360" y="17757"/>
                    <a:pt x="12308" y="17757"/>
                  </a:cubicBezTo>
                  <a:cubicBezTo>
                    <a:pt x="10896" y="17757"/>
                    <a:pt x="9389" y="17689"/>
                    <a:pt x="7621" y="17460"/>
                  </a:cubicBezTo>
                  <a:cubicBezTo>
                    <a:pt x="5709" y="17304"/>
                    <a:pt x="4250" y="16128"/>
                    <a:pt x="3074" y="14669"/>
                  </a:cubicBezTo>
                  <a:cubicBezTo>
                    <a:pt x="1318" y="12460"/>
                    <a:pt x="581" y="9527"/>
                    <a:pt x="1601" y="6893"/>
                  </a:cubicBezTo>
                  <a:cubicBezTo>
                    <a:pt x="1757" y="6595"/>
                    <a:pt x="1898" y="6156"/>
                    <a:pt x="2040" y="5873"/>
                  </a:cubicBezTo>
                  <a:cubicBezTo>
                    <a:pt x="3230" y="3663"/>
                    <a:pt x="5128" y="1907"/>
                    <a:pt x="7479" y="1623"/>
                  </a:cubicBezTo>
                  <a:cubicBezTo>
                    <a:pt x="10626" y="1207"/>
                    <a:pt x="12990" y="1117"/>
                    <a:pt x="15458" y="1117"/>
                  </a:cubicBezTo>
                  <a:cubicBezTo>
                    <a:pt x="17356" y="1117"/>
                    <a:pt x="19317" y="1170"/>
                    <a:pt x="21744" y="1170"/>
                  </a:cubicBezTo>
                  <a:lnTo>
                    <a:pt x="21744" y="448"/>
                  </a:lnTo>
                  <a:cubicBezTo>
                    <a:pt x="19291" y="124"/>
                    <a:pt x="17314" y="0"/>
                    <a:pt x="15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55" name="Google Shape;3255;p58"/>
            <p:cNvSpPr/>
            <p:nvPr/>
          </p:nvSpPr>
          <p:spPr>
            <a:xfrm>
              <a:off x="6875290" y="2276055"/>
              <a:ext cx="1195326" cy="878124"/>
            </a:xfrm>
            <a:custGeom>
              <a:avLst/>
              <a:gdLst/>
              <a:ahLst/>
              <a:cxnLst/>
              <a:rect l="l" t="t" r="r" b="b"/>
              <a:pathLst>
                <a:path w="19407" h="14257" extrusionOk="0">
                  <a:moveTo>
                    <a:pt x="13878" y="0"/>
                  </a:moveTo>
                  <a:cubicBezTo>
                    <a:pt x="11676" y="0"/>
                    <a:pt x="9621" y="183"/>
                    <a:pt x="6757" y="273"/>
                  </a:cubicBezTo>
                  <a:cubicBezTo>
                    <a:pt x="6021" y="414"/>
                    <a:pt x="5142" y="414"/>
                    <a:pt x="4406" y="712"/>
                  </a:cubicBezTo>
                  <a:cubicBezTo>
                    <a:pt x="3329" y="1165"/>
                    <a:pt x="2380" y="1873"/>
                    <a:pt x="1630" y="2766"/>
                  </a:cubicBezTo>
                  <a:cubicBezTo>
                    <a:pt x="1332" y="3205"/>
                    <a:pt x="1176" y="3488"/>
                    <a:pt x="893" y="3786"/>
                  </a:cubicBezTo>
                  <a:cubicBezTo>
                    <a:pt x="298" y="4961"/>
                    <a:pt x="156" y="6137"/>
                    <a:pt x="1" y="7313"/>
                  </a:cubicBezTo>
                  <a:lnTo>
                    <a:pt x="15" y="7313"/>
                  </a:lnTo>
                  <a:cubicBezTo>
                    <a:pt x="128" y="10075"/>
                    <a:pt x="1771" y="12554"/>
                    <a:pt x="4264" y="13758"/>
                  </a:cubicBezTo>
                  <a:cubicBezTo>
                    <a:pt x="4732" y="13942"/>
                    <a:pt x="5227" y="14041"/>
                    <a:pt x="5723" y="14055"/>
                  </a:cubicBezTo>
                  <a:cubicBezTo>
                    <a:pt x="7650" y="14211"/>
                    <a:pt x="9248" y="14256"/>
                    <a:pt x="10749" y="14256"/>
                  </a:cubicBezTo>
                  <a:cubicBezTo>
                    <a:pt x="12849" y="14256"/>
                    <a:pt x="14761" y="14167"/>
                    <a:pt x="17119" y="14167"/>
                  </a:cubicBezTo>
                  <a:cubicBezTo>
                    <a:pt x="17834" y="14167"/>
                    <a:pt x="18591" y="14176"/>
                    <a:pt x="19407" y="14197"/>
                  </a:cubicBezTo>
                  <a:lnTo>
                    <a:pt x="19407" y="13177"/>
                  </a:lnTo>
                  <a:cubicBezTo>
                    <a:pt x="15988" y="13177"/>
                    <a:pt x="13589" y="13303"/>
                    <a:pt x="10851" y="13303"/>
                  </a:cubicBezTo>
                  <a:cubicBezTo>
                    <a:pt x="9482" y="13303"/>
                    <a:pt x="8027" y="13271"/>
                    <a:pt x="6318" y="13177"/>
                  </a:cubicBezTo>
                  <a:cubicBezTo>
                    <a:pt x="5284" y="13035"/>
                    <a:pt x="4264" y="12879"/>
                    <a:pt x="3386" y="12143"/>
                  </a:cubicBezTo>
                  <a:cubicBezTo>
                    <a:pt x="3089" y="11845"/>
                    <a:pt x="2947" y="11562"/>
                    <a:pt x="2649" y="11406"/>
                  </a:cubicBezTo>
                  <a:cubicBezTo>
                    <a:pt x="1771" y="10386"/>
                    <a:pt x="1176" y="9211"/>
                    <a:pt x="1035" y="7893"/>
                  </a:cubicBezTo>
                  <a:cubicBezTo>
                    <a:pt x="1020" y="6902"/>
                    <a:pt x="1176" y="5910"/>
                    <a:pt x="1474" y="4961"/>
                  </a:cubicBezTo>
                  <a:cubicBezTo>
                    <a:pt x="2224" y="3205"/>
                    <a:pt x="3683" y="1590"/>
                    <a:pt x="5582" y="1434"/>
                  </a:cubicBezTo>
                  <a:cubicBezTo>
                    <a:pt x="11007" y="995"/>
                    <a:pt x="13981" y="1293"/>
                    <a:pt x="19407" y="995"/>
                  </a:cubicBezTo>
                  <a:lnTo>
                    <a:pt x="19407" y="414"/>
                  </a:lnTo>
                  <a:cubicBezTo>
                    <a:pt x="17224" y="101"/>
                    <a:pt x="15511" y="0"/>
                    <a:pt x="13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56" name="Google Shape;3256;p58"/>
            <p:cNvSpPr/>
            <p:nvPr/>
          </p:nvSpPr>
          <p:spPr>
            <a:xfrm>
              <a:off x="7011405" y="2412417"/>
              <a:ext cx="1088955" cy="614385"/>
            </a:xfrm>
            <a:custGeom>
              <a:avLst/>
              <a:gdLst/>
              <a:ahLst/>
              <a:cxnLst/>
              <a:rect l="l" t="t" r="r" b="b"/>
              <a:pathLst>
                <a:path w="17680" h="9975" extrusionOk="0">
                  <a:moveTo>
                    <a:pt x="12368" y="0"/>
                  </a:moveTo>
                  <a:cubicBezTo>
                    <a:pt x="9952" y="0"/>
                    <a:pt x="7842" y="270"/>
                    <a:pt x="4997" y="270"/>
                  </a:cubicBezTo>
                  <a:cubicBezTo>
                    <a:pt x="4616" y="270"/>
                    <a:pt x="4221" y="265"/>
                    <a:pt x="3811" y="254"/>
                  </a:cubicBezTo>
                  <a:cubicBezTo>
                    <a:pt x="1601" y="849"/>
                    <a:pt x="142" y="2889"/>
                    <a:pt x="0" y="5099"/>
                  </a:cubicBezTo>
                  <a:cubicBezTo>
                    <a:pt x="128" y="6119"/>
                    <a:pt x="284" y="7138"/>
                    <a:pt x="1020" y="8031"/>
                  </a:cubicBezTo>
                  <a:cubicBezTo>
                    <a:pt x="1318" y="8314"/>
                    <a:pt x="1601" y="8470"/>
                    <a:pt x="1757" y="8753"/>
                  </a:cubicBezTo>
                  <a:cubicBezTo>
                    <a:pt x="2479" y="9490"/>
                    <a:pt x="3372" y="9787"/>
                    <a:pt x="4391" y="9787"/>
                  </a:cubicBezTo>
                  <a:cubicBezTo>
                    <a:pt x="6715" y="9787"/>
                    <a:pt x="11396" y="9974"/>
                    <a:pt x="14698" y="9974"/>
                  </a:cubicBezTo>
                  <a:cubicBezTo>
                    <a:pt x="15563" y="9974"/>
                    <a:pt x="16333" y="9961"/>
                    <a:pt x="16942" y="9929"/>
                  </a:cubicBezTo>
                  <a:cubicBezTo>
                    <a:pt x="17574" y="9847"/>
                    <a:pt x="17680" y="9826"/>
                    <a:pt x="17563" y="9826"/>
                  </a:cubicBezTo>
                  <a:cubicBezTo>
                    <a:pt x="17431" y="9826"/>
                    <a:pt x="17011" y="9854"/>
                    <a:pt x="16748" y="9854"/>
                  </a:cubicBezTo>
                  <a:cubicBezTo>
                    <a:pt x="16438" y="9854"/>
                    <a:pt x="16345" y="9815"/>
                    <a:pt x="17197" y="9646"/>
                  </a:cubicBezTo>
                  <a:lnTo>
                    <a:pt x="17197" y="9051"/>
                  </a:lnTo>
                  <a:cubicBezTo>
                    <a:pt x="15886" y="8824"/>
                    <a:pt x="14836" y="8751"/>
                    <a:pt x="13889" y="8751"/>
                  </a:cubicBezTo>
                  <a:cubicBezTo>
                    <a:pt x="12234" y="8751"/>
                    <a:pt x="10897" y="8972"/>
                    <a:pt x="9042" y="8972"/>
                  </a:cubicBezTo>
                  <a:cubicBezTo>
                    <a:pt x="8517" y="8972"/>
                    <a:pt x="7950" y="8954"/>
                    <a:pt x="7324" y="8909"/>
                  </a:cubicBezTo>
                  <a:cubicBezTo>
                    <a:pt x="6890" y="8829"/>
                    <a:pt x="6456" y="8814"/>
                    <a:pt x="6026" y="8814"/>
                  </a:cubicBezTo>
                  <a:cubicBezTo>
                    <a:pt x="5752" y="8814"/>
                    <a:pt x="5479" y="8820"/>
                    <a:pt x="5209" y="8820"/>
                  </a:cubicBezTo>
                  <a:cubicBezTo>
                    <a:pt x="4320" y="8820"/>
                    <a:pt x="3453" y="8752"/>
                    <a:pt x="2635" y="8172"/>
                  </a:cubicBezTo>
                  <a:cubicBezTo>
                    <a:pt x="1162" y="6997"/>
                    <a:pt x="581" y="5099"/>
                    <a:pt x="1318" y="3484"/>
                  </a:cubicBezTo>
                  <a:cubicBezTo>
                    <a:pt x="1898" y="2450"/>
                    <a:pt x="2777" y="1430"/>
                    <a:pt x="3952" y="1430"/>
                  </a:cubicBezTo>
                  <a:cubicBezTo>
                    <a:pt x="7313" y="1150"/>
                    <a:pt x="9625" y="1048"/>
                    <a:pt x="12230" y="1048"/>
                  </a:cubicBezTo>
                  <a:cubicBezTo>
                    <a:pt x="13709" y="1048"/>
                    <a:pt x="15283" y="1081"/>
                    <a:pt x="17197" y="1132"/>
                  </a:cubicBezTo>
                  <a:lnTo>
                    <a:pt x="17197" y="396"/>
                  </a:lnTo>
                  <a:cubicBezTo>
                    <a:pt x="15336" y="95"/>
                    <a:pt x="13799" y="0"/>
                    <a:pt x="123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57" name="Google Shape;3257;p58"/>
            <p:cNvSpPr/>
            <p:nvPr/>
          </p:nvSpPr>
          <p:spPr>
            <a:xfrm>
              <a:off x="7146597" y="2547794"/>
              <a:ext cx="924011" cy="345534"/>
            </a:xfrm>
            <a:custGeom>
              <a:avLst/>
              <a:gdLst/>
              <a:ahLst/>
              <a:cxnLst/>
              <a:rect l="l" t="t" r="r" b="b"/>
              <a:pathLst>
                <a:path w="15002" h="5610" extrusionOk="0">
                  <a:moveTo>
                    <a:pt x="10499" y="0"/>
                  </a:moveTo>
                  <a:cubicBezTo>
                    <a:pt x="9205" y="0"/>
                    <a:pt x="7912" y="110"/>
                    <a:pt x="6007" y="252"/>
                  </a:cubicBezTo>
                  <a:cubicBezTo>
                    <a:pt x="5250" y="252"/>
                    <a:pt x="4498" y="172"/>
                    <a:pt x="3759" y="172"/>
                  </a:cubicBezTo>
                  <a:cubicBezTo>
                    <a:pt x="2770" y="172"/>
                    <a:pt x="1803" y="315"/>
                    <a:pt x="879" y="988"/>
                  </a:cubicBezTo>
                  <a:cubicBezTo>
                    <a:pt x="284" y="1286"/>
                    <a:pt x="1" y="2164"/>
                    <a:pt x="143" y="2901"/>
                  </a:cubicBezTo>
                  <a:cubicBezTo>
                    <a:pt x="1" y="3921"/>
                    <a:pt x="723" y="4955"/>
                    <a:pt x="1616" y="5238"/>
                  </a:cubicBezTo>
                  <a:cubicBezTo>
                    <a:pt x="2791" y="5535"/>
                    <a:pt x="4109" y="5535"/>
                    <a:pt x="5284" y="5535"/>
                  </a:cubicBezTo>
                  <a:cubicBezTo>
                    <a:pt x="7331" y="5535"/>
                    <a:pt x="8734" y="5610"/>
                    <a:pt x="10138" y="5610"/>
                  </a:cubicBezTo>
                  <a:cubicBezTo>
                    <a:pt x="11542" y="5610"/>
                    <a:pt x="12948" y="5535"/>
                    <a:pt x="15002" y="5238"/>
                  </a:cubicBezTo>
                  <a:lnTo>
                    <a:pt x="15002" y="4657"/>
                  </a:lnTo>
                  <a:cubicBezTo>
                    <a:pt x="13565" y="4527"/>
                    <a:pt x="12358" y="4486"/>
                    <a:pt x="11249" y="4486"/>
                  </a:cubicBezTo>
                  <a:cubicBezTo>
                    <a:pt x="9415" y="4486"/>
                    <a:pt x="7847" y="4597"/>
                    <a:pt x="5950" y="4597"/>
                  </a:cubicBezTo>
                  <a:cubicBezTo>
                    <a:pt x="5123" y="4597"/>
                    <a:pt x="4233" y="4576"/>
                    <a:pt x="3230" y="4515"/>
                  </a:cubicBezTo>
                  <a:cubicBezTo>
                    <a:pt x="2196" y="4515"/>
                    <a:pt x="1177" y="4062"/>
                    <a:pt x="1021" y="2901"/>
                  </a:cubicBezTo>
                  <a:cubicBezTo>
                    <a:pt x="1007" y="2433"/>
                    <a:pt x="1219" y="1980"/>
                    <a:pt x="1616" y="1725"/>
                  </a:cubicBezTo>
                  <a:cubicBezTo>
                    <a:pt x="2387" y="1335"/>
                    <a:pt x="3220" y="1267"/>
                    <a:pt x="4073" y="1267"/>
                  </a:cubicBezTo>
                  <a:cubicBezTo>
                    <a:pt x="4520" y="1267"/>
                    <a:pt x="4973" y="1286"/>
                    <a:pt x="5426" y="1286"/>
                  </a:cubicBezTo>
                  <a:cubicBezTo>
                    <a:pt x="7402" y="1137"/>
                    <a:pt x="8804" y="1137"/>
                    <a:pt x="10209" y="1137"/>
                  </a:cubicBezTo>
                  <a:cubicBezTo>
                    <a:pt x="11613" y="1137"/>
                    <a:pt x="13018" y="1137"/>
                    <a:pt x="15002" y="988"/>
                  </a:cubicBezTo>
                  <a:lnTo>
                    <a:pt x="15002" y="408"/>
                  </a:lnTo>
                  <a:cubicBezTo>
                    <a:pt x="13089" y="110"/>
                    <a:pt x="11793" y="0"/>
                    <a:pt x="10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grpSp>
      <p:sp>
        <p:nvSpPr>
          <p:cNvPr id="3258" name="Google Shape;3258;p58"/>
          <p:cNvSpPr/>
          <p:nvPr/>
        </p:nvSpPr>
        <p:spPr>
          <a:xfrm flipH="1">
            <a:off x="7588906" y="3507840"/>
            <a:ext cx="275811" cy="275750"/>
          </a:xfrm>
          <a:custGeom>
            <a:avLst/>
            <a:gdLst/>
            <a:ahLst/>
            <a:cxnLst/>
            <a:rect l="l" t="t" r="r" b="b"/>
            <a:pathLst>
              <a:path w="4478" h="4477" extrusionOk="0">
                <a:moveTo>
                  <a:pt x="2239" y="1"/>
                </a:moveTo>
                <a:lnTo>
                  <a:pt x="1800" y="1800"/>
                </a:lnTo>
                <a:lnTo>
                  <a:pt x="1" y="2239"/>
                </a:lnTo>
                <a:lnTo>
                  <a:pt x="1800" y="2678"/>
                </a:lnTo>
                <a:lnTo>
                  <a:pt x="2239" y="4477"/>
                </a:lnTo>
                <a:lnTo>
                  <a:pt x="2664" y="2678"/>
                </a:lnTo>
                <a:lnTo>
                  <a:pt x="4477" y="2239"/>
                </a:lnTo>
                <a:lnTo>
                  <a:pt x="2664" y="1800"/>
                </a:lnTo>
                <a:lnTo>
                  <a:pt x="22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59" name="Google Shape;3259;p58"/>
          <p:cNvSpPr/>
          <p:nvPr/>
        </p:nvSpPr>
        <p:spPr>
          <a:xfrm>
            <a:off x="6506073" y="1016298"/>
            <a:ext cx="236868" cy="236814"/>
          </a:xfrm>
          <a:custGeom>
            <a:avLst/>
            <a:gdLst/>
            <a:ahLst/>
            <a:cxnLst/>
            <a:rect l="l" t="t" r="r" b="b"/>
            <a:pathLst>
              <a:path w="4350" h="4349" extrusionOk="0">
                <a:moveTo>
                  <a:pt x="2182" y="0"/>
                </a:moveTo>
                <a:lnTo>
                  <a:pt x="1757" y="1756"/>
                </a:lnTo>
                <a:lnTo>
                  <a:pt x="1" y="2181"/>
                </a:lnTo>
                <a:lnTo>
                  <a:pt x="1757" y="2606"/>
                </a:lnTo>
                <a:lnTo>
                  <a:pt x="2182" y="4349"/>
                </a:lnTo>
                <a:lnTo>
                  <a:pt x="2593" y="2606"/>
                </a:lnTo>
                <a:lnTo>
                  <a:pt x="4349" y="2181"/>
                </a:lnTo>
                <a:lnTo>
                  <a:pt x="2593" y="1756"/>
                </a:lnTo>
                <a:lnTo>
                  <a:pt x="2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60" name="Google Shape;3260;p58"/>
          <p:cNvSpPr/>
          <p:nvPr/>
        </p:nvSpPr>
        <p:spPr>
          <a:xfrm>
            <a:off x="2128032" y="291969"/>
            <a:ext cx="243784" cy="243022"/>
          </a:xfrm>
          <a:custGeom>
            <a:avLst/>
            <a:gdLst/>
            <a:ahLst/>
            <a:cxnLst/>
            <a:rect l="l" t="t" r="r" b="b"/>
            <a:pathLst>
              <a:path w="4477" h="4463" extrusionOk="0">
                <a:moveTo>
                  <a:pt x="2239" y="0"/>
                </a:moveTo>
                <a:lnTo>
                  <a:pt x="1800" y="1799"/>
                </a:lnTo>
                <a:lnTo>
                  <a:pt x="1" y="2238"/>
                </a:lnTo>
                <a:lnTo>
                  <a:pt x="1800" y="2663"/>
                </a:lnTo>
                <a:lnTo>
                  <a:pt x="2239" y="4462"/>
                </a:lnTo>
                <a:lnTo>
                  <a:pt x="2664" y="2663"/>
                </a:lnTo>
                <a:lnTo>
                  <a:pt x="4477" y="2238"/>
                </a:lnTo>
                <a:lnTo>
                  <a:pt x="2664" y="1799"/>
                </a:lnTo>
                <a:lnTo>
                  <a:pt x="22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61" name="Google Shape;3261;p58"/>
          <p:cNvSpPr/>
          <p:nvPr/>
        </p:nvSpPr>
        <p:spPr>
          <a:xfrm>
            <a:off x="6878379" y="4889311"/>
            <a:ext cx="158947" cy="158947"/>
          </a:xfrm>
          <a:custGeom>
            <a:avLst/>
            <a:gdLst/>
            <a:ahLst/>
            <a:cxnLst/>
            <a:rect l="l" t="t" r="r" b="b"/>
            <a:pathLst>
              <a:path w="2919" h="2919" extrusionOk="0">
                <a:moveTo>
                  <a:pt x="1459" y="0"/>
                </a:moveTo>
                <a:lnTo>
                  <a:pt x="1176" y="1176"/>
                </a:lnTo>
                <a:lnTo>
                  <a:pt x="0" y="1459"/>
                </a:lnTo>
                <a:lnTo>
                  <a:pt x="1176" y="1743"/>
                </a:lnTo>
                <a:lnTo>
                  <a:pt x="1459" y="2918"/>
                </a:lnTo>
                <a:lnTo>
                  <a:pt x="1743" y="1743"/>
                </a:lnTo>
                <a:lnTo>
                  <a:pt x="2918" y="1459"/>
                </a:lnTo>
                <a:lnTo>
                  <a:pt x="1743" y="1176"/>
                </a:lnTo>
                <a:lnTo>
                  <a:pt x="14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62" name="Google Shape;3262;p58"/>
          <p:cNvSpPr/>
          <p:nvPr/>
        </p:nvSpPr>
        <p:spPr>
          <a:xfrm>
            <a:off x="1752538" y="4172056"/>
            <a:ext cx="158947" cy="158947"/>
          </a:xfrm>
          <a:custGeom>
            <a:avLst/>
            <a:gdLst/>
            <a:ahLst/>
            <a:cxnLst/>
            <a:rect l="l" t="t" r="r" b="b"/>
            <a:pathLst>
              <a:path w="2919" h="2919" extrusionOk="0">
                <a:moveTo>
                  <a:pt x="1460" y="1"/>
                </a:moveTo>
                <a:lnTo>
                  <a:pt x="1176" y="1177"/>
                </a:lnTo>
                <a:lnTo>
                  <a:pt x="1" y="1460"/>
                </a:lnTo>
                <a:lnTo>
                  <a:pt x="1176" y="1743"/>
                </a:lnTo>
                <a:lnTo>
                  <a:pt x="1460" y="2919"/>
                </a:lnTo>
                <a:lnTo>
                  <a:pt x="1743" y="1743"/>
                </a:lnTo>
                <a:lnTo>
                  <a:pt x="2919" y="1460"/>
                </a:lnTo>
                <a:lnTo>
                  <a:pt x="1743" y="1177"/>
                </a:lnTo>
                <a:lnTo>
                  <a:pt x="14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sp>
        <p:nvSpPr>
          <p:cNvPr id="3263" name="Google Shape;3263;p58"/>
          <p:cNvSpPr/>
          <p:nvPr/>
        </p:nvSpPr>
        <p:spPr>
          <a:xfrm>
            <a:off x="2213635" y="1389591"/>
            <a:ext cx="158185" cy="158185"/>
          </a:xfrm>
          <a:custGeom>
            <a:avLst/>
            <a:gdLst/>
            <a:ahLst/>
            <a:cxnLst/>
            <a:rect l="l" t="t" r="r" b="b"/>
            <a:pathLst>
              <a:path w="2905" h="2905" extrusionOk="0">
                <a:moveTo>
                  <a:pt x="1459" y="1"/>
                </a:moveTo>
                <a:lnTo>
                  <a:pt x="1176" y="1177"/>
                </a:lnTo>
                <a:lnTo>
                  <a:pt x="0" y="1460"/>
                </a:lnTo>
                <a:lnTo>
                  <a:pt x="1176" y="1743"/>
                </a:lnTo>
                <a:lnTo>
                  <a:pt x="1459" y="2905"/>
                </a:lnTo>
                <a:lnTo>
                  <a:pt x="1742" y="1743"/>
                </a:lnTo>
                <a:lnTo>
                  <a:pt x="2904" y="1460"/>
                </a:lnTo>
                <a:lnTo>
                  <a:pt x="1742" y="1177"/>
                </a:lnTo>
                <a:lnTo>
                  <a:pt x="14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ZA"/>
          </a:p>
        </p:txBody>
      </p:sp>
      <p:pic>
        <p:nvPicPr>
          <p:cNvPr id="5" name="Picture 4" descr="A picture containing text, person&#10;&#10;Description automatically generated">
            <a:extLst>
              <a:ext uri="{FF2B5EF4-FFF2-40B4-BE49-F238E27FC236}">
                <a16:creationId xmlns:a16="http://schemas.microsoft.com/office/drawing/2014/main" id="{BD2170CA-D82C-34B5-48D1-087790B552CC}"/>
              </a:ext>
            </a:extLst>
          </p:cNvPr>
          <p:cNvPicPr>
            <a:picLocks noChangeAspect="1"/>
          </p:cNvPicPr>
          <p:nvPr/>
        </p:nvPicPr>
        <p:blipFill>
          <a:blip r:embed="rId3"/>
          <a:stretch>
            <a:fillRect/>
          </a:stretch>
        </p:blipFill>
        <p:spPr>
          <a:xfrm>
            <a:off x="828675" y="807874"/>
            <a:ext cx="7486649" cy="3523129"/>
          </a:xfrm>
          <a:prstGeom prst="rect">
            <a:avLst/>
          </a:prstGeom>
        </p:spPr>
      </p:pic>
      <p:sp>
        <p:nvSpPr>
          <p:cNvPr id="14" name="Rectangle: Rounded Corners 13">
            <a:extLst>
              <a:ext uri="{FF2B5EF4-FFF2-40B4-BE49-F238E27FC236}">
                <a16:creationId xmlns:a16="http://schemas.microsoft.com/office/drawing/2014/main" id="{80D6C26B-0FA1-3E6B-A586-91CD033ABBD5}"/>
              </a:ext>
            </a:extLst>
          </p:cNvPr>
          <p:cNvSpPr/>
          <p:nvPr/>
        </p:nvSpPr>
        <p:spPr>
          <a:xfrm>
            <a:off x="3760233" y="1253112"/>
            <a:ext cx="4264090" cy="1536741"/>
          </a:xfrm>
          <a:prstGeom prst="roundRect">
            <a:avLst/>
          </a:prstGeom>
          <a:solidFill>
            <a:schemeClr val="tx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800">
                <a:solidFill>
                  <a:srgbClr val="FFFFFF"/>
                </a:solidFill>
                <a:effectLst/>
                <a:latin typeface="Bahnschrift" panose="020B0502040204020203" pitchFamily="34" charset="0"/>
                <a:ea typeface="Calibri" panose="020F0502020204030204" pitchFamily="34" charset="0"/>
                <a:cs typeface="Times New Roman" panose="02020603050405020304" pitchFamily="18" charset="0"/>
              </a:rPr>
              <a:t>Om besluite te neem is waarskynlik die mees belangrike ding wat mense ooit sal doen. Niks gebeur voordat ons ‘n besluit neem nie.</a:t>
            </a:r>
            <a:endParaRPr lang="en-ZA" sz="2800">
              <a:effectLst/>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25B4F480-EB6D-D0B7-286B-712FF67F8D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Ethnic Groups in Portugal: Bachelor Thesis by Slidesgo">
  <a:themeElements>
    <a:clrScheme name="Simple Light">
      <a:dk1>
        <a:srgbClr val="191919"/>
      </a:dk1>
      <a:lt1>
        <a:srgbClr val="FCEFE2"/>
      </a:lt1>
      <a:dk2>
        <a:srgbClr val="595959"/>
      </a:dk2>
      <a:lt2>
        <a:srgbClr val="1A984F"/>
      </a:lt2>
      <a:accent1>
        <a:srgbClr val="D73026"/>
      </a:accent1>
      <a:accent2>
        <a:srgbClr val="FDAE61"/>
      </a:accent2>
      <a:accent3>
        <a:srgbClr val="8CE271"/>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2566</TotalTime>
  <Words>1079</Words>
  <Application>Microsoft Office PowerPoint</Application>
  <PresentationFormat>On-screen Show (16:9)</PresentationFormat>
  <Paragraphs>76</Paragraphs>
  <Slides>7</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Arial</vt:lpstr>
      <vt:lpstr>Arial Rounded MT Bold</vt:lpstr>
      <vt:lpstr>Bahnschrift</vt:lpstr>
      <vt:lpstr>Barlow</vt:lpstr>
      <vt:lpstr>Barlow Medium</vt:lpstr>
      <vt:lpstr>Bebas Neue</vt:lpstr>
      <vt:lpstr>Britannic Bold</vt:lpstr>
      <vt:lpstr>Calibri</vt:lpstr>
      <vt:lpstr>Montserrat ExtraBold</vt:lpstr>
      <vt:lpstr>Montserrat Medium</vt:lpstr>
      <vt:lpstr>Roboto Condensed Light</vt:lpstr>
      <vt:lpstr>Ethnic Groups in Portugal: Bachelor Thesis by Slidesgo</vt:lpstr>
      <vt:lpstr>Besluitnemingsproses:  Stappe in die keuse van loopbaankategorie met betrekking tot individuele sterk punte, vermoëns, belangstellings en passies. </vt:lpstr>
      <vt:lpstr>Wat is besluitneming?</vt:lpstr>
      <vt:lpstr>Hoe kan jy besluitneming TOEPAS?
</vt:lpstr>
      <vt:lpstr>PowerPoint Presentation</vt:lpstr>
      <vt:lpstr>DIE PROSES
</vt:lpstr>
      <vt:lpstr>Stappe in die besluitnemingsproses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Ethnic Groups in Portugal: Bachelor Thesis</dc:title>
  <dc:creator>Bets</dc:creator>
  <cp:lastModifiedBy>Carsten Gertz</cp:lastModifiedBy>
  <cp:revision>18</cp:revision>
  <dcterms:modified xsi:type="dcterms:W3CDTF">2023-06-01T03:35:03Z</dcterms:modified>
</cp:coreProperties>
</file>