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56" r:id="rId2"/>
    <p:sldId id="259" r:id="rId3"/>
    <p:sldId id="260" r:id="rId4"/>
    <p:sldId id="257" r:id="rId5"/>
    <p:sldId id="258"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BB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DC6CEA-CE6A-461E-ACDB-A484B24D0E11}" v="12" dt="2022-08-20T09:57:47.4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63399" autoAdjust="0"/>
  </p:normalViewPr>
  <p:slideViewPr>
    <p:cSldViewPr snapToGrid="0" snapToObjects="1">
      <p:cViewPr varScale="1">
        <p:scale>
          <a:sx n="72" d="100"/>
          <a:sy n="72" d="100"/>
        </p:scale>
        <p:origin x="203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igh-Ann Pringle" userId="90c27759-dcb2-4cfd-84bf-93ebcdd77db7" providerId="ADAL" clId="{E8F61464-096A-8843-A835-4D92A6BAA502}"/>
    <pc:docChg chg="undo custSel addSld delSld modSld sldOrd">
      <pc:chgData name="Leigh-Ann Pringle" userId="90c27759-dcb2-4cfd-84bf-93ebcdd77db7" providerId="ADAL" clId="{E8F61464-096A-8843-A835-4D92A6BAA502}" dt="2022-08-08T20:01:00.785" v="6279" actId="20577"/>
      <pc:docMkLst>
        <pc:docMk/>
      </pc:docMkLst>
      <pc:sldChg chg="modNotesTx">
        <pc:chgData name="Leigh-Ann Pringle" userId="90c27759-dcb2-4cfd-84bf-93ebcdd77db7" providerId="ADAL" clId="{E8F61464-096A-8843-A835-4D92A6BAA502}" dt="2022-08-08T20:01:00.785" v="6279" actId="20577"/>
        <pc:sldMkLst>
          <pc:docMk/>
          <pc:sldMk cId="1803998556" sldId="256"/>
        </pc:sldMkLst>
      </pc:sldChg>
      <pc:sldChg chg="addSp modSp mod modNotesTx">
        <pc:chgData name="Leigh-Ann Pringle" userId="90c27759-dcb2-4cfd-84bf-93ebcdd77db7" providerId="ADAL" clId="{E8F61464-096A-8843-A835-4D92A6BAA502}" dt="2022-08-02T20:11:04.881" v="6234" actId="20577"/>
        <pc:sldMkLst>
          <pc:docMk/>
          <pc:sldMk cId="558770383" sldId="257"/>
        </pc:sldMkLst>
        <pc:spChg chg="add mod">
          <ac:chgData name="Leigh-Ann Pringle" userId="90c27759-dcb2-4cfd-84bf-93ebcdd77db7" providerId="ADAL" clId="{E8F61464-096A-8843-A835-4D92A6BAA502}" dt="2022-08-01T20:26:35.334" v="3415" actId="688"/>
          <ac:spMkLst>
            <pc:docMk/>
            <pc:sldMk cId="558770383" sldId="257"/>
            <ac:spMk id="4" creationId="{94B249AD-0645-2B88-0561-F2896C5EA68D}"/>
          </ac:spMkLst>
        </pc:spChg>
        <pc:picChg chg="add mod">
          <ac:chgData name="Leigh-Ann Pringle" userId="90c27759-dcb2-4cfd-84bf-93ebcdd77db7" providerId="ADAL" clId="{E8F61464-096A-8843-A835-4D92A6BAA502}" dt="2022-08-01T20:22:54.814" v="3329" actId="1076"/>
          <ac:picMkLst>
            <pc:docMk/>
            <pc:sldMk cId="558770383" sldId="257"/>
            <ac:picMk id="1026" creationId="{7A989247-D420-758D-AD8A-8D4C9DBDAAC3}"/>
          </ac:picMkLst>
        </pc:picChg>
        <pc:picChg chg="add mod">
          <ac:chgData name="Leigh-Ann Pringle" userId="90c27759-dcb2-4cfd-84bf-93ebcdd77db7" providerId="ADAL" clId="{E8F61464-096A-8843-A835-4D92A6BAA502}" dt="2022-08-01T20:22:58.163" v="3330" actId="1076"/>
          <ac:picMkLst>
            <pc:docMk/>
            <pc:sldMk cId="558770383" sldId="257"/>
            <ac:picMk id="1028" creationId="{7644E2A6-8B62-9BC4-23DB-FFD708E9128E}"/>
          </ac:picMkLst>
        </pc:picChg>
      </pc:sldChg>
      <pc:sldChg chg="modSp mod ord modNotesTx">
        <pc:chgData name="Leigh-Ann Pringle" userId="90c27759-dcb2-4cfd-84bf-93ebcdd77db7" providerId="ADAL" clId="{E8F61464-096A-8843-A835-4D92A6BAA502}" dt="2022-08-08T19:02:11.551" v="6278" actId="20577"/>
        <pc:sldMkLst>
          <pc:docMk/>
          <pc:sldMk cId="3516191254" sldId="258"/>
        </pc:sldMkLst>
        <pc:spChg chg="mod">
          <ac:chgData name="Leigh-Ann Pringle" userId="90c27759-dcb2-4cfd-84bf-93ebcdd77db7" providerId="ADAL" clId="{E8F61464-096A-8843-A835-4D92A6BAA502}" dt="2022-08-02T05:30:54.211" v="5239" actId="122"/>
          <ac:spMkLst>
            <pc:docMk/>
            <pc:sldMk cId="3516191254" sldId="258"/>
            <ac:spMk id="2" creationId="{745D88C3-CEC8-F292-338B-CFE0B1F148B2}"/>
          </ac:spMkLst>
        </pc:spChg>
        <pc:spChg chg="mod">
          <ac:chgData name="Leigh-Ann Pringle" userId="90c27759-dcb2-4cfd-84bf-93ebcdd77db7" providerId="ADAL" clId="{E8F61464-096A-8843-A835-4D92A6BAA502}" dt="2022-08-08T19:02:11.551" v="6278" actId="20577"/>
          <ac:spMkLst>
            <pc:docMk/>
            <pc:sldMk cId="3516191254" sldId="258"/>
            <ac:spMk id="3" creationId="{A02E5F92-E9D9-9B6D-CEB6-23FF42E4B365}"/>
          </ac:spMkLst>
        </pc:spChg>
      </pc:sldChg>
      <pc:sldChg chg="addSp modSp mod ord setBg modNotesTx">
        <pc:chgData name="Leigh-Ann Pringle" userId="90c27759-dcb2-4cfd-84bf-93ebcdd77db7" providerId="ADAL" clId="{E8F61464-096A-8843-A835-4D92A6BAA502}" dt="2022-08-01T20:51:20.217" v="4054" actId="20577"/>
        <pc:sldMkLst>
          <pc:docMk/>
          <pc:sldMk cId="1617442257" sldId="259"/>
        </pc:sldMkLst>
        <pc:spChg chg="add mod">
          <ac:chgData name="Leigh-Ann Pringle" userId="90c27759-dcb2-4cfd-84bf-93ebcdd77db7" providerId="ADAL" clId="{E8F61464-096A-8843-A835-4D92A6BAA502}" dt="2022-08-01T20:39:51.623" v="3474" actId="20577"/>
          <ac:spMkLst>
            <pc:docMk/>
            <pc:sldMk cId="1617442257" sldId="259"/>
            <ac:spMk id="4" creationId="{91B05D66-21DB-8E96-515C-CF0E1F0718FF}"/>
          </ac:spMkLst>
        </pc:spChg>
        <pc:spChg chg="add mod">
          <ac:chgData name="Leigh-Ann Pringle" userId="90c27759-dcb2-4cfd-84bf-93ebcdd77db7" providerId="ADAL" clId="{E8F61464-096A-8843-A835-4D92A6BAA502}" dt="2022-08-01T20:44:07.902" v="3796" actId="1076"/>
          <ac:spMkLst>
            <pc:docMk/>
            <pc:sldMk cId="1617442257" sldId="259"/>
            <ac:spMk id="5" creationId="{B4CE3631-B135-536F-E1A2-1273524FBBFD}"/>
          </ac:spMkLst>
        </pc:spChg>
        <pc:picChg chg="add mod">
          <ac:chgData name="Leigh-Ann Pringle" userId="90c27759-dcb2-4cfd-84bf-93ebcdd77db7" providerId="ADAL" clId="{E8F61464-096A-8843-A835-4D92A6BAA502}" dt="2022-08-01T20:28:48.551" v="3425" actId="1076"/>
          <ac:picMkLst>
            <pc:docMk/>
            <pc:sldMk cId="1617442257" sldId="259"/>
            <ac:picMk id="2050" creationId="{D269B292-F8EB-7496-208B-C3746C4F2B74}"/>
          </ac:picMkLst>
        </pc:picChg>
      </pc:sldChg>
      <pc:sldChg chg="addSp delSp modSp add mod modNotesTx">
        <pc:chgData name="Leigh-Ann Pringle" userId="90c27759-dcb2-4cfd-84bf-93ebcdd77db7" providerId="ADAL" clId="{E8F61464-096A-8843-A835-4D92A6BAA502}" dt="2022-08-08T16:39:10.301" v="6271" actId="20577"/>
        <pc:sldMkLst>
          <pc:docMk/>
          <pc:sldMk cId="1588113130" sldId="260"/>
        </pc:sldMkLst>
        <pc:spChg chg="del">
          <ac:chgData name="Leigh-Ann Pringle" userId="90c27759-dcb2-4cfd-84bf-93ebcdd77db7" providerId="ADAL" clId="{E8F61464-096A-8843-A835-4D92A6BAA502}" dt="2022-08-02T05:24:03.189" v="4564" actId="478"/>
          <ac:spMkLst>
            <pc:docMk/>
            <pc:sldMk cId="1588113130" sldId="260"/>
            <ac:spMk id="2" creationId="{EEE68520-0624-69FC-8ADD-E66A9D519B42}"/>
          </ac:spMkLst>
        </pc:spChg>
        <pc:spChg chg="mod">
          <ac:chgData name="Leigh-Ann Pringle" userId="90c27759-dcb2-4cfd-84bf-93ebcdd77db7" providerId="ADAL" clId="{E8F61464-096A-8843-A835-4D92A6BAA502}" dt="2022-08-08T16:38:59.682" v="6253" actId="20577"/>
          <ac:spMkLst>
            <pc:docMk/>
            <pc:sldMk cId="1588113130" sldId="260"/>
            <ac:spMk id="3" creationId="{C2C61E20-C51A-356A-3049-FD8E74CBED69}"/>
          </ac:spMkLst>
        </pc:spChg>
        <pc:spChg chg="add mod">
          <ac:chgData name="Leigh-Ann Pringle" userId="90c27759-dcb2-4cfd-84bf-93ebcdd77db7" providerId="ADAL" clId="{E8F61464-096A-8843-A835-4D92A6BAA502}" dt="2022-08-01T20:55:29.943" v="4560" actId="1076"/>
          <ac:spMkLst>
            <pc:docMk/>
            <pc:sldMk cId="1588113130" sldId="260"/>
            <ac:spMk id="4" creationId="{A2E38E09-EC27-7DCD-4720-BEC2E32765A5}"/>
          </ac:spMkLst>
        </pc:spChg>
        <pc:picChg chg="del mod">
          <ac:chgData name="Leigh-Ann Pringle" userId="90c27759-dcb2-4cfd-84bf-93ebcdd77db7" providerId="ADAL" clId="{E8F61464-096A-8843-A835-4D92A6BAA502}" dt="2022-08-01T20:38:20.090" v="3454" actId="478"/>
          <ac:picMkLst>
            <pc:docMk/>
            <pc:sldMk cId="1588113130" sldId="260"/>
            <ac:picMk id="2050" creationId="{D269B292-F8EB-7496-208B-C3746C4F2B74}"/>
          </ac:picMkLst>
        </pc:picChg>
        <pc:picChg chg="add mod">
          <ac:chgData name="Leigh-Ann Pringle" userId="90c27759-dcb2-4cfd-84bf-93ebcdd77db7" providerId="ADAL" clId="{E8F61464-096A-8843-A835-4D92A6BAA502}" dt="2022-08-01T20:55:24.322" v="4559" actId="1076"/>
          <ac:picMkLst>
            <pc:docMk/>
            <pc:sldMk cId="1588113130" sldId="260"/>
            <ac:picMk id="4098" creationId="{D2786105-026F-B695-6E38-B8E01736D49F}"/>
          </ac:picMkLst>
        </pc:picChg>
      </pc:sldChg>
      <pc:sldChg chg="del">
        <pc:chgData name="Leigh-Ann Pringle" userId="90c27759-dcb2-4cfd-84bf-93ebcdd77db7" providerId="ADAL" clId="{E8F61464-096A-8843-A835-4D92A6BAA502}" dt="2022-08-01T20:24:18.796" v="3367" actId="2696"/>
        <pc:sldMkLst>
          <pc:docMk/>
          <pc:sldMk cId="2847108389" sldId="260"/>
        </pc:sldMkLst>
      </pc:sldChg>
    </pc:docChg>
  </pc:docChgLst>
  <pc:docChgLst>
    <pc:chgData name="Leigh-Ann Pringle" userId="90c27759-dcb2-4cfd-84bf-93ebcdd77db7" providerId="ADAL" clId="{A4E32320-6A16-6247-8CCA-225C83B110E6}"/>
    <pc:docChg chg="modSld">
      <pc:chgData name="Leigh-Ann Pringle" userId="90c27759-dcb2-4cfd-84bf-93ebcdd77db7" providerId="ADAL" clId="{A4E32320-6A16-6247-8CCA-225C83B110E6}" dt="2022-07-24T18:18:07.924" v="1"/>
      <pc:docMkLst>
        <pc:docMk/>
      </pc:docMkLst>
      <pc:sldChg chg="setBg">
        <pc:chgData name="Leigh-Ann Pringle" userId="90c27759-dcb2-4cfd-84bf-93ebcdd77db7" providerId="ADAL" clId="{A4E32320-6A16-6247-8CCA-225C83B110E6}" dt="2022-07-24T18:18:07.924" v="1"/>
        <pc:sldMkLst>
          <pc:docMk/>
          <pc:sldMk cId="1803998556" sldId="256"/>
        </pc:sldMkLst>
      </pc:sldChg>
    </pc:docChg>
  </pc:docChgLst>
  <pc:docChgLst>
    <pc:chgData name="Jandre Botes" userId="ffbe4790-9369-4ba3-9a01-6e1d80d8d5ca" providerId="ADAL" clId="{C0DC6CEA-CE6A-461E-ACDB-A484B24D0E11}"/>
    <pc:docChg chg="undo redo custSel modSld">
      <pc:chgData name="Jandre Botes" userId="ffbe4790-9369-4ba3-9a01-6e1d80d8d5ca" providerId="ADAL" clId="{C0DC6CEA-CE6A-461E-ACDB-A484B24D0E11}" dt="2022-08-21T14:55:09.153" v="244" actId="20577"/>
      <pc:docMkLst>
        <pc:docMk/>
      </pc:docMkLst>
      <pc:sldChg chg="addSp modSp mod modNotesTx">
        <pc:chgData name="Jandre Botes" userId="ffbe4790-9369-4ba3-9a01-6e1d80d8d5ca" providerId="ADAL" clId="{C0DC6CEA-CE6A-461E-ACDB-A484B24D0E11}" dt="2022-08-21T14:55:09.153" v="244" actId="20577"/>
        <pc:sldMkLst>
          <pc:docMk/>
          <pc:sldMk cId="1803998556" sldId="256"/>
        </pc:sldMkLst>
        <pc:spChg chg="add mod">
          <ac:chgData name="Jandre Botes" userId="ffbe4790-9369-4ba3-9a01-6e1d80d8d5ca" providerId="ADAL" clId="{C0DC6CEA-CE6A-461E-ACDB-A484B24D0E11}" dt="2022-08-21T14:55:09.153" v="244" actId="20577"/>
          <ac:spMkLst>
            <pc:docMk/>
            <pc:sldMk cId="1803998556" sldId="256"/>
            <ac:spMk id="3" creationId="{82ED59EC-32A5-2F16-7505-6AEB89870A8D}"/>
          </ac:spMkLst>
        </pc:spChg>
      </pc:sldChg>
      <pc:sldChg chg="modSp mod modNotesTx">
        <pc:chgData name="Jandre Botes" userId="ffbe4790-9369-4ba3-9a01-6e1d80d8d5ca" providerId="ADAL" clId="{C0DC6CEA-CE6A-461E-ACDB-A484B24D0E11}" dt="2022-08-20T09:55:39.487" v="187" actId="20577"/>
        <pc:sldMkLst>
          <pc:docMk/>
          <pc:sldMk cId="558770383" sldId="257"/>
        </pc:sldMkLst>
        <pc:spChg chg="mod">
          <ac:chgData name="Jandre Botes" userId="ffbe4790-9369-4ba3-9a01-6e1d80d8d5ca" providerId="ADAL" clId="{C0DC6CEA-CE6A-461E-ACDB-A484B24D0E11}" dt="2022-08-20T09:54:22.876" v="166" actId="20577"/>
          <ac:spMkLst>
            <pc:docMk/>
            <pc:sldMk cId="558770383" sldId="257"/>
            <ac:spMk id="4" creationId="{94B249AD-0645-2B88-0561-F2896C5EA68D}"/>
          </ac:spMkLst>
        </pc:spChg>
      </pc:sldChg>
      <pc:sldChg chg="addSp modSp mod modNotesTx">
        <pc:chgData name="Jandre Botes" userId="ffbe4790-9369-4ba3-9a01-6e1d80d8d5ca" providerId="ADAL" clId="{C0DC6CEA-CE6A-461E-ACDB-A484B24D0E11}" dt="2022-08-20T09:57:47.430" v="224"/>
        <pc:sldMkLst>
          <pc:docMk/>
          <pc:sldMk cId="3516191254" sldId="258"/>
        </pc:sldMkLst>
        <pc:spChg chg="mod">
          <ac:chgData name="Jandre Botes" userId="ffbe4790-9369-4ba3-9a01-6e1d80d8d5ca" providerId="ADAL" clId="{C0DC6CEA-CE6A-461E-ACDB-A484B24D0E11}" dt="2022-08-20T09:55:52.098" v="194" actId="20577"/>
          <ac:spMkLst>
            <pc:docMk/>
            <pc:sldMk cId="3516191254" sldId="258"/>
            <ac:spMk id="2" creationId="{745D88C3-CEC8-F292-338B-CFE0B1F148B2}"/>
          </ac:spMkLst>
        </pc:spChg>
        <pc:spChg chg="mod">
          <ac:chgData name="Jandre Botes" userId="ffbe4790-9369-4ba3-9a01-6e1d80d8d5ca" providerId="ADAL" clId="{C0DC6CEA-CE6A-461E-ACDB-A484B24D0E11}" dt="2022-08-20T09:57:27.597" v="223" actId="12"/>
          <ac:spMkLst>
            <pc:docMk/>
            <pc:sldMk cId="3516191254" sldId="258"/>
            <ac:spMk id="3" creationId="{A02E5F92-E9D9-9B6D-CEB6-23FF42E4B365}"/>
          </ac:spMkLst>
        </pc:spChg>
        <pc:spChg chg="add mod">
          <ac:chgData name="Jandre Botes" userId="ffbe4790-9369-4ba3-9a01-6e1d80d8d5ca" providerId="ADAL" clId="{C0DC6CEA-CE6A-461E-ACDB-A484B24D0E11}" dt="2022-08-20T09:57:47.430" v="224"/>
          <ac:spMkLst>
            <pc:docMk/>
            <pc:sldMk cId="3516191254" sldId="258"/>
            <ac:spMk id="5" creationId="{939C2ACE-C499-6182-0CC2-16E3A51EBBF3}"/>
          </ac:spMkLst>
        </pc:spChg>
      </pc:sldChg>
      <pc:sldChg chg="addSp delSp modSp mod modNotesTx">
        <pc:chgData name="Jandre Botes" userId="ffbe4790-9369-4ba3-9a01-6e1d80d8d5ca" providerId="ADAL" clId="{C0DC6CEA-CE6A-461E-ACDB-A484B24D0E11}" dt="2022-08-20T09:58:34.092" v="242" actId="1038"/>
        <pc:sldMkLst>
          <pc:docMk/>
          <pc:sldMk cId="1617442257" sldId="259"/>
        </pc:sldMkLst>
        <pc:spChg chg="del">
          <ac:chgData name="Jandre Botes" userId="ffbe4790-9369-4ba3-9a01-6e1d80d8d5ca" providerId="ADAL" clId="{C0DC6CEA-CE6A-461E-ACDB-A484B24D0E11}" dt="2022-08-20T09:46:56.838" v="62" actId="478"/>
          <ac:spMkLst>
            <pc:docMk/>
            <pc:sldMk cId="1617442257" sldId="259"/>
            <ac:spMk id="2" creationId="{EEE68520-0624-69FC-8ADD-E66A9D519B42}"/>
          </ac:spMkLst>
        </pc:spChg>
        <pc:spChg chg="del">
          <ac:chgData name="Jandre Botes" userId="ffbe4790-9369-4ba3-9a01-6e1d80d8d5ca" providerId="ADAL" clId="{C0DC6CEA-CE6A-461E-ACDB-A484B24D0E11}" dt="2022-08-20T09:46:58.690" v="63" actId="478"/>
          <ac:spMkLst>
            <pc:docMk/>
            <pc:sldMk cId="1617442257" sldId="259"/>
            <ac:spMk id="3" creationId="{C2C61E20-C51A-356A-3049-FD8E74CBED69}"/>
          </ac:spMkLst>
        </pc:spChg>
        <pc:spChg chg="mod">
          <ac:chgData name="Jandre Botes" userId="ffbe4790-9369-4ba3-9a01-6e1d80d8d5ca" providerId="ADAL" clId="{C0DC6CEA-CE6A-461E-ACDB-A484B24D0E11}" dt="2022-08-20T09:52:53.301" v="123" actId="20577"/>
          <ac:spMkLst>
            <pc:docMk/>
            <pc:sldMk cId="1617442257" sldId="259"/>
            <ac:spMk id="5" creationId="{B4CE3631-B135-536F-E1A2-1273524FBBFD}"/>
          </ac:spMkLst>
        </pc:spChg>
        <pc:spChg chg="add mod">
          <ac:chgData name="Jandre Botes" userId="ffbe4790-9369-4ba3-9a01-6e1d80d8d5ca" providerId="ADAL" clId="{C0DC6CEA-CE6A-461E-ACDB-A484B24D0E11}" dt="2022-08-20T09:58:34.092" v="242" actId="1038"/>
          <ac:spMkLst>
            <pc:docMk/>
            <pc:sldMk cId="1617442257" sldId="259"/>
            <ac:spMk id="7" creationId="{A4BEBABC-900B-4980-FF4D-9F5EB46576B3}"/>
          </ac:spMkLst>
        </pc:spChg>
      </pc:sldChg>
      <pc:sldChg chg="addSp modSp mod modNotesTx">
        <pc:chgData name="Jandre Botes" userId="ffbe4790-9369-4ba3-9a01-6e1d80d8d5ca" providerId="ADAL" clId="{C0DC6CEA-CE6A-461E-ACDB-A484B24D0E11}" dt="2022-08-20T09:58:41.855" v="243" actId="207"/>
        <pc:sldMkLst>
          <pc:docMk/>
          <pc:sldMk cId="1588113130" sldId="260"/>
        </pc:sldMkLst>
        <pc:spChg chg="mod">
          <ac:chgData name="Jandre Botes" userId="ffbe4790-9369-4ba3-9a01-6e1d80d8d5ca" providerId="ADAL" clId="{C0DC6CEA-CE6A-461E-ACDB-A484B24D0E11}" dt="2022-08-20T09:48:51.387" v="93" actId="1076"/>
          <ac:spMkLst>
            <pc:docMk/>
            <pc:sldMk cId="1588113130" sldId="260"/>
            <ac:spMk id="3" creationId="{C2C61E20-C51A-356A-3049-FD8E74CBED69}"/>
          </ac:spMkLst>
        </pc:spChg>
        <pc:spChg chg="mod">
          <ac:chgData name="Jandre Botes" userId="ffbe4790-9369-4ba3-9a01-6e1d80d8d5ca" providerId="ADAL" clId="{C0DC6CEA-CE6A-461E-ACDB-A484B24D0E11}" dt="2022-08-20T09:49:01.512" v="95" actId="1076"/>
          <ac:spMkLst>
            <pc:docMk/>
            <pc:sldMk cId="1588113130" sldId="260"/>
            <ac:spMk id="4" creationId="{A2E38E09-EC27-7DCD-4720-BEC2E32765A5}"/>
          </ac:spMkLst>
        </pc:spChg>
        <pc:spChg chg="add mod">
          <ac:chgData name="Jandre Botes" userId="ffbe4790-9369-4ba3-9a01-6e1d80d8d5ca" providerId="ADAL" clId="{C0DC6CEA-CE6A-461E-ACDB-A484B24D0E11}" dt="2022-08-20T09:58:41.855" v="243" actId="207"/>
          <ac:spMkLst>
            <pc:docMk/>
            <pc:sldMk cId="1588113130" sldId="260"/>
            <ac:spMk id="5" creationId="{41059C26-3562-8DF7-167D-5B7F303F82BC}"/>
          </ac:spMkLst>
        </pc:spChg>
        <pc:picChg chg="mod">
          <ac:chgData name="Jandre Botes" userId="ffbe4790-9369-4ba3-9a01-6e1d80d8d5ca" providerId="ADAL" clId="{C0DC6CEA-CE6A-461E-ACDB-A484B24D0E11}" dt="2022-08-20T09:48:58.956" v="94" actId="1076"/>
          <ac:picMkLst>
            <pc:docMk/>
            <pc:sldMk cId="1588113130" sldId="260"/>
            <ac:picMk id="4098" creationId="{D2786105-026F-B695-6E38-B8E01736D49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1665D1-5FD8-F248-9F75-773033C1BC97}" type="datetimeFigureOut">
              <a:rPr lang="en-US" smtClean="0"/>
              <a:t>6/1/2023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04D0AA-28BB-4E4F-9187-67A6E1E2C997}" type="slidenum">
              <a:rPr lang="en-US" smtClean="0"/>
              <a:t>‹#›</a:t>
            </a:fld>
            <a:endParaRPr lang="en-US"/>
          </a:p>
        </p:txBody>
      </p:sp>
    </p:spTree>
    <p:extLst>
      <p:ext uri="{BB962C8B-B14F-4D97-AF65-F5344CB8AC3E}">
        <p14:creationId xmlns:p14="http://schemas.microsoft.com/office/powerpoint/2010/main" val="27852022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Skyfie 1: Inleiding 2 min
</a:t>
            </a:r>
            <a:endParaRPr lang="en-US" dirty="0"/>
          </a:p>
          <a:p>
            <a:pPr marL="0" lvl="0" indent="0">
              <a:buFont typeface="Symbol" panose="05050102010706020507" pitchFamily="18" charset="2"/>
              <a:buNone/>
            </a:pPr>
            <a:r>
              <a:rPr lang="af-ZA" sz="1800" b="1" dirty="0">
                <a:solidFill>
                  <a:srgbClr val="FF0000"/>
                </a:solidFill>
                <a:effectLst/>
                <a:latin typeface="Arial" panose="020B0604020202020204" pitchFamily="34" charset="0"/>
                <a:ea typeface="Times New Roman" panose="02020603050405020304" pitchFamily="18" charset="0"/>
              </a:rPr>
              <a:t>Onderwysernota:</a:t>
            </a:r>
            <a:r>
              <a:rPr lang="af-ZA" sz="1800" dirty="0">
                <a:solidFill>
                  <a:srgbClr val="595959"/>
                </a:solidFill>
                <a:effectLst/>
                <a:latin typeface="Arial" panose="020B0604020202020204" pitchFamily="34" charset="0"/>
                <a:ea typeface="Times New Roman" panose="02020603050405020304" pitchFamily="18" charset="0"/>
              </a:rPr>
              <a:t> Hierdie les fokus op die praktiese toepassing van probleemoplossing rondom konflik wat tot geweld lei. Om dit pret te maak, kan jy die planne uit hierdie les neem en 'n Geen- Geweld-Vrydag vir die volgende week reël. Leerders sal in hierdie les geleentheid hê om in spanne te werk wat verskillende aspekte van die Geen-Geweld-Vrydag beplan, wat as 'n opvoedkundige dag en bewusmakingsveldtog oor afknouery / geweld op skool sal dien.</a:t>
            </a:r>
            <a:endParaRPr lang="en-ZA" sz="1800" dirty="0">
              <a:effectLst/>
              <a:latin typeface="Times New Roman" panose="02020603050405020304" pitchFamily="18" charset="0"/>
              <a:ea typeface="Times New Roman" panose="02020603050405020304" pitchFamily="18" charset="0"/>
            </a:endParaRPr>
          </a:p>
          <a:p>
            <a:endParaRPr lang="en-US" dirty="0"/>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Welkom terug, Graad 9's! Ons het tot dusver 'n interessante inleiding gehad om die impak te sien wat geweld op ons families, vriende en gemeenskapslede het. Kan iemand 'n voorbeeld gee van hoe 'n daad van geweld 'n individu en hul plaaslike gemeenskap kan beïnvloed?</a:t>
            </a:r>
            <a:endParaRPr lang="en-ZA" sz="1800" dirty="0">
              <a:effectLst/>
              <a:latin typeface="Times New Roman" panose="02020603050405020304" pitchFamily="18" charset="0"/>
              <a:ea typeface="Times New Roman" panose="02020603050405020304" pitchFamily="18" charset="0"/>
            </a:endParaRPr>
          </a:p>
          <a:p>
            <a:r>
              <a:rPr lang="af-ZA" sz="1800" dirty="0">
                <a:solidFill>
                  <a:srgbClr val="595959"/>
                </a:solidFill>
                <a:effectLst/>
                <a:latin typeface="Arial" panose="020B0604020202020204" pitchFamily="34" charset="0"/>
                <a:ea typeface="Times New Roman" panose="02020603050405020304" pitchFamily="18" charset="0"/>
              </a:rPr>
              <a:t>(Laat 2 verskillende leerders toe om voorbeelde te verskaf.)</a:t>
            </a:r>
            <a:endParaRPr lang="en-ZA" sz="1800" dirty="0">
              <a:solidFill>
                <a:srgbClr val="595959"/>
              </a:solidFill>
              <a:effectLst/>
              <a:latin typeface="Arial" panose="020B0604020202020204" pitchFamily="34" charset="0"/>
              <a:ea typeface="Arial" panose="020B0604020202020204" pitchFamily="34" charset="0"/>
            </a:endParaRPr>
          </a:p>
          <a:p>
            <a:endParaRPr lang="en-ZA" sz="1800" dirty="0">
              <a:solidFill>
                <a:srgbClr val="595959"/>
              </a:solidFill>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B804D0AA-28BB-4E4F-9187-67A6E1E2C997}" type="slidenum">
              <a:rPr lang="en-US" smtClean="0"/>
              <a:t>1</a:t>
            </a:fld>
            <a:endParaRPr lang="en-US"/>
          </a:p>
        </p:txBody>
      </p:sp>
    </p:spTree>
    <p:extLst>
      <p:ext uri="{BB962C8B-B14F-4D97-AF65-F5344CB8AC3E}">
        <p14:creationId xmlns:p14="http://schemas.microsoft.com/office/powerpoint/2010/main" val="1827528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Skyfie</a:t>
            </a:r>
            <a:r>
              <a:rPr lang="en-US" dirty="0"/>
              <a:t> 2: </a:t>
            </a:r>
            <a:r>
              <a:rPr lang="en-US" dirty="0" err="1"/>
              <a:t>Onderrig</a:t>
            </a:r>
            <a:r>
              <a:rPr lang="en-US" dirty="0"/>
              <a:t> 8 min
</a:t>
            </a:r>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Ons het in die laaste les genoem dat dit moeilik is om neigings tot geweld te oorkom. Die goeie nuus is dat dit nie onmoontlik is nie. Baie van die doeltreffendheid van hierdie oplossings kom uit kommunikasie waar 'n persoon hulp kan vind en lewensvaardighede kan leer oor hoe om situasies anders te bestuur.</a:t>
            </a:r>
          </a:p>
          <a:p>
            <a:pPr marL="0" lvl="0" indent="0">
              <a:buFont typeface="Symbol" panose="05050102010706020507" pitchFamily="18" charset="2"/>
              <a:buNone/>
            </a:pPr>
            <a:endParaRPr lang="af-ZA" sz="1800" dirty="0">
              <a:solidFill>
                <a:srgbClr val="595959"/>
              </a:solidFill>
              <a:effectLst/>
              <a:latin typeface="Arial" panose="020B0604020202020204" pitchFamily="34" charset="0"/>
              <a:ea typeface="Times New Roman" panose="02020603050405020304" pitchFamily="18" charset="0"/>
            </a:endParaRPr>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Terwyl ons deur 'n lys voorstelle werk oor die bestuur van konflik eerder as om aan geweld toe te gee, voltooi die ontbrekende frase in jou </a:t>
            </a:r>
            <a:r>
              <a:rPr lang="af-ZA" sz="1800" b="1" i="1" u="sng" dirty="0">
                <a:solidFill>
                  <a:srgbClr val="595959"/>
                </a:solidFill>
                <a:effectLst/>
                <a:latin typeface="Arial" panose="020B0604020202020204" pitchFamily="34" charset="0"/>
                <a:ea typeface="Times New Roman" panose="02020603050405020304" pitchFamily="18" charset="0"/>
              </a:rPr>
              <a:t>Les 3 – Werkkaart Aktiwiteit 1</a:t>
            </a:r>
            <a:r>
              <a:rPr lang="af-ZA" sz="1800" dirty="0">
                <a:solidFill>
                  <a:srgbClr val="595959"/>
                </a:solidFill>
                <a:effectLst/>
                <a:latin typeface="Arial" panose="020B0604020202020204" pitchFamily="34" charset="0"/>
                <a:ea typeface="Times New Roman" panose="02020603050405020304" pitchFamily="18" charset="0"/>
              </a:rPr>
              <a:t>.</a:t>
            </a:r>
            <a:endParaRPr lang="en-ZA"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804D0AA-28BB-4E4F-9187-67A6E1E2C997}" type="slidenum">
              <a:rPr lang="en-US" smtClean="0"/>
              <a:t>2</a:t>
            </a:fld>
            <a:endParaRPr lang="en-US"/>
          </a:p>
        </p:txBody>
      </p:sp>
    </p:spTree>
    <p:extLst>
      <p:ext uri="{BB962C8B-B14F-4D97-AF65-F5344CB8AC3E}">
        <p14:creationId xmlns:p14="http://schemas.microsoft.com/office/powerpoint/2010/main" val="2861661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Skyfie</a:t>
            </a:r>
            <a:r>
              <a:rPr lang="en-US" dirty="0"/>
              <a:t> 3: </a:t>
            </a:r>
            <a:r>
              <a:rPr lang="en-US" dirty="0" err="1"/>
              <a:t>Onderrig</a:t>
            </a:r>
            <a:r>
              <a:rPr lang="en-US" dirty="0"/>
              <a:t> 8 min
</a:t>
            </a:r>
          </a:p>
          <a:p>
            <a:pPr marL="0" lvl="0" indent="0">
              <a:buFont typeface="Symbol" panose="05050102010706020507" pitchFamily="18" charset="2"/>
              <a:buNone/>
            </a:pPr>
            <a:r>
              <a:rPr lang="af-ZA" sz="1800" dirty="0">
                <a:solidFill>
                  <a:srgbClr val="444444"/>
                </a:solidFill>
                <a:effectLst/>
                <a:latin typeface="Arial" panose="020B0604020202020204" pitchFamily="34" charset="0"/>
                <a:ea typeface="Times New Roman" panose="02020603050405020304" pitchFamily="18" charset="0"/>
              </a:rPr>
              <a:t>Onthou om die ontbrekende woorde in jou</a:t>
            </a:r>
            <a:r>
              <a:rPr lang="af-ZA" sz="1800" b="1" i="1" dirty="0">
                <a:solidFill>
                  <a:srgbClr val="444444"/>
                </a:solidFill>
                <a:effectLst/>
                <a:latin typeface="Arial" panose="020B0604020202020204" pitchFamily="34" charset="0"/>
                <a:ea typeface="Times New Roman" panose="02020603050405020304" pitchFamily="18" charset="0"/>
              </a:rPr>
              <a:t> Aktiwiteit 1 </a:t>
            </a:r>
            <a:r>
              <a:rPr lang="af-ZA" sz="1800" dirty="0">
                <a:solidFill>
                  <a:srgbClr val="404040"/>
                </a:solidFill>
                <a:effectLst/>
                <a:latin typeface="Arial" panose="020B0604020202020204" pitchFamily="34" charset="0"/>
                <a:ea typeface="Times New Roman" panose="02020603050405020304" pitchFamily="18" charset="0"/>
              </a:rPr>
              <a:t>te vul</a:t>
            </a:r>
            <a:r>
              <a:rPr lang="af-ZA" sz="1800" dirty="0">
                <a:solidFill>
                  <a:srgbClr val="000000"/>
                </a:solidFill>
                <a:effectLst/>
                <a:latin typeface="Arial" panose="020B0604020202020204" pitchFamily="34" charset="0"/>
                <a:ea typeface="Times New Roman" panose="02020603050405020304" pitchFamily="18" charset="0"/>
              </a:rPr>
              <a:t> </a:t>
            </a:r>
            <a:r>
              <a:rPr lang="af-ZA" sz="1800" dirty="0">
                <a:solidFill>
                  <a:srgbClr val="444444"/>
                </a:solidFill>
                <a:effectLst/>
                <a:latin typeface="Arial" panose="020B0604020202020204" pitchFamily="34" charset="0"/>
                <a:ea typeface="Times New Roman" panose="02020603050405020304" pitchFamily="18" charset="0"/>
              </a:rPr>
              <a:t>(</a:t>
            </a:r>
            <a:r>
              <a:rPr lang="af-ZA" sz="1800" b="1" i="1" u="sng" dirty="0">
                <a:solidFill>
                  <a:srgbClr val="595959"/>
                </a:solidFill>
                <a:effectLst/>
                <a:latin typeface="Arial" panose="020B0604020202020204" pitchFamily="34" charset="0"/>
                <a:ea typeface="Times New Roman" panose="02020603050405020304" pitchFamily="18" charset="0"/>
              </a:rPr>
              <a:t>Les 3 - Werkkaart)</a:t>
            </a:r>
            <a:r>
              <a:rPr lang="af-ZA" sz="1800" dirty="0">
                <a:solidFill>
                  <a:srgbClr val="444444"/>
                </a:solidFill>
                <a:effectLst/>
                <a:latin typeface="Arial" panose="020B0604020202020204" pitchFamily="34" charset="0"/>
                <a:ea typeface="Times New Roman" panose="02020603050405020304" pitchFamily="18" charset="0"/>
              </a:rPr>
              <a:t>:</a:t>
            </a:r>
          </a:p>
          <a:p>
            <a:pPr marL="0" lvl="0" indent="0">
              <a:buFont typeface="Symbol" panose="05050102010706020507" pitchFamily="18" charset="2"/>
              <a:buNone/>
            </a:pPr>
            <a:endParaRPr lang="en-ZA" sz="18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af-ZA" sz="1800" dirty="0">
                <a:solidFill>
                  <a:srgbClr val="404040"/>
                </a:solidFill>
                <a:effectLst/>
                <a:latin typeface="Arial" panose="020B0604020202020204" pitchFamily="34" charset="0"/>
                <a:ea typeface="Times New Roman" panose="02020603050405020304" pitchFamily="18" charset="0"/>
              </a:rPr>
              <a:t>Wees bewus van jou negatiewe gevoelens en erken wanneer hierdie gevoelens irrasioneel en oorweldigend word. Onthou dat jy kan kies om jou gevoelens te oorkom.</a:t>
            </a:r>
            <a:endParaRPr lang="en-ZA" sz="18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af-ZA" sz="1800" dirty="0">
                <a:solidFill>
                  <a:srgbClr val="404040"/>
                </a:solidFill>
                <a:effectLst/>
                <a:latin typeface="Arial" panose="020B0604020202020204" pitchFamily="34" charset="0"/>
                <a:ea typeface="Times New Roman" panose="02020603050405020304" pitchFamily="18" charset="0"/>
              </a:rPr>
              <a:t>Wanneer daardie negatiewe gevoelens oorweldigend sterk voel... TEL tot 10 - dit help jou om te kalmeer en meer rasioneel te dink.</a:t>
            </a:r>
            <a:endParaRPr lang="en-ZA" sz="18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af-ZA" sz="1800" dirty="0">
                <a:solidFill>
                  <a:srgbClr val="404040"/>
                </a:solidFill>
                <a:effectLst/>
                <a:latin typeface="Arial" panose="020B0604020202020204" pitchFamily="34" charset="0"/>
                <a:ea typeface="Times New Roman" panose="02020603050405020304" pitchFamily="18" charset="0"/>
              </a:rPr>
              <a:t>Wanneer negatiewe gevoelens te sterk word... KRY HULP! Praat met 'n opgeleide professionele persoon of selfs 'n vriend om jou te help om deur jou emosies te werk.</a:t>
            </a:r>
            <a:endParaRPr lang="en-ZA" sz="18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af-ZA" sz="1800" dirty="0">
                <a:solidFill>
                  <a:srgbClr val="404040"/>
                </a:solidFill>
                <a:effectLst/>
                <a:latin typeface="Arial" panose="020B0604020202020204" pitchFamily="34" charset="0"/>
                <a:ea typeface="Times New Roman" panose="02020603050405020304" pitchFamily="18" charset="0"/>
              </a:rPr>
              <a:t>As jy weet dat iemand in 'n siklus van geweld is, moenie bang wees om dit aan te meld nie. Op hierdie manier kan hulle vroeg hulp kry voordat dit baie moeilik word om hul gedrag te verander.</a:t>
            </a:r>
            <a:endParaRPr lang="en-ZA" sz="18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af-ZA" sz="1800" dirty="0">
                <a:solidFill>
                  <a:srgbClr val="404040"/>
                </a:solidFill>
                <a:effectLst/>
                <a:latin typeface="Arial" panose="020B0604020202020204" pitchFamily="34" charset="0"/>
                <a:ea typeface="Times New Roman" panose="02020603050405020304" pitchFamily="18" charset="0"/>
              </a:rPr>
              <a:t>Word 'n stem - vertel jou storie as jy 'n slagoffer was. Dit sal ander wat slagoffers was, help om vroeg deur hul trauma te werk eerder as om later in geweld te vergeld.</a:t>
            </a:r>
            <a:endParaRPr lang="en-ZA" sz="18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af-ZA" sz="1800" dirty="0">
                <a:solidFill>
                  <a:srgbClr val="404040"/>
                </a:solidFill>
                <a:effectLst/>
                <a:latin typeface="Arial" panose="020B0604020202020204" pitchFamily="34" charset="0"/>
                <a:ea typeface="Times New Roman" panose="02020603050405020304" pitchFamily="18" charset="0"/>
              </a:rPr>
              <a:t>Gewelddadige mense moet hul slagoffers as mense sien. Dit is die eerste stap om skuldig te voel vir hul optrede.</a:t>
            </a:r>
            <a:endParaRPr lang="en-ZA"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B804D0AA-28BB-4E4F-9187-67A6E1E2C997}" type="slidenum">
              <a:rPr lang="en-US" smtClean="0"/>
              <a:t>3</a:t>
            </a:fld>
            <a:endParaRPr lang="en-US"/>
          </a:p>
        </p:txBody>
      </p:sp>
    </p:spTree>
    <p:extLst>
      <p:ext uri="{BB962C8B-B14F-4D97-AF65-F5344CB8AC3E}">
        <p14:creationId xmlns:p14="http://schemas.microsoft.com/office/powerpoint/2010/main" val="13363203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4 - 20 min </a:t>
            </a:r>
            <a:r>
              <a:rPr lang="en-US" dirty="0" err="1"/>
              <a:t>en</a:t>
            </a:r>
            <a:r>
              <a:rPr lang="en-US" dirty="0"/>
              <a:t> 7 min </a:t>
            </a:r>
            <a:r>
              <a:rPr lang="en-US" dirty="0" err="1"/>
              <a:t>aanbieding</a:t>
            </a:r>
            <a:r>
              <a:rPr lang="en-US" dirty="0"/>
              <a:t>
</a:t>
            </a:r>
          </a:p>
          <a:p>
            <a:r>
              <a:rPr lang="af-ZA" sz="1800" dirty="0">
                <a:solidFill>
                  <a:srgbClr val="595959"/>
                </a:solidFill>
                <a:effectLst/>
                <a:latin typeface="Arial" panose="020B0604020202020204" pitchFamily="34" charset="0"/>
                <a:ea typeface="Times New Roman" panose="02020603050405020304" pitchFamily="18" charset="0"/>
              </a:rPr>
              <a:t>(Wanneer jy die klas tydens hierdie aktiwiteit bestuur, moet jy rondbeweeg en leerders aanmoedig. Herinner hulle daaraan dat daar net hierdie tyd is om te beplan vir hierdie groot gebeurtenis.)</a:t>
            </a:r>
          </a:p>
          <a:p>
            <a:endParaRPr lang="en-US" dirty="0"/>
          </a:p>
          <a:p>
            <a:pPr marL="0" lvl="0" indent="0" fontAlgn="base">
              <a:buFont typeface="Symbol" panose="05050102010706020507" pitchFamily="18" charset="2"/>
              <a:buNone/>
            </a:pPr>
            <a:r>
              <a:rPr lang="af-ZA" sz="1800" u="none" strike="noStrike" dirty="0">
                <a:solidFill>
                  <a:srgbClr val="595959"/>
                </a:solidFill>
                <a:effectLst/>
                <a:latin typeface="Arial" panose="020B0604020202020204" pitchFamily="34" charset="0"/>
                <a:ea typeface="Times New Roman" panose="02020603050405020304" pitchFamily="18" charset="0"/>
              </a:rPr>
              <a:t>Jy is deur die SBL gevra om 'n opvoedkundige veldtog genaamd </a:t>
            </a:r>
            <a:r>
              <a:rPr lang="af-ZA" sz="1800" b="1" i="1" u="none" strike="noStrike" dirty="0">
                <a:solidFill>
                  <a:srgbClr val="595959"/>
                </a:solidFill>
                <a:effectLst/>
                <a:latin typeface="Arial" panose="020B0604020202020204" pitchFamily="34" charset="0"/>
                <a:ea typeface="Times New Roman" panose="02020603050405020304" pitchFamily="18" charset="0"/>
              </a:rPr>
              <a:t>Geen-Geweld-Vrydag</a:t>
            </a:r>
            <a:r>
              <a:rPr lang="af-ZA" sz="1800" u="none" strike="noStrike" dirty="0">
                <a:solidFill>
                  <a:srgbClr val="595959"/>
                </a:solidFill>
                <a:effectLst/>
                <a:latin typeface="Arial" panose="020B0604020202020204" pitchFamily="34" charset="0"/>
                <a:ea typeface="Times New Roman" panose="02020603050405020304" pitchFamily="18" charset="0"/>
              </a:rPr>
              <a:t> later in die kwartaal uit te voer. Die temakleur is ORANJE!  Om jou portuurlede effektief op te voed, moet jou groep verskillende maniere vind om hulle te vertel dat daar ander maniere is om geweld te oorkom.</a:t>
            </a:r>
            <a:endParaRPr lang="en-ZA" sz="1800" u="none" strike="noStrike" dirty="0">
              <a:solidFill>
                <a:schemeClr val="tx1"/>
              </a:solidFill>
              <a:effectLst/>
              <a:latin typeface="Times New Roman" panose="02020603050405020304" pitchFamily="18" charset="0"/>
              <a:ea typeface="Times New Roman" panose="02020603050405020304" pitchFamily="18" charset="0"/>
            </a:endParaRPr>
          </a:p>
          <a:p>
            <a:pPr marL="0" lvl="0" indent="0" fontAlgn="base">
              <a:buFont typeface="Symbol" panose="05050102010706020507" pitchFamily="18" charset="2"/>
              <a:buNone/>
            </a:pPr>
            <a:endParaRPr lang="en-ZA" sz="1800" u="none" strike="noStrike" dirty="0">
              <a:solidFill>
                <a:schemeClr val="tx1"/>
              </a:solidFill>
              <a:effectLst/>
              <a:latin typeface="Times New Roman" panose="02020603050405020304" pitchFamily="18" charset="0"/>
              <a:ea typeface="Times New Roman" panose="02020603050405020304" pitchFamily="18" charset="0"/>
            </a:endParaRPr>
          </a:p>
          <a:p>
            <a:pPr marL="0" lvl="0" indent="0" fontAlgn="base">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Begin deur 'n groepleier te kies. Die leier sal dan na die onderwyser gaan en een van die take vir ons klasveldtog kies. Die groepleier sal dan aan hul groep verduidelik wat hul taak is. Elke groep sal eers moet besluit oor hul VYF TOP WENKE om 'n alternatief vir geweld te kies. Dink aan die lys wat ons vroeër gedek het (d.w.s.</a:t>
            </a:r>
            <a:r>
              <a:rPr lang="af-ZA" sz="1800" b="1" i="1" dirty="0">
                <a:solidFill>
                  <a:srgbClr val="595959"/>
                </a:solidFill>
                <a:effectLst/>
                <a:latin typeface="Arial" panose="020B0604020202020204" pitchFamily="34" charset="0"/>
                <a:ea typeface="Times New Roman" panose="02020603050405020304" pitchFamily="18" charset="0"/>
              </a:rPr>
              <a:t> Aktiwiteit 1</a:t>
            </a:r>
            <a:r>
              <a:rPr lang="af-ZA" sz="1800" dirty="0">
                <a:solidFill>
                  <a:srgbClr val="595959"/>
                </a:solidFill>
                <a:effectLst/>
                <a:latin typeface="Arial" panose="020B0604020202020204" pitchFamily="34" charset="0"/>
                <a:ea typeface="Times New Roman" panose="02020603050405020304" pitchFamily="18" charset="0"/>
              </a:rPr>
              <a:t>) in die les as jou groep hul TOP VYF identifiseer.</a:t>
            </a: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fontAlgn="base">
              <a:buFont typeface="Symbol" panose="05050102010706020507" pitchFamily="18" charset="2"/>
              <a:buNone/>
            </a:pP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fontAlgn="base">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Nou sal elke groep die geleentheid kry om 'n ander taak vir GEEN-GEWELD-VRYDAG te voltooi. Ons gaan 20 min hê om te beplan en die nodige stukkies vir jou groep te maak. Stel jou voor dat jy jou idees op 'n verhoog voor jou portuurlede aanbied.</a:t>
            </a:r>
            <a:br>
              <a:rPr lang="af-ZA" sz="1800" dirty="0">
                <a:solidFill>
                  <a:srgbClr val="595959"/>
                </a:solidFill>
                <a:effectLst/>
                <a:latin typeface="Arial" panose="020B0604020202020204" pitchFamily="34" charset="0"/>
                <a:ea typeface="Times New Roman" panose="02020603050405020304" pitchFamily="18" charset="0"/>
              </a:rPr>
            </a:b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fontAlgn="base">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Dit is jou opsies:</a:t>
            </a:r>
            <a:endParaRPr lang="en-ZA"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Groep 1 - Ontwerp 'n kenteken</a:t>
            </a:r>
            <a:endParaRPr lang="en-ZA"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Groep 2 - Skryf 'n klitsrym of lirieke van 'n liedjie</a:t>
            </a:r>
            <a:endParaRPr lang="en-ZA"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Groep 3 - Maak 'n plakkaat</a:t>
            </a:r>
            <a:endParaRPr lang="en-ZA"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Groep 4 - Verslaggewers - met behulp van selfone om lede van die groep te ondervra en 'n kort uitsending op hul TOP WENKE te maak</a:t>
            </a:r>
            <a:endParaRPr lang="en-ZA"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Groep 5 - Ontwerp 'n vredetuin</a:t>
            </a:r>
            <a:endParaRPr lang="en-ZA" sz="1800" dirty="0">
              <a:solidFill>
                <a:schemeClr val="tx1"/>
              </a:solidFill>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a:buFont typeface="Wingdings" panose="05000000000000000000" pitchFamily="2" charset="2"/>
              <a:buNone/>
            </a:pPr>
            <a:r>
              <a:rPr lang="af-ZA" sz="1800" dirty="0">
                <a:solidFill>
                  <a:srgbClr val="595959"/>
                </a:solidFill>
                <a:effectLst/>
                <a:latin typeface="Arial" panose="020B0604020202020204" pitchFamily="34" charset="0"/>
                <a:ea typeface="Times New Roman" panose="02020603050405020304" pitchFamily="18" charset="0"/>
              </a:rPr>
              <a:t>(Gebruik die res van hierdie tyd vir groepe om terugvoer aan die klas te gee oor hul oplossings. Vra die klas vir terugvoer oor elke groep se idees. Herinner leerders om POSITIEWE terugvoer te gee. As onderwyser moet jy die tyd bestuur om alle leerders die geleentheid te gee</a:t>
            </a:r>
            <a:r>
              <a:rPr lang="af-ZA" sz="1800" dirty="0">
                <a:effectLst/>
                <a:latin typeface="Arial" panose="020B0604020202020204" pitchFamily="34" charset="0"/>
                <a:ea typeface="Times New Roman" panose="02020603050405020304" pitchFamily="18" charset="0"/>
              </a:rPr>
              <a:t> </a:t>
            </a:r>
            <a:r>
              <a:rPr lang="af-ZA" sz="1800" dirty="0">
                <a:solidFill>
                  <a:srgbClr val="595959"/>
                </a:solidFill>
                <a:effectLst/>
                <a:latin typeface="Arial" panose="020B0604020202020204" pitchFamily="34" charset="0"/>
                <a:ea typeface="Times New Roman" panose="02020603050405020304" pitchFamily="18" charset="0"/>
              </a:rPr>
              <a:t>om aan te bied.)</a:t>
            </a:r>
            <a:endParaRPr lang="en-ZA"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804D0AA-28BB-4E4F-9187-67A6E1E2C997}" type="slidenum">
              <a:rPr lang="en-US" smtClean="0"/>
              <a:t>4</a:t>
            </a:fld>
            <a:endParaRPr lang="en-US"/>
          </a:p>
        </p:txBody>
      </p:sp>
    </p:spTree>
    <p:extLst>
      <p:ext uri="{BB962C8B-B14F-4D97-AF65-F5344CB8AC3E}">
        <p14:creationId xmlns:p14="http://schemas.microsoft.com/office/powerpoint/2010/main" val="2385310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dirty="0"/>
              <a:t>Skyfie 4: Refleksie 3 min
</a:t>
            </a:r>
            <a:endParaRPr lang="en-US" dirty="0"/>
          </a:p>
          <a:p>
            <a:pPr marL="0" lvl="0" indent="0" fontAlgn="base">
              <a:buFont typeface="Symbol" panose="05050102010706020507" pitchFamily="18" charset="2"/>
              <a:buNone/>
            </a:pPr>
            <a:r>
              <a:rPr lang="af-ZA" sz="1800" u="none" strike="noStrike" dirty="0">
                <a:solidFill>
                  <a:srgbClr val="595959"/>
                </a:solidFill>
                <a:effectLst/>
                <a:latin typeface="Arial" panose="020B0604020202020204" pitchFamily="34" charset="0"/>
                <a:ea typeface="Times New Roman" panose="02020603050405020304" pitchFamily="18" charset="0"/>
              </a:rPr>
              <a:t>Ons het aan die einde van die derde les in hierdie reeks gekom. Neem 'n oomblik om na te dink oor die inhoud wat ons vandag gedek het deur die vrae in die</a:t>
            </a:r>
            <a:r>
              <a:rPr lang="af-ZA" sz="1800" u="none" strike="noStrike" dirty="0">
                <a:solidFill>
                  <a:srgbClr val="404040"/>
                </a:solidFill>
                <a:effectLst/>
                <a:latin typeface="Arial" panose="020B0604020202020204" pitchFamily="34" charset="0"/>
                <a:ea typeface="Times New Roman" panose="02020603050405020304" pitchFamily="18" charset="0"/>
              </a:rPr>
              <a:t> </a:t>
            </a:r>
            <a:r>
              <a:rPr lang="af-ZA" sz="1800" b="1" i="1" u="sng" strike="noStrike" dirty="0">
                <a:solidFill>
                  <a:srgbClr val="595959"/>
                </a:solidFill>
                <a:effectLst/>
                <a:latin typeface="Arial" panose="020B0604020202020204" pitchFamily="34" charset="0"/>
                <a:ea typeface="Times New Roman" panose="02020603050405020304" pitchFamily="18" charset="0"/>
              </a:rPr>
              <a:t>Les 3 – Werkkaart Aktiwiteit 3</a:t>
            </a:r>
            <a:r>
              <a:rPr lang="af-ZA" sz="1800" u="none" strike="noStrike" dirty="0">
                <a:solidFill>
                  <a:srgbClr val="595959"/>
                </a:solidFill>
                <a:effectLst/>
                <a:latin typeface="Arial" panose="020B0604020202020204" pitchFamily="34" charset="0"/>
                <a:ea typeface="Times New Roman" panose="02020603050405020304" pitchFamily="18" charset="0"/>
              </a:rPr>
              <a:t> te</a:t>
            </a:r>
            <a:r>
              <a:rPr lang="af-ZA" sz="1800" u="none" strike="noStrike" dirty="0">
                <a:effectLst/>
                <a:latin typeface="Arial" panose="020B0604020202020204" pitchFamily="34" charset="0"/>
                <a:ea typeface="Times New Roman" panose="02020603050405020304" pitchFamily="18" charset="0"/>
              </a:rPr>
              <a:t> </a:t>
            </a:r>
            <a:r>
              <a:rPr lang="af-ZA" sz="1800" u="none" strike="noStrike" dirty="0">
                <a:solidFill>
                  <a:srgbClr val="595959"/>
                </a:solidFill>
                <a:effectLst/>
                <a:latin typeface="Arial" panose="020B0604020202020204" pitchFamily="34" charset="0"/>
                <a:ea typeface="Times New Roman" panose="02020603050405020304" pitchFamily="18" charset="0"/>
              </a:rPr>
              <a:t>beantwoord.</a:t>
            </a:r>
            <a:endParaRPr lang="en-ZA" sz="1800" u="none" strike="noStrike" dirty="0">
              <a:effectLst/>
              <a:latin typeface="Times New Roman" panose="02020603050405020304" pitchFamily="18" charset="0"/>
              <a:ea typeface="Times New Roman" panose="02020603050405020304" pitchFamily="18" charset="0"/>
            </a:endParaRPr>
          </a:p>
          <a:p>
            <a:r>
              <a:rPr lang="en-ZA" sz="1800" dirty="0">
                <a:solidFill>
                  <a:srgbClr val="595959"/>
                </a:solidFill>
                <a:effectLst/>
                <a:highlight>
                  <a:srgbClr val="FFFFFF"/>
                </a:highligh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o"/>
            </a:pPr>
            <a:r>
              <a:rPr lang="af-ZA" sz="1800" dirty="0">
                <a:solidFill>
                  <a:srgbClr val="595959"/>
                </a:solidFill>
                <a:effectLst/>
                <a:latin typeface="Arial" panose="020B0604020202020204" pitchFamily="34" charset="0"/>
                <a:ea typeface="Times New Roman" panose="02020603050405020304" pitchFamily="18" charset="0"/>
              </a:rPr>
              <a:t>Watter raad sal jy aan 'n vriend gee wat uit 'n gewelddadige huis kom en wat bang is dat hulle soos hul ouers sal uitdraai?</a:t>
            </a:r>
            <a:endParaRPr lang="en-ZA" sz="18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o"/>
            </a:pPr>
            <a:r>
              <a:rPr lang="af-ZA" sz="1800" dirty="0">
                <a:solidFill>
                  <a:srgbClr val="595959"/>
                </a:solidFill>
                <a:effectLst/>
                <a:latin typeface="Arial" panose="020B0604020202020204" pitchFamily="34" charset="0"/>
                <a:ea typeface="Times New Roman" panose="02020603050405020304" pitchFamily="18" charset="0"/>
              </a:rPr>
              <a:t>Watter raad sal jy gee om 'n "vriendelikheidskultuur" te ontwikkel?</a:t>
            </a:r>
            <a:endParaRPr lang="en-ZA" sz="1800" dirty="0">
              <a:effectLst/>
              <a:latin typeface="Times New Roman" panose="02020603050405020304" pitchFamily="18" charset="0"/>
              <a:ea typeface="Times New Roman" panose="02020603050405020304" pitchFamily="18" charset="0"/>
            </a:endParaRPr>
          </a:p>
          <a:p>
            <a:r>
              <a:rPr lang="en-ZA" sz="1800" dirty="0">
                <a:solidFill>
                  <a:srgbClr val="595959"/>
                </a:solidFill>
                <a:effectLst/>
                <a:highlight>
                  <a:srgbClr val="FFFFFF"/>
                </a:highlight>
                <a:latin typeface="Arial" panose="020B0604020202020204" pitchFamily="34" charset="0"/>
                <a:ea typeface="Times New Roman" panose="02020603050405020304" pitchFamily="18" charset="0"/>
              </a:rPr>
              <a:t>            </a:t>
            </a:r>
            <a:endParaRPr lang="en-ZA" sz="1800" b="0" dirty="0">
              <a:solidFill>
                <a:schemeClr val="tx1"/>
              </a:solidFill>
              <a:effectLst/>
              <a:highlight>
                <a:srgbClr val="FFFFFF"/>
              </a:highlight>
              <a:latin typeface="Times New Roman" panose="02020603050405020304" pitchFamily="18" charset="0"/>
              <a:ea typeface="Times New Roman" panose="02020603050405020304" pitchFamily="18" charset="0"/>
            </a:endParaRPr>
          </a:p>
          <a:p>
            <a:r>
              <a:rPr lang="af-ZA" sz="1800" b="1" dirty="0">
                <a:solidFill>
                  <a:srgbClr val="FF0000"/>
                </a:solidFill>
                <a:effectLst/>
                <a:latin typeface="Arial" panose="020B0604020202020204" pitchFamily="34" charset="0"/>
                <a:ea typeface="Times New Roman" panose="02020603050405020304" pitchFamily="18" charset="0"/>
              </a:rPr>
              <a:t>Onderwyser</a:t>
            </a:r>
            <a:r>
              <a:rPr lang="af-ZA" sz="1800" dirty="0">
                <a:solidFill>
                  <a:srgbClr val="404040"/>
                </a:solidFill>
                <a:effectLst/>
                <a:latin typeface="Arial" panose="020B0604020202020204" pitchFamily="34" charset="0"/>
                <a:ea typeface="Times New Roman" panose="02020603050405020304" pitchFamily="18" charset="0"/>
              </a:rPr>
              <a:t> - deel vierkantige bladsy / "post-it" vir die tweede deel van </a:t>
            </a:r>
            <a:r>
              <a:rPr lang="af-ZA" sz="1800" b="1" i="1" dirty="0">
                <a:solidFill>
                  <a:srgbClr val="404040"/>
                </a:solidFill>
                <a:effectLst/>
                <a:latin typeface="Arial" panose="020B0604020202020204" pitchFamily="34" charset="0"/>
                <a:ea typeface="Times New Roman" panose="02020603050405020304" pitchFamily="18" charset="0"/>
              </a:rPr>
              <a:t>Aktiwiteit 3 </a:t>
            </a:r>
            <a:r>
              <a:rPr lang="af-ZA" sz="1800" dirty="0">
                <a:solidFill>
                  <a:srgbClr val="404040"/>
                </a:solidFill>
                <a:effectLst/>
                <a:latin typeface="Arial" panose="020B0604020202020204" pitchFamily="34" charset="0"/>
                <a:ea typeface="Times New Roman" panose="02020603050405020304" pitchFamily="18" charset="0"/>
              </a:rPr>
              <a:t>uit.</a:t>
            </a:r>
            <a:br>
              <a:rPr lang="af-ZA" sz="1800" dirty="0">
                <a:solidFill>
                  <a:srgbClr val="595959"/>
                </a:solidFill>
                <a:effectLst/>
                <a:latin typeface="Arial" panose="020B0604020202020204" pitchFamily="34" charset="0"/>
                <a:ea typeface="Times New Roman" panose="02020603050405020304" pitchFamily="18" charset="0"/>
              </a:rPr>
            </a:br>
            <a:br>
              <a:rPr lang="af-ZA" sz="1800" dirty="0">
                <a:solidFill>
                  <a:srgbClr val="595959"/>
                </a:solidFill>
                <a:effectLst/>
                <a:latin typeface="Arial" panose="020B0604020202020204" pitchFamily="34" charset="0"/>
                <a:ea typeface="Times New Roman" panose="02020603050405020304" pitchFamily="18" charset="0"/>
              </a:rPr>
            </a:br>
            <a:r>
              <a:rPr lang="af-ZA" sz="1800" dirty="0">
                <a:solidFill>
                  <a:srgbClr val="595959"/>
                </a:solidFill>
                <a:effectLst/>
                <a:latin typeface="Arial" panose="020B0604020202020204" pitchFamily="34" charset="0"/>
                <a:ea typeface="Times New Roman" panose="02020603050405020304" pitchFamily="18" charset="0"/>
              </a:rPr>
              <a:t>Laastens, aan die einde van Les 1 het jy die geleentheid gehad om 'n aanhaling neer te skryf en 'n inspirerende verklaring te maak oor die oorwinning van geweld. Gebruik nou die kennis wat jy in die ander lesse opgedoen het om 'n inspirerende aanhaling in jou </a:t>
            </a:r>
            <a:r>
              <a:rPr lang="af-ZA" sz="1800" b="1" i="1" u="sng" dirty="0">
                <a:solidFill>
                  <a:srgbClr val="595959"/>
                </a:solidFill>
                <a:effectLst/>
                <a:latin typeface="Arial" panose="020B0604020202020204" pitchFamily="34" charset="0"/>
                <a:ea typeface="Times New Roman" panose="02020603050405020304" pitchFamily="18" charset="0"/>
              </a:rPr>
              <a:t>Les 3 – Werkkaart Aktiwiteit 3</a:t>
            </a:r>
            <a:r>
              <a:rPr lang="af-ZA" sz="1800" dirty="0">
                <a:solidFill>
                  <a:srgbClr val="595959"/>
                </a:solidFill>
                <a:effectLst/>
                <a:latin typeface="Arial" panose="020B0604020202020204" pitchFamily="34" charset="0"/>
                <a:ea typeface="Times New Roman" panose="02020603050405020304" pitchFamily="18" charset="0"/>
              </a:rPr>
              <a:t> neer</a:t>
            </a:r>
            <a:r>
              <a:rPr lang="af-ZA" sz="1800" dirty="0">
                <a:effectLst/>
                <a:latin typeface="Arial" panose="020B0604020202020204" pitchFamily="34" charset="0"/>
                <a:ea typeface="Times New Roman" panose="02020603050405020304" pitchFamily="18" charset="0"/>
              </a:rPr>
              <a:t> </a:t>
            </a:r>
            <a:r>
              <a:rPr lang="af-ZA" sz="1800" dirty="0">
                <a:solidFill>
                  <a:srgbClr val="595959"/>
                </a:solidFill>
                <a:effectLst/>
                <a:latin typeface="Arial" panose="020B0604020202020204" pitchFamily="34" charset="0"/>
                <a:ea typeface="Times New Roman" panose="02020603050405020304" pitchFamily="18" charset="0"/>
              </a:rPr>
              <a:t>te skryf.</a:t>
            </a:r>
            <a:r>
              <a:rPr lang="af-ZA" sz="1800" dirty="0">
                <a:effectLst/>
                <a:latin typeface="Arial" panose="020B0604020202020204" pitchFamily="34" charset="0"/>
                <a:ea typeface="Times New Roman" panose="02020603050405020304" pitchFamily="18" charset="0"/>
              </a:rPr>
              <a:t> </a:t>
            </a:r>
            <a:br>
              <a:rPr lang="af-ZA" sz="1800" dirty="0">
                <a:solidFill>
                  <a:srgbClr val="595959"/>
                </a:solidFill>
                <a:effectLst/>
                <a:latin typeface="Arial" panose="020B0604020202020204" pitchFamily="34" charset="0"/>
                <a:ea typeface="Times New Roman" panose="02020603050405020304" pitchFamily="18" charset="0"/>
              </a:rPr>
            </a:br>
            <a:r>
              <a:rPr lang="af-ZA" sz="1800" dirty="0">
                <a:solidFill>
                  <a:srgbClr val="595959"/>
                </a:solidFill>
                <a:effectLst/>
                <a:latin typeface="Arial" panose="020B0604020202020204" pitchFamily="34" charset="0"/>
                <a:ea typeface="Times New Roman" panose="02020603050405020304" pitchFamily="18" charset="0"/>
              </a:rPr>
              <a:t>Herhaal hierdie aanhaling op die klein bladsy wat jou onderwyser uitgedeel het wat in jou klas-kamer opgeplak sal word.</a:t>
            </a:r>
            <a:endParaRPr lang="en-ZA" sz="1800" dirty="0">
              <a:solidFill>
                <a:schemeClr val="tx1"/>
              </a:solidFill>
              <a:effectLst/>
              <a:latin typeface="Times New Roman" panose="02020603050405020304" pitchFamily="18" charset="0"/>
              <a:ea typeface="Times New Roman" panose="02020603050405020304" pitchFamily="18" charset="0"/>
            </a:endParaRPr>
          </a:p>
          <a:p>
            <a:endParaRPr lang="en-ZA" sz="1800" dirty="0">
              <a:solidFill>
                <a:schemeClr val="tx1"/>
              </a:solidFill>
              <a:effectLst/>
              <a:latin typeface="Times New Roman" panose="02020603050405020304" pitchFamily="18" charset="0"/>
              <a:ea typeface="Times New Roman" panose="02020603050405020304" pitchFamily="18" charset="0"/>
            </a:endParaRPr>
          </a:p>
          <a:p>
            <a:r>
              <a:rPr lang="af-ZA" sz="1800" dirty="0">
                <a:solidFill>
                  <a:srgbClr val="595959"/>
                </a:solidFill>
                <a:effectLst/>
                <a:latin typeface="Arial" panose="020B0604020202020204" pitchFamily="34" charset="0"/>
                <a:ea typeface="Times New Roman" panose="02020603050405020304" pitchFamily="18" charset="0"/>
              </a:rPr>
              <a:t>(Elke leerder sal 'n individuele reaksie in hierdie refleksie hê, maar verseker dat dit 'n positiewe reaksie van versoening ontlok.)</a:t>
            </a:r>
            <a:endParaRPr lang="en-ZA" sz="1800" dirty="0">
              <a:solidFill>
                <a:schemeClr val="tx1"/>
              </a:solidFill>
              <a:effectLst/>
              <a:latin typeface="Times New Roman" panose="02020603050405020304" pitchFamily="18" charset="0"/>
              <a:ea typeface="Times New Roman" panose="02020603050405020304" pitchFamily="18" charset="0"/>
            </a:endParaRPr>
          </a:p>
          <a:p>
            <a:r>
              <a:rPr lang="af-ZA" sz="1800" dirty="0">
                <a:solidFill>
                  <a:srgbClr val="595959"/>
                </a:solidFill>
                <a:effectLst/>
                <a:latin typeface="Arial" panose="020B0604020202020204" pitchFamily="34" charset="0"/>
                <a:ea typeface="Times New Roman" panose="02020603050405020304" pitchFamily="18" charset="0"/>
              </a:rPr>
              <a:t>(Maak seker dat elke leerder 'n klein "post-it" of vierkantige bladsy het vir hul aanhaling. Dit word aanbeveel dat jy hulle toelaat om dit vir die duur van hierdie module op 'n muur met Prestik te plak. Gee leerders tyd om rond te loop en die aanhalings te lees wat hul portuurgroep geskryf het.)</a:t>
            </a:r>
            <a:endParaRPr lang="en-ZA" sz="1800" dirty="0">
              <a:solidFill>
                <a:schemeClr val="tx1"/>
              </a:solidFill>
              <a:effectLst/>
              <a:latin typeface="Times New Roman" panose="02020603050405020304" pitchFamily="18" charset="0"/>
              <a:ea typeface="Times New Roman" panose="02020603050405020304" pitchFamily="18" charset="0"/>
            </a:endParaRPr>
          </a:p>
          <a:p>
            <a:r>
              <a:rPr lang="af-ZA" sz="1800" dirty="0">
                <a:solidFill>
                  <a:srgbClr val="595959"/>
                </a:solidFill>
                <a:effectLst/>
                <a:latin typeface="Arial" panose="020B0604020202020204" pitchFamily="34" charset="0"/>
                <a:ea typeface="Times New Roman" panose="02020603050405020304" pitchFamily="18" charset="0"/>
              </a:rPr>
              <a:t>(Onderwysernota - moedig die klas aan om stil te wees in hierdie tyd. Dit kan selfs help om musiek te speel. Sê vir die klas om stil te bly totdat jy sê hulle mag praat.)</a:t>
            </a:r>
            <a:endParaRPr lang="en-ZA"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804D0AA-28BB-4E4F-9187-67A6E1E2C997}" type="slidenum">
              <a:rPr lang="en-US" smtClean="0"/>
              <a:t>5</a:t>
            </a:fld>
            <a:endParaRPr lang="en-US"/>
          </a:p>
        </p:txBody>
      </p:sp>
    </p:spTree>
    <p:extLst>
      <p:ext uri="{BB962C8B-B14F-4D97-AF65-F5344CB8AC3E}">
        <p14:creationId xmlns:p14="http://schemas.microsoft.com/office/powerpoint/2010/main" val="4000517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3F94D-0D19-E7D6-82DE-C24821247B0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13857FF-7688-F128-BBF4-616C6B4557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2788B04-9363-777B-0850-085142612E83}"/>
              </a:ext>
            </a:extLst>
          </p:cNvPr>
          <p:cNvSpPr>
            <a:spLocks noGrp="1"/>
          </p:cNvSpPr>
          <p:nvPr>
            <p:ph type="dt" sz="half" idx="10"/>
          </p:nvPr>
        </p:nvSpPr>
        <p:spPr/>
        <p:txBody>
          <a:bodyPr/>
          <a:lstStyle/>
          <a:p>
            <a:fld id="{A5FB3BCB-FD5C-2C48-9DDC-EAB8371B7D3D}" type="datetimeFigureOut">
              <a:rPr lang="en-US" smtClean="0"/>
              <a:t>6/1/2023</a:t>
            </a:fld>
            <a:endParaRPr lang="en-US"/>
          </a:p>
        </p:txBody>
      </p:sp>
      <p:sp>
        <p:nvSpPr>
          <p:cNvPr id="5" name="Footer Placeholder 4">
            <a:extLst>
              <a:ext uri="{FF2B5EF4-FFF2-40B4-BE49-F238E27FC236}">
                <a16:creationId xmlns:a16="http://schemas.microsoft.com/office/drawing/2014/main" id="{D63C5E3C-2C69-5BCE-80CD-DF814CE251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1FCB45-2E13-BBDF-1490-E395E91095AF}"/>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2132697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724B0-0310-62D6-7839-9C9C3B168E7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47E9E9A-2D0A-0B08-B89F-49F4A6E10C7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C42E01E-AEE9-6281-A9E7-534B8E425F26}"/>
              </a:ext>
            </a:extLst>
          </p:cNvPr>
          <p:cNvSpPr>
            <a:spLocks noGrp="1"/>
          </p:cNvSpPr>
          <p:nvPr>
            <p:ph type="dt" sz="half" idx="10"/>
          </p:nvPr>
        </p:nvSpPr>
        <p:spPr/>
        <p:txBody>
          <a:bodyPr/>
          <a:lstStyle/>
          <a:p>
            <a:fld id="{A5FB3BCB-FD5C-2C48-9DDC-EAB8371B7D3D}" type="datetimeFigureOut">
              <a:rPr lang="en-US" smtClean="0"/>
              <a:t>6/1/2023</a:t>
            </a:fld>
            <a:endParaRPr lang="en-US"/>
          </a:p>
        </p:txBody>
      </p:sp>
      <p:sp>
        <p:nvSpPr>
          <p:cNvPr id="5" name="Footer Placeholder 4">
            <a:extLst>
              <a:ext uri="{FF2B5EF4-FFF2-40B4-BE49-F238E27FC236}">
                <a16:creationId xmlns:a16="http://schemas.microsoft.com/office/drawing/2014/main" id="{A51744B0-52DD-16BC-85D0-AAC317D192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C73160-C23A-07A8-D41A-7497BA3347B8}"/>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3307374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303D77-F841-09E6-95F9-22378D0AD86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F5E8C5B-DC79-49DA-A335-5B6779C9410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8A7DCCA-A133-3A42-B064-5A5CB3B8BDD7}"/>
              </a:ext>
            </a:extLst>
          </p:cNvPr>
          <p:cNvSpPr>
            <a:spLocks noGrp="1"/>
          </p:cNvSpPr>
          <p:nvPr>
            <p:ph type="dt" sz="half" idx="10"/>
          </p:nvPr>
        </p:nvSpPr>
        <p:spPr/>
        <p:txBody>
          <a:bodyPr/>
          <a:lstStyle/>
          <a:p>
            <a:fld id="{A5FB3BCB-FD5C-2C48-9DDC-EAB8371B7D3D}" type="datetimeFigureOut">
              <a:rPr lang="en-US" smtClean="0"/>
              <a:t>6/1/2023</a:t>
            </a:fld>
            <a:endParaRPr lang="en-US"/>
          </a:p>
        </p:txBody>
      </p:sp>
      <p:sp>
        <p:nvSpPr>
          <p:cNvPr id="5" name="Footer Placeholder 4">
            <a:extLst>
              <a:ext uri="{FF2B5EF4-FFF2-40B4-BE49-F238E27FC236}">
                <a16:creationId xmlns:a16="http://schemas.microsoft.com/office/drawing/2014/main" id="{4F13F615-60AC-BAE5-0448-32A29AE68F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3D59A0-BABE-A80F-FB69-90C293DEADB9}"/>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352956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1DE86-2837-D00C-05A3-A51663BF09F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E59295C-80DB-3DBB-A19D-0ADCC673957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D99773A-3AC1-8C15-34D0-F1455559B63F}"/>
              </a:ext>
            </a:extLst>
          </p:cNvPr>
          <p:cNvSpPr>
            <a:spLocks noGrp="1"/>
          </p:cNvSpPr>
          <p:nvPr>
            <p:ph type="dt" sz="half" idx="10"/>
          </p:nvPr>
        </p:nvSpPr>
        <p:spPr/>
        <p:txBody>
          <a:bodyPr/>
          <a:lstStyle/>
          <a:p>
            <a:fld id="{A5FB3BCB-FD5C-2C48-9DDC-EAB8371B7D3D}" type="datetimeFigureOut">
              <a:rPr lang="en-US" smtClean="0"/>
              <a:t>6/1/2023</a:t>
            </a:fld>
            <a:endParaRPr lang="en-US"/>
          </a:p>
        </p:txBody>
      </p:sp>
      <p:sp>
        <p:nvSpPr>
          <p:cNvPr id="5" name="Footer Placeholder 4">
            <a:extLst>
              <a:ext uri="{FF2B5EF4-FFF2-40B4-BE49-F238E27FC236}">
                <a16:creationId xmlns:a16="http://schemas.microsoft.com/office/drawing/2014/main" id="{0244425B-A0ED-B8E8-5629-DEB4646030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EF25C1-0350-6D08-B440-21CBF5C3190A}"/>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2380425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92158-D1AE-499B-6679-AFADF349A49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D1C1E93-2B5C-E83B-57DE-B620368D49F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DA5A89C-F964-5AF6-AE69-E5C2EC661259}"/>
              </a:ext>
            </a:extLst>
          </p:cNvPr>
          <p:cNvSpPr>
            <a:spLocks noGrp="1"/>
          </p:cNvSpPr>
          <p:nvPr>
            <p:ph type="dt" sz="half" idx="10"/>
          </p:nvPr>
        </p:nvSpPr>
        <p:spPr/>
        <p:txBody>
          <a:bodyPr/>
          <a:lstStyle/>
          <a:p>
            <a:fld id="{A5FB3BCB-FD5C-2C48-9DDC-EAB8371B7D3D}" type="datetimeFigureOut">
              <a:rPr lang="en-US" smtClean="0"/>
              <a:t>6/1/2023</a:t>
            </a:fld>
            <a:endParaRPr lang="en-US"/>
          </a:p>
        </p:txBody>
      </p:sp>
      <p:sp>
        <p:nvSpPr>
          <p:cNvPr id="5" name="Footer Placeholder 4">
            <a:extLst>
              <a:ext uri="{FF2B5EF4-FFF2-40B4-BE49-F238E27FC236}">
                <a16:creationId xmlns:a16="http://schemas.microsoft.com/office/drawing/2014/main" id="{C0F9EE56-2880-A8B8-A515-33C35223BC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70ED44-840D-8D3B-441A-383D583756B2}"/>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2814892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F1A49-2D8D-BE59-99D2-99F9F6A791F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00461AC-8EF7-FA66-8824-98E422CB67E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AEADABD-CFED-D98F-654E-C3EF0DCC0DD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AD3C7BE-9ACC-4845-FDDE-443DA65607FD}"/>
              </a:ext>
            </a:extLst>
          </p:cNvPr>
          <p:cNvSpPr>
            <a:spLocks noGrp="1"/>
          </p:cNvSpPr>
          <p:nvPr>
            <p:ph type="dt" sz="half" idx="10"/>
          </p:nvPr>
        </p:nvSpPr>
        <p:spPr/>
        <p:txBody>
          <a:bodyPr/>
          <a:lstStyle/>
          <a:p>
            <a:fld id="{A5FB3BCB-FD5C-2C48-9DDC-EAB8371B7D3D}" type="datetimeFigureOut">
              <a:rPr lang="en-US" smtClean="0"/>
              <a:t>6/1/2023</a:t>
            </a:fld>
            <a:endParaRPr lang="en-US"/>
          </a:p>
        </p:txBody>
      </p:sp>
      <p:sp>
        <p:nvSpPr>
          <p:cNvPr id="6" name="Footer Placeholder 5">
            <a:extLst>
              <a:ext uri="{FF2B5EF4-FFF2-40B4-BE49-F238E27FC236}">
                <a16:creationId xmlns:a16="http://schemas.microsoft.com/office/drawing/2014/main" id="{05A8F35C-81A2-29FD-0258-7AA384EEC4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C4CCCE-A911-A743-4EDB-8DD1D53906AD}"/>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158773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FE02A-971E-73B0-E7FD-C181B107A4A1}"/>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0DD6BB6-0C07-47A6-1A87-BEA69BDCC4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6E9E0F2-2D16-8F96-95B8-F685F7334BE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26E4AC9-730D-496B-BF41-A318C896D53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4D9A6A4-EE05-437A-97D2-0CF5CE8A55D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8021818-FC89-579D-6420-2860B94A3014}"/>
              </a:ext>
            </a:extLst>
          </p:cNvPr>
          <p:cNvSpPr>
            <a:spLocks noGrp="1"/>
          </p:cNvSpPr>
          <p:nvPr>
            <p:ph type="dt" sz="half" idx="10"/>
          </p:nvPr>
        </p:nvSpPr>
        <p:spPr/>
        <p:txBody>
          <a:bodyPr/>
          <a:lstStyle/>
          <a:p>
            <a:fld id="{A5FB3BCB-FD5C-2C48-9DDC-EAB8371B7D3D}" type="datetimeFigureOut">
              <a:rPr lang="en-US" smtClean="0"/>
              <a:t>6/1/2023</a:t>
            </a:fld>
            <a:endParaRPr lang="en-US"/>
          </a:p>
        </p:txBody>
      </p:sp>
      <p:sp>
        <p:nvSpPr>
          <p:cNvPr id="8" name="Footer Placeholder 7">
            <a:extLst>
              <a:ext uri="{FF2B5EF4-FFF2-40B4-BE49-F238E27FC236}">
                <a16:creationId xmlns:a16="http://schemas.microsoft.com/office/drawing/2014/main" id="{790A8065-F21F-188B-F6CB-54A842D4CBA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450CA42-7673-2AED-D98B-30CFF6C45B1D}"/>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983254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B0360-0C78-4B7A-0E7D-0BECBD3D7E36}"/>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D1CE307D-144E-53E3-09C2-524E0E847A41}"/>
              </a:ext>
            </a:extLst>
          </p:cNvPr>
          <p:cNvSpPr>
            <a:spLocks noGrp="1"/>
          </p:cNvSpPr>
          <p:nvPr>
            <p:ph type="dt" sz="half" idx="10"/>
          </p:nvPr>
        </p:nvSpPr>
        <p:spPr/>
        <p:txBody>
          <a:bodyPr/>
          <a:lstStyle/>
          <a:p>
            <a:fld id="{A5FB3BCB-FD5C-2C48-9DDC-EAB8371B7D3D}" type="datetimeFigureOut">
              <a:rPr lang="en-US" smtClean="0"/>
              <a:t>6/1/2023</a:t>
            </a:fld>
            <a:endParaRPr lang="en-US"/>
          </a:p>
        </p:txBody>
      </p:sp>
      <p:sp>
        <p:nvSpPr>
          <p:cNvPr id="4" name="Footer Placeholder 3">
            <a:extLst>
              <a:ext uri="{FF2B5EF4-FFF2-40B4-BE49-F238E27FC236}">
                <a16:creationId xmlns:a16="http://schemas.microsoft.com/office/drawing/2014/main" id="{89D057DA-8C26-D246-014B-C1A8B7B1209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032CE98-688E-2190-2703-804850A07DB6}"/>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1248039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C12E87-F17C-1D20-4BE7-0F5F0B21A809}"/>
              </a:ext>
            </a:extLst>
          </p:cNvPr>
          <p:cNvSpPr>
            <a:spLocks noGrp="1"/>
          </p:cNvSpPr>
          <p:nvPr>
            <p:ph type="dt" sz="half" idx="10"/>
          </p:nvPr>
        </p:nvSpPr>
        <p:spPr/>
        <p:txBody>
          <a:bodyPr/>
          <a:lstStyle/>
          <a:p>
            <a:fld id="{A5FB3BCB-FD5C-2C48-9DDC-EAB8371B7D3D}" type="datetimeFigureOut">
              <a:rPr lang="en-US" smtClean="0"/>
              <a:t>6/1/2023</a:t>
            </a:fld>
            <a:endParaRPr lang="en-US"/>
          </a:p>
        </p:txBody>
      </p:sp>
      <p:sp>
        <p:nvSpPr>
          <p:cNvPr id="3" name="Footer Placeholder 2">
            <a:extLst>
              <a:ext uri="{FF2B5EF4-FFF2-40B4-BE49-F238E27FC236}">
                <a16:creationId xmlns:a16="http://schemas.microsoft.com/office/drawing/2014/main" id="{2B0BEFD7-9EAF-D478-1205-BA8C3D1CD3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6247CDF-5775-CA7E-5461-6C2B96CD7B1A}"/>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1793900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6E49E-4635-DFE2-96F2-606BB85FFD9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2C952BF-1277-C277-0BF7-9BA5FC31C0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B662211-4192-ACD3-BCE6-8A358BAFFF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C7ECE3B-599D-94D5-F84E-21406777657A}"/>
              </a:ext>
            </a:extLst>
          </p:cNvPr>
          <p:cNvSpPr>
            <a:spLocks noGrp="1"/>
          </p:cNvSpPr>
          <p:nvPr>
            <p:ph type="dt" sz="half" idx="10"/>
          </p:nvPr>
        </p:nvSpPr>
        <p:spPr/>
        <p:txBody>
          <a:bodyPr/>
          <a:lstStyle/>
          <a:p>
            <a:fld id="{A5FB3BCB-FD5C-2C48-9DDC-EAB8371B7D3D}" type="datetimeFigureOut">
              <a:rPr lang="en-US" smtClean="0"/>
              <a:t>6/1/2023</a:t>
            </a:fld>
            <a:endParaRPr lang="en-US"/>
          </a:p>
        </p:txBody>
      </p:sp>
      <p:sp>
        <p:nvSpPr>
          <p:cNvPr id="6" name="Footer Placeholder 5">
            <a:extLst>
              <a:ext uri="{FF2B5EF4-FFF2-40B4-BE49-F238E27FC236}">
                <a16:creationId xmlns:a16="http://schemas.microsoft.com/office/drawing/2014/main" id="{ECA13C05-6F7B-A54A-8866-621A060FAA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47A9B7-3662-5904-6B77-BFD7E7897855}"/>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2050341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618DF-2539-4FC6-D9C4-C080CE13292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82AB3C1-2C85-7CED-0D4D-154FB3FA55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9E83F1D-34E6-4B0C-AEB2-930260590D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E63C205-C531-63EB-4CC4-6409F545D37B}"/>
              </a:ext>
            </a:extLst>
          </p:cNvPr>
          <p:cNvSpPr>
            <a:spLocks noGrp="1"/>
          </p:cNvSpPr>
          <p:nvPr>
            <p:ph type="dt" sz="half" idx="10"/>
          </p:nvPr>
        </p:nvSpPr>
        <p:spPr/>
        <p:txBody>
          <a:bodyPr/>
          <a:lstStyle/>
          <a:p>
            <a:fld id="{A5FB3BCB-FD5C-2C48-9DDC-EAB8371B7D3D}" type="datetimeFigureOut">
              <a:rPr lang="en-US" smtClean="0"/>
              <a:t>6/1/2023</a:t>
            </a:fld>
            <a:endParaRPr lang="en-US"/>
          </a:p>
        </p:txBody>
      </p:sp>
      <p:sp>
        <p:nvSpPr>
          <p:cNvPr id="6" name="Footer Placeholder 5">
            <a:extLst>
              <a:ext uri="{FF2B5EF4-FFF2-40B4-BE49-F238E27FC236}">
                <a16:creationId xmlns:a16="http://schemas.microsoft.com/office/drawing/2014/main" id="{4646B2BF-6498-32BE-3FFC-3D6A2452EF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0FBB9D-4524-819C-606A-56A0F6BA9396}"/>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3092577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8BB31F-E8CC-767F-D169-6952C4E8D2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F11D477-063E-C84B-7929-E3ED15D27C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B37FFBD-459E-B2C5-BEA0-481FF9D068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FB3BCB-FD5C-2C48-9DDC-EAB8371B7D3D}" type="datetimeFigureOut">
              <a:rPr lang="en-US" smtClean="0"/>
              <a:t>6/1/2023</a:t>
            </a:fld>
            <a:endParaRPr lang="en-US"/>
          </a:p>
        </p:txBody>
      </p:sp>
      <p:sp>
        <p:nvSpPr>
          <p:cNvPr id="5" name="Footer Placeholder 4">
            <a:extLst>
              <a:ext uri="{FF2B5EF4-FFF2-40B4-BE49-F238E27FC236}">
                <a16:creationId xmlns:a16="http://schemas.microsoft.com/office/drawing/2014/main" id="{60F503DE-4376-4A6E-86D6-A366C827DC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CEAD9A-9B49-60CE-E0C5-C59BFC7E0F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B535C4-F924-5244-848E-0A891A67F802}" type="slidenum">
              <a:rPr lang="en-US" smtClean="0"/>
              <a:t>‹#›</a:t>
            </a:fld>
            <a:endParaRPr lang="en-US"/>
          </a:p>
        </p:txBody>
      </p:sp>
    </p:spTree>
    <p:extLst>
      <p:ext uri="{BB962C8B-B14F-4D97-AF65-F5344CB8AC3E}">
        <p14:creationId xmlns:p14="http://schemas.microsoft.com/office/powerpoint/2010/main" val="30241616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2.jpg" descr="Teenactive-logo">
            <a:extLst>
              <a:ext uri="{FF2B5EF4-FFF2-40B4-BE49-F238E27FC236}">
                <a16:creationId xmlns:a16="http://schemas.microsoft.com/office/drawing/2014/main" id="{BA30E6DC-BBFC-937B-2D44-25CD2C4569C6}"/>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20400" y="0"/>
            <a:ext cx="1371600" cy="482600"/>
          </a:xfrm>
          <a:prstGeom prst="rect">
            <a:avLst/>
          </a:prstGeom>
          <a:noFill/>
        </p:spPr>
      </p:pic>
      <p:sp>
        <p:nvSpPr>
          <p:cNvPr id="3" name="Rectangle 2">
            <a:extLst>
              <a:ext uri="{FF2B5EF4-FFF2-40B4-BE49-F238E27FC236}">
                <a16:creationId xmlns:a16="http://schemas.microsoft.com/office/drawing/2014/main" id="{82ED59EC-32A5-2F16-7505-6AEB89870A8D}"/>
              </a:ext>
            </a:extLst>
          </p:cNvPr>
          <p:cNvSpPr/>
          <p:nvPr/>
        </p:nvSpPr>
        <p:spPr>
          <a:xfrm>
            <a:off x="5872163" y="-14288"/>
            <a:ext cx="6319837" cy="6872287"/>
          </a:xfrm>
          <a:prstGeom prst="rect">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ZA" sz="2800" dirty="0" err="1">
                <a:effectLst/>
                <a:latin typeface="Britannic Bold" panose="020B0903060703020204" pitchFamily="34" charset="0"/>
                <a:ea typeface="Calibri" panose="020F0502020204030204" pitchFamily="34" charset="0"/>
                <a:cs typeface="Times New Roman" panose="02020603050405020304" pitchFamily="18" charset="0"/>
              </a:rPr>
              <a:t>Graad</a:t>
            </a:r>
            <a:r>
              <a:rPr lang="en-ZA" sz="2800" dirty="0">
                <a:effectLst/>
                <a:latin typeface="Britannic Bold" panose="020B0903060703020204" pitchFamily="34" charset="0"/>
                <a:ea typeface="Calibri" panose="020F0502020204030204" pitchFamily="34" charset="0"/>
                <a:cs typeface="Times New Roman" panose="02020603050405020304" pitchFamily="18" charset="0"/>
              </a:rPr>
              <a:t> 9</a:t>
            </a:r>
            <a:endParaRPr lang="en-ZA" sz="2800" dirty="0">
              <a:effectLst/>
              <a:ea typeface="Calibri" panose="020F0502020204030204" pitchFamily="34" charset="0"/>
              <a:cs typeface="Times New Roman" panose="02020603050405020304" pitchFamily="18" charset="0"/>
            </a:endParaRPr>
          </a:p>
          <a:p>
            <a:pPr algn="ctr">
              <a:lnSpc>
                <a:spcPct val="115000"/>
              </a:lnSpc>
              <a:spcAft>
                <a:spcPts val="1000"/>
              </a:spcAft>
            </a:pPr>
            <a:r>
              <a:rPr lang="en-ZA" sz="2800" dirty="0" err="1">
                <a:effectLst/>
                <a:latin typeface="Britannic Bold" panose="020B0903060703020204" pitchFamily="34" charset="0"/>
                <a:ea typeface="Calibri" panose="020F0502020204030204" pitchFamily="34" charset="0"/>
                <a:cs typeface="Times New Roman" panose="02020603050405020304" pitchFamily="18" charset="0"/>
              </a:rPr>
              <a:t>Kwartaal</a:t>
            </a:r>
            <a:r>
              <a:rPr lang="en-ZA" sz="2800" dirty="0">
                <a:effectLst/>
                <a:latin typeface="Britannic Bold" panose="020B0903060703020204" pitchFamily="34" charset="0"/>
                <a:ea typeface="Calibri" panose="020F0502020204030204" pitchFamily="34" charset="0"/>
                <a:cs typeface="Times New Roman" panose="02020603050405020304" pitchFamily="18" charset="0"/>
              </a:rPr>
              <a:t> 3</a:t>
            </a:r>
            <a:endParaRPr lang="en-ZA" sz="2800" dirty="0">
              <a:effectLst/>
              <a:ea typeface="Calibri" panose="020F0502020204030204" pitchFamily="34" charset="0"/>
              <a:cs typeface="Times New Roman" panose="02020603050405020304" pitchFamily="18" charset="0"/>
            </a:endParaRPr>
          </a:p>
          <a:p>
            <a:pPr algn="ctr">
              <a:lnSpc>
                <a:spcPct val="115000"/>
              </a:lnSpc>
              <a:spcAft>
                <a:spcPts val="1000"/>
              </a:spcAft>
            </a:pPr>
            <a:r>
              <a:rPr lang="en-ZA" sz="2400" dirty="0">
                <a:effectLst/>
                <a:latin typeface="Britannic Bold" panose="020B0903060703020204" pitchFamily="34" charset="0"/>
                <a:ea typeface="Calibri" panose="020F0502020204030204" pitchFamily="34" charset="0"/>
                <a:cs typeface="Times New Roman" panose="02020603050405020304" pitchFamily="18" charset="0"/>
              </a:rPr>
              <a:t>GESONDHEIDS-, SOSIALE EN GEMEENSKAPSVERANTWOORDELIKHEID</a:t>
            </a:r>
            <a:endParaRPr lang="en-ZA" sz="2800" dirty="0">
              <a:latin typeface="Britannic Bold" panose="020B0903060703020204" pitchFamily="34" charset="0"/>
              <a:ea typeface="Calibri" panose="020F0502020204030204" pitchFamily="34" charset="0"/>
              <a:cs typeface="Times New Roman" panose="02020603050405020304" pitchFamily="18" charset="0"/>
            </a:endParaRPr>
          </a:p>
          <a:p>
            <a:pPr algn="r">
              <a:lnSpc>
                <a:spcPct val="115000"/>
              </a:lnSpc>
              <a:spcAft>
                <a:spcPts val="1000"/>
              </a:spcAft>
            </a:pPr>
            <a:endParaRPr lang="en-ZA" sz="2800" dirty="0">
              <a:latin typeface="Britannic Bold" panose="020B0903060703020204" pitchFamily="34" charset="0"/>
              <a:ea typeface="Calibri" panose="020F0502020204030204" pitchFamily="34" charset="0"/>
              <a:cs typeface="Times New Roman" panose="02020603050405020304" pitchFamily="18" charset="0"/>
            </a:endParaRPr>
          </a:p>
          <a:p>
            <a:pPr algn="r">
              <a:lnSpc>
                <a:spcPct val="115000"/>
              </a:lnSpc>
              <a:spcAft>
                <a:spcPts val="1000"/>
              </a:spcAft>
            </a:pPr>
            <a:endParaRPr lang="en-ZA" sz="2800" dirty="0">
              <a:latin typeface="Britannic Bold" panose="020B0903060703020204" pitchFamily="34" charset="0"/>
              <a:ea typeface="Calibri" panose="020F0502020204030204" pitchFamily="34" charset="0"/>
              <a:cs typeface="Times New Roman" panose="02020603050405020304" pitchFamily="18" charset="0"/>
            </a:endParaRPr>
          </a:p>
          <a:p>
            <a:pPr algn="r">
              <a:lnSpc>
                <a:spcPct val="115000"/>
              </a:lnSpc>
              <a:spcAft>
                <a:spcPts val="1000"/>
              </a:spcAft>
            </a:pPr>
            <a:endParaRPr lang="en-ZA" sz="2800" dirty="0">
              <a:latin typeface="Britannic Bold" panose="020B0903060703020204" pitchFamily="34" charset="0"/>
              <a:ea typeface="Calibri" panose="020F0502020204030204" pitchFamily="34" charset="0"/>
              <a:cs typeface="Times New Roman" panose="02020603050405020304" pitchFamily="18" charset="0"/>
            </a:endParaRPr>
          </a:p>
          <a:p>
            <a:pPr algn="r">
              <a:lnSpc>
                <a:spcPct val="115000"/>
              </a:lnSpc>
              <a:spcAft>
                <a:spcPts val="1000"/>
              </a:spcAft>
            </a:pPr>
            <a:r>
              <a:rPr lang="en-ZA" sz="2800" dirty="0">
                <a:effectLst/>
                <a:latin typeface="Britannic Bold" panose="020B0903060703020204" pitchFamily="34" charset="0"/>
                <a:ea typeface="Calibri" panose="020F0502020204030204" pitchFamily="34" charset="0"/>
                <a:cs typeface="Times New Roman" panose="02020603050405020304" pitchFamily="18" charset="0"/>
              </a:rPr>
              <a:t>Les 3</a:t>
            </a:r>
          </a:p>
          <a:p>
            <a:pPr algn="r">
              <a:lnSpc>
                <a:spcPct val="115000"/>
              </a:lnSpc>
              <a:spcAft>
                <a:spcPts val="1000"/>
              </a:spcAft>
            </a:pPr>
            <a:r>
              <a:rPr lang="en-ZA" sz="2800" dirty="0" err="1">
                <a:latin typeface="Britannic Bold" panose="020B0903060703020204" pitchFamily="34" charset="0"/>
                <a:ea typeface="Calibri" panose="020F0502020204030204" pitchFamily="34" charset="0"/>
                <a:cs typeface="Times New Roman" panose="02020603050405020304" pitchFamily="18" charset="0"/>
              </a:rPr>
              <a:t>Alternatiewe</a:t>
            </a:r>
            <a:r>
              <a:rPr lang="en-ZA" sz="2800" dirty="0">
                <a:latin typeface="Britannic Bold" panose="020B0903060703020204" pitchFamily="34" charset="0"/>
                <a:ea typeface="Calibri" panose="020F0502020204030204" pitchFamily="34" charset="0"/>
                <a:cs typeface="Times New Roman" panose="02020603050405020304" pitchFamily="18" charset="0"/>
              </a:rPr>
              <a:t> </a:t>
            </a:r>
            <a:r>
              <a:rPr lang="en-ZA" sz="2800" dirty="0" err="1">
                <a:latin typeface="Britannic Bold" panose="020B0903060703020204" pitchFamily="34" charset="0"/>
                <a:ea typeface="Calibri" panose="020F0502020204030204" pitchFamily="34" charset="0"/>
                <a:cs typeface="Times New Roman" panose="02020603050405020304" pitchFamily="18" charset="0"/>
              </a:rPr>
              <a:t>oplossings</a:t>
            </a:r>
            <a:r>
              <a:rPr lang="en-ZA" sz="2800" dirty="0">
                <a:latin typeface="Britannic Bold" panose="020B0903060703020204" pitchFamily="34" charset="0"/>
                <a:ea typeface="Calibri" panose="020F0502020204030204" pitchFamily="34" charset="0"/>
                <a:cs typeface="Times New Roman" panose="02020603050405020304" pitchFamily="18" charset="0"/>
              </a:rPr>
              <a:t> </a:t>
            </a:r>
            <a:r>
              <a:rPr lang="en-ZA" sz="2800" dirty="0" err="1">
                <a:latin typeface="Britannic Bold" panose="020B0903060703020204" pitchFamily="34" charset="0"/>
                <a:ea typeface="Calibri" panose="020F0502020204030204" pitchFamily="34" charset="0"/>
                <a:cs typeface="Times New Roman" panose="02020603050405020304" pitchFamily="18" charset="0"/>
              </a:rPr>
              <a:t>vir</a:t>
            </a:r>
            <a:r>
              <a:rPr lang="en-ZA" sz="2800" dirty="0">
                <a:latin typeface="Britannic Bold" panose="020B0903060703020204" pitchFamily="34" charset="0"/>
                <a:ea typeface="Calibri" panose="020F0502020204030204" pitchFamily="34" charset="0"/>
                <a:cs typeface="Times New Roman" panose="02020603050405020304" pitchFamily="18" charset="0"/>
              </a:rPr>
              <a:t> </a:t>
            </a:r>
            <a:r>
              <a:rPr lang="en-ZA" sz="2800" dirty="0" err="1">
                <a:latin typeface="Britannic Bold" panose="020B0903060703020204" pitchFamily="34" charset="0"/>
                <a:ea typeface="Calibri" panose="020F0502020204030204" pitchFamily="34" charset="0"/>
                <a:cs typeface="Times New Roman" panose="02020603050405020304" pitchFamily="18" charset="0"/>
              </a:rPr>
              <a:t>geweld</a:t>
            </a:r>
            <a:endParaRPr lang="en-ZA" sz="2800" dirty="0">
              <a:effectLst/>
              <a:latin typeface="Britannic Bold" panose="020B090306070302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DC4E390C-2166-0A6D-A1DE-77D6B74E75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3998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0BBEC"/>
        </a:solidFill>
        <a:effectLst/>
      </p:bgPr>
    </p:bg>
    <p:spTree>
      <p:nvGrpSpPr>
        <p:cNvPr id="1" name=""/>
        <p:cNvGrpSpPr/>
        <p:nvPr/>
      </p:nvGrpSpPr>
      <p:grpSpPr>
        <a:xfrm>
          <a:off x="0" y="0"/>
          <a:ext cx="0" cy="0"/>
          <a:chOff x="0" y="0"/>
          <a:chExt cx="0" cy="0"/>
        </a:xfrm>
      </p:grpSpPr>
      <p:pic>
        <p:nvPicPr>
          <p:cNvPr id="2050" name="Picture 2" descr="Xavier College on Twitter: &quot;NATIONAL DAY OF ACTION AGAINST BULLYING AND  VIOLENCE | Friday 18 March 2022 is the National Day of Action against  Bullying and Violence. Let's join Australian schools to">
            <a:extLst>
              <a:ext uri="{FF2B5EF4-FFF2-40B4-BE49-F238E27FC236}">
                <a16:creationId xmlns:a16="http://schemas.microsoft.com/office/drawing/2014/main" id="{D269B292-F8EB-7496-208B-C3746C4F2B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9371" y="0"/>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1B05D66-21DB-8E96-515C-CF0E1F0718FF}"/>
              </a:ext>
            </a:extLst>
          </p:cNvPr>
          <p:cNvSpPr txBox="1"/>
          <p:nvPr/>
        </p:nvSpPr>
        <p:spPr>
          <a:xfrm>
            <a:off x="3657600" y="4505092"/>
            <a:ext cx="4415883" cy="646331"/>
          </a:xfrm>
          <a:prstGeom prst="rect">
            <a:avLst/>
          </a:prstGeom>
          <a:solidFill>
            <a:srgbClr val="20BBEC"/>
          </a:solidFill>
        </p:spPr>
        <p:txBody>
          <a:bodyPr wrap="square" rtlCol="0">
            <a:spAutoFit/>
          </a:bodyPr>
          <a:lstStyle/>
          <a:p>
            <a:endParaRPr lang="en-US" dirty="0">
              <a:solidFill>
                <a:srgbClr val="20BBEC"/>
              </a:solidFill>
            </a:endParaRPr>
          </a:p>
          <a:p>
            <a:endParaRPr lang="en-US" dirty="0">
              <a:solidFill>
                <a:srgbClr val="20BBEC"/>
              </a:solidFill>
            </a:endParaRPr>
          </a:p>
        </p:txBody>
      </p:sp>
      <p:sp>
        <p:nvSpPr>
          <p:cNvPr id="5" name="Rectangle 4">
            <a:extLst>
              <a:ext uri="{FF2B5EF4-FFF2-40B4-BE49-F238E27FC236}">
                <a16:creationId xmlns:a16="http://schemas.microsoft.com/office/drawing/2014/main" id="{B4CE3631-B135-536F-E1A2-1273524FBBFD}"/>
              </a:ext>
            </a:extLst>
          </p:cNvPr>
          <p:cNvSpPr/>
          <p:nvPr/>
        </p:nvSpPr>
        <p:spPr>
          <a:xfrm>
            <a:off x="20462" y="4228093"/>
            <a:ext cx="12151083" cy="1754326"/>
          </a:xfrm>
          <a:prstGeom prst="rect">
            <a:avLst/>
          </a:prstGeom>
          <a:noFill/>
        </p:spPr>
        <p:txBody>
          <a:bodyPr wrap="none" lIns="91440" tIns="45720" rIns="91440" bIns="45720">
            <a:spAutoFit/>
          </a:bodyPr>
          <a:lstStyle/>
          <a:p>
            <a:pPr algn="ctr"/>
            <a:r>
              <a:rPr lang="en-GB" sz="5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ALTERNATIEWE OPLOSSINGS VIR GEWELD
</a:t>
            </a:r>
            <a:endParaRPr lang="en-GB"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7" name="Rectangle: Rounded Corners 6">
            <a:extLst>
              <a:ext uri="{FF2B5EF4-FFF2-40B4-BE49-F238E27FC236}">
                <a16:creationId xmlns:a16="http://schemas.microsoft.com/office/drawing/2014/main" id="{A4BEBABC-900B-4980-FF4D-9F5EB46576B3}"/>
              </a:ext>
            </a:extLst>
          </p:cNvPr>
          <p:cNvSpPr/>
          <p:nvPr/>
        </p:nvSpPr>
        <p:spPr>
          <a:xfrm>
            <a:off x="2421465" y="1964267"/>
            <a:ext cx="6858000" cy="2263826"/>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US" sz="3600">
                <a:effectLst/>
                <a:latin typeface="Britannic Bold" panose="020B0903060703020204" pitchFamily="34" charset="0"/>
                <a:ea typeface="Calibri" panose="020F0502020204030204" pitchFamily="34" charset="0"/>
                <a:cs typeface="Times New Roman" panose="02020603050405020304" pitchFamily="18" charset="0"/>
              </a:rPr>
              <a:t>VRIENDELIKHEIDSKULTUUR</a:t>
            </a:r>
            <a:endParaRPr lang="en-ZA" sz="2400">
              <a:effectLst/>
              <a:ea typeface="Calibri" panose="020F0502020204030204" pitchFamily="34" charset="0"/>
              <a:cs typeface="Times New Roman" panose="02020603050405020304" pitchFamily="18" charset="0"/>
            </a:endParaRPr>
          </a:p>
          <a:p>
            <a:pPr algn="ctr">
              <a:lnSpc>
                <a:spcPct val="115000"/>
              </a:lnSpc>
              <a:spcAft>
                <a:spcPts val="1000"/>
              </a:spcAft>
            </a:pPr>
            <a:r>
              <a:rPr lang="en-US" sz="3600">
                <a:effectLst/>
                <a:latin typeface="Britannic Bold" panose="020B0903060703020204" pitchFamily="34" charset="0"/>
                <a:ea typeface="Calibri" panose="020F0502020204030204" pitchFamily="34" charset="0"/>
                <a:cs typeface="Times New Roman" panose="02020603050405020304" pitchFamily="18" charset="0"/>
              </a:rPr>
              <a:t>Dit begin by jou</a:t>
            </a:r>
            <a:endParaRPr lang="en-ZA" sz="2400">
              <a:effectLst/>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643C0E15-E2D3-0AE1-5FC5-EE7CF6EE41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74422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0BBEC"/>
        </a:solidFill>
        <a:effectLst/>
      </p:bgPr>
    </p:bg>
    <p:spTree>
      <p:nvGrpSpPr>
        <p:cNvPr id="1" name=""/>
        <p:cNvGrpSpPr/>
        <p:nvPr/>
      </p:nvGrpSpPr>
      <p:grpSpPr>
        <a:xfrm>
          <a:off x="0" y="0"/>
          <a:ext cx="0" cy="0"/>
          <a:chOff x="0" y="0"/>
          <a:chExt cx="0" cy="0"/>
        </a:xfrm>
      </p:grpSpPr>
      <p:pic>
        <p:nvPicPr>
          <p:cNvPr id="4098" name="Picture 2" descr="National Day of Action against bullying and violence">
            <a:extLst>
              <a:ext uri="{FF2B5EF4-FFF2-40B4-BE49-F238E27FC236}">
                <a16:creationId xmlns:a16="http://schemas.microsoft.com/office/drawing/2014/main" id="{D2786105-026F-B695-6E38-B8E01736D4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3789" y="-12700"/>
            <a:ext cx="10173629" cy="254738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2E38E09-EC27-7DCD-4720-BEC2E32765A5}"/>
              </a:ext>
            </a:extLst>
          </p:cNvPr>
          <p:cNvSpPr txBox="1"/>
          <p:nvPr/>
        </p:nvSpPr>
        <p:spPr>
          <a:xfrm>
            <a:off x="4103647" y="1260991"/>
            <a:ext cx="4415883" cy="646331"/>
          </a:xfrm>
          <a:prstGeom prst="rect">
            <a:avLst/>
          </a:prstGeom>
          <a:solidFill>
            <a:srgbClr val="20BBEC"/>
          </a:solidFill>
        </p:spPr>
        <p:txBody>
          <a:bodyPr wrap="square" rtlCol="0">
            <a:spAutoFit/>
          </a:bodyPr>
          <a:lstStyle/>
          <a:p>
            <a:endParaRPr lang="en-US" dirty="0">
              <a:solidFill>
                <a:srgbClr val="20BBEC"/>
              </a:solidFill>
            </a:endParaRPr>
          </a:p>
          <a:p>
            <a:endParaRPr lang="en-US" dirty="0">
              <a:solidFill>
                <a:srgbClr val="20BBEC"/>
              </a:solidFill>
            </a:endParaRPr>
          </a:p>
        </p:txBody>
      </p:sp>
      <p:sp>
        <p:nvSpPr>
          <p:cNvPr id="3" name="Content Placeholder 2">
            <a:extLst>
              <a:ext uri="{FF2B5EF4-FFF2-40B4-BE49-F238E27FC236}">
                <a16:creationId xmlns:a16="http://schemas.microsoft.com/office/drawing/2014/main" id="{C2C61E20-C51A-356A-3049-FD8E74CBED69}"/>
              </a:ext>
            </a:extLst>
          </p:cNvPr>
          <p:cNvSpPr>
            <a:spLocks noGrp="1"/>
          </p:cNvSpPr>
          <p:nvPr>
            <p:ph idx="1"/>
          </p:nvPr>
        </p:nvSpPr>
        <p:spPr>
          <a:xfrm>
            <a:off x="882804" y="2007510"/>
            <a:ext cx="10515600" cy="4813684"/>
          </a:xfrm>
        </p:spPr>
        <p:txBody>
          <a:bodyPr>
            <a:normAutofit fontScale="92500" lnSpcReduction="10000"/>
          </a:bodyPr>
          <a:lstStyle/>
          <a:p>
            <a:pPr marL="514350" indent="-514350">
              <a:buAutoNum type="arabicParenR"/>
            </a:pPr>
            <a:r>
              <a:rPr lang="nl-NL" sz="2400" dirty="0"/>
              <a:t>Wees bewus van jou negatiewe gevoelens en erken wanneer hierdie gevoelens irrasioneel en oorweldigend word. Onthou dat jy kan kies om jou gevoelens te oorkom.</a:t>
            </a:r>
          </a:p>
          <a:p>
            <a:pPr marL="514350" indent="-514350">
              <a:buAutoNum type="arabicParenR"/>
            </a:pPr>
            <a:r>
              <a:rPr lang="nl-NL" sz="2400" dirty="0"/>
              <a:t>Wanneer daardie negatiewe gevoelens oorweldigend sterk voel... TEL tot 10 - dit help jou om te kalmeer en meer rasioneel te dink.</a:t>
            </a:r>
          </a:p>
          <a:p>
            <a:pPr marL="514350" indent="-514350">
              <a:buAutoNum type="arabicParenR"/>
            </a:pPr>
            <a:r>
              <a:rPr lang="nl-NL" sz="2400" dirty="0"/>
              <a:t>Wanneer negatiewe gevoelens te sterk word... KRY HULP! Praat met 'n opgeleide professionele persoon of selfs 'n vriend om jou te help om deur jou emosies te werk.</a:t>
            </a:r>
          </a:p>
          <a:p>
            <a:pPr marL="514350" indent="-514350">
              <a:buAutoNum type="arabicParenR"/>
            </a:pPr>
            <a:r>
              <a:rPr lang="nl-NL" sz="2400" dirty="0"/>
              <a:t>As jy weet dat iemand in 'n siklus van geweld is, moenie bang wees om dit aan te meld nie. Op hierdie manier kan hulle vroeg hulp kry voordat dit baie moeilik word om hul gedrag te verander.</a:t>
            </a:r>
          </a:p>
          <a:p>
            <a:pPr marL="514350" indent="-514350">
              <a:buAutoNum type="arabicParenR"/>
            </a:pPr>
            <a:r>
              <a:rPr lang="nl-NL" sz="2400" dirty="0"/>
              <a:t>Word 'n stem - vertel jou storie as jy 'n slagoffer was. Dit sal ander wat slagoffers was, help om vroeg deur hul trauma te werk eerder as om later in geweld te vergeld.</a:t>
            </a:r>
          </a:p>
          <a:p>
            <a:pPr marL="514350" indent="-514350">
              <a:buAutoNum type="arabicParenR"/>
            </a:pPr>
            <a:r>
              <a:rPr lang="nl-NL" sz="2400" dirty="0"/>
              <a:t>Gewelddadige mense moet hul slagoffers as mense sien. Dit is die eerste stap om skuldig te voel vir hul optrede.</a:t>
            </a:r>
          </a:p>
        </p:txBody>
      </p:sp>
      <p:sp>
        <p:nvSpPr>
          <p:cNvPr id="5" name="TextBox 4">
            <a:extLst>
              <a:ext uri="{FF2B5EF4-FFF2-40B4-BE49-F238E27FC236}">
                <a16:creationId xmlns:a16="http://schemas.microsoft.com/office/drawing/2014/main" id="{41059C26-3562-8DF7-167D-5B7F303F82BC}"/>
              </a:ext>
            </a:extLst>
          </p:cNvPr>
          <p:cNvSpPr txBox="1"/>
          <p:nvPr/>
        </p:nvSpPr>
        <p:spPr>
          <a:xfrm>
            <a:off x="3899214" y="206696"/>
            <a:ext cx="4557129" cy="954107"/>
          </a:xfrm>
          <a:prstGeom prst="rect">
            <a:avLst/>
          </a:prstGeom>
          <a:solidFill>
            <a:srgbClr val="20BBEC"/>
          </a:solidFill>
        </p:spPr>
        <p:txBody>
          <a:bodyPr wrap="square" rtlCol="0">
            <a:spAutoFit/>
          </a:bodyPr>
          <a:lstStyle/>
          <a:p>
            <a:pPr algn="ctr"/>
            <a:endParaRPr lang="en-US" sz="2800" dirty="0">
              <a:latin typeface="Britannic Bold" panose="020B0903060703020204" pitchFamily="34" charset="0"/>
            </a:endParaRPr>
          </a:p>
          <a:p>
            <a:pPr algn="ctr"/>
            <a:r>
              <a:rPr lang="en-US" sz="2800" dirty="0">
                <a:latin typeface="Britannic Bold" panose="020B0903060703020204" pitchFamily="34" charset="0"/>
              </a:rPr>
              <a:t>VRIENDELIKHEIDSKULTUUR</a:t>
            </a:r>
          </a:p>
        </p:txBody>
      </p:sp>
      <p:pic>
        <p:nvPicPr>
          <p:cNvPr id="6" name="Picture 5">
            <a:extLst>
              <a:ext uri="{FF2B5EF4-FFF2-40B4-BE49-F238E27FC236}">
                <a16:creationId xmlns:a16="http://schemas.microsoft.com/office/drawing/2014/main" id="{13344D6E-0779-40FD-4E5E-E9257111BC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8113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85347-A7F2-66F7-6911-3B46EFDF830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9E7B189-1D38-6E26-FC09-6EC9695540AF}"/>
              </a:ext>
            </a:extLst>
          </p:cNvPr>
          <p:cNvSpPr>
            <a:spLocks noGrp="1"/>
          </p:cNvSpPr>
          <p:nvPr>
            <p:ph idx="1"/>
          </p:nvPr>
        </p:nvSpPr>
        <p:spPr/>
        <p:txBody>
          <a:bodyPr/>
          <a:lstStyle/>
          <a:p>
            <a:endParaRPr lang="en-US"/>
          </a:p>
        </p:txBody>
      </p:sp>
      <p:pic>
        <p:nvPicPr>
          <p:cNvPr id="1026" name="Picture 2" descr="South Africa : Say NO to violence. | Sunshiny SA Site">
            <a:extLst>
              <a:ext uri="{FF2B5EF4-FFF2-40B4-BE49-F238E27FC236}">
                <a16:creationId xmlns:a16="http://schemas.microsoft.com/office/drawing/2014/main" id="{7A989247-D420-758D-AD8A-8D4C9DBDAA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9710"/>
            <a:ext cx="7417420" cy="741742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ay NO to Violence...🚫 *Day 3/16 |*... - World Merit Zimbabwe | Facebook">
            <a:extLst>
              <a:ext uri="{FF2B5EF4-FFF2-40B4-BE49-F238E27FC236}">
                <a16:creationId xmlns:a16="http://schemas.microsoft.com/office/drawing/2014/main" id="{7644E2A6-8B62-9BC4-23DB-FFD708E912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0858" y="0"/>
            <a:ext cx="513688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94B249AD-0645-2B88-0561-F2896C5EA68D}"/>
              </a:ext>
            </a:extLst>
          </p:cNvPr>
          <p:cNvSpPr/>
          <p:nvPr/>
        </p:nvSpPr>
        <p:spPr>
          <a:xfrm rot="1346799">
            <a:off x="1401649" y="1363961"/>
            <a:ext cx="7299755" cy="923330"/>
          </a:xfrm>
          <a:prstGeom prst="rect">
            <a:avLst/>
          </a:prstGeom>
          <a:solidFill>
            <a:srgbClr val="00B050"/>
          </a:solidFill>
        </p:spPr>
        <p:txBody>
          <a:bodyPr wrap="none" lIns="91440" tIns="45720" rIns="91440" bIns="45720">
            <a:spAutoFit/>
          </a:bodyPr>
          <a:lstStyle/>
          <a:p>
            <a:pPr algn="ctr"/>
            <a:r>
              <a:rPr lang="en-GB"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GEEN-GEWELD-VRYDAG!</a:t>
            </a:r>
          </a:p>
        </p:txBody>
      </p:sp>
      <p:pic>
        <p:nvPicPr>
          <p:cNvPr id="6" name="Picture 5">
            <a:extLst>
              <a:ext uri="{FF2B5EF4-FFF2-40B4-BE49-F238E27FC236}">
                <a16:creationId xmlns:a16="http://schemas.microsoft.com/office/drawing/2014/main" id="{BB9A26D7-29B4-11BC-B621-E239A3E2B9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8770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D88C3-CEC8-F292-338B-CFE0B1F148B2}"/>
              </a:ext>
            </a:extLst>
          </p:cNvPr>
          <p:cNvSpPr>
            <a:spLocks noGrp="1"/>
          </p:cNvSpPr>
          <p:nvPr>
            <p:ph type="title"/>
          </p:nvPr>
        </p:nvSpPr>
        <p:spPr/>
        <p:txBody>
          <a:bodyPr/>
          <a:lstStyle/>
          <a:p>
            <a:pPr algn="ctr"/>
            <a:r>
              <a:rPr lang="en-US" dirty="0"/>
              <a:t>R	E	F	L	E	K	S	I	E	</a:t>
            </a:r>
          </a:p>
        </p:txBody>
      </p:sp>
      <p:sp>
        <p:nvSpPr>
          <p:cNvPr id="3" name="Content Placeholder 2">
            <a:extLst>
              <a:ext uri="{FF2B5EF4-FFF2-40B4-BE49-F238E27FC236}">
                <a16:creationId xmlns:a16="http://schemas.microsoft.com/office/drawing/2014/main" id="{A02E5F92-E9D9-9B6D-CEB6-23FF42E4B365}"/>
              </a:ext>
            </a:extLst>
          </p:cNvPr>
          <p:cNvSpPr>
            <a:spLocks noGrp="1"/>
          </p:cNvSpPr>
          <p:nvPr>
            <p:ph idx="1"/>
          </p:nvPr>
        </p:nvSpPr>
        <p:spPr>
          <a:xfrm>
            <a:off x="1166446" y="1710959"/>
            <a:ext cx="10515600" cy="4351338"/>
          </a:xfrm>
        </p:spPr>
        <p:txBody>
          <a:bodyPr>
            <a:normAutofit/>
          </a:bodyPr>
          <a:lstStyle/>
          <a:p>
            <a:r>
              <a:rPr lang="nl-NL" sz="4500" dirty="0"/>
              <a:t>Watter raad sal jy aan 'n vriend gee wat uit 'n gewelddadige huis kom en wat bang is dat hulle soos hul ouers sal uitdraai?</a:t>
            </a:r>
          </a:p>
          <a:p>
            <a:r>
              <a:rPr lang="nl-NL" sz="4500" dirty="0"/>
              <a:t>Watter raad sal jy gee om 'n "vriendelikheidskultuur" te ontwikkel?</a:t>
            </a:r>
          </a:p>
          <a:p>
            <a:endParaRPr lang="en-US" dirty="0"/>
          </a:p>
        </p:txBody>
      </p:sp>
      <p:sp>
        <p:nvSpPr>
          <p:cNvPr id="5" name="Rectangle: Rounded Corners 4">
            <a:extLst>
              <a:ext uri="{FF2B5EF4-FFF2-40B4-BE49-F238E27FC236}">
                <a16:creationId xmlns:a16="http://schemas.microsoft.com/office/drawing/2014/main" id="{939C2ACE-C499-6182-0CC2-16E3A51EBBF3}"/>
              </a:ext>
            </a:extLst>
          </p:cNvPr>
          <p:cNvSpPr/>
          <p:nvPr/>
        </p:nvSpPr>
        <p:spPr>
          <a:xfrm>
            <a:off x="2715491" y="5983771"/>
            <a:ext cx="6356317" cy="783257"/>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Britannic Bold" panose="020B0903060703020204" pitchFamily="34" charset="0"/>
              </a:rPr>
              <a:t>“</a:t>
            </a:r>
            <a:r>
              <a:rPr lang="en-US" dirty="0" err="1">
                <a:solidFill>
                  <a:schemeClr val="tx1"/>
                </a:solidFill>
                <a:latin typeface="Britannic Bold" panose="020B0903060703020204" pitchFamily="34" charset="0"/>
              </a:rPr>
              <a:t>Niks</a:t>
            </a:r>
            <a:r>
              <a:rPr lang="en-US" dirty="0">
                <a:solidFill>
                  <a:schemeClr val="tx1"/>
                </a:solidFill>
                <a:latin typeface="Britannic Bold" panose="020B0903060703020204" pitchFamily="34" charset="0"/>
              </a:rPr>
              <a:t> </a:t>
            </a:r>
            <a:r>
              <a:rPr lang="en-US" dirty="0" err="1">
                <a:solidFill>
                  <a:schemeClr val="tx1"/>
                </a:solidFill>
                <a:latin typeface="Britannic Bold" panose="020B0903060703020204" pitchFamily="34" charset="0"/>
              </a:rPr>
              <a:t>goed</a:t>
            </a:r>
            <a:r>
              <a:rPr lang="en-US" dirty="0">
                <a:solidFill>
                  <a:schemeClr val="tx1"/>
                </a:solidFill>
                <a:latin typeface="Britannic Bold" panose="020B0903060703020204" pitchFamily="34" charset="0"/>
              </a:rPr>
              <a:t> </a:t>
            </a:r>
            <a:r>
              <a:rPr lang="en-US" dirty="0" err="1">
                <a:solidFill>
                  <a:schemeClr val="tx1"/>
                </a:solidFill>
                <a:latin typeface="Britannic Bold" panose="020B0903060703020204" pitchFamily="34" charset="0"/>
              </a:rPr>
              <a:t>kom</a:t>
            </a:r>
            <a:r>
              <a:rPr lang="en-US" dirty="0">
                <a:solidFill>
                  <a:schemeClr val="tx1"/>
                </a:solidFill>
                <a:latin typeface="Britannic Bold" panose="020B0903060703020204" pitchFamily="34" charset="0"/>
              </a:rPr>
              <a:t> </a:t>
            </a:r>
            <a:r>
              <a:rPr lang="en-US" dirty="0" err="1">
                <a:solidFill>
                  <a:schemeClr val="tx1"/>
                </a:solidFill>
                <a:latin typeface="Britannic Bold" panose="020B0903060703020204" pitchFamily="34" charset="0"/>
              </a:rPr>
              <a:t>ooit</a:t>
            </a:r>
            <a:r>
              <a:rPr lang="en-US" dirty="0">
                <a:solidFill>
                  <a:schemeClr val="tx1"/>
                </a:solidFill>
                <a:latin typeface="Britannic Bold" panose="020B0903060703020204" pitchFamily="34" charset="0"/>
              </a:rPr>
              <a:t> van </a:t>
            </a:r>
            <a:r>
              <a:rPr lang="en-US" dirty="0" err="1">
                <a:solidFill>
                  <a:schemeClr val="tx1"/>
                </a:solidFill>
                <a:latin typeface="Britannic Bold" panose="020B0903060703020204" pitchFamily="34" charset="0"/>
              </a:rPr>
              <a:t>geweld</a:t>
            </a:r>
            <a:r>
              <a:rPr lang="en-US" dirty="0">
                <a:solidFill>
                  <a:schemeClr val="tx1"/>
                </a:solidFill>
                <a:latin typeface="Britannic Bold" panose="020B0903060703020204" pitchFamily="34" charset="0"/>
              </a:rPr>
              <a:t> </a:t>
            </a:r>
            <a:r>
              <a:rPr lang="en-US" dirty="0" err="1">
                <a:solidFill>
                  <a:schemeClr val="tx1"/>
                </a:solidFill>
                <a:latin typeface="Britannic Bold" panose="020B0903060703020204" pitchFamily="34" charset="0"/>
              </a:rPr>
              <a:t>nie</a:t>
            </a:r>
            <a:r>
              <a:rPr lang="en-US" dirty="0">
                <a:solidFill>
                  <a:schemeClr val="tx1"/>
                </a:solidFill>
                <a:latin typeface="Britannic Bold" panose="020B0903060703020204" pitchFamily="34" charset="0"/>
              </a:rPr>
              <a:t>.” – Martin Luther</a:t>
            </a:r>
          </a:p>
          <a:p>
            <a:pPr algn="ctr"/>
            <a:r>
              <a:rPr lang="en-US" dirty="0" err="1">
                <a:solidFill>
                  <a:schemeClr val="accent1">
                    <a:lumMod val="75000"/>
                  </a:schemeClr>
                </a:solidFill>
                <a:latin typeface="Britannic Bold" panose="020B0903060703020204" pitchFamily="34" charset="0"/>
              </a:rPr>
              <a:t>Gesondheids</a:t>
            </a:r>
            <a:r>
              <a:rPr lang="en-US" dirty="0">
                <a:solidFill>
                  <a:schemeClr val="accent1">
                    <a:lumMod val="75000"/>
                  </a:schemeClr>
                </a:solidFill>
                <a:latin typeface="Britannic Bold" panose="020B0903060703020204" pitchFamily="34" charset="0"/>
              </a:rPr>
              <a:t>-, </a:t>
            </a:r>
            <a:r>
              <a:rPr lang="en-US" dirty="0" err="1">
                <a:solidFill>
                  <a:schemeClr val="accent1">
                    <a:lumMod val="75000"/>
                  </a:schemeClr>
                </a:solidFill>
                <a:latin typeface="Britannic Bold" panose="020B0903060703020204" pitchFamily="34" charset="0"/>
              </a:rPr>
              <a:t>Sosiale</a:t>
            </a:r>
            <a:r>
              <a:rPr lang="en-US" dirty="0">
                <a:solidFill>
                  <a:schemeClr val="accent1">
                    <a:lumMod val="75000"/>
                  </a:schemeClr>
                </a:solidFill>
                <a:latin typeface="Britannic Bold" panose="020B0903060703020204" pitchFamily="34" charset="0"/>
              </a:rPr>
              <a:t> </a:t>
            </a:r>
            <a:r>
              <a:rPr lang="en-US" dirty="0" err="1">
                <a:solidFill>
                  <a:schemeClr val="accent1">
                    <a:lumMod val="75000"/>
                  </a:schemeClr>
                </a:solidFill>
                <a:latin typeface="Britannic Bold" panose="020B0903060703020204" pitchFamily="34" charset="0"/>
              </a:rPr>
              <a:t>en</a:t>
            </a:r>
            <a:r>
              <a:rPr lang="en-US" dirty="0">
                <a:solidFill>
                  <a:schemeClr val="accent1">
                    <a:lumMod val="75000"/>
                  </a:schemeClr>
                </a:solidFill>
                <a:latin typeface="Britannic Bold" panose="020B0903060703020204" pitchFamily="34" charset="0"/>
              </a:rPr>
              <a:t> </a:t>
            </a:r>
            <a:r>
              <a:rPr lang="en-US" dirty="0" err="1">
                <a:solidFill>
                  <a:schemeClr val="accent1">
                    <a:lumMod val="75000"/>
                  </a:schemeClr>
                </a:solidFill>
                <a:latin typeface="Britannic Bold" panose="020B0903060703020204" pitchFamily="34" charset="0"/>
              </a:rPr>
              <a:t>Omgewingsverantwoordelikheid</a:t>
            </a:r>
            <a:endParaRPr lang="en-ZA" dirty="0">
              <a:solidFill>
                <a:schemeClr val="accent1">
                  <a:lumMod val="75000"/>
                </a:schemeClr>
              </a:solidFill>
              <a:latin typeface="Britannic Bold" panose="020B0903060703020204" pitchFamily="34" charset="0"/>
            </a:endParaRPr>
          </a:p>
        </p:txBody>
      </p:sp>
      <p:pic>
        <p:nvPicPr>
          <p:cNvPr id="6" name="Picture 5">
            <a:extLst>
              <a:ext uri="{FF2B5EF4-FFF2-40B4-BE49-F238E27FC236}">
                <a16:creationId xmlns:a16="http://schemas.microsoft.com/office/drawing/2014/main" id="{CC606581-E60D-137A-B562-34B38B235D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61912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1688</TotalTime>
  <Words>1404</Words>
  <Application>Microsoft Office PowerPoint</Application>
  <PresentationFormat>Widescreen</PresentationFormat>
  <Paragraphs>75</Paragraphs>
  <Slides>5</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vt:i4>
      </vt:variant>
    </vt:vector>
  </HeadingPairs>
  <TitlesOfParts>
    <vt:vector size="14" baseType="lpstr">
      <vt:lpstr>Arial</vt:lpstr>
      <vt:lpstr>Britannic Bold</vt:lpstr>
      <vt:lpstr>Calibri</vt:lpstr>
      <vt:lpstr>Calibri Light</vt:lpstr>
      <vt:lpstr>Courier New</vt:lpstr>
      <vt:lpstr>Symbol</vt:lpstr>
      <vt:lpstr>Times New Roman</vt:lpstr>
      <vt:lpstr>Wingdings</vt:lpstr>
      <vt:lpstr>Office Theme</vt:lpstr>
      <vt:lpstr>PowerPoint Presentation</vt:lpstr>
      <vt:lpstr>PowerPoint Presentation</vt:lpstr>
      <vt:lpstr>PowerPoint Presentation</vt:lpstr>
      <vt:lpstr>PowerPoint Presentation</vt:lpstr>
      <vt:lpstr>R E F L E K S I 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Carsten Gertz</cp:lastModifiedBy>
  <cp:revision>6</cp:revision>
  <dcterms:created xsi:type="dcterms:W3CDTF">2022-07-24T18:05:18Z</dcterms:created>
  <dcterms:modified xsi:type="dcterms:W3CDTF">2023-06-01T03:38:26Z</dcterms:modified>
</cp:coreProperties>
</file>