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sldIdLst>
    <p:sldId id="276" r:id="rId3"/>
    <p:sldId id="268" r:id="rId4"/>
    <p:sldId id="258" r:id="rId5"/>
    <p:sldId id="264" r:id="rId6"/>
    <p:sldId id="270" r:id="rId7"/>
    <p:sldId id="271" r:id="rId8"/>
    <p:sldId id="274" r:id="rId9"/>
    <p:sldId id="275"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DA6"/>
    <a:srgbClr val="FFC000"/>
    <a:srgbClr val="DB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6F8CC5-0564-466D-B54C-14BC119A9802}" v="24" dt="2023-07-01T09:28:42.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7"/>
    <p:restoredTop sz="63097" autoAdjust="0"/>
  </p:normalViewPr>
  <p:slideViewPr>
    <p:cSldViewPr snapToGrid="0">
      <p:cViewPr varScale="1">
        <p:scale>
          <a:sx n="70" d="100"/>
          <a:sy n="70" d="100"/>
        </p:scale>
        <p:origin x="1116"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606F8CC5-0564-466D-B54C-14BC119A9802}"/>
    <pc:docChg chg="undo redo custSel addSld delSld modSld modMainMaster">
      <pc:chgData name="Hp Unit" userId="86ec350514542ee1" providerId="LiveId" clId="{606F8CC5-0564-466D-B54C-14BC119A9802}" dt="2023-07-01T09:30:53.640" v="821" actId="20577"/>
      <pc:docMkLst>
        <pc:docMk/>
      </pc:docMkLst>
      <pc:sldChg chg="addSp modSp del mod setBg modNotesTx">
        <pc:chgData name="Hp Unit" userId="86ec350514542ee1" providerId="LiveId" clId="{606F8CC5-0564-466D-B54C-14BC119A9802}" dt="2023-07-01T09:25:46.036" v="641" actId="47"/>
        <pc:sldMkLst>
          <pc:docMk/>
          <pc:sldMk cId="4253080683" sldId="256"/>
        </pc:sldMkLst>
        <pc:spChg chg="add mod">
          <ac:chgData name="Hp Unit" userId="86ec350514542ee1" providerId="LiveId" clId="{606F8CC5-0564-466D-B54C-14BC119A9802}" dt="2023-07-01T09:03:03.596" v="157" actId="207"/>
          <ac:spMkLst>
            <pc:docMk/>
            <pc:sldMk cId="4253080683" sldId="256"/>
            <ac:spMk id="3" creationId="{57D729DB-6DC8-C9D6-92EC-AF16D8E73F1A}"/>
          </ac:spMkLst>
        </pc:spChg>
        <pc:spChg chg="add mod">
          <ac:chgData name="Hp Unit" userId="86ec350514542ee1" providerId="LiveId" clId="{606F8CC5-0564-466D-B54C-14BC119A9802}" dt="2023-07-01T09:01:12.302" v="93" actId="14100"/>
          <ac:spMkLst>
            <pc:docMk/>
            <pc:sldMk cId="4253080683" sldId="256"/>
            <ac:spMk id="4" creationId="{A01488BA-89CB-E258-188B-16104A7FC764}"/>
          </ac:spMkLst>
        </pc:spChg>
        <pc:spChg chg="add mod">
          <ac:chgData name="Hp Unit" userId="86ec350514542ee1" providerId="LiveId" clId="{606F8CC5-0564-466D-B54C-14BC119A9802}" dt="2023-07-01T09:02:19.060" v="153" actId="6549"/>
          <ac:spMkLst>
            <pc:docMk/>
            <pc:sldMk cId="4253080683" sldId="256"/>
            <ac:spMk id="5" creationId="{23042E79-3936-A500-1956-0141D5528000}"/>
          </ac:spMkLst>
        </pc:spChg>
        <pc:spChg chg="add mod">
          <ac:chgData name="Hp Unit" userId="86ec350514542ee1" providerId="LiveId" clId="{606F8CC5-0564-466D-B54C-14BC119A9802}" dt="2023-07-01T09:25:22.282" v="638" actId="571"/>
          <ac:spMkLst>
            <pc:docMk/>
            <pc:sldMk cId="4253080683" sldId="256"/>
            <ac:spMk id="6" creationId="{C0E1E36B-7800-2A1F-141F-939AD4F0C583}"/>
          </ac:spMkLst>
        </pc:spChg>
        <pc:spChg chg="add mod">
          <ac:chgData name="Hp Unit" userId="86ec350514542ee1" providerId="LiveId" clId="{606F8CC5-0564-466D-B54C-14BC119A9802}" dt="2023-07-01T09:25:22.282" v="638" actId="571"/>
          <ac:spMkLst>
            <pc:docMk/>
            <pc:sldMk cId="4253080683" sldId="256"/>
            <ac:spMk id="7" creationId="{90E114DA-49D7-C15F-C0FB-E18C0808D827}"/>
          </ac:spMkLst>
        </pc:spChg>
      </pc:sldChg>
      <pc:sldChg chg="addSp delSp modSp mod setBg modNotesTx">
        <pc:chgData name="Hp Unit" userId="86ec350514542ee1" providerId="LiveId" clId="{606F8CC5-0564-466D-B54C-14BC119A9802}" dt="2023-07-01T09:23:46.460" v="627"/>
        <pc:sldMkLst>
          <pc:docMk/>
          <pc:sldMk cId="2161019187" sldId="258"/>
        </pc:sldMkLst>
        <pc:spChg chg="add del mod">
          <ac:chgData name="Hp Unit" userId="86ec350514542ee1" providerId="LiveId" clId="{606F8CC5-0564-466D-B54C-14BC119A9802}" dt="2023-07-01T09:09:07.277" v="250" actId="478"/>
          <ac:spMkLst>
            <pc:docMk/>
            <pc:sldMk cId="2161019187" sldId="258"/>
            <ac:spMk id="3" creationId="{11522223-5A7F-E901-16BC-75861CF1672B}"/>
          </ac:spMkLst>
        </pc:spChg>
        <pc:spChg chg="mod">
          <ac:chgData name="Hp Unit" userId="86ec350514542ee1" providerId="LiveId" clId="{606F8CC5-0564-466D-B54C-14BC119A9802}" dt="2023-07-01T09:08:10.471" v="242" actId="20577"/>
          <ac:spMkLst>
            <pc:docMk/>
            <pc:sldMk cId="2161019187" sldId="258"/>
            <ac:spMk id="20" creationId="{62417010-2342-45EE-8D7C-C6EFD35A152F}"/>
          </ac:spMkLst>
        </pc:spChg>
        <pc:picChg chg="del">
          <ac:chgData name="Hp Unit" userId="86ec350514542ee1" providerId="LiveId" clId="{606F8CC5-0564-466D-B54C-14BC119A9802}" dt="2023-07-01T09:08:12.677" v="243" actId="478"/>
          <ac:picMkLst>
            <pc:docMk/>
            <pc:sldMk cId="2161019187" sldId="258"/>
            <ac:picMk id="5" creationId="{E0A3987D-89A4-4200-AE0F-81866C5643D8}"/>
          </ac:picMkLst>
        </pc:picChg>
        <pc:picChg chg="add mod ord">
          <ac:chgData name="Hp Unit" userId="86ec350514542ee1" providerId="LiveId" clId="{606F8CC5-0564-466D-B54C-14BC119A9802}" dt="2023-07-01T09:09:01.330" v="249" actId="167"/>
          <ac:picMkLst>
            <pc:docMk/>
            <pc:sldMk cId="2161019187" sldId="258"/>
            <ac:picMk id="6" creationId="{D711E87A-28C7-7B5B-5838-D275D959A823}"/>
          </ac:picMkLst>
        </pc:picChg>
      </pc:sldChg>
      <pc:sldChg chg="addSp modSp mod modNotesTx">
        <pc:chgData name="Hp Unit" userId="86ec350514542ee1" providerId="LiveId" clId="{606F8CC5-0564-466D-B54C-14BC119A9802}" dt="2023-07-01T09:24:34.869" v="634" actId="1076"/>
        <pc:sldMkLst>
          <pc:docMk/>
          <pc:sldMk cId="1802122740" sldId="264"/>
        </pc:sldMkLst>
        <pc:spChg chg="mod">
          <ac:chgData name="Hp Unit" userId="86ec350514542ee1" providerId="LiveId" clId="{606F8CC5-0564-466D-B54C-14BC119A9802}" dt="2023-07-01T09:24:25.942" v="632" actId="207"/>
          <ac:spMkLst>
            <pc:docMk/>
            <pc:sldMk cId="1802122740" sldId="264"/>
            <ac:spMk id="3" creationId="{BA9C2CC6-41EE-10FB-7B2F-600BD164C829}"/>
          </ac:spMkLst>
        </pc:spChg>
        <pc:spChg chg="add mod">
          <ac:chgData name="Hp Unit" userId="86ec350514542ee1" providerId="LiveId" clId="{606F8CC5-0564-466D-B54C-14BC119A9802}" dt="2023-07-01T09:24:34.869" v="634" actId="1076"/>
          <ac:spMkLst>
            <pc:docMk/>
            <pc:sldMk cId="1802122740" sldId="264"/>
            <ac:spMk id="4" creationId="{8DDAE433-20FA-0652-2D24-9FC643269C4D}"/>
          </ac:spMkLst>
        </pc:spChg>
        <pc:spChg chg="mod">
          <ac:chgData name="Hp Unit" userId="86ec350514542ee1" providerId="LiveId" clId="{606F8CC5-0564-466D-B54C-14BC119A9802}" dt="2023-07-01T09:24:22.039" v="631" actId="207"/>
          <ac:spMkLst>
            <pc:docMk/>
            <pc:sldMk cId="1802122740" sldId="264"/>
            <ac:spMk id="11" creationId="{9DFFA777-81CC-B45C-C840-F7320CFC0597}"/>
          </ac:spMkLst>
        </pc:spChg>
        <pc:picChg chg="mod">
          <ac:chgData name="Hp Unit" userId="86ec350514542ee1" providerId="LiveId" clId="{606F8CC5-0564-466D-B54C-14BC119A9802}" dt="2023-07-01T09:24:31.344" v="633" actId="1076"/>
          <ac:picMkLst>
            <pc:docMk/>
            <pc:sldMk cId="1802122740" sldId="264"/>
            <ac:picMk id="2" creationId="{3A5B226E-9858-9609-3CB1-68230AFF483A}"/>
          </ac:picMkLst>
        </pc:picChg>
      </pc:sldChg>
      <pc:sldChg chg="addSp modSp mod setBg modNotesTx">
        <pc:chgData name="Hp Unit" userId="86ec350514542ee1" providerId="LiveId" clId="{606F8CC5-0564-466D-B54C-14BC119A9802}" dt="2023-07-01T09:23:46.460" v="627"/>
        <pc:sldMkLst>
          <pc:docMk/>
          <pc:sldMk cId="2567240378" sldId="268"/>
        </pc:sldMkLst>
        <pc:spChg chg="add mod">
          <ac:chgData name="Hp Unit" userId="86ec350514542ee1" providerId="LiveId" clId="{606F8CC5-0564-466D-B54C-14BC119A9802}" dt="2023-07-01T09:07:31.545" v="232" actId="2085"/>
          <ac:spMkLst>
            <pc:docMk/>
            <pc:sldMk cId="2567240378" sldId="268"/>
            <ac:spMk id="3" creationId="{92759DC1-0B5D-FC41-C04C-405CA7FA8445}"/>
          </ac:spMkLst>
        </pc:spChg>
      </pc:sldChg>
      <pc:sldChg chg="addSp modSp mod modNotesTx">
        <pc:chgData name="Hp Unit" userId="86ec350514542ee1" providerId="LiveId" clId="{606F8CC5-0564-466D-B54C-14BC119A9802}" dt="2023-07-01T09:30:53.640" v="821" actId="20577"/>
        <pc:sldMkLst>
          <pc:docMk/>
          <pc:sldMk cId="1198460659" sldId="269"/>
        </pc:sldMkLst>
        <pc:spChg chg="add mod">
          <ac:chgData name="Hp Unit" userId="86ec350514542ee1" providerId="LiveId" clId="{606F8CC5-0564-466D-B54C-14BC119A9802}" dt="2023-07-01T09:29:34.472" v="770" actId="403"/>
          <ac:spMkLst>
            <pc:docMk/>
            <pc:sldMk cId="1198460659" sldId="269"/>
            <ac:spMk id="3" creationId="{007E2C73-3D12-017E-7417-6C599C59A018}"/>
          </ac:spMkLst>
        </pc:spChg>
      </pc:sldChg>
      <pc:sldChg chg="setBg modNotesTx">
        <pc:chgData name="Hp Unit" userId="86ec350514542ee1" providerId="LiveId" clId="{606F8CC5-0564-466D-B54C-14BC119A9802}" dt="2023-07-01T09:23:46.460" v="627"/>
        <pc:sldMkLst>
          <pc:docMk/>
          <pc:sldMk cId="2055620210" sldId="270"/>
        </pc:sldMkLst>
      </pc:sldChg>
      <pc:sldChg chg="setBg modNotesTx">
        <pc:chgData name="Hp Unit" userId="86ec350514542ee1" providerId="LiveId" clId="{606F8CC5-0564-466D-B54C-14BC119A9802}" dt="2023-07-01T09:23:46.460" v="627"/>
        <pc:sldMkLst>
          <pc:docMk/>
          <pc:sldMk cId="2436067919" sldId="271"/>
        </pc:sldMkLst>
      </pc:sldChg>
      <pc:sldChg chg="addSp delSp modSp mod modNotesTx">
        <pc:chgData name="Hp Unit" userId="86ec350514542ee1" providerId="LiveId" clId="{606F8CC5-0564-466D-B54C-14BC119A9802}" dt="2023-07-01T09:27:26.593" v="702" actId="20577"/>
        <pc:sldMkLst>
          <pc:docMk/>
          <pc:sldMk cId="311092143" sldId="274"/>
        </pc:sldMkLst>
        <pc:spChg chg="mod">
          <ac:chgData name="Hp Unit" userId="86ec350514542ee1" providerId="LiveId" clId="{606F8CC5-0564-466D-B54C-14BC119A9802}" dt="2023-07-01T09:24:12.540" v="630" actId="207"/>
          <ac:spMkLst>
            <pc:docMk/>
            <pc:sldMk cId="311092143" sldId="274"/>
            <ac:spMk id="2" creationId="{9BDE9EEA-6321-E029-D4E6-AAFF4B180494}"/>
          </ac:spMkLst>
        </pc:spChg>
        <pc:picChg chg="del">
          <ac:chgData name="Hp Unit" userId="86ec350514542ee1" providerId="LiveId" clId="{606F8CC5-0564-466D-B54C-14BC119A9802}" dt="2023-07-01T09:22:16.037" v="614" actId="478"/>
          <ac:picMkLst>
            <pc:docMk/>
            <pc:sldMk cId="311092143" sldId="274"/>
            <ac:picMk id="4" creationId="{A4FC38A2-6AC7-B475-A081-AB176EF3C27A}"/>
          </ac:picMkLst>
        </pc:picChg>
        <pc:picChg chg="add mod">
          <ac:chgData name="Hp Unit" userId="86ec350514542ee1" providerId="LiveId" clId="{606F8CC5-0564-466D-B54C-14BC119A9802}" dt="2023-07-01T09:23:14.884" v="624" actId="1076"/>
          <ac:picMkLst>
            <pc:docMk/>
            <pc:sldMk cId="311092143" sldId="274"/>
            <ac:picMk id="5" creationId="{47D796AE-6448-43DD-0D38-60ABAB8B559A}"/>
          </ac:picMkLst>
        </pc:picChg>
        <pc:picChg chg="add mod">
          <ac:chgData name="Hp Unit" userId="86ec350514542ee1" providerId="LiveId" clId="{606F8CC5-0564-466D-B54C-14BC119A9802}" dt="2023-07-01T09:23:06.509" v="622" actId="1076"/>
          <ac:picMkLst>
            <pc:docMk/>
            <pc:sldMk cId="311092143" sldId="274"/>
            <ac:picMk id="7" creationId="{D606B82D-D8C2-CFFF-556F-6880ECCDEF8F}"/>
          </ac:picMkLst>
        </pc:picChg>
        <pc:picChg chg="del">
          <ac:chgData name="Hp Unit" userId="86ec350514542ee1" providerId="LiveId" clId="{606F8CC5-0564-466D-B54C-14BC119A9802}" dt="2023-07-01T09:21:50.290" v="605" actId="478"/>
          <ac:picMkLst>
            <pc:docMk/>
            <pc:sldMk cId="311092143" sldId="274"/>
            <ac:picMk id="2050" creationId="{25C97A28-11E4-4337-2B76-F166F3D1F488}"/>
          </ac:picMkLst>
        </pc:picChg>
      </pc:sldChg>
      <pc:sldChg chg="addSp delSp modSp mod setBg modNotesTx">
        <pc:chgData name="Hp Unit" userId="86ec350514542ee1" providerId="LiveId" clId="{606F8CC5-0564-466D-B54C-14BC119A9802}" dt="2023-07-01T09:28:19.901" v="728" actId="20577"/>
        <pc:sldMkLst>
          <pc:docMk/>
          <pc:sldMk cId="2704292337" sldId="275"/>
        </pc:sldMkLst>
        <pc:spChg chg="mod">
          <ac:chgData name="Hp Unit" userId="86ec350514542ee1" providerId="LiveId" clId="{606F8CC5-0564-466D-B54C-14BC119A9802}" dt="2023-07-01T09:26:25.062" v="648" actId="6549"/>
          <ac:spMkLst>
            <pc:docMk/>
            <pc:sldMk cId="2704292337" sldId="275"/>
            <ac:spMk id="2" creationId="{9AF1DED9-E6CB-28E3-5BB7-C896EEC9C438}"/>
          </ac:spMkLst>
        </pc:spChg>
        <pc:spChg chg="add del mod">
          <ac:chgData name="Hp Unit" userId="86ec350514542ee1" providerId="LiveId" clId="{606F8CC5-0564-466D-B54C-14BC119A9802}" dt="2023-07-01T09:26:13.465" v="646" actId="478"/>
          <ac:spMkLst>
            <pc:docMk/>
            <pc:sldMk cId="2704292337" sldId="275"/>
            <ac:spMk id="6" creationId="{9AD4968B-224E-B20B-7D5C-98F0CED02409}"/>
          </ac:spMkLst>
        </pc:spChg>
        <pc:picChg chg="del">
          <ac:chgData name="Hp Unit" userId="86ec350514542ee1" providerId="LiveId" clId="{606F8CC5-0564-466D-B54C-14BC119A9802}" dt="2023-07-01T09:26:00.307" v="642" actId="478"/>
          <ac:picMkLst>
            <pc:docMk/>
            <pc:sldMk cId="2704292337" sldId="275"/>
            <ac:picMk id="5" creationId="{7578B1E0-B5B6-7C40-B1D3-19FFD7D635AD}"/>
          </ac:picMkLst>
        </pc:picChg>
        <pc:picChg chg="add mod">
          <ac:chgData name="Hp Unit" userId="86ec350514542ee1" providerId="LiveId" clId="{606F8CC5-0564-466D-B54C-14BC119A9802}" dt="2023-07-01T09:26:10.299" v="645" actId="14100"/>
          <ac:picMkLst>
            <pc:docMk/>
            <pc:sldMk cId="2704292337" sldId="275"/>
            <ac:picMk id="7" creationId="{11CE34C7-BAAB-6F02-D1BE-DF96D8F169FD}"/>
          </ac:picMkLst>
        </pc:picChg>
      </pc:sldChg>
      <pc:sldChg chg="addSp modSp add modNotesTx">
        <pc:chgData name="Hp Unit" userId="86ec350514542ee1" providerId="LiveId" clId="{606F8CC5-0564-466D-B54C-14BC119A9802}" dt="2023-07-01T09:25:42.587" v="640"/>
        <pc:sldMkLst>
          <pc:docMk/>
          <pc:sldMk cId="1196388622" sldId="276"/>
        </pc:sldMkLst>
        <pc:spChg chg="add mod">
          <ac:chgData name="Hp Unit" userId="86ec350514542ee1" providerId="LiveId" clId="{606F8CC5-0564-466D-B54C-14BC119A9802}" dt="2023-07-01T09:25:27.750" v="639"/>
          <ac:spMkLst>
            <pc:docMk/>
            <pc:sldMk cId="1196388622" sldId="276"/>
            <ac:spMk id="2" creationId="{7A77A449-F667-3C0B-CF98-472B9B4D3F2C}"/>
          </ac:spMkLst>
        </pc:spChg>
        <pc:spChg chg="add mod">
          <ac:chgData name="Hp Unit" userId="86ec350514542ee1" providerId="LiveId" clId="{606F8CC5-0564-466D-B54C-14BC119A9802}" dt="2023-07-01T09:25:27.750" v="639"/>
          <ac:spMkLst>
            <pc:docMk/>
            <pc:sldMk cId="1196388622" sldId="276"/>
            <ac:spMk id="4" creationId="{65ABA304-D93C-F38A-6746-F5D9954E91B9}"/>
          </ac:spMkLst>
        </pc:spChg>
        <pc:spChg chg="add mod">
          <ac:chgData name="Hp Unit" userId="86ec350514542ee1" providerId="LiveId" clId="{606F8CC5-0564-466D-B54C-14BC119A9802}" dt="2023-07-01T09:25:27.750" v="639"/>
          <ac:spMkLst>
            <pc:docMk/>
            <pc:sldMk cId="1196388622" sldId="276"/>
            <ac:spMk id="5" creationId="{F2D4C079-C7F7-E307-B797-C59CBA50E1D6}"/>
          </ac:spMkLst>
        </pc:spChg>
      </pc:sldChg>
      <pc:sldChg chg="add del setBg">
        <pc:chgData name="Hp Unit" userId="86ec350514542ee1" providerId="LiveId" clId="{606F8CC5-0564-466D-B54C-14BC119A9802}" dt="2023-07-01T09:25:16.633" v="636"/>
        <pc:sldMkLst>
          <pc:docMk/>
          <pc:sldMk cId="3167708285" sldId="276"/>
        </pc:sldMkLst>
      </pc:sldChg>
      <pc:sldMasterChg chg="setBg modSldLayout">
        <pc:chgData name="Hp Unit" userId="86ec350514542ee1" providerId="LiveId" clId="{606F8CC5-0564-466D-B54C-14BC119A9802}" dt="2023-07-01T09:23:46.460" v="627"/>
        <pc:sldMasterMkLst>
          <pc:docMk/>
          <pc:sldMasterMk cId="3652560477" sldId="2147483648"/>
        </pc:sldMasterMkLst>
        <pc:sldLayoutChg chg="setBg">
          <pc:chgData name="Hp Unit" userId="86ec350514542ee1" providerId="LiveId" clId="{606F8CC5-0564-466D-B54C-14BC119A9802}" dt="2023-07-01T09:23:46.460" v="627"/>
          <pc:sldLayoutMkLst>
            <pc:docMk/>
            <pc:sldMasterMk cId="3652560477" sldId="2147483648"/>
            <pc:sldLayoutMk cId="1316542719" sldId="2147483649"/>
          </pc:sldLayoutMkLst>
        </pc:sldLayoutChg>
        <pc:sldLayoutChg chg="setBg">
          <pc:chgData name="Hp Unit" userId="86ec350514542ee1" providerId="LiveId" clId="{606F8CC5-0564-466D-B54C-14BC119A9802}" dt="2023-07-01T09:23:46.460" v="627"/>
          <pc:sldLayoutMkLst>
            <pc:docMk/>
            <pc:sldMasterMk cId="3652560477" sldId="2147483648"/>
            <pc:sldLayoutMk cId="2239582036" sldId="2147483650"/>
          </pc:sldLayoutMkLst>
        </pc:sldLayoutChg>
        <pc:sldLayoutChg chg="setBg">
          <pc:chgData name="Hp Unit" userId="86ec350514542ee1" providerId="LiveId" clId="{606F8CC5-0564-466D-B54C-14BC119A9802}" dt="2023-07-01T09:23:46.460" v="627"/>
          <pc:sldLayoutMkLst>
            <pc:docMk/>
            <pc:sldMasterMk cId="3652560477" sldId="2147483648"/>
            <pc:sldLayoutMk cId="693031189" sldId="2147483651"/>
          </pc:sldLayoutMkLst>
        </pc:sldLayoutChg>
        <pc:sldLayoutChg chg="setBg">
          <pc:chgData name="Hp Unit" userId="86ec350514542ee1" providerId="LiveId" clId="{606F8CC5-0564-466D-B54C-14BC119A9802}" dt="2023-07-01T09:23:46.460" v="627"/>
          <pc:sldLayoutMkLst>
            <pc:docMk/>
            <pc:sldMasterMk cId="3652560477" sldId="2147483648"/>
            <pc:sldLayoutMk cId="356968758" sldId="2147483652"/>
          </pc:sldLayoutMkLst>
        </pc:sldLayoutChg>
        <pc:sldLayoutChg chg="setBg">
          <pc:chgData name="Hp Unit" userId="86ec350514542ee1" providerId="LiveId" clId="{606F8CC5-0564-466D-B54C-14BC119A9802}" dt="2023-07-01T09:23:46.460" v="627"/>
          <pc:sldLayoutMkLst>
            <pc:docMk/>
            <pc:sldMasterMk cId="3652560477" sldId="2147483648"/>
            <pc:sldLayoutMk cId="855281340" sldId="2147483653"/>
          </pc:sldLayoutMkLst>
        </pc:sldLayoutChg>
        <pc:sldLayoutChg chg="setBg">
          <pc:chgData name="Hp Unit" userId="86ec350514542ee1" providerId="LiveId" clId="{606F8CC5-0564-466D-B54C-14BC119A9802}" dt="2023-07-01T09:23:46.460" v="627"/>
          <pc:sldLayoutMkLst>
            <pc:docMk/>
            <pc:sldMasterMk cId="3652560477" sldId="2147483648"/>
            <pc:sldLayoutMk cId="2665869170" sldId="2147483654"/>
          </pc:sldLayoutMkLst>
        </pc:sldLayoutChg>
        <pc:sldLayoutChg chg="setBg">
          <pc:chgData name="Hp Unit" userId="86ec350514542ee1" providerId="LiveId" clId="{606F8CC5-0564-466D-B54C-14BC119A9802}" dt="2023-07-01T09:23:46.460" v="627"/>
          <pc:sldLayoutMkLst>
            <pc:docMk/>
            <pc:sldMasterMk cId="3652560477" sldId="2147483648"/>
            <pc:sldLayoutMk cId="1435915527" sldId="2147483655"/>
          </pc:sldLayoutMkLst>
        </pc:sldLayoutChg>
        <pc:sldLayoutChg chg="setBg">
          <pc:chgData name="Hp Unit" userId="86ec350514542ee1" providerId="LiveId" clId="{606F8CC5-0564-466D-B54C-14BC119A9802}" dt="2023-07-01T09:23:46.460" v="627"/>
          <pc:sldLayoutMkLst>
            <pc:docMk/>
            <pc:sldMasterMk cId="3652560477" sldId="2147483648"/>
            <pc:sldLayoutMk cId="2849807502" sldId="2147483656"/>
          </pc:sldLayoutMkLst>
        </pc:sldLayoutChg>
        <pc:sldLayoutChg chg="setBg">
          <pc:chgData name="Hp Unit" userId="86ec350514542ee1" providerId="LiveId" clId="{606F8CC5-0564-466D-B54C-14BC119A9802}" dt="2023-07-01T09:23:46.460" v="627"/>
          <pc:sldLayoutMkLst>
            <pc:docMk/>
            <pc:sldMasterMk cId="3652560477" sldId="2147483648"/>
            <pc:sldLayoutMk cId="474161743" sldId="2147483657"/>
          </pc:sldLayoutMkLst>
        </pc:sldLayoutChg>
        <pc:sldLayoutChg chg="setBg">
          <pc:chgData name="Hp Unit" userId="86ec350514542ee1" providerId="LiveId" clId="{606F8CC5-0564-466D-B54C-14BC119A9802}" dt="2023-07-01T09:23:46.460" v="627"/>
          <pc:sldLayoutMkLst>
            <pc:docMk/>
            <pc:sldMasterMk cId="3652560477" sldId="2147483648"/>
            <pc:sldLayoutMk cId="2401859131" sldId="2147483658"/>
          </pc:sldLayoutMkLst>
        </pc:sldLayoutChg>
        <pc:sldLayoutChg chg="setBg">
          <pc:chgData name="Hp Unit" userId="86ec350514542ee1" providerId="LiveId" clId="{606F8CC5-0564-466D-B54C-14BC119A9802}" dt="2023-07-01T09:23:46.460" v="627"/>
          <pc:sldLayoutMkLst>
            <pc:docMk/>
            <pc:sldMasterMk cId="3652560477" sldId="2147483648"/>
            <pc:sldLayoutMk cId="300298524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7/19/2023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ytimes.com/2015/09/22/health/how-much-junk-food-do-teenagers-eat.html#:~:text=Children%20ages%202%20to%2011,their%20calories%20from%20these%20meal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Y8HIFRPU6p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diatimes.com/health/healthyliving/10-ways-sugar-sweetly-but-surely-hurts-your-health-244124.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 &amp; 2: 5 min </a:t>
            </a:r>
            <a:r>
              <a:rPr lang="en-US" dirty="0" err="1"/>
              <a:t>Inleiding</a:t>
            </a:r>
            <a:endParaRPr lang="en-US" dirty="0"/>
          </a:p>
          <a:p>
            <a:endParaRPr lang="en-US" dirty="0"/>
          </a:p>
          <a:p>
            <a:pPr marL="0" lvl="0" indent="0">
              <a:buFont typeface="Symbol" panose="05050102010706020507" pitchFamily="18" charset="2"/>
              <a:buNone/>
            </a:pPr>
            <a:r>
              <a:rPr lang="af-ZA" sz="1200" dirty="0">
                <a:solidFill>
                  <a:srgbClr val="000000"/>
                </a:solidFill>
                <a:effectLst/>
                <a:latin typeface="Calibri" panose="020F0502020204030204" pitchFamily="34" charset="0"/>
                <a:ea typeface="Arial" panose="020B0604020202020204" pitchFamily="34" charset="0"/>
              </a:rPr>
              <a:t>Welkom terug by 'n nuwe kwartaal. Teen hierdie tyd volgende jaar sal jy besig wees met voorbereiding vir jou eindeksamen van hoërskool. Aan die einde van hierdie kwartaal sal van julle aan leierskap vir volgende jaar dink of miskien net aan die realiteit dat volgende jaar jou laaste jaar van hoërskool is. Hoe laat dit jou voel? Watter emosies ervaar jy wanneer jy daaroor dink? (1min - Vra die klas om te reageer. Laat 'n paar leerders toe om 'n paar emosies te noem.)</a:t>
            </a:r>
            <a:endParaRPr lang="en-US" sz="12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2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200" dirty="0">
                <a:solidFill>
                  <a:srgbClr val="000000"/>
                </a:solidFill>
                <a:effectLst/>
                <a:latin typeface="Calibri" panose="020F0502020204030204" pitchFamily="34" charset="0"/>
                <a:ea typeface="Arial" panose="020B0604020202020204" pitchFamily="34" charset="0"/>
              </a:rPr>
              <a:t>Jy voel dalk bang, opgewonde of vreesbevange. Die goeie nuus is dat daar nog tyd voor jy daar uitkom. Dit is belangrik om vaardighede in graad 11 aan te leer om jou lewe te balanseer sodat jou graad 12-jaar ‘n gemaklike jaar sal wees. Die doel van hierdie volgende paar lesse is om jou te leer HOE om 'n gebalanseerde lewe te lei, ongeag wat oor jou pad kom. Indien jy met jouself eerlik is, sal jy met lewensvaardighede wegstap wat jy vir altyd in die toekoms kan gebruik.</a:t>
            </a:r>
            <a:endParaRPr lang="en-US" sz="12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2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200" dirty="0">
                <a:solidFill>
                  <a:srgbClr val="000000"/>
                </a:solidFill>
                <a:effectLst/>
                <a:latin typeface="Calibri" panose="020F0502020204030204" pitchFamily="34" charset="0"/>
                <a:ea typeface="Arial" panose="020B0604020202020204" pitchFamily="34" charset="0"/>
              </a:rPr>
              <a:t>Maar eers moet jy verstaan wat dit beteken om 'n "gebalanseerde lewe" te hê.</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A15B4-6B30-5A43-A929-0D7B652DF7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2:</a:t>
            </a:r>
          </a:p>
          <a:p>
            <a:pPr marL="0" lvl="0" indent="0">
              <a:buFont typeface="Symbol" panose="05050102010706020507" pitchFamily="18" charset="2"/>
              <a:buNone/>
            </a:pPr>
            <a:endParaRPr lang="af-ZA" sz="1800" dirty="0">
              <a:solidFill>
                <a:srgbClr val="000000"/>
              </a:solidFill>
              <a:effectLst/>
              <a:latin typeface="Calibri" panose="020F0502020204030204" pitchFamily="34"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'n </a:t>
            </a:r>
            <a:r>
              <a:rPr lang="af-ZA" sz="1800" b="1" dirty="0">
                <a:solidFill>
                  <a:srgbClr val="000000"/>
                </a:solidFill>
                <a:effectLst/>
                <a:latin typeface="Calibri" panose="020F0502020204030204" pitchFamily="34" charset="0"/>
                <a:ea typeface="Arial" panose="020B0604020202020204" pitchFamily="34" charset="0"/>
              </a:rPr>
              <a:t>Gebalanseerde</a:t>
            </a:r>
            <a:r>
              <a:rPr lang="af-ZA" sz="1800" dirty="0">
                <a:solidFill>
                  <a:srgbClr val="000000"/>
                </a:solidFill>
                <a:effectLst/>
                <a:latin typeface="Calibri" panose="020F0502020204030204" pitchFamily="34" charset="0"/>
                <a:ea typeface="Arial" panose="020B0604020202020204" pitchFamily="34" charset="0"/>
              </a:rPr>
              <a:t> </a:t>
            </a:r>
            <a:r>
              <a:rPr lang="af-ZA" sz="1800" b="1" dirty="0">
                <a:solidFill>
                  <a:srgbClr val="000000"/>
                </a:solidFill>
                <a:effectLst/>
                <a:latin typeface="Calibri" panose="020F0502020204030204" pitchFamily="34" charset="0"/>
                <a:ea typeface="Arial" panose="020B0604020202020204" pitchFamily="34" charset="0"/>
              </a:rPr>
              <a:t>leefstyl</a:t>
            </a:r>
            <a:r>
              <a:rPr lang="af-ZA" sz="1800" dirty="0">
                <a:solidFill>
                  <a:srgbClr val="000000"/>
                </a:solidFill>
                <a:effectLst/>
                <a:latin typeface="Calibri" panose="020F0502020204030204" pitchFamily="34" charset="0"/>
                <a:ea typeface="Arial" panose="020B0604020202020204" pitchFamily="34" charset="0"/>
              </a:rPr>
              <a:t> beteken dat daar harmonie tussen die verskillende aspekte van jou lewe is. Was jy al ooit so honger dat jy jou bord oorlaai het met kos, baie meer as wat jy eintlik kon eet? Dit is belangrik om te leer hoe om harmonie tussen die verskillende aspekte van ons lewens te skep. Hoe doen ons dit?</a:t>
            </a:r>
            <a:endParaRPr lang="en-US"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Eerstens moet ons verstaan waaruit die verskillende aspekte bestaan. Kom ons kyk na hierdie aspekte: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394523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 8min </a:t>
            </a:r>
            <a:r>
              <a:rPr lang="en-ZA" dirty="0" err="1"/>
              <a:t>Onderrig</a:t>
            </a:r>
            <a:endParaRPr lang="en-ZA" dirty="0"/>
          </a:p>
          <a:p>
            <a:endParaRPr lang="en-ZA" dirty="0"/>
          </a:p>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Arial" panose="020B0604020202020204" pitchFamily="34" charset="0"/>
              </a:rPr>
              <a:t>(</a:t>
            </a:r>
            <a:r>
              <a:rPr lang="af-ZA" sz="1800" dirty="0">
                <a:solidFill>
                  <a:srgbClr val="FF0000"/>
                </a:solidFill>
                <a:effectLst/>
                <a:latin typeface="Calibri" panose="020F0502020204030204" pitchFamily="34" charset="0"/>
                <a:ea typeface="Times New Roman" panose="02020603050405020304" pitchFamily="18" charset="0"/>
              </a:rPr>
              <a:t>Nota aan onderwyser</a:t>
            </a:r>
            <a:r>
              <a:rPr lang="af-ZA" sz="1800" dirty="0">
                <a:solidFill>
                  <a:srgbClr val="000000"/>
                </a:solidFill>
                <a:effectLst/>
                <a:latin typeface="Calibri" panose="020F0502020204030204" pitchFamily="34" charset="0"/>
                <a:ea typeface="Times New Roman" panose="02020603050405020304" pitchFamily="18" charset="0"/>
              </a:rPr>
              <a:t>: Leerders sal 'n voorbeeld van hierdie punte in Aktiwiteit  1 </a:t>
            </a:r>
            <a:r>
              <a:rPr lang="af-ZA" sz="1800" i="1" dirty="0">
                <a:solidFill>
                  <a:srgbClr val="000000"/>
                </a:solidFill>
                <a:effectLst/>
                <a:latin typeface="Calibri" panose="020F0502020204030204" pitchFamily="34" charset="0"/>
                <a:ea typeface="Times New Roman" panose="02020603050405020304" pitchFamily="18" charset="0"/>
              </a:rPr>
              <a:t>(</a:t>
            </a:r>
            <a:r>
              <a:rPr lang="af-ZA" sz="1800" b="1" i="1" u="sng" dirty="0">
                <a:solidFill>
                  <a:srgbClr val="000000"/>
                </a:solidFill>
                <a:effectLst/>
                <a:latin typeface="Calibri" panose="020F0502020204030204" pitchFamily="34" charset="0"/>
                <a:ea typeface="Times New Roman" panose="02020603050405020304" pitchFamily="18" charset="0"/>
              </a:rPr>
              <a:t>Les 1 – Werkkaart</a:t>
            </a:r>
            <a:r>
              <a:rPr lang="af-ZA" sz="1800" dirty="0">
                <a:solidFill>
                  <a:srgbClr val="000000"/>
                </a:solidFill>
                <a:effectLst/>
                <a:latin typeface="Calibri" panose="020F0502020204030204" pitchFamily="34" charset="0"/>
                <a:ea typeface="Times New Roman" panose="02020603050405020304" pitchFamily="18" charset="0"/>
              </a:rPr>
              <a:t>) skryf sodra jy dit klaar verduidelik het.)</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Hierdie VYF aspekte vorm elke individuele persoon:</a:t>
            </a:r>
            <a:endParaRPr lang="en-US" sz="1800" b="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b="0" dirty="0">
              <a:solidFill>
                <a:srgbClr val="000000"/>
              </a:solidFill>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r>
              <a:rPr lang="af-ZA" sz="1800" b="1" dirty="0">
                <a:effectLst/>
                <a:latin typeface="Calibri" panose="020F0502020204030204" pitchFamily="34" charset="0"/>
                <a:ea typeface="Calibri" panose="020F0502020204030204" pitchFamily="34" charset="0"/>
              </a:rPr>
              <a:t>Fisies </a:t>
            </a:r>
            <a:r>
              <a:rPr lang="af-ZA" sz="1800" dirty="0">
                <a:effectLst/>
                <a:latin typeface="Calibri" panose="020F0502020204030204" pitchFamily="34" charset="0"/>
                <a:ea typeface="Calibri" panose="020F0502020204030204" pitchFamily="34" charset="0"/>
              </a:rPr>
              <a:t>– Dit verwys na jou liggaam: om fisies fiks te wees, gesond te eet en genoeg te slaap. Jy behoort hierdie balans te probeer handhaaf.</a:t>
            </a:r>
            <a:endParaRPr lang="en-US" sz="1800" b="0" dirty="0">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r>
              <a:rPr lang="af-ZA" sz="1800" b="1" dirty="0">
                <a:effectLst/>
                <a:latin typeface="Calibri" panose="020F0502020204030204" pitchFamily="34" charset="0"/>
                <a:ea typeface="Calibri" panose="020F0502020204030204" pitchFamily="34" charset="0"/>
              </a:rPr>
              <a:t>Sielkundig </a:t>
            </a:r>
            <a:r>
              <a:rPr lang="af-ZA" sz="1800" dirty="0">
                <a:effectLst/>
                <a:latin typeface="Calibri" panose="020F0502020204030204" pitchFamily="34" charset="0"/>
                <a:ea typeface="Calibri" panose="020F0502020204030204" pitchFamily="34" charset="0"/>
              </a:rPr>
              <a:t>– Dit verwys na die geestelike of emosionele toestand van 'n persoon. Dit sluit ook die begeerte in om jouself te verbeter deur riskante gedrag te vermy, en jouself met jou opvoeding te bemoei om sodoende die beste persoon te wees wat jy kan wees.</a:t>
            </a:r>
          </a:p>
          <a:p>
            <a:pPr marL="0" lvl="0" indent="0">
              <a:buFont typeface="Symbol" panose="05050102010706020507" pitchFamily="18" charset="2"/>
              <a:buNone/>
            </a:pPr>
            <a:r>
              <a:rPr lang="af-ZA" sz="1800" b="1" dirty="0">
                <a:effectLst/>
                <a:latin typeface="Calibri" panose="020F0502020204030204" pitchFamily="34" charset="0"/>
                <a:ea typeface="Calibri" panose="020F0502020204030204" pitchFamily="34" charset="0"/>
              </a:rPr>
              <a:t>Sosiaal </a:t>
            </a:r>
            <a:r>
              <a:rPr lang="af-ZA" sz="1800" dirty="0">
                <a:effectLst/>
                <a:latin typeface="Calibri" panose="020F0502020204030204" pitchFamily="34" charset="0"/>
                <a:ea typeface="Calibri" panose="020F0502020204030204" pitchFamily="34" charset="0"/>
              </a:rPr>
              <a:t>–</a:t>
            </a:r>
            <a:r>
              <a:rPr lang="af-ZA" sz="1800" b="1" dirty="0">
                <a:effectLst/>
                <a:latin typeface="Calibri" panose="020F0502020204030204" pitchFamily="34" charset="0"/>
                <a:ea typeface="Calibri" panose="020F0502020204030204" pitchFamily="34" charset="0"/>
              </a:rPr>
              <a:t> </a:t>
            </a:r>
            <a:r>
              <a:rPr lang="af-ZA" sz="1800" dirty="0">
                <a:effectLst/>
                <a:latin typeface="Calibri" panose="020F0502020204030204" pitchFamily="34" charset="0"/>
                <a:ea typeface="Calibri" panose="020F0502020204030204" pitchFamily="34" charset="0"/>
              </a:rPr>
              <a:t>Dit behels om goeie verhoudings met jou familie en vriende te hê. Dit verwys ook na jou </a:t>
            </a:r>
            <a:r>
              <a:rPr lang="af-ZA" sz="1800" dirty="0" err="1">
                <a:effectLst/>
                <a:latin typeface="Calibri" panose="020F0502020204030204" pitchFamily="34" charset="0"/>
                <a:ea typeface="Calibri" panose="020F0502020204030204" pitchFamily="34" charset="0"/>
              </a:rPr>
              <a:t>betrokkendheid</a:t>
            </a:r>
            <a:r>
              <a:rPr lang="af-ZA" sz="1800" dirty="0">
                <a:effectLst/>
                <a:latin typeface="Calibri" panose="020F0502020204030204" pitchFamily="34" charset="0"/>
                <a:ea typeface="Calibri" panose="020F0502020204030204" pitchFamily="34" charset="0"/>
              </a:rPr>
              <a:t> by </a:t>
            </a:r>
            <a:r>
              <a:rPr lang="af-ZA" sz="1800" dirty="0" err="1">
                <a:effectLst/>
                <a:latin typeface="Calibri" panose="020F0502020204030204" pitchFamily="34" charset="0"/>
                <a:ea typeface="Calibri" panose="020F0502020204030204" pitchFamily="34" charset="0"/>
              </a:rPr>
              <a:t>gemeenskapsgeleenthede</a:t>
            </a:r>
            <a:r>
              <a:rPr lang="af-ZA" sz="1800" dirty="0">
                <a:effectLst/>
                <a:latin typeface="Calibri" panose="020F0502020204030204" pitchFamily="34" charset="0"/>
                <a:ea typeface="Calibri" panose="020F0502020204030204" pitchFamily="34" charset="0"/>
              </a:rPr>
              <a:t> en </a:t>
            </a:r>
            <a:r>
              <a:rPr lang="af-ZA" sz="1800" dirty="0" err="1">
                <a:effectLst/>
                <a:latin typeface="Calibri" panose="020F0502020204030204" pitchFamily="34" charset="0"/>
                <a:ea typeface="Calibri" panose="020F0502020204030204" pitchFamily="34" charset="0"/>
              </a:rPr>
              <a:t>vrywilligerswerk</a:t>
            </a:r>
            <a:r>
              <a:rPr lang="af-ZA" sz="1800" dirty="0">
                <a:effectLst/>
                <a:latin typeface="Calibri" panose="020F0502020204030204" pitchFamily="34" charset="0"/>
                <a:ea typeface="Calibri" panose="020F0502020204030204" pitchFamily="34" charset="0"/>
              </a:rPr>
              <a:t>.</a:t>
            </a:r>
          </a:p>
          <a:p>
            <a:pPr marL="0" lvl="0" indent="0">
              <a:buFont typeface="Symbol" panose="05050102010706020507" pitchFamily="18" charset="2"/>
              <a:buNone/>
            </a:pPr>
            <a:r>
              <a:rPr lang="af-ZA" sz="1800" b="1" dirty="0">
                <a:effectLst/>
                <a:latin typeface="Calibri" panose="020F0502020204030204" pitchFamily="34" charset="0"/>
                <a:ea typeface="Calibri" panose="020F0502020204030204" pitchFamily="34" charset="0"/>
              </a:rPr>
              <a:t>Emosioneel </a:t>
            </a:r>
            <a:r>
              <a:rPr lang="af-ZA" sz="1800" dirty="0">
                <a:effectLst/>
                <a:latin typeface="Calibri" panose="020F0502020204030204" pitchFamily="34" charset="0"/>
                <a:ea typeface="Calibri" panose="020F0502020204030204" pitchFamily="34" charset="0"/>
              </a:rPr>
              <a:t>– Hierdie aspek handel oor jou vermoë om jou emosies te verken, uit te druk en te beheer. Jy kan die emosionele reaksies van ander herken en beïnvloed. Dit staan ook as emosionele intelligensie (EI) bekend.</a:t>
            </a:r>
            <a:endParaRPr lang="en-US" sz="1800" b="0" dirty="0">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r>
              <a:rPr lang="af-ZA" sz="1800" b="1" dirty="0">
                <a:effectLst/>
                <a:latin typeface="Calibri" panose="020F0502020204030204" pitchFamily="34" charset="0"/>
                <a:ea typeface="Calibri" panose="020F0502020204030204" pitchFamily="34" charset="0"/>
              </a:rPr>
              <a:t>Geestelik </a:t>
            </a:r>
            <a:r>
              <a:rPr lang="af-ZA" sz="1800" dirty="0">
                <a:effectLst/>
                <a:latin typeface="Calibri" panose="020F0502020204030204" pitchFamily="34" charset="0"/>
                <a:ea typeface="Calibri" panose="020F0502020204030204" pitchFamily="34" charset="0"/>
              </a:rPr>
              <a:t>– Dit verwys na jou keuse om ‘n godsdienstige oortuiging te volg: om die waardes van jou godsdienstige geloof te volg en vrede en hoop in meditasie en gebed te vind.</a:t>
            </a:r>
            <a:endParaRPr lang="en-US" sz="1800" dirty="0">
              <a:solidFill>
                <a:schemeClr val="tx1"/>
              </a:solidFill>
              <a:effectLst/>
              <a:latin typeface="Times New Roman" panose="02020603050405020304" pitchFamily="18" charset="0"/>
              <a:ea typeface="Calibri" panose="020F0502020204030204" pitchFamily="34"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Voltooi nou </a:t>
            </a:r>
            <a:r>
              <a:rPr lang="af-ZA" sz="1800" b="1" i="1" dirty="0">
                <a:solidFill>
                  <a:srgbClr val="000000"/>
                </a:solidFill>
                <a:effectLst/>
                <a:latin typeface="Calibri" panose="020F0502020204030204" pitchFamily="34" charset="0"/>
                <a:ea typeface="Arial" panose="020B0604020202020204" pitchFamily="34" charset="0"/>
              </a:rPr>
              <a:t>Aktiwiteit  1 </a:t>
            </a:r>
            <a:r>
              <a:rPr lang="af-ZA" sz="1800" dirty="0">
                <a:solidFill>
                  <a:srgbClr val="000000"/>
                </a:solidFill>
                <a:effectLst/>
                <a:latin typeface="Calibri" panose="020F0502020204030204" pitchFamily="34" charset="0"/>
                <a:ea typeface="Arial" panose="020B0604020202020204" pitchFamily="34" charset="0"/>
              </a:rPr>
              <a:t>(</a:t>
            </a:r>
            <a:r>
              <a:rPr lang="af-ZA" sz="1800" b="1" i="1" u="sng" dirty="0">
                <a:solidFill>
                  <a:srgbClr val="000000"/>
                </a:solidFill>
                <a:effectLst/>
                <a:latin typeface="Calibri" panose="020F0502020204030204" pitchFamily="34" charset="0"/>
                <a:ea typeface="Arial" panose="020B0604020202020204" pitchFamily="34" charset="0"/>
              </a:rPr>
              <a:t>Les 1 – Werkkaart</a:t>
            </a:r>
            <a:r>
              <a:rPr lang="af-ZA" sz="1800" dirty="0">
                <a:solidFill>
                  <a:srgbClr val="000000"/>
                </a:solidFill>
                <a:effectLst/>
                <a:latin typeface="Calibri" panose="020F0502020204030204" pitchFamily="34" charset="0"/>
                <a:ea typeface="Arial" panose="020B0604020202020204" pitchFamily="34"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ZA" dirty="0"/>
          </a:p>
          <a:p>
            <a:endParaRPr lang="en-ZA" dirty="0"/>
          </a:p>
        </p:txBody>
      </p:sp>
      <p:sp>
        <p:nvSpPr>
          <p:cNvPr id="4" name="Slide Number Placeholder 3"/>
          <p:cNvSpPr>
            <a:spLocks noGrp="1"/>
          </p:cNvSpPr>
          <p:nvPr>
            <p:ph type="sldNum" sz="quarter" idx="5"/>
          </p:nvPr>
        </p:nvSpPr>
        <p:spPr/>
        <p:txBody>
          <a:bodyPr/>
          <a:lstStyle/>
          <a:p>
            <a:fld id="{47572F6A-90D6-4DDD-82C7-AA7A765A4B59}" type="slidenum">
              <a:rPr lang="en-ZA" smtClean="0"/>
              <a:t>3</a:t>
            </a:fld>
            <a:endParaRPr lang="en-ZA"/>
          </a:p>
        </p:txBody>
      </p:sp>
    </p:spTree>
    <p:extLst>
      <p:ext uri="{BB962C8B-B14F-4D97-AF65-F5344CB8AC3E}">
        <p14:creationId xmlns:p14="http://schemas.microsoft.com/office/powerpoint/2010/main" val="272777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 5min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Soms is dit makliker om raad aan ander te gee as om daardie veranderinge in ons eie lewens aan te bring. Kyk of jy </a:t>
            </a:r>
            <a:r>
              <a:rPr lang="af-ZA" sz="1800" dirty="0" err="1">
                <a:solidFill>
                  <a:srgbClr val="000000"/>
                </a:solidFill>
                <a:effectLst/>
                <a:latin typeface="Calibri" panose="020F0502020204030204" pitchFamily="34" charset="0"/>
                <a:ea typeface="Arial" panose="020B0604020202020204" pitchFamily="34" charset="0"/>
              </a:rPr>
              <a:t>Khanye</a:t>
            </a:r>
            <a:r>
              <a:rPr lang="af-ZA" sz="1800" dirty="0">
                <a:solidFill>
                  <a:srgbClr val="000000"/>
                </a:solidFill>
                <a:effectLst/>
                <a:latin typeface="Calibri" panose="020F0502020204030204" pitchFamily="34" charset="0"/>
                <a:ea typeface="Arial" panose="020B0604020202020204" pitchFamily="34" charset="0"/>
              </a:rPr>
              <a:t> kan help deur aan hom raad te gee.</a:t>
            </a: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Voltooi </a:t>
            </a:r>
            <a:r>
              <a:rPr lang="af-ZA" sz="1800" b="1" i="1" dirty="0">
                <a:solidFill>
                  <a:srgbClr val="000000"/>
                </a:solidFill>
                <a:effectLst/>
                <a:latin typeface="Calibri" panose="020F0502020204030204" pitchFamily="34" charset="0"/>
                <a:ea typeface="Arial" panose="020B0604020202020204" pitchFamily="34" charset="0"/>
              </a:rPr>
              <a:t>Aktiwiteit 2 </a:t>
            </a:r>
            <a:r>
              <a:rPr lang="af-ZA" sz="1800" dirty="0">
                <a:solidFill>
                  <a:srgbClr val="000000"/>
                </a:solidFill>
                <a:effectLst/>
                <a:latin typeface="Calibri" panose="020F0502020204030204" pitchFamily="34" charset="0"/>
                <a:ea typeface="Arial" panose="020B0604020202020204" pitchFamily="34" charset="0"/>
              </a:rPr>
              <a:t>(</a:t>
            </a:r>
            <a:r>
              <a:rPr lang="af-ZA" sz="1800" b="1" i="1" u="sng" dirty="0">
                <a:solidFill>
                  <a:srgbClr val="000000"/>
                </a:solidFill>
                <a:effectLst/>
                <a:latin typeface="Calibri" panose="020F0502020204030204" pitchFamily="34" charset="0"/>
                <a:ea typeface="Arial" panose="020B0604020202020204" pitchFamily="34" charset="0"/>
              </a:rPr>
              <a:t>Les 1 – Werkkaart</a:t>
            </a:r>
            <a:r>
              <a:rPr lang="af-ZA" sz="1800" dirty="0">
                <a:solidFill>
                  <a:srgbClr val="000000"/>
                </a:solidFill>
                <a:effectLst/>
                <a:latin typeface="Calibri" panose="020F0502020204030204" pitchFamily="34" charset="0"/>
                <a:ea typeface="Arial" panose="020B0604020202020204" pitchFamily="34"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457200"/>
            <a:r>
              <a:rPr lang="af-ZA" sz="1800" dirty="0">
                <a:solidFill>
                  <a:srgbClr val="000000"/>
                </a:solidFill>
                <a:effectLst/>
                <a:latin typeface="Calibri" panose="020F0502020204030204" pitchFamily="34" charset="0"/>
                <a:ea typeface="Arial" panose="020B0604020202020204" pitchFamily="34"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265229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 &amp; 6: 10min</a:t>
            </a:r>
          </a:p>
          <a:p>
            <a:endParaRPr lang="en-US"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Ons kan sien dat balans in die lewe nodig is om gelukkig te wees. Een van die gebiede waar die meeste mense sukkel om balans te vind, is op die gebied van oefening en voeding. Sommige van ons dink dalk dat ons elke dag 5 km moet hardloop en van blaarslaai moet leef om gesond te wees. Ons het nie voldoende kennis om te weet wat ons liggame regtig nodig het nie. Sommige van ons word selfs oortuig dat een of ander magiese tablet of dieet ons sal help om vinnig gewig te verloor. Kennis help dat ons nie in al hierdie valse tendense glo nie.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Navorsers bereken dat 34,3% van kinders en adolessente tussen die ouderdom van 2 en 19 jaar op enige gegewe dag gemorskos eet. Twee derdes van hulle neem minstens 25% van hul kalorieë deur hierdie maaltye in.</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(Statistieke van: </a:t>
            </a:r>
            <a:r>
              <a:rPr lang="af-ZA" sz="1800" u="sng" dirty="0">
                <a:solidFill>
                  <a:srgbClr val="000000"/>
                </a:solidFill>
                <a:effectLst/>
                <a:latin typeface="Calibri" panose="020F0502020204030204" pitchFamily="34" charset="0"/>
                <a:ea typeface="Times New Roman" panose="02020603050405020304" pitchFamily="18" charset="0"/>
                <a:hlinkClick r:id="rId3"/>
              </a:rPr>
              <a:t>https://www.nytimes.com/2015/09/22/health/how-much-junk-food-do-teenagers-eat.html#:~:text=Children%20ages%202%20to%2011,their%20calories%20from%20these%20meals</a:t>
            </a:r>
            <a:r>
              <a:rPr lang="af-ZA" sz="1800" dirty="0">
                <a:solidFill>
                  <a:srgbClr val="404040"/>
                </a:solidFill>
                <a:effectLst/>
                <a:latin typeface="Calibri" panose="020F0502020204030204" pitchFamily="34"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17587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dirty="0" err="1"/>
              <a:t>Skyfie</a:t>
            </a:r>
            <a:r>
              <a:rPr lang="en-US" dirty="0"/>
              <a:t> 6: </a:t>
            </a:r>
            <a:r>
              <a:rPr lang="af-ZA" sz="1800" dirty="0">
                <a:solidFill>
                  <a:srgbClr val="000000"/>
                </a:solidFill>
                <a:effectLst/>
                <a:latin typeface="Calibri" panose="020F0502020204030204" pitchFamily="34" charset="0"/>
                <a:ea typeface="Times New Roman" panose="02020603050405020304" pitchFamily="18" charset="0"/>
              </a:rPr>
              <a:t>So,</a:t>
            </a:r>
            <a:r>
              <a:rPr lang="af-ZA" sz="1800" b="1" dirty="0">
                <a:solidFill>
                  <a:srgbClr val="000000"/>
                </a:solidFill>
                <a:effectLst/>
                <a:latin typeface="Calibri" panose="020F0502020204030204" pitchFamily="34"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hoe begin ons 'n gesonde leefstyl?</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Ons sal nou 'n video kyk voordat ons </a:t>
            </a:r>
            <a:r>
              <a:rPr lang="af-ZA" sz="1800" b="1" i="1" dirty="0">
                <a:solidFill>
                  <a:srgbClr val="000000"/>
                </a:solidFill>
                <a:effectLst/>
                <a:latin typeface="Calibri" panose="020F0502020204030204" pitchFamily="34" charset="0"/>
                <a:ea typeface="Times New Roman" panose="02020603050405020304" pitchFamily="18" charset="0"/>
              </a:rPr>
              <a:t>Aktiwiteit 3 </a:t>
            </a:r>
            <a:r>
              <a:rPr lang="af-ZA" sz="1800" dirty="0">
                <a:solidFill>
                  <a:srgbClr val="000000"/>
                </a:solidFill>
                <a:effectLst/>
                <a:latin typeface="Calibri" panose="020F0502020204030204" pitchFamily="34" charset="0"/>
                <a:ea typeface="Times New Roman" panose="02020603050405020304" pitchFamily="18" charset="0"/>
              </a:rPr>
              <a:t>(</a:t>
            </a:r>
            <a:r>
              <a:rPr lang="af-ZA" sz="1800" b="1" i="1" u="sng" dirty="0">
                <a:solidFill>
                  <a:srgbClr val="000000"/>
                </a:solidFill>
                <a:effectLst/>
                <a:latin typeface="Calibri" panose="020F0502020204030204" pitchFamily="34" charset="0"/>
                <a:ea typeface="Times New Roman" panose="02020603050405020304" pitchFamily="18" charset="0"/>
              </a:rPr>
              <a:t>Les 1 – Werkkaart</a:t>
            </a:r>
            <a:r>
              <a:rPr lang="af-ZA" sz="1800" dirty="0">
                <a:solidFill>
                  <a:srgbClr val="000000"/>
                </a:solidFill>
                <a:effectLst/>
                <a:latin typeface="Calibri" panose="020F0502020204030204" pitchFamily="34" charset="0"/>
                <a:ea typeface="Times New Roman" panose="02020603050405020304" pitchFamily="18" charset="0"/>
              </a:rPr>
              <a:t>) doen waar jy jou eie gesondheid sal beoordeel. Onthou, die aktiwiteit is heeltemal privaat om jou te help om 'n gebalanseerde lewenstyl te ontwikkel.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Kom ons kyk na </a:t>
            </a:r>
            <a:r>
              <a:rPr lang="af-ZA" sz="1800" u="sng" dirty="0">
                <a:solidFill>
                  <a:srgbClr val="000000"/>
                </a:solidFill>
                <a:effectLst/>
                <a:latin typeface="Calibri" panose="020F0502020204030204" pitchFamily="34" charset="0"/>
                <a:ea typeface="Times New Roman" panose="02020603050405020304" pitchFamily="18" charset="0"/>
                <a:hlinkClick r:id="rId3"/>
              </a:rPr>
              <a:t>https://www.youtube.com/watch?v=Y8HIFRPU6pM</a:t>
            </a:r>
            <a:r>
              <a:rPr lang="af-ZA" sz="1800" u="sng" dirty="0">
                <a:solidFill>
                  <a:srgbClr val="0000FF"/>
                </a:solidFill>
                <a:effectLst/>
                <a:latin typeface="Calibri" panose="020F0502020204030204" pitchFamily="34"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a:t>
            </a:r>
            <a:r>
              <a:rPr lang="af-ZA" sz="1800" dirty="0">
                <a:solidFill>
                  <a:srgbClr val="FF0000"/>
                </a:solidFill>
                <a:effectLst/>
                <a:latin typeface="Calibri" panose="020F0502020204030204" pitchFamily="34" charset="0"/>
                <a:ea typeface="Times New Roman" panose="02020603050405020304" pitchFamily="18" charset="0"/>
              </a:rPr>
              <a:t>Nota aan Onderwyser </a:t>
            </a:r>
            <a:r>
              <a:rPr lang="af-ZA" sz="1800" dirty="0">
                <a:solidFill>
                  <a:srgbClr val="000000"/>
                </a:solidFill>
                <a:effectLst/>
                <a:latin typeface="Calibri" panose="020F0502020204030204" pitchFamily="34" charset="0"/>
                <a:ea typeface="Times New Roman" panose="02020603050405020304" pitchFamily="18" charset="0"/>
              </a:rPr>
              <a:t>– kyk net tot 2:23.)</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363636"/>
              </a:solidFill>
              <a:effectLst/>
              <a:latin typeface="nyt-impe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0" i="0" u="none" strike="noStrike" dirty="0">
              <a:solidFill>
                <a:srgbClr val="363636"/>
              </a:solidFill>
              <a:effectLst/>
              <a:latin typeface="nyt-imperial"/>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17122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 &amp; 8: 8min </a:t>
            </a:r>
            <a:r>
              <a:rPr lang="en-US" dirty="0" err="1"/>
              <a:t>Onderrig</a:t>
            </a:r>
            <a:r>
              <a:rPr lang="en-US" dirty="0"/>
              <a:t> </a:t>
            </a:r>
            <a:r>
              <a:rPr lang="en-US" dirty="0" err="1"/>
              <a:t>en</a:t>
            </a:r>
            <a:r>
              <a:rPr lang="en-US" dirty="0"/>
              <a:t> </a:t>
            </a:r>
            <a:r>
              <a:rPr lang="en-US" dirty="0" err="1"/>
              <a:t>Groepaktiwiteit</a:t>
            </a:r>
            <a:r>
              <a:rPr lang="en-US" dirty="0"/>
              <a:t> 4 + 4min</a:t>
            </a:r>
          </a:p>
          <a:p>
            <a:endParaRPr lang="en-US"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Het jy al ooit gewonder hoe ‘n mens gesond eet? Soms eet ons net nie gesond nie, want ons weet nie regtig beteken nie. Indien jy vir elke maaltyd 'n </a:t>
            </a:r>
            <a:r>
              <a:rPr lang="af-ZA" sz="1800" dirty="0" err="1">
                <a:solidFill>
                  <a:srgbClr val="000000"/>
                </a:solidFill>
                <a:effectLst/>
                <a:latin typeface="Calibri" panose="020F0502020204030204" pitchFamily="34" charset="0"/>
                <a:ea typeface="Times New Roman" panose="02020603050405020304" pitchFamily="18" charset="0"/>
              </a:rPr>
              <a:t>mediumgrootte</a:t>
            </a:r>
            <a:r>
              <a:rPr lang="af-ZA" sz="1800" dirty="0">
                <a:solidFill>
                  <a:srgbClr val="000000"/>
                </a:solidFill>
                <a:effectLst/>
                <a:latin typeface="Calibri" panose="020F0502020204030204" pitchFamily="34" charset="0"/>
                <a:ea typeface="Times New Roman" panose="02020603050405020304" pitchFamily="18" charset="0"/>
              </a:rPr>
              <a:t> bord gebruik en jou </a:t>
            </a:r>
            <a:r>
              <a:rPr lang="af-ZA" sz="1800" dirty="0" err="1">
                <a:solidFill>
                  <a:srgbClr val="000000"/>
                </a:solidFill>
                <a:effectLst/>
                <a:latin typeface="Calibri" panose="020F0502020204030204" pitchFamily="34" charset="0"/>
                <a:ea typeface="Times New Roman" panose="02020603050405020304" pitchFamily="18" charset="0"/>
              </a:rPr>
              <a:t>voesel</a:t>
            </a:r>
            <a:r>
              <a:rPr lang="af-ZA" sz="1800" dirty="0">
                <a:solidFill>
                  <a:srgbClr val="000000"/>
                </a:solidFill>
                <a:effectLst/>
                <a:latin typeface="Calibri" panose="020F0502020204030204" pitchFamily="34" charset="0"/>
                <a:ea typeface="Times New Roman" panose="02020603050405020304" pitchFamily="18" charset="0"/>
              </a:rPr>
              <a:t> volgens die illustrasie indeel, behoort jy ‘n gesonde, gebalanseerde maaltyd te hê.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a:t>
            </a:r>
            <a:r>
              <a:rPr lang="af-ZA" sz="1800" dirty="0">
                <a:solidFill>
                  <a:srgbClr val="FF0000"/>
                </a:solidFill>
                <a:effectLst/>
                <a:latin typeface="Calibri" panose="020F0502020204030204" pitchFamily="34" charset="0"/>
                <a:ea typeface="Times New Roman" panose="02020603050405020304" pitchFamily="18" charset="0"/>
              </a:rPr>
              <a:t>Nota aan onderwyser</a:t>
            </a:r>
            <a:r>
              <a:rPr lang="af-ZA" sz="1800" dirty="0">
                <a:solidFill>
                  <a:srgbClr val="000000"/>
                </a:solidFill>
                <a:effectLst/>
                <a:latin typeface="Calibri" panose="020F0502020204030204" pitchFamily="34" charset="0"/>
                <a:ea typeface="Times New Roman" panose="02020603050405020304" pitchFamily="18" charset="0"/>
              </a:rPr>
              <a:t>: Deel </a:t>
            </a:r>
            <a:r>
              <a:rPr lang="af-ZA" sz="1800" b="1" i="1" u="sng" dirty="0">
                <a:solidFill>
                  <a:srgbClr val="000000"/>
                </a:solidFill>
                <a:effectLst/>
                <a:latin typeface="Calibri" panose="020F0502020204030204" pitchFamily="34" charset="0"/>
                <a:ea typeface="Times New Roman" panose="02020603050405020304" pitchFamily="18" charset="0"/>
              </a:rPr>
              <a:t>Les 1 – Inkopielys Aktiwiteit</a:t>
            </a:r>
            <a:r>
              <a:rPr lang="af-ZA" sz="1800" i="1" dirty="0">
                <a:solidFill>
                  <a:srgbClr val="000000"/>
                </a:solidFill>
                <a:effectLst/>
                <a:latin typeface="Calibri" panose="020F0502020204030204" pitchFamily="34" charset="0"/>
                <a:ea typeface="Times New Roman" panose="02020603050405020304" pitchFamily="18" charset="0"/>
              </a:rPr>
              <a:t> </a:t>
            </a:r>
            <a:r>
              <a:rPr lang="af-ZA" sz="1800" dirty="0">
                <a:solidFill>
                  <a:srgbClr val="000000"/>
                </a:solidFill>
                <a:effectLst/>
                <a:latin typeface="Calibri" panose="020F0502020204030204" pitchFamily="34" charset="0"/>
                <a:ea typeface="Times New Roman" panose="02020603050405020304" pitchFamily="18" charset="0"/>
              </a:rPr>
              <a:t>uit. Gee vir elke groep ‘n </a:t>
            </a:r>
            <a:r>
              <a:rPr lang="af-ZA" sz="1800" dirty="0" err="1">
                <a:solidFill>
                  <a:srgbClr val="000000"/>
                </a:solidFill>
                <a:effectLst/>
                <a:latin typeface="Calibri" panose="020F0502020204030204" pitchFamily="34" charset="0"/>
                <a:ea typeface="Times New Roman" panose="02020603050405020304" pitchFamily="18" charset="0"/>
              </a:rPr>
              <a:t>witbordpen</a:t>
            </a:r>
            <a:r>
              <a:rPr lang="af-ZA" sz="1800" dirty="0">
                <a:solidFill>
                  <a:srgbClr val="000000"/>
                </a:solidFill>
                <a:effectLst/>
                <a:latin typeface="Calibri" panose="020F0502020204030204" pitchFamily="34" charset="0"/>
                <a:ea typeface="Times New Roman" panose="02020603050405020304" pitchFamily="18" charset="0"/>
              </a:rPr>
              <a:t> – indien jy lys te gelamineer het. Laat 4min toe vir hierdie aktiwiteit.)</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Sien </a:t>
            </a:r>
            <a:r>
              <a:rPr lang="af-ZA" sz="1800" b="1" i="1" u="sng" dirty="0">
                <a:solidFill>
                  <a:srgbClr val="000000"/>
                </a:solidFill>
                <a:effectLst/>
                <a:latin typeface="Calibri" panose="020F0502020204030204" pitchFamily="34" charset="0"/>
                <a:ea typeface="Times New Roman" panose="02020603050405020304" pitchFamily="18" charset="0"/>
              </a:rPr>
              <a:t>Les 1 - Inkopielys Aktiwiteit MEMO</a:t>
            </a:r>
            <a:r>
              <a:rPr lang="af-ZA" sz="1800" dirty="0">
                <a:solidFill>
                  <a:srgbClr val="000000"/>
                </a:solidFill>
                <a:effectLst/>
                <a:latin typeface="Calibri" panose="020F0502020204030204" pitchFamily="34" charset="0"/>
                <a:ea typeface="Times New Roman" panose="02020603050405020304" pitchFamily="18" charset="0"/>
              </a:rPr>
              <a:t> vir antwoorde.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Kom ons kyk of jy die regte keuses sal maak. Kyk in julle groepe watter VYF items op die Inkopielys NIE gesond is NIE. Trek hulle dood en gee 'n kort rede waarom hulle ongesond is. (4min vir hierdie aktiwiteit)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7</a:t>
            </a:fld>
            <a:endParaRPr lang="en-US" dirty="0"/>
          </a:p>
        </p:txBody>
      </p:sp>
    </p:spTree>
    <p:extLst>
      <p:ext uri="{BB962C8B-B14F-4D97-AF65-F5344CB8AC3E}">
        <p14:creationId xmlns:p14="http://schemas.microsoft.com/office/powerpoint/2010/main" val="67614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8:</a:t>
            </a:r>
          </a:p>
          <a:p>
            <a:pPr marL="0" lvl="0" indent="0">
              <a:buFont typeface="Symbol" panose="05050102010706020507" pitchFamily="18" charset="2"/>
              <a:buNone/>
            </a:pPr>
            <a:endParaRPr lang="en-US" sz="1200" dirty="0">
              <a:solidFill>
                <a:schemeClr val="tx1"/>
              </a:solidFill>
              <a:effectLst/>
              <a:latin typeface="+mn-lt"/>
              <a:ea typeface="+mn-ea"/>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Kom ons kyk of jou groep dit reggekry het. Sjokolade en lekkergoed sou waarskynlik op almal se lys gewees het. Dan is daar die </a:t>
            </a:r>
            <a:r>
              <a:rPr lang="af-ZA" sz="1800" dirty="0" err="1">
                <a:solidFill>
                  <a:srgbClr val="000000"/>
                </a:solidFill>
                <a:effectLst/>
                <a:latin typeface="Calibri" panose="020F0502020204030204" pitchFamily="34" charset="0"/>
                <a:ea typeface="Times New Roman" panose="02020603050405020304" pitchFamily="18" charset="0"/>
              </a:rPr>
              <a:t>muffin</a:t>
            </a:r>
            <a:r>
              <a:rPr lang="af-ZA" sz="1800" dirty="0">
                <a:solidFill>
                  <a:srgbClr val="000000"/>
                </a:solidFill>
                <a:effectLst/>
                <a:latin typeface="Calibri" panose="020F0502020204030204" pitchFamily="34" charset="0"/>
                <a:ea typeface="Times New Roman" panose="02020603050405020304" pitchFamily="18" charset="0"/>
              </a:rPr>
              <a:t>, roomys en bevrore joghurt. Al hierdie items het een ding gemeen. Hulle is almal hoog in suiker.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Het jy al ooit gewonder hoekom suiker ongesond is?</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af-ZA" sz="1800" u="sng" dirty="0">
                <a:solidFill>
                  <a:srgbClr val="000000"/>
                </a:solidFill>
                <a:effectLst/>
                <a:latin typeface="Calibri" panose="020F0502020204030204" pitchFamily="34" charset="0"/>
                <a:ea typeface="Times New Roman" panose="02020603050405020304" pitchFamily="18" charset="0"/>
              </a:rPr>
              <a:t>Om lekkergoed te eet veroorsaak dat jou bloedsuikervlakke vir 'n kort rukkie styg en dan kort daarna vinnig daal. Wisselende bloedsuikervlakke lei tot angs, </a:t>
            </a:r>
            <a:r>
              <a:rPr lang="af-ZA" sz="1800" u="sng" dirty="0" err="1">
                <a:solidFill>
                  <a:srgbClr val="000000"/>
                </a:solidFill>
                <a:effectLst/>
                <a:latin typeface="Calibri" panose="020F0502020204030204" pitchFamily="34" charset="0"/>
                <a:ea typeface="Times New Roman" panose="02020603050405020304" pitchFamily="18" charset="0"/>
              </a:rPr>
              <a:t>gemoedskommelings</a:t>
            </a:r>
            <a:r>
              <a:rPr lang="af-ZA" sz="1800" u="sng" dirty="0">
                <a:solidFill>
                  <a:srgbClr val="000000"/>
                </a:solidFill>
                <a:effectLst/>
                <a:latin typeface="Calibri" panose="020F0502020204030204" pitchFamily="34" charset="0"/>
                <a:ea typeface="Times New Roman" panose="02020603050405020304" pitchFamily="18" charset="0"/>
              </a:rPr>
              <a:t>, moegheid, hoofpyne en drange na meer suiker.</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Suiker beskadig jou tande. Aangesien suiker maklik oplosbaar is, smul die skadelike bakterieë in jou mond daaraan en vermeerder dit vinnig. Die gevolg is tandbederf wat ‘n slegte asem en tandpyn veroorsaak.</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Dit beïnvloed jou immuniteit. Organismes soos bakterieë en giste floreer op suiker. Die eet van baie lekkers kan veroorsaak dat mikro-organismes buite verhouding vermeerder, wat jou makliker laat siek raak.</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Dit laat jou gewig optel. Dit is moeilik om net een lekker te eet en dan te stop. Hulle is so klein dat jy nie besef hoeveel jy eintlik eet nie. Jy begin met een of twee, eet dan nog 'n paar, en voordat jy dit weet, het jy 'n hele handvol geëet. Hierdie lekkers bestaan uit leë kalorieë wat vinnig verteer word en eintlik jou liggaam se minerale tydens vertering opgebruik. Hulle bevat geen proteïene, gesonde vette, vitamiene, minerale of ensieme nie.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Dit maak jou bestand teen insulien, wat tot diabetes en kanker kan lei. Insulien (‘n hormoon) help om die suiker van kos na die liggaam se selle te neem sodat dit as energie gebruik kan word. As jy te veel suiker eet, kan dit voorkom dat insulien effektief werk, wat die selle daarteen bestand maak. Dit  staan as </a:t>
            </a:r>
            <a:r>
              <a:rPr lang="af-ZA" sz="1800" dirty="0" err="1">
                <a:solidFill>
                  <a:srgbClr val="000000"/>
                </a:solidFill>
                <a:effectLst/>
                <a:latin typeface="Calibri" panose="020F0502020204030204" pitchFamily="34" charset="0"/>
                <a:ea typeface="Times New Roman" panose="02020603050405020304" pitchFamily="18" charset="0"/>
              </a:rPr>
              <a:t>insulienweerstandigheid</a:t>
            </a:r>
            <a:r>
              <a:rPr lang="af-ZA" sz="1800" dirty="0">
                <a:solidFill>
                  <a:srgbClr val="000000"/>
                </a:solidFill>
                <a:effectLst/>
                <a:latin typeface="Calibri" panose="020F0502020204030204" pitchFamily="34" charset="0"/>
                <a:ea typeface="Times New Roman" panose="02020603050405020304" pitchFamily="18" charset="0"/>
              </a:rPr>
              <a:t> bekend, en dit kan tot verskeie gesond-</a:t>
            </a:r>
            <a:r>
              <a:rPr lang="af-ZA" sz="1800" dirty="0" err="1">
                <a:solidFill>
                  <a:srgbClr val="000000"/>
                </a:solidFill>
                <a:effectLst/>
                <a:latin typeface="Calibri" panose="020F0502020204030204" pitchFamily="34" charset="0"/>
                <a:ea typeface="Times New Roman" panose="02020603050405020304" pitchFamily="18" charset="0"/>
              </a:rPr>
              <a:t>heidstoestande</a:t>
            </a:r>
            <a:r>
              <a:rPr lang="af-ZA" sz="1800" dirty="0">
                <a:solidFill>
                  <a:srgbClr val="000000"/>
                </a:solidFill>
                <a:effectLst/>
                <a:latin typeface="Calibri" panose="020F0502020204030204" pitchFamily="34" charset="0"/>
                <a:ea typeface="Times New Roman" panose="02020603050405020304" pitchFamily="18" charset="0"/>
              </a:rPr>
              <a:t> lei, soos metaboliese sindroom, vetsug, kardiovaskulêre siektes, kanker en tipe 2-diabetes.</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Dit lei tot </a:t>
            </a:r>
            <a:r>
              <a:rPr lang="af-ZA" sz="1800" dirty="0" err="1">
                <a:solidFill>
                  <a:srgbClr val="000000"/>
                </a:solidFill>
                <a:effectLst/>
                <a:latin typeface="Calibri" panose="020F0502020204030204" pitchFamily="34" charset="0"/>
                <a:ea typeface="Times New Roman" panose="02020603050405020304" pitchFamily="18" charset="0"/>
              </a:rPr>
              <a:t>suikerverslaafdheid</a:t>
            </a:r>
            <a:r>
              <a:rPr lang="af-ZA" sz="1800" dirty="0">
                <a:solidFill>
                  <a:srgbClr val="000000"/>
                </a:solidFill>
                <a:effectLst/>
                <a:latin typeface="Calibri" panose="020F0502020204030204" pitchFamily="34" charset="0"/>
                <a:ea typeface="Times New Roman" panose="02020603050405020304" pitchFamily="18" charset="0"/>
              </a:rPr>
              <a:t>. Suiker is soos 'n dwelm, aangesien dit die </a:t>
            </a:r>
            <a:r>
              <a:rPr lang="af-ZA" sz="1800" dirty="0" err="1">
                <a:solidFill>
                  <a:srgbClr val="000000"/>
                </a:solidFill>
                <a:effectLst/>
                <a:latin typeface="Calibri" panose="020F0502020204030204" pitchFamily="34" charset="0"/>
                <a:ea typeface="Times New Roman" panose="02020603050405020304" pitchFamily="18" charset="0"/>
              </a:rPr>
              <a:t>beloningsentrum</a:t>
            </a:r>
            <a:r>
              <a:rPr lang="af-ZA" sz="1800" dirty="0">
                <a:solidFill>
                  <a:srgbClr val="000000"/>
                </a:solidFill>
                <a:effectLst/>
                <a:latin typeface="Calibri" panose="020F0502020204030204" pitchFamily="34" charset="0"/>
                <a:ea typeface="Times New Roman" panose="02020603050405020304" pitchFamily="18" charset="0"/>
              </a:rPr>
              <a:t> in die brein aktiveer. Dit kan dus verslawend wees. Anders as natuurlike voedsel, veroorsaak suiker die vrystelling van 'n beduidende hoeveelheid dopamien, wat tot drange en verslawing lei.</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Dit beskadig jou hart. Suiker beïnvloed die </a:t>
            </a:r>
            <a:r>
              <a:rPr lang="af-ZA" sz="1800" dirty="0" err="1">
                <a:solidFill>
                  <a:srgbClr val="000000"/>
                </a:solidFill>
                <a:effectLst/>
                <a:latin typeface="Calibri" panose="020F0502020204030204" pitchFamily="34" charset="0"/>
                <a:ea typeface="Times New Roman" panose="02020603050405020304" pitchFamily="18" charset="0"/>
              </a:rPr>
              <a:t>pompmeganisme</a:t>
            </a:r>
            <a:r>
              <a:rPr lang="af-ZA" sz="1800" dirty="0">
                <a:solidFill>
                  <a:srgbClr val="000000"/>
                </a:solidFill>
                <a:effectLst/>
                <a:latin typeface="Calibri" panose="020F0502020204030204" pitchFamily="34" charset="0"/>
                <a:ea typeface="Times New Roman" panose="02020603050405020304" pitchFamily="18" charset="0"/>
              </a:rPr>
              <a:t> van jou hart, verhoog abdominale vetsug, verhoog jou </a:t>
            </a:r>
            <a:r>
              <a:rPr lang="af-ZA" sz="1800" dirty="0" err="1">
                <a:solidFill>
                  <a:srgbClr val="000000"/>
                </a:solidFill>
                <a:effectLst/>
                <a:latin typeface="Calibri" panose="020F0502020204030204" pitchFamily="34" charset="0"/>
                <a:ea typeface="Times New Roman" panose="02020603050405020304" pitchFamily="18" charset="0"/>
              </a:rPr>
              <a:t>trigliseriede</a:t>
            </a:r>
            <a:r>
              <a:rPr lang="af-ZA" sz="1800" dirty="0">
                <a:solidFill>
                  <a:srgbClr val="000000"/>
                </a:solidFill>
                <a:effectLst/>
                <a:latin typeface="Calibri" panose="020F0502020204030204" pitchFamily="34" charset="0"/>
                <a:ea typeface="Times New Roman" panose="02020603050405020304" pitchFamily="18" charset="0"/>
              </a:rPr>
              <a:t>, slegte cholesterol (</a:t>
            </a:r>
            <a:r>
              <a:rPr lang="af-ZA" sz="1800" dirty="0" err="1">
                <a:solidFill>
                  <a:srgbClr val="000000"/>
                </a:solidFill>
                <a:effectLst/>
                <a:latin typeface="Calibri" panose="020F0502020204030204" pitchFamily="34" charset="0"/>
                <a:ea typeface="Times New Roman" panose="02020603050405020304" pitchFamily="18" charset="0"/>
              </a:rPr>
              <a:t>LDL</a:t>
            </a:r>
            <a:r>
              <a:rPr lang="af-ZA" sz="1800" dirty="0">
                <a:solidFill>
                  <a:srgbClr val="000000"/>
                </a:solidFill>
                <a:effectLst/>
                <a:latin typeface="Calibri" panose="020F0502020204030204" pitchFamily="34" charset="0"/>
                <a:ea typeface="Times New Roman" panose="02020603050405020304" pitchFamily="18" charset="0"/>
              </a:rPr>
              <a:t>), bloedglukose en </a:t>
            </a:r>
            <a:r>
              <a:rPr lang="af-ZA" sz="1800" dirty="0" err="1">
                <a:solidFill>
                  <a:srgbClr val="000000"/>
                </a:solidFill>
                <a:effectLst/>
                <a:latin typeface="Calibri" panose="020F0502020204030204" pitchFamily="34" charset="0"/>
                <a:ea typeface="Times New Roman" panose="02020603050405020304" pitchFamily="18" charset="0"/>
              </a:rPr>
              <a:t>insulienvlakke</a:t>
            </a:r>
            <a:r>
              <a:rPr lang="af-ZA" sz="1800" dirty="0">
                <a:solidFill>
                  <a:srgbClr val="000000"/>
                </a:solidFill>
                <a:effectLst/>
                <a:latin typeface="Calibri" panose="020F0502020204030204" pitchFamily="34" charset="0"/>
                <a:ea typeface="Times New Roman" panose="02020603050405020304" pitchFamily="18" charset="0"/>
              </a:rPr>
              <a:t>, en verhoog jou kanse om aan hartversaking te ly.</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arenR"/>
              <a:tabLst>
                <a:tab pos="457200" algn="l"/>
              </a:tabLs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mj-lt"/>
              <a:buNone/>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Suiker benadeel jou brein. Navorsing toon 'n direkte verband tussen </a:t>
            </a:r>
            <a:r>
              <a:rPr lang="af-ZA" sz="1800" dirty="0" err="1">
                <a:solidFill>
                  <a:srgbClr val="000000"/>
                </a:solidFill>
                <a:effectLst/>
                <a:latin typeface="Calibri" panose="020F0502020204030204" pitchFamily="34" charset="0"/>
                <a:ea typeface="Times New Roman" panose="02020603050405020304" pitchFamily="18" charset="0"/>
              </a:rPr>
              <a:t>suikerverbruik</a:t>
            </a:r>
            <a:r>
              <a:rPr lang="af-ZA" sz="1800" dirty="0">
                <a:solidFill>
                  <a:srgbClr val="000000"/>
                </a:solidFill>
                <a:effectLst/>
                <a:latin typeface="Calibri" panose="020F0502020204030204" pitchFamily="34" charset="0"/>
                <a:ea typeface="Times New Roman" panose="02020603050405020304" pitchFamily="18" charset="0"/>
              </a:rPr>
              <a:t> en kognitiewe agteruitgang. So, stadig met die lekkers as jy nie </a:t>
            </a:r>
            <a:r>
              <a:rPr lang="af-ZA" sz="1800" dirty="0" err="1">
                <a:solidFill>
                  <a:srgbClr val="000000"/>
                </a:solidFill>
                <a:effectLst/>
                <a:latin typeface="Calibri" panose="020F0502020204030204" pitchFamily="34" charset="0"/>
                <a:ea typeface="Times New Roman" panose="02020603050405020304" pitchFamily="18" charset="0"/>
              </a:rPr>
              <a:t>Alzheimer</a:t>
            </a:r>
            <a:r>
              <a:rPr lang="af-ZA" sz="1800" dirty="0">
                <a:solidFill>
                  <a:srgbClr val="000000"/>
                </a:solidFill>
                <a:effectLst/>
                <a:latin typeface="Calibri" panose="020F0502020204030204" pitchFamily="34" charset="0"/>
                <a:ea typeface="Times New Roman" panose="02020603050405020304" pitchFamily="18" charset="0"/>
              </a:rPr>
              <a:t> wil hê nie!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mj-lt"/>
              <a:buNone/>
              <a:tabLst>
                <a:tab pos="457200" algn="l"/>
              </a:tabLs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mj-lt"/>
              <a:buNone/>
              <a:tabLst>
                <a:tab pos="457200" algn="l"/>
              </a:tabLst>
            </a:pPr>
            <a:r>
              <a:rPr lang="af-ZA" sz="1800" dirty="0">
                <a:solidFill>
                  <a:srgbClr val="000000"/>
                </a:solidFill>
                <a:effectLst/>
                <a:latin typeface="Calibri" panose="020F0502020204030204" pitchFamily="34" charset="0"/>
                <a:ea typeface="Times New Roman" panose="02020603050405020304" pitchFamily="18" charset="0"/>
              </a:rPr>
              <a:t>(Volledige artikel </a:t>
            </a:r>
            <a:r>
              <a:rPr lang="af-ZA" sz="1800" u="sng" dirty="0">
                <a:solidFill>
                  <a:srgbClr val="000000"/>
                </a:solidFill>
                <a:effectLst/>
                <a:latin typeface="Calibri" panose="020F0502020204030204" pitchFamily="34" charset="0"/>
                <a:ea typeface="Times New Roman" panose="02020603050405020304" pitchFamily="18" charset="0"/>
                <a:hlinkClick r:id="rId3"/>
              </a:rPr>
              <a:t>https://www.indiatimes.com/health/healthyliving/10-ways-sugar-sweetly-but-surely-hurts-your-health-244124.html</a:t>
            </a:r>
            <a:r>
              <a:rPr lang="af-ZA" sz="1800" dirty="0">
                <a:solidFill>
                  <a:srgbClr val="000000"/>
                </a:solidFill>
                <a:effectLst/>
                <a:latin typeface="Calibri" panose="020F0502020204030204" pitchFamily="34" charset="0"/>
                <a:ea typeface="Times New Roman" panose="02020603050405020304" pitchFamily="18" charset="0"/>
              </a:rPr>
              <a:t>)</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8</a:t>
            </a:fld>
            <a:endParaRPr lang="en-US" dirty="0"/>
          </a:p>
        </p:txBody>
      </p:sp>
    </p:spTree>
    <p:extLst>
      <p:ext uri="{BB962C8B-B14F-4D97-AF65-F5344CB8AC3E}">
        <p14:creationId xmlns:p14="http://schemas.microsoft.com/office/powerpoint/2010/main" val="404593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9: </a:t>
            </a:r>
            <a:r>
              <a:rPr lang="en-ZA" dirty="0" err="1"/>
              <a:t>Refleksie</a:t>
            </a:r>
            <a:r>
              <a:rPr lang="en-ZA" dirty="0"/>
              <a:t> </a:t>
            </a:r>
            <a:r>
              <a:rPr lang="en-ZA" dirty="0" err="1"/>
              <a:t>en</a:t>
            </a:r>
            <a:r>
              <a:rPr lang="en-ZA" dirty="0"/>
              <a:t> </a:t>
            </a:r>
            <a:r>
              <a:rPr lang="en-ZA" dirty="0" err="1"/>
              <a:t>Huiswerk</a:t>
            </a:r>
            <a:r>
              <a:rPr lang="en-ZA" dirty="0"/>
              <a:t> 4min</a:t>
            </a:r>
          </a:p>
          <a:p>
            <a:endParaRPr lang="en-ZA"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Soos aan die begin van hierdie les genoem, wil ons jou help om die vaardighede te ontwikkel om jou leefstyl te balanseer. </a:t>
            </a:r>
            <a:r>
              <a:rPr lang="af-ZA" sz="1800" dirty="0">
                <a:effectLst/>
                <a:latin typeface="Calibri" panose="020F0502020204030204" pitchFamily="34" charset="0"/>
                <a:ea typeface="Times New Roman" panose="02020603050405020304" pitchFamily="18" charset="0"/>
              </a:rPr>
              <a:t>Miskien voel jy na vandag se les dat jy 'n paar veranderinge in jou eie leefstyl moet maak. Neem hierdie laaste paar minute om te reflekteer. Jy moet hierdie aktiwiteit vir huiswerk voltooi. </a:t>
            </a:r>
            <a:r>
              <a:rPr lang="af-ZA" sz="1800" dirty="0">
                <a:effectLst/>
                <a:latin typeface="Calibri" panose="020F0502020204030204" pitchFamily="34" charset="0"/>
                <a:ea typeface="Arial" panose="020B0604020202020204" pitchFamily="34" charset="0"/>
              </a:rPr>
              <a:t> Onthou dit gaan oor jou eie gesondheid!</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Begin deur na te dink oor wat jy vandag oor 'n gebalanseerde leefstyl geleer het. Kyk na jou telling in </a:t>
            </a:r>
            <a:r>
              <a:rPr lang="af-ZA" sz="1800" b="1" i="1" dirty="0">
                <a:effectLst/>
                <a:latin typeface="Calibri" panose="020F0502020204030204" pitchFamily="34" charset="0"/>
                <a:ea typeface="Arial" panose="020B0604020202020204" pitchFamily="34" charset="0"/>
              </a:rPr>
              <a:t>Aktiwiteit 3 </a:t>
            </a:r>
            <a:r>
              <a:rPr lang="af-ZA" sz="1800" dirty="0">
                <a:effectLst/>
                <a:latin typeface="Calibri" panose="020F0502020204030204" pitchFamily="34" charset="0"/>
                <a:ea typeface="Times New Roman" panose="02020603050405020304" pitchFamily="18" charset="0"/>
              </a:rPr>
              <a:t>(</a:t>
            </a:r>
            <a:r>
              <a:rPr lang="af-ZA" sz="1800" b="1" i="1" u="sng" dirty="0">
                <a:effectLst/>
                <a:latin typeface="Calibri" panose="020F0502020204030204" pitchFamily="34" charset="0"/>
                <a:ea typeface="Times New Roman" panose="02020603050405020304" pitchFamily="18" charset="0"/>
              </a:rPr>
              <a:t>Les 1 – Werkkaart</a:t>
            </a:r>
            <a:r>
              <a:rPr lang="af-ZA" sz="1800" dirty="0">
                <a:effectLst/>
                <a:latin typeface="Calibri" panose="020F0502020204030204" pitchFamily="34" charset="0"/>
                <a:ea typeface="Times New Roman" panose="02020603050405020304" pitchFamily="18" charset="0"/>
              </a:rPr>
              <a:t>)</a:t>
            </a:r>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effectLst/>
                <a:latin typeface="Calibri" panose="020F0502020204030204" pitchFamily="34" charset="0"/>
                <a:ea typeface="Times New Roman" panose="02020603050405020304" pitchFamily="18" charset="0"/>
              </a:rPr>
              <a:t>Vir elke aspek in </a:t>
            </a:r>
            <a:r>
              <a:rPr lang="af-ZA" sz="1800" b="1" i="1" dirty="0">
                <a:effectLst/>
                <a:latin typeface="Calibri" panose="020F0502020204030204" pitchFamily="34" charset="0"/>
                <a:ea typeface="Times New Roman" panose="02020603050405020304" pitchFamily="18" charset="0"/>
              </a:rPr>
              <a:t>Aktiwiteit 4 </a:t>
            </a:r>
            <a:r>
              <a:rPr lang="af-ZA" sz="1800" dirty="0">
                <a:effectLst/>
                <a:latin typeface="Calibri" panose="020F0502020204030204" pitchFamily="34" charset="0"/>
                <a:ea typeface="Times New Roman" panose="02020603050405020304" pitchFamily="18" charset="0"/>
              </a:rPr>
              <a:t>(</a:t>
            </a:r>
            <a:r>
              <a:rPr lang="af-ZA" sz="1800" b="1" i="1" u="sng" dirty="0">
                <a:effectLst/>
                <a:latin typeface="Calibri" panose="020F0502020204030204" pitchFamily="34" charset="0"/>
                <a:ea typeface="Times New Roman" panose="02020603050405020304" pitchFamily="18" charset="0"/>
              </a:rPr>
              <a:t>Les 1 – Werkkaart</a:t>
            </a:r>
            <a:r>
              <a:rPr lang="af-ZA" sz="1800" dirty="0">
                <a:effectLst/>
                <a:latin typeface="Calibri" panose="020F0502020204030204" pitchFamily="34" charset="0"/>
                <a:ea typeface="Times New Roman" panose="02020603050405020304" pitchFamily="18" charset="0"/>
              </a:rPr>
              <a:t>), begin deur na te dink oor:</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af-ZA" sz="1800" b="1" dirty="0">
                <a:effectLst/>
                <a:latin typeface="Calibri" panose="020F0502020204030204" pitchFamily="34" charset="0"/>
                <a:ea typeface="Calibri" panose="020F0502020204030204" pitchFamily="34" charset="0"/>
              </a:rPr>
              <a:t>WAAR</a:t>
            </a:r>
            <a:r>
              <a:rPr lang="af-ZA" sz="1800" dirty="0">
                <a:effectLst/>
                <a:latin typeface="Calibri" panose="020F0502020204030204" pitchFamily="34" charset="0"/>
                <a:ea typeface="Calibri" panose="020F0502020204030204" pitchFamily="34" charset="0"/>
              </a:rPr>
              <a:t> is jy op hierdie stadium </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af-ZA" sz="1800" b="1" dirty="0">
                <a:effectLst/>
                <a:latin typeface="Calibri" panose="020F0502020204030204" pitchFamily="34" charset="0"/>
                <a:ea typeface="Calibri" panose="020F0502020204030204" pitchFamily="34" charset="0"/>
              </a:rPr>
              <a:t>WAT</a:t>
            </a:r>
            <a:r>
              <a:rPr lang="af-ZA" sz="1800" dirty="0">
                <a:effectLst/>
                <a:latin typeface="Calibri" panose="020F0502020204030204" pitchFamily="34" charset="0"/>
                <a:ea typeface="Calibri" panose="020F0502020204030204" pitchFamily="34" charset="0"/>
              </a:rPr>
              <a:t> is jou realistiese doelwit ten opsigte van hierdie aspek</a:t>
            </a:r>
            <a:endParaRPr lang="en-US"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anose="05050102010706020507" pitchFamily="18" charset="2"/>
              <a:buChar char=""/>
            </a:pPr>
            <a:r>
              <a:rPr lang="af-ZA" sz="1800" dirty="0">
                <a:effectLst/>
                <a:latin typeface="Calibri" panose="020F0502020204030204" pitchFamily="34" charset="0"/>
                <a:ea typeface="Calibri" panose="020F0502020204030204" pitchFamily="34" charset="0"/>
              </a:rPr>
              <a:t>Watter </a:t>
            </a:r>
            <a:r>
              <a:rPr lang="af-ZA" sz="1800" b="1" dirty="0">
                <a:effectLst/>
                <a:latin typeface="Calibri" panose="020F0502020204030204" pitchFamily="34" charset="0"/>
                <a:ea typeface="Calibri" panose="020F0502020204030204" pitchFamily="34" charset="0"/>
              </a:rPr>
              <a:t>aksie</a:t>
            </a:r>
            <a:r>
              <a:rPr lang="af-ZA" sz="1800" dirty="0">
                <a:effectLst/>
                <a:latin typeface="Calibri" panose="020F0502020204030204" pitchFamily="34" charset="0"/>
                <a:ea typeface="Calibri" panose="020F0502020204030204" pitchFamily="34" charset="0"/>
              </a:rPr>
              <a:t> (</a:t>
            </a:r>
            <a:r>
              <a:rPr lang="af-ZA" sz="1800" b="1" dirty="0">
                <a:effectLst/>
                <a:latin typeface="Calibri" panose="020F0502020204030204" pitchFamily="34" charset="0"/>
                <a:ea typeface="Calibri" panose="020F0502020204030204" pitchFamily="34" charset="0"/>
              </a:rPr>
              <a:t>EEN</a:t>
            </a:r>
            <a:r>
              <a:rPr lang="af-ZA" sz="1800" dirty="0">
                <a:effectLst/>
                <a:latin typeface="Calibri" panose="020F0502020204030204" pitchFamily="34" charset="0"/>
                <a:ea typeface="Calibri" panose="020F0502020204030204" pitchFamily="34" charset="0"/>
              </a:rPr>
              <a:t>) kan jy neem om hierby uit te kom. Stel 'n </a:t>
            </a:r>
            <a:r>
              <a:rPr lang="af-ZA" sz="1800" dirty="0" err="1">
                <a:effectLst/>
                <a:latin typeface="Calibri" panose="020F0502020204030204" pitchFamily="34" charset="0"/>
                <a:ea typeface="Calibri" panose="020F0502020204030204" pitchFamily="34" charset="0"/>
              </a:rPr>
              <a:t>uitvoerbaare</a:t>
            </a:r>
            <a:r>
              <a:rPr lang="af-ZA" sz="1800" dirty="0">
                <a:effectLst/>
                <a:latin typeface="Calibri" panose="020F0502020204030204" pitchFamily="34" charset="0"/>
                <a:ea typeface="Calibri" panose="020F0502020204030204" pitchFamily="34" charset="0"/>
              </a:rPr>
              <a:t> aksieplan saam om binne die volgende week jou bogenoemde doelwit te bereik. </a:t>
            </a:r>
            <a:endParaRPr lang="en-US" sz="1800" dirty="0">
              <a:effectLst/>
              <a:latin typeface="Times New Roman" panose="02020603050405020304" pitchFamily="18" charset="0"/>
              <a:ea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7572F6A-90D6-4DDD-82C7-AA7A765A4B59}" type="slidenum">
              <a:rPr lang="en-ZA" smtClean="0"/>
              <a:t>9</a:t>
            </a:fld>
            <a:endParaRPr lang="en-ZA"/>
          </a:p>
        </p:txBody>
      </p:sp>
    </p:spTree>
    <p:extLst>
      <p:ext uri="{BB962C8B-B14F-4D97-AF65-F5344CB8AC3E}">
        <p14:creationId xmlns:p14="http://schemas.microsoft.com/office/powerpoint/2010/main" val="423599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10139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5453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237440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70958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957053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84326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08801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333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375167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53950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62002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7/19/2023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7/19/2023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834444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7A77A449-F667-3C0B-CF98-472B9B4D3F2C}"/>
              </a:ext>
            </a:extLst>
          </p:cNvPr>
          <p:cNvSpPr/>
          <p:nvPr/>
        </p:nvSpPr>
        <p:spPr>
          <a:xfrm>
            <a:off x="106680" y="5783580"/>
            <a:ext cx="5532120" cy="99060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err="1">
                <a:solidFill>
                  <a:schemeClr val="tx1"/>
                </a:solidFill>
                <a:latin typeface="Abadi" panose="020B0604020104020204" pitchFamily="34" charset="0"/>
              </a:rPr>
              <a:t>Kwartaal</a:t>
            </a:r>
            <a:r>
              <a:rPr lang="en-GB" sz="2000" dirty="0">
                <a:solidFill>
                  <a:schemeClr val="tx1"/>
                </a:solidFill>
                <a:latin typeface="Abadi" panose="020B0604020104020204" pitchFamily="34" charset="0"/>
              </a:rPr>
              <a:t> 3</a:t>
            </a:r>
          </a:p>
          <a:p>
            <a:r>
              <a:rPr lang="en-GB" sz="2000" dirty="0">
                <a:solidFill>
                  <a:schemeClr val="tx1"/>
                </a:solidFill>
                <a:latin typeface="Abadi" panose="020B0604020104020204" pitchFamily="34" charset="0"/>
              </a:rPr>
              <a:t>Les 1: Hoe om </a:t>
            </a:r>
            <a:r>
              <a:rPr lang="en-GB" sz="2000" dirty="0" err="1">
                <a:solidFill>
                  <a:schemeClr val="tx1"/>
                </a:solidFill>
                <a:latin typeface="Abadi" panose="020B0604020104020204" pitchFamily="34" charset="0"/>
              </a:rPr>
              <a:t>jou</a:t>
            </a:r>
            <a:r>
              <a:rPr lang="en-GB" sz="2000" dirty="0">
                <a:solidFill>
                  <a:schemeClr val="tx1"/>
                </a:solidFill>
                <a:latin typeface="Abadi" panose="020B0604020104020204" pitchFamily="34" charset="0"/>
              </a:rPr>
              <a:t> </a:t>
            </a:r>
            <a:r>
              <a:rPr lang="en-GB" sz="2000" dirty="0" err="1">
                <a:solidFill>
                  <a:schemeClr val="tx1"/>
                </a:solidFill>
                <a:latin typeface="Abadi" panose="020B0604020104020204" pitchFamily="34" charset="0"/>
              </a:rPr>
              <a:t>lewe</a:t>
            </a:r>
            <a:r>
              <a:rPr lang="en-GB" sz="2000" dirty="0">
                <a:solidFill>
                  <a:schemeClr val="tx1"/>
                </a:solidFill>
                <a:latin typeface="Abadi" panose="020B0604020104020204" pitchFamily="34" charset="0"/>
              </a:rPr>
              <a:t> </a:t>
            </a:r>
            <a:r>
              <a:rPr lang="en-GB" sz="2000" dirty="0" err="1">
                <a:solidFill>
                  <a:schemeClr val="tx1"/>
                </a:solidFill>
                <a:latin typeface="Abadi" panose="020B0604020104020204" pitchFamily="34" charset="0"/>
              </a:rPr>
              <a:t>te</a:t>
            </a:r>
            <a:r>
              <a:rPr lang="en-GB" sz="2000" dirty="0">
                <a:solidFill>
                  <a:schemeClr val="tx1"/>
                </a:solidFill>
                <a:latin typeface="Abadi" panose="020B0604020104020204" pitchFamily="34" charset="0"/>
              </a:rPr>
              <a:t> </a:t>
            </a:r>
            <a:r>
              <a:rPr lang="en-GB" sz="2000" dirty="0" err="1">
                <a:solidFill>
                  <a:schemeClr val="tx1"/>
                </a:solidFill>
                <a:latin typeface="Abadi" panose="020B0604020104020204" pitchFamily="34" charset="0"/>
              </a:rPr>
              <a:t>balanseer</a:t>
            </a:r>
            <a:endParaRPr lang="en-US" sz="400" dirty="0">
              <a:solidFill>
                <a:schemeClr val="tx1"/>
              </a:solidFill>
              <a:latin typeface="Abadi" panose="020B0604020104020204" pitchFamily="34" charset="0"/>
            </a:endParaRPr>
          </a:p>
        </p:txBody>
      </p:sp>
      <p:sp>
        <p:nvSpPr>
          <p:cNvPr id="4" name="Rectangle: Rounded Corners 3">
            <a:extLst>
              <a:ext uri="{FF2B5EF4-FFF2-40B4-BE49-F238E27FC236}">
                <a16:creationId xmlns:a16="http://schemas.microsoft.com/office/drawing/2014/main" id="{65ABA304-D93C-F38A-6746-F5D9954E91B9}"/>
              </a:ext>
            </a:extLst>
          </p:cNvPr>
          <p:cNvSpPr/>
          <p:nvPr/>
        </p:nvSpPr>
        <p:spPr>
          <a:xfrm>
            <a:off x="106680" y="853440"/>
            <a:ext cx="5532120" cy="166116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dirty="0" err="1">
                <a:solidFill>
                  <a:schemeClr val="tx1"/>
                </a:solidFill>
                <a:latin typeface="Amasis MT Pro Black" panose="02040A04050005020304" pitchFamily="18" charset="0"/>
              </a:rPr>
              <a:t>Graad</a:t>
            </a:r>
            <a:r>
              <a:rPr lang="en-GB" sz="8000" dirty="0">
                <a:solidFill>
                  <a:schemeClr val="tx1"/>
                </a:solidFill>
                <a:latin typeface="Amasis MT Pro Black" panose="02040A04050005020304" pitchFamily="18" charset="0"/>
              </a:rPr>
              <a:t> 11</a:t>
            </a:r>
            <a:endParaRPr lang="en-US" dirty="0">
              <a:solidFill>
                <a:schemeClr val="tx1"/>
              </a:solidFill>
              <a:latin typeface="Amasis MT Pro Black" panose="02040A04050005020304" pitchFamily="18" charset="0"/>
            </a:endParaRPr>
          </a:p>
        </p:txBody>
      </p:sp>
      <p:sp>
        <p:nvSpPr>
          <p:cNvPr id="5" name="Rectangle: Rounded Corners 4">
            <a:extLst>
              <a:ext uri="{FF2B5EF4-FFF2-40B4-BE49-F238E27FC236}">
                <a16:creationId xmlns:a16="http://schemas.microsoft.com/office/drawing/2014/main" id="{F2D4C079-C7F7-E307-B797-C59CBA50E1D6}"/>
              </a:ext>
            </a:extLst>
          </p:cNvPr>
          <p:cNvSpPr/>
          <p:nvPr/>
        </p:nvSpPr>
        <p:spPr>
          <a:xfrm>
            <a:off x="106680" y="2667000"/>
            <a:ext cx="5532120" cy="57912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solidFill>
                <a:latin typeface="Amasis MT Pro Black" panose="02040A04050005020304" pitchFamily="18" charset="0"/>
              </a:rPr>
              <a:t>Selfontwikkeling</a:t>
            </a:r>
            <a:r>
              <a:rPr lang="en-GB" sz="2000" dirty="0">
                <a:solidFill>
                  <a:schemeClr val="tx1"/>
                </a:solidFill>
                <a:latin typeface="Amasis MT Pro Black" panose="02040A04050005020304" pitchFamily="18" charset="0"/>
              </a:rPr>
              <a:t> in die </a:t>
            </a:r>
            <a:r>
              <a:rPr lang="en-GB" sz="2000" dirty="0" err="1">
                <a:solidFill>
                  <a:schemeClr val="tx1"/>
                </a:solidFill>
                <a:latin typeface="Amasis MT Pro Black" panose="02040A04050005020304" pitchFamily="18" charset="0"/>
              </a:rPr>
              <a:t>samelewing</a:t>
            </a:r>
            <a:endParaRPr lang="en-US" sz="400" dirty="0">
              <a:solidFill>
                <a:schemeClr val="tx1"/>
              </a:solidFill>
              <a:latin typeface="Amasis MT Pro Black" panose="02040A04050005020304" pitchFamily="18" charset="0"/>
            </a:endParaRPr>
          </a:p>
        </p:txBody>
      </p:sp>
    </p:spTree>
    <p:extLst>
      <p:ext uri="{BB962C8B-B14F-4D97-AF65-F5344CB8AC3E}">
        <p14:creationId xmlns:p14="http://schemas.microsoft.com/office/powerpoint/2010/main" val="119638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7" name="Arc 10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4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1E87A-28C7-7B5B-5838-D275D959A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6" t="8950" r="5012" b="32458"/>
          <a:stretch/>
        </p:blipFill>
        <p:spPr bwMode="auto">
          <a:xfrm>
            <a:off x="1173479" y="198120"/>
            <a:ext cx="9826831" cy="6473757"/>
          </a:xfrm>
          <a:prstGeom prst="rect">
            <a:avLst/>
          </a:prstGeom>
          <a:noFill/>
          <a:ln>
            <a:noFill/>
          </a:ln>
          <a:extLst>
            <a:ext uri="{53640926-AAD7-44D8-BBD7-CCE9431645EC}">
              <a14:shadowObscured xmlns:a14="http://schemas.microsoft.com/office/drawing/2010/main"/>
            </a:ext>
          </a:extLst>
        </p:spPr>
      </p:pic>
      <p:sp>
        <p:nvSpPr>
          <p:cNvPr id="20" name="Title 1">
            <a:extLst>
              <a:ext uri="{FF2B5EF4-FFF2-40B4-BE49-F238E27FC236}">
                <a16:creationId xmlns:a16="http://schemas.microsoft.com/office/drawing/2014/main" id="{62417010-2342-45EE-8D7C-C6EFD35A152F}"/>
              </a:ext>
            </a:extLst>
          </p:cNvPr>
          <p:cNvSpPr>
            <a:spLocks noGrp="1"/>
          </p:cNvSpPr>
          <p:nvPr>
            <p:ph type="title"/>
          </p:nvPr>
        </p:nvSpPr>
        <p:spPr>
          <a:xfrm>
            <a:off x="523875" y="5317240"/>
            <a:ext cx="11210925" cy="744836"/>
          </a:xfrm>
          <a:solidFill>
            <a:schemeClr val="bg1">
              <a:alpha val="88066"/>
            </a:schemeClr>
          </a:solidFill>
          <a:ln>
            <a:noFill/>
          </a:ln>
        </p:spPr>
        <p:txBody>
          <a:bodyPr vert="horz" lIns="91440" tIns="45720" rIns="91440" bIns="45720" rtlCol="0" anchor="ctr">
            <a:normAutofit/>
          </a:bodyPr>
          <a:lstStyle/>
          <a:p>
            <a:pPr algn="ctr"/>
            <a:r>
              <a:rPr lang="nl-NL" sz="3600" dirty="0">
                <a:solidFill>
                  <a:schemeClr val="tx1">
                    <a:lumMod val="85000"/>
                    <a:lumOff val="15000"/>
                  </a:schemeClr>
                </a:solidFill>
              </a:rPr>
              <a:t>Hierdie VYF aspekte vorm elke individuele persoon</a:t>
            </a:r>
            <a:endParaRPr lang="en-US" sz="3600" dirty="0">
              <a:solidFill>
                <a:schemeClr val="tx1">
                  <a:lumMod val="85000"/>
                  <a:lumOff val="15000"/>
                </a:schemeClr>
              </a:solidFill>
            </a:endParaRP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01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ortrait of Teenage Boy Outdoors Stock Photo - Image of race, smiling:  55894842">
            <a:extLst>
              <a:ext uri="{FF2B5EF4-FFF2-40B4-BE49-F238E27FC236}">
                <a16:creationId xmlns:a16="http://schemas.microsoft.com/office/drawing/2014/main" id="{3A5B226E-9858-9609-3CB1-68230AFF4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605" y="1537854"/>
            <a:ext cx="2521527" cy="37822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A9C2CC6-41EE-10FB-7B2F-600BD164C829}"/>
              </a:ext>
            </a:extLst>
          </p:cNvPr>
          <p:cNvSpPr>
            <a:spLocks noGrp="1"/>
          </p:cNvSpPr>
          <p:nvPr>
            <p:ph type="title"/>
          </p:nvPr>
        </p:nvSpPr>
        <p:spPr>
          <a:xfrm>
            <a:off x="838200" y="365125"/>
            <a:ext cx="10515600" cy="1325563"/>
          </a:xfrm>
        </p:spPr>
        <p:txBody>
          <a:bodyPr/>
          <a:lstStyle/>
          <a:p>
            <a:r>
              <a:rPr lang="nl-NL" dirty="0"/>
              <a:t>Ontmoet vir Khanye... Hy het jou hulp nodig!</a:t>
            </a:r>
            <a:endParaRPr lang="en-US" dirty="0"/>
          </a:p>
        </p:txBody>
      </p:sp>
      <p:sp>
        <p:nvSpPr>
          <p:cNvPr id="11" name="TextBox 10">
            <a:extLst>
              <a:ext uri="{FF2B5EF4-FFF2-40B4-BE49-F238E27FC236}">
                <a16:creationId xmlns:a16="http://schemas.microsoft.com/office/drawing/2014/main" id="{9DFFA777-81CC-B45C-C840-F7320CFC0597}"/>
              </a:ext>
            </a:extLst>
          </p:cNvPr>
          <p:cNvSpPr txBox="1"/>
          <p:nvPr/>
        </p:nvSpPr>
        <p:spPr>
          <a:xfrm>
            <a:off x="3682537" y="1690688"/>
            <a:ext cx="8068541" cy="3477875"/>
          </a:xfrm>
          <a:prstGeom prst="rect">
            <a:avLst/>
          </a:prstGeom>
          <a:noFill/>
        </p:spPr>
        <p:txBody>
          <a:bodyPr wrap="square">
            <a:spAutoFit/>
          </a:bodyPr>
          <a:lstStyle/>
          <a:p>
            <a:r>
              <a:rPr lang="en-ZA" sz="2200" dirty="0" err="1"/>
              <a:t>Khanye</a:t>
            </a:r>
            <a:r>
              <a:rPr lang="en-ZA" sz="2200" dirty="0"/>
              <a:t> is </a:t>
            </a:r>
            <a:r>
              <a:rPr lang="en-ZA" sz="2200" dirty="0" err="1"/>
              <a:t>baie</a:t>
            </a:r>
            <a:r>
              <a:rPr lang="en-ZA" sz="2200" dirty="0"/>
              <a:t> </a:t>
            </a:r>
            <a:r>
              <a:rPr lang="en-ZA" sz="2200" dirty="0" err="1"/>
              <a:t>gewild</a:t>
            </a:r>
            <a:r>
              <a:rPr lang="en-ZA" sz="2200" dirty="0"/>
              <a:t> </a:t>
            </a:r>
            <a:r>
              <a:rPr lang="en-ZA" sz="2200" dirty="0" err="1"/>
              <a:t>en</a:t>
            </a:r>
            <a:r>
              <a:rPr lang="en-ZA" sz="2200" dirty="0"/>
              <a:t> die </a:t>
            </a:r>
            <a:r>
              <a:rPr lang="en-ZA" sz="2200" dirty="0" err="1"/>
              <a:t>kaptein</a:t>
            </a:r>
            <a:r>
              <a:rPr lang="en-ZA" sz="2200" dirty="0"/>
              <a:t> van die </a:t>
            </a:r>
            <a:r>
              <a:rPr lang="en-ZA" sz="2200" dirty="0" err="1"/>
              <a:t>skoolsokkerspan</a:t>
            </a:r>
            <a:r>
              <a:rPr lang="en-ZA" sz="2200" dirty="0"/>
              <a:t>. Hy het </a:t>
            </a:r>
            <a:r>
              <a:rPr lang="en-ZA" sz="2200" dirty="0" err="1"/>
              <a:t>nog</a:t>
            </a:r>
            <a:r>
              <a:rPr lang="en-ZA" sz="2200" dirty="0"/>
              <a:t> </a:t>
            </a:r>
            <a:r>
              <a:rPr lang="en-ZA" sz="2200" dirty="0" err="1"/>
              <a:t>altyd</a:t>
            </a:r>
            <a:r>
              <a:rPr lang="en-ZA" sz="2200" dirty="0"/>
              <a:t> ‘n </a:t>
            </a:r>
            <a:r>
              <a:rPr lang="en-ZA" sz="2200" dirty="0" err="1"/>
              <a:t>meisie</a:t>
            </a:r>
            <a:r>
              <a:rPr lang="en-ZA" sz="2200" dirty="0"/>
              <a:t> </a:t>
            </a:r>
            <a:r>
              <a:rPr lang="en-ZA" sz="2200" dirty="0" err="1"/>
              <a:t>gehad</a:t>
            </a:r>
            <a:r>
              <a:rPr lang="en-ZA" sz="2200" dirty="0"/>
              <a:t> </a:t>
            </a:r>
            <a:r>
              <a:rPr lang="en-ZA" sz="2200" dirty="0" err="1"/>
              <a:t>en</a:t>
            </a:r>
            <a:r>
              <a:rPr lang="en-ZA" sz="2200" dirty="0"/>
              <a:t> is al </a:t>
            </a:r>
            <a:r>
              <a:rPr lang="en-ZA" sz="2200" dirty="0" err="1"/>
              <a:t>sedert</a:t>
            </a:r>
            <a:r>
              <a:rPr lang="en-ZA" sz="2200" dirty="0"/>
              <a:t> </a:t>
            </a:r>
            <a:r>
              <a:rPr lang="en-ZA" sz="2200" dirty="0" err="1"/>
              <a:t>graad</a:t>
            </a:r>
            <a:r>
              <a:rPr lang="en-ZA" sz="2200" dirty="0"/>
              <a:t> 8 </a:t>
            </a:r>
            <a:r>
              <a:rPr lang="en-ZA" sz="2200" dirty="0" err="1"/>
              <a:t>seksueel</a:t>
            </a:r>
            <a:r>
              <a:rPr lang="en-ZA" sz="2200" dirty="0"/>
              <a:t> </a:t>
            </a:r>
            <a:r>
              <a:rPr lang="en-ZA" sz="2200" dirty="0" err="1"/>
              <a:t>aktief</a:t>
            </a:r>
            <a:r>
              <a:rPr lang="en-ZA" sz="2200" dirty="0"/>
              <a:t>. Hy </a:t>
            </a:r>
            <a:r>
              <a:rPr lang="en-ZA" sz="2200" dirty="0" err="1"/>
              <a:t>gebruik</a:t>
            </a:r>
            <a:r>
              <a:rPr lang="en-ZA" sz="2200" dirty="0"/>
              <a:t> </a:t>
            </a:r>
            <a:r>
              <a:rPr lang="en-ZA" sz="2200" dirty="0" err="1"/>
              <a:t>nie</a:t>
            </a:r>
            <a:r>
              <a:rPr lang="en-ZA" sz="2200" dirty="0"/>
              <a:t> 'n </a:t>
            </a:r>
            <a:r>
              <a:rPr lang="en-ZA" sz="2200" dirty="0" err="1"/>
              <a:t>kondoom</a:t>
            </a:r>
            <a:r>
              <a:rPr lang="en-ZA" sz="2200" dirty="0"/>
              <a:t> </a:t>
            </a:r>
            <a:r>
              <a:rPr lang="en-ZA" sz="2200" dirty="0" err="1"/>
              <a:t>nie</a:t>
            </a:r>
            <a:r>
              <a:rPr lang="en-ZA" sz="2200" dirty="0"/>
              <a:t> </a:t>
            </a:r>
            <a:r>
              <a:rPr lang="en-ZA" sz="2200" dirty="0" err="1"/>
              <a:t>en</a:t>
            </a:r>
            <a:r>
              <a:rPr lang="en-ZA" sz="2200" dirty="0"/>
              <a:t> </a:t>
            </a:r>
            <a:r>
              <a:rPr lang="en-ZA" sz="2200" dirty="0" err="1"/>
              <a:t>verbind</a:t>
            </a:r>
            <a:r>
              <a:rPr lang="en-ZA" sz="2200" dirty="0"/>
              <a:t> </a:t>
            </a:r>
            <a:r>
              <a:rPr lang="en-ZA" sz="2200" dirty="0" err="1"/>
              <a:t>hom</a:t>
            </a:r>
            <a:r>
              <a:rPr lang="en-ZA" sz="2200" dirty="0"/>
              <a:t> nooit tot 'n </a:t>
            </a:r>
            <a:r>
              <a:rPr lang="en-ZA" sz="2200" dirty="0" err="1"/>
              <a:t>spesifieke</a:t>
            </a:r>
            <a:r>
              <a:rPr lang="en-ZA" sz="2200" dirty="0"/>
              <a:t> </a:t>
            </a:r>
            <a:r>
              <a:rPr lang="en-ZA" sz="2200" dirty="0" err="1"/>
              <a:t>meisie</a:t>
            </a:r>
            <a:r>
              <a:rPr lang="en-ZA" sz="2200" dirty="0"/>
              <a:t> </a:t>
            </a:r>
            <a:r>
              <a:rPr lang="en-ZA" sz="2200" dirty="0" err="1"/>
              <a:t>nie</a:t>
            </a:r>
            <a:r>
              <a:rPr lang="en-ZA" sz="2200" dirty="0"/>
              <a:t>. Hy </a:t>
            </a:r>
            <a:r>
              <a:rPr lang="en-ZA" sz="2200" dirty="0" err="1"/>
              <a:t>verkies</a:t>
            </a:r>
            <a:r>
              <a:rPr lang="en-ZA" sz="2200" dirty="0"/>
              <a:t> om "op die veld </a:t>
            </a:r>
            <a:r>
              <a:rPr lang="en-ZA" sz="2200" dirty="0" err="1"/>
              <a:t>te</a:t>
            </a:r>
            <a:r>
              <a:rPr lang="en-ZA" sz="2200" dirty="0"/>
              <a:t> speel", </a:t>
            </a:r>
            <a:r>
              <a:rPr lang="en-ZA" sz="2200" dirty="0" err="1"/>
              <a:t>sê</a:t>
            </a:r>
            <a:r>
              <a:rPr lang="en-ZA" sz="2200" dirty="0"/>
              <a:t> </a:t>
            </a:r>
            <a:r>
              <a:rPr lang="en-ZA" sz="2200" dirty="0" err="1"/>
              <a:t>hy</a:t>
            </a:r>
            <a:r>
              <a:rPr lang="en-ZA" sz="2200" dirty="0"/>
              <a:t>. Hy </a:t>
            </a:r>
            <a:r>
              <a:rPr lang="en-ZA" sz="2200" dirty="0" err="1"/>
              <a:t>hou</a:t>
            </a:r>
            <a:r>
              <a:rPr lang="en-ZA" sz="2200" dirty="0"/>
              <a:t> </a:t>
            </a:r>
            <a:r>
              <a:rPr lang="en-ZA" sz="2200" dirty="0" err="1"/>
              <a:t>kontak</a:t>
            </a:r>
            <a:r>
              <a:rPr lang="en-ZA" sz="2200" dirty="0"/>
              <a:t> met al </a:t>
            </a:r>
            <a:r>
              <a:rPr lang="en-ZA" sz="2200" dirty="0" err="1"/>
              <a:t>hierdie</a:t>
            </a:r>
            <a:r>
              <a:rPr lang="en-ZA" sz="2200" dirty="0"/>
              <a:t> </a:t>
            </a:r>
            <a:r>
              <a:rPr lang="en-ZA" sz="2200" dirty="0" err="1"/>
              <a:t>meisies</a:t>
            </a:r>
            <a:r>
              <a:rPr lang="en-ZA" sz="2200" dirty="0"/>
              <a:t> </a:t>
            </a:r>
            <a:r>
              <a:rPr lang="en-ZA" sz="2200" dirty="0" err="1"/>
              <a:t>deur</a:t>
            </a:r>
            <a:r>
              <a:rPr lang="en-ZA" sz="2200" dirty="0"/>
              <a:t> </a:t>
            </a:r>
            <a:r>
              <a:rPr lang="en-ZA" sz="2200" dirty="0" err="1"/>
              <a:t>elke</a:t>
            </a:r>
            <a:r>
              <a:rPr lang="en-ZA" sz="2200" dirty="0"/>
              <a:t> </a:t>
            </a:r>
            <a:r>
              <a:rPr lang="en-ZA" sz="2200" dirty="0" err="1"/>
              <a:t>oggend</a:t>
            </a:r>
            <a:r>
              <a:rPr lang="en-ZA" sz="2200" dirty="0"/>
              <a:t> tot 02:00 </a:t>
            </a:r>
            <a:r>
              <a:rPr lang="en-ZA" sz="2200" dirty="0" err="1"/>
              <a:t>vir</a:t>
            </a:r>
            <a:r>
              <a:rPr lang="en-ZA" sz="2200" dirty="0"/>
              <a:t> </a:t>
            </a:r>
            <a:r>
              <a:rPr lang="en-ZA" sz="2200" dirty="0" err="1"/>
              <a:t>hulle</a:t>
            </a:r>
            <a:r>
              <a:rPr lang="en-ZA" sz="2200" dirty="0"/>
              <a:t> </a:t>
            </a:r>
            <a:r>
              <a:rPr lang="en-ZA" sz="2200" dirty="0" err="1"/>
              <a:t>boodskappe</a:t>
            </a:r>
            <a:r>
              <a:rPr lang="en-ZA" sz="2200" dirty="0"/>
              <a:t> </a:t>
            </a:r>
            <a:r>
              <a:rPr lang="en-ZA" sz="2200" dirty="0" err="1"/>
              <a:t>te</a:t>
            </a:r>
            <a:r>
              <a:rPr lang="en-ZA" sz="2200" dirty="0"/>
              <a:t> </a:t>
            </a:r>
            <a:r>
              <a:rPr lang="en-ZA" sz="2200" dirty="0" err="1"/>
              <a:t>stuur</a:t>
            </a:r>
            <a:r>
              <a:rPr lang="en-ZA" sz="2200" dirty="0"/>
              <a:t>. </a:t>
            </a:r>
            <a:br>
              <a:rPr lang="en-ZA" sz="2200" dirty="0"/>
            </a:br>
            <a:r>
              <a:rPr lang="en-ZA" sz="2200" dirty="0"/>
              <a:t>Om </a:t>
            </a:r>
            <a:r>
              <a:rPr lang="en-ZA" sz="2200" dirty="0" err="1"/>
              <a:t>sterk</a:t>
            </a:r>
            <a:r>
              <a:rPr lang="en-ZA" sz="2200" dirty="0"/>
              <a:t> </a:t>
            </a:r>
            <a:r>
              <a:rPr lang="en-ZA" sz="2200" dirty="0" err="1"/>
              <a:t>te</a:t>
            </a:r>
            <a:r>
              <a:rPr lang="en-ZA" sz="2200" dirty="0"/>
              <a:t> </a:t>
            </a:r>
            <a:r>
              <a:rPr lang="en-ZA" sz="2200" dirty="0" err="1"/>
              <a:t>bly</a:t>
            </a:r>
            <a:r>
              <a:rPr lang="en-ZA" sz="2200" dirty="0"/>
              <a:t> </a:t>
            </a:r>
            <a:r>
              <a:rPr lang="en-ZA" sz="2200" dirty="0" err="1"/>
              <a:t>vir</a:t>
            </a:r>
            <a:r>
              <a:rPr lang="en-ZA" sz="2200" dirty="0"/>
              <a:t> sport, het </a:t>
            </a:r>
            <a:r>
              <a:rPr lang="en-ZA" sz="2200" dirty="0" err="1"/>
              <a:t>Khanye</a:t>
            </a:r>
            <a:r>
              <a:rPr lang="en-ZA" sz="2200" dirty="0"/>
              <a:t> </a:t>
            </a:r>
            <a:r>
              <a:rPr lang="en-ZA" sz="2200" dirty="0" err="1"/>
              <a:t>steroïede</a:t>
            </a:r>
            <a:r>
              <a:rPr lang="en-ZA" sz="2200" dirty="0"/>
              <a:t> begin </a:t>
            </a:r>
            <a:r>
              <a:rPr lang="en-ZA" sz="2200" dirty="0" err="1"/>
              <a:t>gebruik</a:t>
            </a:r>
            <a:r>
              <a:rPr lang="en-ZA" sz="2200" dirty="0"/>
              <a:t>. Hy </a:t>
            </a:r>
            <a:r>
              <a:rPr lang="en-ZA" sz="2200" dirty="0" err="1"/>
              <a:t>weet</a:t>
            </a:r>
            <a:r>
              <a:rPr lang="en-ZA" sz="2200" dirty="0"/>
              <a:t> </a:t>
            </a:r>
            <a:r>
              <a:rPr lang="en-ZA" sz="2200" dirty="0" err="1"/>
              <a:t>dit</a:t>
            </a:r>
            <a:r>
              <a:rPr lang="en-ZA" sz="2200" dirty="0"/>
              <a:t> is </a:t>
            </a:r>
            <a:r>
              <a:rPr lang="en-ZA" sz="2200" dirty="0" err="1"/>
              <a:t>gevaarlik</a:t>
            </a:r>
            <a:r>
              <a:rPr lang="en-ZA" sz="2200" dirty="0"/>
              <a:t>, maar glo </a:t>
            </a:r>
            <a:r>
              <a:rPr lang="en-ZA" sz="2200" dirty="0" err="1"/>
              <a:t>dat</a:t>
            </a:r>
            <a:r>
              <a:rPr lang="en-ZA" sz="2200" dirty="0"/>
              <a:t> </a:t>
            </a:r>
            <a:r>
              <a:rPr lang="en-ZA" sz="2200" dirty="0" err="1"/>
              <a:t>hy</a:t>
            </a:r>
            <a:r>
              <a:rPr lang="en-ZA" sz="2200" dirty="0"/>
              <a:t> </a:t>
            </a:r>
            <a:r>
              <a:rPr lang="en-ZA" sz="2200" dirty="0" err="1"/>
              <a:t>daarmee</a:t>
            </a:r>
            <a:r>
              <a:rPr lang="en-ZA" sz="2200" dirty="0"/>
              <a:t> </a:t>
            </a:r>
            <a:r>
              <a:rPr lang="en-ZA" sz="2200" dirty="0" err="1"/>
              <a:t>sal</a:t>
            </a:r>
            <a:r>
              <a:rPr lang="en-ZA" sz="2200" dirty="0"/>
              <a:t> </a:t>
            </a:r>
            <a:r>
              <a:rPr lang="en-ZA" sz="2200" dirty="0" err="1"/>
              <a:t>ophou</a:t>
            </a:r>
            <a:r>
              <a:rPr lang="en-ZA" sz="2200" dirty="0"/>
              <a:t> </a:t>
            </a:r>
            <a:r>
              <a:rPr lang="en-ZA" sz="2200" dirty="0" err="1"/>
              <a:t>sodra</a:t>
            </a:r>
            <a:r>
              <a:rPr lang="en-ZA" sz="2200" dirty="0"/>
              <a:t> </a:t>
            </a:r>
            <a:r>
              <a:rPr lang="en-ZA" sz="2200" dirty="0" err="1"/>
              <a:t>hy</a:t>
            </a:r>
            <a:r>
              <a:rPr lang="en-ZA" sz="2200" dirty="0"/>
              <a:t> </a:t>
            </a:r>
            <a:r>
              <a:rPr lang="en-ZA" sz="2200" dirty="0" err="1"/>
              <a:t>sy</a:t>
            </a:r>
            <a:r>
              <a:rPr lang="en-ZA" sz="2200" dirty="0"/>
              <a:t> </a:t>
            </a:r>
            <a:r>
              <a:rPr lang="en-ZA" sz="2200" dirty="0" err="1"/>
              <a:t>perfekte</a:t>
            </a:r>
            <a:r>
              <a:rPr lang="en-ZA" sz="2200" dirty="0"/>
              <a:t> </a:t>
            </a:r>
            <a:r>
              <a:rPr lang="en-ZA" sz="2200" dirty="0" err="1"/>
              <a:t>liggaamsbou</a:t>
            </a:r>
            <a:r>
              <a:rPr lang="en-ZA" sz="2200" dirty="0"/>
              <a:t> </a:t>
            </a:r>
            <a:r>
              <a:rPr lang="en-ZA" sz="2200" dirty="0" err="1"/>
              <a:t>bereik</a:t>
            </a:r>
            <a:r>
              <a:rPr lang="en-ZA" sz="2200" dirty="0"/>
              <a:t> het. </a:t>
            </a:r>
            <a:r>
              <a:rPr lang="en-ZA" sz="2200" dirty="0" err="1"/>
              <a:t>Daar</a:t>
            </a:r>
            <a:r>
              <a:rPr lang="en-ZA" sz="2200" dirty="0"/>
              <a:t> </a:t>
            </a:r>
            <a:r>
              <a:rPr lang="en-ZA" sz="2200" dirty="0" err="1"/>
              <a:t>sal</a:t>
            </a:r>
            <a:r>
              <a:rPr lang="en-ZA" sz="2200" dirty="0"/>
              <a:t> </a:t>
            </a:r>
            <a:r>
              <a:rPr lang="en-ZA" sz="2200" dirty="0" err="1"/>
              <a:t>genoeg</a:t>
            </a:r>
            <a:r>
              <a:rPr lang="en-ZA" sz="2200" dirty="0"/>
              <a:t> </a:t>
            </a:r>
            <a:r>
              <a:rPr lang="en-ZA" sz="2200" dirty="0" err="1"/>
              <a:t>tyd</a:t>
            </a:r>
            <a:r>
              <a:rPr lang="en-ZA" sz="2200" dirty="0"/>
              <a:t> wees om op </a:t>
            </a:r>
            <a:r>
              <a:rPr lang="en-ZA" sz="2200" dirty="0" err="1"/>
              <a:t>te</a:t>
            </a:r>
            <a:r>
              <a:rPr lang="en-ZA" sz="2200" dirty="0"/>
              <a:t> </a:t>
            </a:r>
            <a:r>
              <a:rPr lang="en-ZA" sz="2200" dirty="0" err="1"/>
              <a:t>hou</a:t>
            </a:r>
            <a:r>
              <a:rPr lang="en-ZA" sz="2200" dirty="0"/>
              <a:t> om </a:t>
            </a:r>
            <a:r>
              <a:rPr lang="en-ZA" sz="2200" dirty="0" err="1"/>
              <a:t>dwelms</a:t>
            </a:r>
            <a:r>
              <a:rPr lang="en-ZA" sz="2200" dirty="0"/>
              <a:t> </a:t>
            </a:r>
            <a:r>
              <a:rPr lang="en-ZA" sz="2200" dirty="0" err="1"/>
              <a:t>te</a:t>
            </a:r>
            <a:r>
              <a:rPr lang="en-ZA" sz="2200" dirty="0"/>
              <a:t> </a:t>
            </a:r>
            <a:r>
              <a:rPr lang="en-ZA" sz="2200" dirty="0" err="1"/>
              <a:t>gebruik</a:t>
            </a:r>
            <a:r>
              <a:rPr lang="en-ZA" sz="2200" dirty="0"/>
              <a:t> </a:t>
            </a:r>
            <a:r>
              <a:rPr lang="en-ZA" sz="2200" dirty="0" err="1"/>
              <a:t>voordat</a:t>
            </a:r>
            <a:r>
              <a:rPr lang="en-ZA" sz="2200" dirty="0"/>
              <a:t> </a:t>
            </a:r>
            <a:r>
              <a:rPr lang="en-ZA" sz="2200" dirty="0" err="1"/>
              <a:t>dit</a:t>
            </a:r>
            <a:r>
              <a:rPr lang="en-ZA" sz="2200" dirty="0"/>
              <a:t> </a:t>
            </a:r>
            <a:r>
              <a:rPr lang="en-ZA" sz="2200" dirty="0" err="1"/>
              <a:t>hom</a:t>
            </a:r>
            <a:r>
              <a:rPr lang="en-ZA" sz="2200" dirty="0"/>
              <a:t> begin </a:t>
            </a:r>
            <a:r>
              <a:rPr lang="en-ZA" sz="2200" dirty="0" err="1"/>
              <a:t>benadeel</a:t>
            </a:r>
            <a:r>
              <a:rPr lang="en-ZA" sz="2200" dirty="0"/>
              <a:t>.</a:t>
            </a:r>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8DDAE433-20FA-0652-2D24-9FC643269C4D}"/>
              </a:ext>
            </a:extLst>
          </p:cNvPr>
          <p:cNvSpPr/>
          <p:nvPr/>
        </p:nvSpPr>
        <p:spPr>
          <a:xfrm>
            <a:off x="3682537" y="5907523"/>
            <a:ext cx="5532120" cy="738069"/>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dirty="0" err="1">
                <a:solidFill>
                  <a:schemeClr val="tx1"/>
                </a:solidFill>
                <a:latin typeface="Abadi" panose="020B0604020104020204" pitchFamily="34" charset="0"/>
              </a:rPr>
              <a:t>Balans</a:t>
            </a:r>
            <a:r>
              <a:rPr lang="en-GB" i="1" dirty="0">
                <a:solidFill>
                  <a:schemeClr val="tx1"/>
                </a:solidFill>
                <a:latin typeface="Abadi" panose="020B0604020104020204" pitchFamily="34" charset="0"/>
              </a:rPr>
              <a:t> is </a:t>
            </a:r>
            <a:r>
              <a:rPr lang="en-GB" i="1" dirty="0" err="1">
                <a:solidFill>
                  <a:schemeClr val="tx1"/>
                </a:solidFill>
                <a:latin typeface="Abadi" panose="020B0604020104020204" pitchFamily="34" charset="0"/>
              </a:rPr>
              <a:t>nie</a:t>
            </a:r>
            <a:r>
              <a:rPr lang="en-GB" i="1" dirty="0">
                <a:solidFill>
                  <a:schemeClr val="tx1"/>
                </a:solidFill>
                <a:latin typeface="Abadi" panose="020B0604020104020204" pitchFamily="34" charset="0"/>
              </a:rPr>
              <a:t> </a:t>
            </a:r>
            <a:r>
              <a:rPr lang="en-GB" i="1" dirty="0" err="1">
                <a:solidFill>
                  <a:schemeClr val="tx1"/>
                </a:solidFill>
                <a:latin typeface="Abadi" panose="020B0604020104020204" pitchFamily="34" charset="0"/>
              </a:rPr>
              <a:t>iets</a:t>
            </a:r>
            <a:r>
              <a:rPr lang="en-GB" i="1" dirty="0">
                <a:solidFill>
                  <a:schemeClr val="tx1"/>
                </a:solidFill>
                <a:latin typeface="Abadi" panose="020B0604020104020204" pitchFamily="34" charset="0"/>
              </a:rPr>
              <a:t> wat </a:t>
            </a:r>
            <a:r>
              <a:rPr lang="en-GB" i="1" dirty="0" err="1">
                <a:solidFill>
                  <a:schemeClr val="tx1"/>
                </a:solidFill>
                <a:latin typeface="Abadi" panose="020B0604020104020204" pitchFamily="34" charset="0"/>
              </a:rPr>
              <a:t>jy</a:t>
            </a:r>
            <a:r>
              <a:rPr lang="en-GB" i="1" dirty="0">
                <a:solidFill>
                  <a:schemeClr val="tx1"/>
                </a:solidFill>
                <a:latin typeface="Abadi" panose="020B0604020104020204" pitchFamily="34" charset="0"/>
              </a:rPr>
              <a:t> </a:t>
            </a:r>
            <a:r>
              <a:rPr lang="en-GB" i="1" dirty="0" err="1">
                <a:solidFill>
                  <a:schemeClr val="tx1"/>
                </a:solidFill>
                <a:latin typeface="Abadi" panose="020B0604020104020204" pitchFamily="34" charset="0"/>
              </a:rPr>
              <a:t>vind</a:t>
            </a:r>
            <a:r>
              <a:rPr lang="en-GB" i="1" dirty="0">
                <a:solidFill>
                  <a:schemeClr val="tx1"/>
                </a:solidFill>
                <a:latin typeface="Abadi" panose="020B0604020104020204" pitchFamily="34" charset="0"/>
              </a:rPr>
              <a:t> </a:t>
            </a:r>
            <a:r>
              <a:rPr lang="en-GB" i="1" dirty="0" err="1">
                <a:solidFill>
                  <a:schemeClr val="tx1"/>
                </a:solidFill>
                <a:latin typeface="Abadi" panose="020B0604020104020204" pitchFamily="34" charset="0"/>
              </a:rPr>
              <a:t>nie</a:t>
            </a:r>
            <a:r>
              <a:rPr lang="en-GB" i="1" dirty="0">
                <a:solidFill>
                  <a:schemeClr val="tx1"/>
                </a:solidFill>
                <a:latin typeface="Abadi" panose="020B0604020104020204" pitchFamily="34" charset="0"/>
              </a:rPr>
              <a:t>, dis </a:t>
            </a:r>
            <a:r>
              <a:rPr lang="en-GB" i="1" dirty="0" err="1">
                <a:solidFill>
                  <a:schemeClr val="tx1"/>
                </a:solidFill>
                <a:latin typeface="Abadi" panose="020B0604020104020204" pitchFamily="34" charset="0"/>
              </a:rPr>
              <a:t>iets</a:t>
            </a:r>
            <a:r>
              <a:rPr lang="en-GB" i="1" dirty="0">
                <a:solidFill>
                  <a:schemeClr val="tx1"/>
                </a:solidFill>
                <a:latin typeface="Abadi" panose="020B0604020104020204" pitchFamily="34" charset="0"/>
              </a:rPr>
              <a:t> wat </a:t>
            </a:r>
            <a:r>
              <a:rPr lang="en-GB" i="1" dirty="0" err="1">
                <a:solidFill>
                  <a:schemeClr val="tx1"/>
                </a:solidFill>
                <a:latin typeface="Abadi" panose="020B0604020104020204" pitchFamily="34" charset="0"/>
              </a:rPr>
              <a:t>jy</a:t>
            </a:r>
            <a:r>
              <a:rPr lang="en-GB" i="1" dirty="0">
                <a:solidFill>
                  <a:schemeClr val="tx1"/>
                </a:solidFill>
                <a:latin typeface="Abadi" panose="020B0604020104020204" pitchFamily="34" charset="0"/>
              </a:rPr>
              <a:t> skep.</a:t>
            </a:r>
          </a:p>
          <a:p>
            <a:pPr algn="ctr"/>
            <a:r>
              <a:rPr lang="en-GB" i="1" dirty="0">
                <a:solidFill>
                  <a:schemeClr val="tx1"/>
                </a:solidFill>
                <a:latin typeface="Abadi" panose="020B0604020104020204" pitchFamily="34" charset="0"/>
              </a:rPr>
              <a:t>-Jana Kingsford</a:t>
            </a:r>
            <a:endParaRPr lang="en-US" i="1" dirty="0">
              <a:solidFill>
                <a:schemeClr val="tx1"/>
              </a:solidFill>
              <a:latin typeface="Abadi" panose="020B0604020104020204" pitchFamily="34" charset="0"/>
            </a:endParaRPr>
          </a:p>
        </p:txBody>
      </p:sp>
    </p:spTree>
    <p:extLst>
      <p:ext uri="{BB962C8B-B14F-4D97-AF65-F5344CB8AC3E}">
        <p14:creationId xmlns:p14="http://schemas.microsoft.com/office/powerpoint/2010/main" val="180212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62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06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9EEA-6321-E029-D4E6-AAFF4B180494}"/>
              </a:ext>
            </a:extLst>
          </p:cNvPr>
          <p:cNvSpPr>
            <a:spLocks noGrp="1"/>
          </p:cNvSpPr>
          <p:nvPr>
            <p:ph type="title"/>
          </p:nvPr>
        </p:nvSpPr>
        <p:spPr>
          <a:xfrm>
            <a:off x="838200" y="365125"/>
            <a:ext cx="10515600" cy="529481"/>
          </a:xfrm>
        </p:spPr>
        <p:txBody>
          <a:bodyPr>
            <a:normAutofit fontScale="90000"/>
          </a:bodyPr>
          <a:lstStyle/>
          <a:p>
            <a:r>
              <a:rPr lang="nl-NL" dirty="0"/>
              <a:t>Het jy al ooit gewonder hoe om gesond te eet? </a:t>
            </a:r>
            <a:endParaRPr lang="en-US" dirty="0"/>
          </a:p>
        </p:txBody>
      </p:sp>
      <p:sp>
        <p:nvSpPr>
          <p:cNvPr id="3" name="Content Placeholder 2">
            <a:extLst>
              <a:ext uri="{FF2B5EF4-FFF2-40B4-BE49-F238E27FC236}">
                <a16:creationId xmlns:a16="http://schemas.microsoft.com/office/drawing/2014/main" id="{0E6ADF91-8FFD-057B-6A5B-0B7F5D4254D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7D796AE-6448-43DD-0D38-60ABAB8B55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6" t="9069" b="23508"/>
          <a:stretch/>
        </p:blipFill>
        <p:spPr bwMode="auto">
          <a:xfrm>
            <a:off x="126910" y="1474376"/>
            <a:ext cx="7723467" cy="5237129"/>
          </a:xfrm>
          <a:prstGeom prst="rect">
            <a:avLst/>
          </a:prstGeom>
          <a:ln w="12700" cap="sq">
            <a:solidFill>
              <a:srgbClr val="C00000"/>
            </a:solidFill>
            <a:prstDash val="solid"/>
            <a:miter lim="800000"/>
          </a:ln>
          <a:effectLst/>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606B82D-D8C2-CFFF-556F-6880ECCDEF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2656" y="894606"/>
            <a:ext cx="4112434" cy="5816899"/>
          </a:xfrm>
          <a:prstGeom prst="rect">
            <a:avLst/>
          </a:prstGeom>
          <a:noFill/>
          <a:ln>
            <a:noFill/>
          </a:ln>
        </p:spPr>
      </p:pic>
    </p:spTree>
    <p:extLst>
      <p:ext uri="{BB962C8B-B14F-4D97-AF65-F5344CB8AC3E}">
        <p14:creationId xmlns:p14="http://schemas.microsoft.com/office/powerpoint/2010/main" val="31109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DED9-E6CB-28E3-5BB7-C896EEC9C438}"/>
              </a:ext>
            </a:extLst>
          </p:cNvPr>
          <p:cNvSpPr>
            <a:spLocks noGrp="1"/>
          </p:cNvSpPr>
          <p:nvPr>
            <p:ph type="title"/>
          </p:nvPr>
        </p:nvSpPr>
        <p:spPr>
          <a:xfrm>
            <a:off x="5387556" y="2564765"/>
            <a:ext cx="6121400" cy="1325563"/>
          </a:xfrm>
        </p:spPr>
        <p:txBody>
          <a:bodyPr>
            <a:noAutofit/>
          </a:bodyPr>
          <a:lstStyle/>
          <a:p>
            <a:pPr algn="ctr"/>
            <a:r>
              <a:rPr lang="nl-NL" sz="6500" dirty="0"/>
              <a:t>Hoekom is items hoog in suiker ongesond?</a:t>
            </a:r>
            <a:endParaRPr lang="en-US" sz="6500" dirty="0"/>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935847B-207F-C250-2768-D57CE040CE1F}"/>
              </a:ext>
            </a:extLst>
          </p:cNvPr>
          <p:cNvPicPr>
            <a:picLocks noChangeAspect="1"/>
          </p:cNvPicPr>
          <p:nvPr/>
        </p:nvPicPr>
        <p:blipFill>
          <a:blip r:embed="rId4"/>
          <a:stretch>
            <a:fillRect/>
          </a:stretch>
        </p:blipFill>
        <p:spPr>
          <a:xfrm>
            <a:off x="1129992" y="300037"/>
            <a:ext cx="4391025" cy="6257925"/>
          </a:xfrm>
          <a:prstGeom prst="rect">
            <a:avLst/>
          </a:prstGeom>
        </p:spPr>
      </p:pic>
    </p:spTree>
    <p:extLst>
      <p:ext uri="{BB962C8B-B14F-4D97-AF65-F5344CB8AC3E}">
        <p14:creationId xmlns:p14="http://schemas.microsoft.com/office/powerpoint/2010/main" val="270429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7010-2342-45EE-8D7C-C6EFD35A152F}"/>
              </a:ext>
            </a:extLst>
          </p:cNvPr>
          <p:cNvSpPr>
            <a:spLocks noGrp="1"/>
          </p:cNvSpPr>
          <p:nvPr>
            <p:ph type="title"/>
          </p:nvPr>
        </p:nvSpPr>
        <p:spPr/>
        <p:txBody>
          <a:bodyPr/>
          <a:lstStyle/>
          <a:p>
            <a:endParaRPr lang="en-ZA"/>
          </a:p>
        </p:txBody>
      </p:sp>
      <p:pic>
        <p:nvPicPr>
          <p:cNvPr id="5" name="Content Placeholder 4" descr="A person posing for the camera&#10;&#10;Description automatically generated">
            <a:extLst>
              <a:ext uri="{FF2B5EF4-FFF2-40B4-BE49-F238E27FC236}">
                <a16:creationId xmlns:a16="http://schemas.microsoft.com/office/drawing/2014/main" id="{A25927B4-4DCE-4001-A364-39FFA0A483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7802881"/>
          </a:xfrm>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007E2C73-3D12-017E-7417-6C599C59A018}"/>
              </a:ext>
            </a:extLst>
          </p:cNvPr>
          <p:cNvSpPr/>
          <p:nvPr/>
        </p:nvSpPr>
        <p:spPr>
          <a:xfrm>
            <a:off x="198120" y="3901438"/>
            <a:ext cx="7802880" cy="1783081"/>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tx1"/>
                </a:solidFill>
                <a:latin typeface="Abadi" panose="020B0604020104020204" pitchFamily="34" charset="0"/>
              </a:rPr>
              <a:t>Hoe </a:t>
            </a:r>
            <a:r>
              <a:rPr lang="en-GB" sz="4800" dirty="0" err="1">
                <a:solidFill>
                  <a:schemeClr val="tx1"/>
                </a:solidFill>
                <a:latin typeface="Abadi" panose="020B0604020104020204" pitchFamily="34" charset="0"/>
              </a:rPr>
              <a:t>gaan</a:t>
            </a:r>
            <a:r>
              <a:rPr lang="en-GB" sz="4800" dirty="0">
                <a:solidFill>
                  <a:schemeClr val="tx1"/>
                </a:solidFill>
                <a:latin typeface="Abadi" panose="020B0604020104020204" pitchFamily="34" charset="0"/>
              </a:rPr>
              <a:t> </a:t>
            </a:r>
            <a:r>
              <a:rPr lang="en-GB" sz="4800" dirty="0" err="1">
                <a:solidFill>
                  <a:schemeClr val="tx1"/>
                </a:solidFill>
                <a:latin typeface="Abadi" panose="020B0604020104020204" pitchFamily="34" charset="0"/>
              </a:rPr>
              <a:t>dit</a:t>
            </a:r>
            <a:r>
              <a:rPr lang="en-GB" sz="4800" dirty="0">
                <a:solidFill>
                  <a:schemeClr val="tx1"/>
                </a:solidFill>
                <a:latin typeface="Abadi" panose="020B0604020104020204" pitchFamily="34" charset="0"/>
              </a:rPr>
              <a:t> met </a:t>
            </a:r>
            <a:r>
              <a:rPr lang="en-GB" sz="4800" b="1" dirty="0" err="1">
                <a:solidFill>
                  <a:schemeClr val="tx1"/>
                </a:solidFill>
                <a:latin typeface="Abadi" panose="020B0604020104020204" pitchFamily="34" charset="0"/>
              </a:rPr>
              <a:t>JOU</a:t>
            </a:r>
            <a:r>
              <a:rPr lang="en-GB" sz="4800" dirty="0">
                <a:solidFill>
                  <a:schemeClr val="tx1"/>
                </a:solidFill>
                <a:latin typeface="Abadi" panose="020B0604020104020204" pitchFamily="34" charset="0"/>
              </a:rPr>
              <a:t>?</a:t>
            </a:r>
            <a:endParaRPr lang="en-US" sz="1050" dirty="0">
              <a:solidFill>
                <a:schemeClr val="tx1"/>
              </a:solidFill>
              <a:latin typeface="Abadi" panose="020B0604020104020204" pitchFamily="34" charset="0"/>
            </a:endParaRPr>
          </a:p>
        </p:txBody>
      </p:sp>
    </p:spTree>
    <p:extLst>
      <p:ext uri="{BB962C8B-B14F-4D97-AF65-F5344CB8AC3E}">
        <p14:creationId xmlns:p14="http://schemas.microsoft.com/office/powerpoint/2010/main" val="1198460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11113</TotalTime>
  <Words>1898</Words>
  <Application>Microsoft Office PowerPoint</Application>
  <PresentationFormat>Widescreen</PresentationFormat>
  <Paragraphs>102</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Abadi</vt:lpstr>
      <vt:lpstr>Amasis MT Pro Black</vt:lpstr>
      <vt:lpstr>Arial</vt:lpstr>
      <vt:lpstr>Calibri</vt:lpstr>
      <vt:lpstr>Calibri Light</vt:lpstr>
      <vt:lpstr>nyt-imperial</vt:lpstr>
      <vt:lpstr>Symbol</vt:lpstr>
      <vt:lpstr>Times New Roman</vt:lpstr>
      <vt:lpstr>Office Theme</vt:lpstr>
      <vt:lpstr>1_Office Theme</vt:lpstr>
      <vt:lpstr>PowerPoint Presentation</vt:lpstr>
      <vt:lpstr>PowerPoint Presentation</vt:lpstr>
      <vt:lpstr>Hierdie VYF aspekte vorm elke individuele persoon</vt:lpstr>
      <vt:lpstr>Ontmoet vir Khanye... Hy het jou hulp nodig!</vt:lpstr>
      <vt:lpstr>PowerPoint Presentation</vt:lpstr>
      <vt:lpstr>PowerPoint Presentation</vt:lpstr>
      <vt:lpstr>Het jy al ooit gewonder hoe om gesond te eet? </vt:lpstr>
      <vt:lpstr>Hoekom is items hoog in suiker ongesond?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18</cp:revision>
  <dcterms:created xsi:type="dcterms:W3CDTF">2023-02-17T20:03:06Z</dcterms:created>
  <dcterms:modified xsi:type="dcterms:W3CDTF">2023-07-19T06:23:37Z</dcterms:modified>
</cp:coreProperties>
</file>