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74" r:id="rId5"/>
    <p:sldId id="308" r:id="rId6"/>
    <p:sldId id="309" r:id="rId7"/>
    <p:sldId id="307" r:id="rId8"/>
    <p:sldId id="310" r:id="rId9"/>
    <p:sldId id="311" r:id="rId10"/>
    <p:sldId id="318" r:id="rId11"/>
    <p:sldId id="31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8A8F79-DD56-43A8-B18C-A721E13EDDB0}">
          <p14:sldIdLst>
            <p14:sldId id="274"/>
          </p14:sldIdLst>
        </p14:section>
        <p14:section name="Untitled Section" id="{382E1772-5682-4E53-A245-E3EE7EDF0ACE}">
          <p14:sldIdLst>
            <p14:sldId id="308"/>
            <p14:sldId id="309"/>
            <p14:sldId id="307"/>
            <p14:sldId id="310"/>
            <p14:sldId id="311"/>
            <p14:sldId id="318"/>
            <p14:sldId id="317"/>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9710F-1CBD-FD53-3C5D-11728B99E789}" name="Nadia" initials="N" userId="36de33461fa132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i van Rooyen" initials="JvR" lastIdx="1" clrIdx="0">
    <p:extLst>
      <p:ext uri="{19B8F6BF-5375-455C-9EA6-DF929625EA0E}">
        <p15:presenceInfo xmlns:p15="http://schemas.microsoft.com/office/powerpoint/2012/main" userId="5d79dc949a9755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02C"/>
    <a:srgbClr val="E1BD7F"/>
    <a:srgbClr val="CC963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B74E3-A473-45E8-986E-5BED08A5EDB1}" v="161" dt="2023-07-20T14:41:41.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52774" autoAdjust="0"/>
  </p:normalViewPr>
  <p:slideViewPr>
    <p:cSldViewPr snapToGrid="0">
      <p:cViewPr varScale="1">
        <p:scale>
          <a:sx n="59" d="100"/>
          <a:sy n="59" d="100"/>
        </p:scale>
        <p:origin x="2286" y="60"/>
      </p:cViewPr>
      <p:guideLst/>
    </p:cSldViewPr>
  </p:slideViewPr>
  <p:notesTextViewPr>
    <p:cViewPr>
      <p:scale>
        <a:sx n="75" d="100"/>
        <a:sy n="75" d="100"/>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C52B74E3-A473-45E8-986E-5BED08A5EDB1}"/>
    <pc:docChg chg="undo custSel modSld">
      <pc:chgData name="Hp Unit" userId="86ec350514542ee1" providerId="LiveId" clId="{C52B74E3-A473-45E8-986E-5BED08A5EDB1}" dt="2023-07-20T14:45:33.181" v="379" actId="20577"/>
      <pc:docMkLst>
        <pc:docMk/>
      </pc:docMkLst>
      <pc:sldChg chg="addSp modSp mod">
        <pc:chgData name="Hp Unit" userId="86ec350514542ee1" providerId="LiveId" clId="{C52B74E3-A473-45E8-986E-5BED08A5EDB1}" dt="2023-07-20T14:45:22.187" v="378" actId="1582"/>
        <pc:sldMkLst>
          <pc:docMk/>
          <pc:sldMk cId="0" sldId="260"/>
        </pc:sldMkLst>
        <pc:spChg chg="add mod">
          <ac:chgData name="Hp Unit" userId="86ec350514542ee1" providerId="LiveId" clId="{C52B74E3-A473-45E8-986E-5BED08A5EDB1}" dt="2023-07-20T14:45:22.187" v="378" actId="1582"/>
          <ac:spMkLst>
            <pc:docMk/>
            <pc:sldMk cId="0" sldId="260"/>
            <ac:spMk id="2" creationId="{CEAE3BA6-51EA-7942-C5D2-7E0603330FD9}"/>
          </ac:spMkLst>
        </pc:spChg>
      </pc:sldChg>
      <pc:sldChg chg="modSp mod setBg modNotesTx">
        <pc:chgData name="Hp Unit" userId="86ec350514542ee1" providerId="LiveId" clId="{C52B74E3-A473-45E8-986E-5BED08A5EDB1}" dt="2023-07-20T14:29:08.039" v="262" actId="20577"/>
        <pc:sldMkLst>
          <pc:docMk/>
          <pc:sldMk cId="1205248810" sldId="274"/>
        </pc:sldMkLst>
        <pc:spChg chg="mod">
          <ac:chgData name="Hp Unit" userId="86ec350514542ee1" providerId="LiveId" clId="{C52B74E3-A473-45E8-986E-5BED08A5EDB1}" dt="2023-07-14T12:47:30.382" v="18" actId="20577"/>
          <ac:spMkLst>
            <pc:docMk/>
            <pc:sldMk cId="1205248810" sldId="274"/>
            <ac:spMk id="2" creationId="{1C21E816-31F5-48BB-BD02-D15F2F18B48A}"/>
          </ac:spMkLst>
        </pc:spChg>
        <pc:spChg chg="mod">
          <ac:chgData name="Hp Unit" userId="86ec350514542ee1" providerId="LiveId" clId="{C52B74E3-A473-45E8-986E-5BED08A5EDB1}" dt="2023-07-14T12:48:31.820" v="39" actId="1076"/>
          <ac:spMkLst>
            <pc:docMk/>
            <pc:sldMk cId="1205248810" sldId="274"/>
            <ac:spMk id="3" creationId="{835D6E6B-3353-491C-A3C6-F278D6CED8B3}"/>
          </ac:spMkLst>
        </pc:spChg>
      </pc:sldChg>
      <pc:sldChg chg="modSp modAnim modNotesTx">
        <pc:chgData name="Hp Unit" userId="86ec350514542ee1" providerId="LiveId" clId="{C52B74E3-A473-45E8-986E-5BED08A5EDB1}" dt="2023-07-20T14:29:46.321" v="265" actId="20577"/>
        <pc:sldMkLst>
          <pc:docMk/>
          <pc:sldMk cId="2633271797" sldId="307"/>
        </pc:sldMkLst>
        <pc:spChg chg="mod">
          <ac:chgData name="Hp Unit" userId="86ec350514542ee1" providerId="LiveId" clId="{C52B74E3-A473-45E8-986E-5BED08A5EDB1}" dt="2023-07-14T12:54:39.708" v="130"/>
          <ac:spMkLst>
            <pc:docMk/>
            <pc:sldMk cId="2633271797" sldId="307"/>
            <ac:spMk id="3" creationId="{F78C7FC2-4719-5A17-F14D-455BDC99DF11}"/>
          </ac:spMkLst>
        </pc:spChg>
        <pc:spChg chg="mod">
          <ac:chgData name="Hp Unit" userId="86ec350514542ee1" providerId="LiveId" clId="{C52B74E3-A473-45E8-986E-5BED08A5EDB1}" dt="2023-07-14T12:55:47.915" v="150" actId="20577"/>
          <ac:spMkLst>
            <pc:docMk/>
            <pc:sldMk cId="2633271797" sldId="307"/>
            <ac:spMk id="11" creationId="{109CB842-B150-A380-A487-D3A073A896FF}"/>
          </ac:spMkLst>
        </pc:spChg>
        <pc:spChg chg="mod">
          <ac:chgData name="Hp Unit" userId="86ec350514542ee1" providerId="LiveId" clId="{C52B74E3-A473-45E8-986E-5BED08A5EDB1}" dt="2023-07-14T12:54:31.809" v="129"/>
          <ac:spMkLst>
            <pc:docMk/>
            <pc:sldMk cId="2633271797" sldId="307"/>
            <ac:spMk id="22" creationId="{CB181B45-7545-C142-58D6-1AD922B95F65}"/>
          </ac:spMkLst>
        </pc:spChg>
      </pc:sldChg>
      <pc:sldChg chg="modSp mod modNotesTx">
        <pc:chgData name="Hp Unit" userId="86ec350514542ee1" providerId="LiveId" clId="{C52B74E3-A473-45E8-986E-5BED08A5EDB1}" dt="2023-07-20T14:29:11.100" v="263" actId="20577"/>
        <pc:sldMkLst>
          <pc:docMk/>
          <pc:sldMk cId="4040746275" sldId="308"/>
        </pc:sldMkLst>
        <pc:spChg chg="mod">
          <ac:chgData name="Hp Unit" userId="86ec350514542ee1" providerId="LiveId" clId="{C52B74E3-A473-45E8-986E-5BED08A5EDB1}" dt="2023-07-20T14:27:58.091" v="254" actId="14100"/>
          <ac:spMkLst>
            <pc:docMk/>
            <pc:sldMk cId="4040746275" sldId="308"/>
            <ac:spMk id="3" creationId="{835D6E6B-3353-491C-A3C6-F278D6CED8B3}"/>
          </ac:spMkLst>
        </pc:spChg>
        <pc:spChg chg="mod">
          <ac:chgData name="Hp Unit" userId="86ec350514542ee1" providerId="LiveId" clId="{C52B74E3-A473-45E8-986E-5BED08A5EDB1}" dt="2023-07-14T12:52:44.617" v="99" actId="207"/>
          <ac:spMkLst>
            <pc:docMk/>
            <pc:sldMk cId="4040746275" sldId="308"/>
            <ac:spMk id="6" creationId="{DFAE8B27-547D-E431-A560-8882FEB0A96C}"/>
          </ac:spMkLst>
        </pc:spChg>
      </pc:sldChg>
      <pc:sldChg chg="delSp modSp mod modAnim modNotesTx">
        <pc:chgData name="Hp Unit" userId="86ec350514542ee1" providerId="LiveId" clId="{C52B74E3-A473-45E8-986E-5BED08A5EDB1}" dt="2023-07-20T14:29:15.944" v="264" actId="20577"/>
        <pc:sldMkLst>
          <pc:docMk/>
          <pc:sldMk cId="4028742450" sldId="309"/>
        </pc:sldMkLst>
        <pc:spChg chg="mod">
          <ac:chgData name="Hp Unit" userId="86ec350514542ee1" providerId="LiveId" clId="{C52B74E3-A473-45E8-986E-5BED08A5EDB1}" dt="2023-07-20T14:29:00.572" v="261" actId="20577"/>
          <ac:spMkLst>
            <pc:docMk/>
            <pc:sldMk cId="4028742450" sldId="309"/>
            <ac:spMk id="3" creationId="{B46BF66B-297D-6F66-C857-3BA98DBFF6F5}"/>
          </ac:spMkLst>
        </pc:spChg>
        <pc:spChg chg="del mod">
          <ac:chgData name="Hp Unit" userId="86ec350514542ee1" providerId="LiveId" clId="{C52B74E3-A473-45E8-986E-5BED08A5EDB1}" dt="2023-07-20T14:28:21.632" v="259" actId="478"/>
          <ac:spMkLst>
            <pc:docMk/>
            <pc:sldMk cId="4028742450" sldId="309"/>
            <ac:spMk id="4" creationId="{1E38EE1C-9E39-2E1B-0759-1D85F8F58C54}"/>
          </ac:spMkLst>
        </pc:spChg>
        <pc:spChg chg="mod">
          <ac:chgData name="Hp Unit" userId="86ec350514542ee1" providerId="LiveId" clId="{C52B74E3-A473-45E8-986E-5BED08A5EDB1}" dt="2023-07-14T12:53:54.559" v="125" actId="404"/>
          <ac:spMkLst>
            <pc:docMk/>
            <pc:sldMk cId="4028742450" sldId="309"/>
            <ac:spMk id="7" creationId="{68F95F5B-7128-7719-DEB7-4A05C8ADCB3E}"/>
          </ac:spMkLst>
        </pc:spChg>
        <pc:spChg chg="mod">
          <ac:chgData name="Hp Unit" userId="86ec350514542ee1" providerId="LiveId" clId="{C52B74E3-A473-45E8-986E-5BED08A5EDB1}" dt="2023-07-14T12:54:13.539" v="128"/>
          <ac:spMkLst>
            <pc:docMk/>
            <pc:sldMk cId="4028742450" sldId="309"/>
            <ac:spMk id="9" creationId="{AD156115-A8A6-7548-EE74-475406C91ED3}"/>
          </ac:spMkLst>
        </pc:spChg>
      </pc:sldChg>
      <pc:sldChg chg="modSp mod modAnim modNotesTx">
        <pc:chgData name="Hp Unit" userId="86ec350514542ee1" providerId="LiveId" clId="{C52B74E3-A473-45E8-986E-5BED08A5EDB1}" dt="2023-07-20T14:30:17.359" v="267" actId="20577"/>
        <pc:sldMkLst>
          <pc:docMk/>
          <pc:sldMk cId="3291888855" sldId="310"/>
        </pc:sldMkLst>
        <pc:spChg chg="mod">
          <ac:chgData name="Hp Unit" userId="86ec350514542ee1" providerId="LiveId" clId="{C52B74E3-A473-45E8-986E-5BED08A5EDB1}" dt="2023-07-14T13:07:28.905" v="208" actId="403"/>
          <ac:spMkLst>
            <pc:docMk/>
            <pc:sldMk cId="3291888855" sldId="310"/>
            <ac:spMk id="2" creationId="{69CB24D8-39F1-C51D-1361-B9494EBF2BF0}"/>
          </ac:spMkLst>
        </pc:spChg>
        <pc:spChg chg="mod">
          <ac:chgData name="Hp Unit" userId="86ec350514542ee1" providerId="LiveId" clId="{C52B74E3-A473-45E8-986E-5BED08A5EDB1}" dt="2023-07-14T13:05:41.304" v="184" actId="3062"/>
          <ac:spMkLst>
            <pc:docMk/>
            <pc:sldMk cId="3291888855" sldId="310"/>
            <ac:spMk id="4" creationId="{0A8B7C5B-E533-5985-8AE4-EE1BF19265F6}"/>
          </ac:spMkLst>
        </pc:spChg>
        <pc:spChg chg="mod">
          <ac:chgData name="Hp Unit" userId="86ec350514542ee1" providerId="LiveId" clId="{C52B74E3-A473-45E8-986E-5BED08A5EDB1}" dt="2023-07-20T14:30:10.324" v="266" actId="20577"/>
          <ac:spMkLst>
            <pc:docMk/>
            <pc:sldMk cId="3291888855" sldId="310"/>
            <ac:spMk id="5" creationId="{852C0D84-6793-EFB2-496C-FB85F8F80988}"/>
          </ac:spMkLst>
        </pc:spChg>
        <pc:picChg chg="mod">
          <ac:chgData name="Hp Unit" userId="86ec350514542ee1" providerId="LiveId" clId="{C52B74E3-A473-45E8-986E-5BED08A5EDB1}" dt="2023-07-14T13:07:15.167" v="204" actId="1076"/>
          <ac:picMkLst>
            <pc:docMk/>
            <pc:sldMk cId="3291888855" sldId="310"/>
            <ac:picMk id="6" creationId="{60BAD3B1-B472-2CE9-8929-CFF2CFD11513}"/>
          </ac:picMkLst>
        </pc:picChg>
      </pc:sldChg>
      <pc:sldChg chg="modSp mod modNotesTx">
        <pc:chgData name="Hp Unit" userId="86ec350514542ee1" providerId="LiveId" clId="{C52B74E3-A473-45E8-986E-5BED08A5EDB1}" dt="2023-07-20T14:34:05.854" v="295" actId="20577"/>
        <pc:sldMkLst>
          <pc:docMk/>
          <pc:sldMk cId="240721601" sldId="311"/>
        </pc:sldMkLst>
        <pc:spChg chg="mod">
          <ac:chgData name="Hp Unit" userId="86ec350514542ee1" providerId="LiveId" clId="{C52B74E3-A473-45E8-986E-5BED08A5EDB1}" dt="2023-07-20T14:34:05.854" v="295" actId="20577"/>
          <ac:spMkLst>
            <pc:docMk/>
            <pc:sldMk cId="240721601" sldId="311"/>
            <ac:spMk id="3" creationId="{B2E5DF2A-D44D-8BCF-7F42-E5265C64476C}"/>
          </ac:spMkLst>
        </pc:spChg>
        <pc:spChg chg="mod">
          <ac:chgData name="Hp Unit" userId="86ec350514542ee1" providerId="LiveId" clId="{C52B74E3-A473-45E8-986E-5BED08A5EDB1}" dt="2023-07-20T14:33:38.544" v="281" actId="20577"/>
          <ac:spMkLst>
            <pc:docMk/>
            <pc:sldMk cId="240721601" sldId="311"/>
            <ac:spMk id="5" creationId="{52A65C71-C782-4CB4-2AE7-B2686C5BD396}"/>
          </ac:spMkLst>
        </pc:spChg>
        <pc:spChg chg="mod">
          <ac:chgData name="Hp Unit" userId="86ec350514542ee1" providerId="LiveId" clId="{C52B74E3-A473-45E8-986E-5BED08A5EDB1}" dt="2023-07-14T13:08:45.933" v="213" actId="207"/>
          <ac:spMkLst>
            <pc:docMk/>
            <pc:sldMk cId="240721601" sldId="311"/>
            <ac:spMk id="15" creationId="{3F2DFAC8-5F99-946C-10B5-CE1BBD7F3EA2}"/>
          </ac:spMkLst>
        </pc:spChg>
      </pc:sldChg>
      <pc:sldChg chg="modSp mod modNotesTx">
        <pc:chgData name="Hp Unit" userId="86ec350514542ee1" providerId="LiveId" clId="{C52B74E3-A473-45E8-986E-5BED08A5EDB1}" dt="2023-07-20T14:45:33.181" v="379" actId="20577"/>
        <pc:sldMkLst>
          <pc:docMk/>
          <pc:sldMk cId="1262749244" sldId="317"/>
        </pc:sldMkLst>
        <pc:spChg chg="mod">
          <ac:chgData name="Hp Unit" userId="86ec350514542ee1" providerId="LiveId" clId="{C52B74E3-A473-45E8-986E-5BED08A5EDB1}" dt="2023-07-20T14:41:41.952" v="345" actId="20577"/>
          <ac:spMkLst>
            <pc:docMk/>
            <pc:sldMk cId="1262749244" sldId="317"/>
            <ac:spMk id="2" creationId="{8B19FEE7-D1CF-55AB-F8A2-8552E2A88A53}"/>
          </ac:spMkLst>
        </pc:spChg>
        <pc:spChg chg="mod">
          <ac:chgData name="Hp Unit" userId="86ec350514542ee1" providerId="LiveId" clId="{C52B74E3-A473-45E8-986E-5BED08A5EDB1}" dt="2023-07-20T14:41:18.953" v="339" actId="14100"/>
          <ac:spMkLst>
            <pc:docMk/>
            <pc:sldMk cId="1262749244" sldId="317"/>
            <ac:spMk id="14" creationId="{D866D586-006E-6B8D-CAFD-14F940D64C34}"/>
          </ac:spMkLst>
        </pc:spChg>
        <pc:spChg chg="mod">
          <ac:chgData name="Hp Unit" userId="86ec350514542ee1" providerId="LiveId" clId="{C52B74E3-A473-45E8-986E-5BED08A5EDB1}" dt="2023-07-20T14:40:43.826" v="320"/>
          <ac:spMkLst>
            <pc:docMk/>
            <pc:sldMk cId="1262749244" sldId="317"/>
            <ac:spMk id="15" creationId="{89539E57-C063-EB70-519A-7BE102D7F9C3}"/>
          </ac:spMkLst>
        </pc:spChg>
        <pc:spChg chg="mod">
          <ac:chgData name="Hp Unit" userId="86ec350514542ee1" providerId="LiveId" clId="{C52B74E3-A473-45E8-986E-5BED08A5EDB1}" dt="2023-07-20T14:41:14.036" v="338" actId="14100"/>
          <ac:spMkLst>
            <pc:docMk/>
            <pc:sldMk cId="1262749244" sldId="317"/>
            <ac:spMk id="17" creationId="{27A5A1D0-8C65-48A5-48DE-49157B0DB34A}"/>
          </ac:spMkLst>
        </pc:spChg>
        <pc:spChg chg="mod">
          <ac:chgData name="Hp Unit" userId="86ec350514542ee1" providerId="LiveId" clId="{C52B74E3-A473-45E8-986E-5BED08A5EDB1}" dt="2023-07-20T14:40:43.826" v="320"/>
          <ac:spMkLst>
            <pc:docMk/>
            <pc:sldMk cId="1262749244" sldId="317"/>
            <ac:spMk id="18" creationId="{EB66092D-A70A-E340-BD3D-22446995D77C}"/>
          </ac:spMkLst>
        </pc:spChg>
        <pc:grpChg chg="mod">
          <ac:chgData name="Hp Unit" userId="86ec350514542ee1" providerId="LiveId" clId="{C52B74E3-A473-45E8-986E-5BED08A5EDB1}" dt="2023-07-20T14:40:43.826" v="320"/>
          <ac:grpSpMkLst>
            <pc:docMk/>
            <pc:sldMk cId="1262749244" sldId="317"/>
            <ac:grpSpMk id="19" creationId="{CEFB524B-626C-9214-6F39-6F20F51A2952}"/>
          </ac:grpSpMkLst>
        </pc:grpChg>
        <pc:picChg chg="mod">
          <ac:chgData name="Hp Unit" userId="86ec350514542ee1" providerId="LiveId" clId="{C52B74E3-A473-45E8-986E-5BED08A5EDB1}" dt="2023-07-20T14:40:43.826" v="320"/>
          <ac:picMkLst>
            <pc:docMk/>
            <pc:sldMk cId="1262749244" sldId="317"/>
            <ac:picMk id="3" creationId="{1676D3DD-6DC2-348D-BAD4-3311E9F99142}"/>
          </ac:picMkLst>
        </pc:picChg>
        <pc:picChg chg="mod">
          <ac:chgData name="Hp Unit" userId="86ec350514542ee1" providerId="LiveId" clId="{C52B74E3-A473-45E8-986E-5BED08A5EDB1}" dt="2023-07-20T14:40:43.826" v="320"/>
          <ac:picMkLst>
            <pc:docMk/>
            <pc:sldMk cId="1262749244" sldId="317"/>
            <ac:picMk id="5" creationId="{DA2A01A1-A644-03A0-598C-A0046CF4CEC9}"/>
          </ac:picMkLst>
        </pc:picChg>
        <pc:picChg chg="mod">
          <ac:chgData name="Hp Unit" userId="86ec350514542ee1" providerId="LiveId" clId="{C52B74E3-A473-45E8-986E-5BED08A5EDB1}" dt="2023-07-20T14:40:43.826" v="320"/>
          <ac:picMkLst>
            <pc:docMk/>
            <pc:sldMk cId="1262749244" sldId="317"/>
            <ac:picMk id="7" creationId="{BC7B2320-76E2-5F79-B416-085AE284E314}"/>
          </ac:picMkLst>
        </pc:picChg>
        <pc:picChg chg="mod">
          <ac:chgData name="Hp Unit" userId="86ec350514542ee1" providerId="LiveId" clId="{C52B74E3-A473-45E8-986E-5BED08A5EDB1}" dt="2023-07-20T14:40:43.826" v="320"/>
          <ac:picMkLst>
            <pc:docMk/>
            <pc:sldMk cId="1262749244" sldId="317"/>
            <ac:picMk id="9" creationId="{37A2BB7E-61C5-87FC-7D75-CE3598C57D77}"/>
          </ac:picMkLst>
        </pc:picChg>
        <pc:picChg chg="mod">
          <ac:chgData name="Hp Unit" userId="86ec350514542ee1" providerId="LiveId" clId="{C52B74E3-A473-45E8-986E-5BED08A5EDB1}" dt="2023-07-20T14:40:43.826" v="320"/>
          <ac:picMkLst>
            <pc:docMk/>
            <pc:sldMk cId="1262749244" sldId="317"/>
            <ac:picMk id="11" creationId="{DC4A2377-3982-3BEA-120F-698EF59BED5D}"/>
          </ac:picMkLst>
        </pc:picChg>
        <pc:picChg chg="mod">
          <ac:chgData name="Hp Unit" userId="86ec350514542ee1" providerId="LiveId" clId="{C52B74E3-A473-45E8-986E-5BED08A5EDB1}" dt="2023-07-20T14:40:43.826" v="320"/>
          <ac:picMkLst>
            <pc:docMk/>
            <pc:sldMk cId="1262749244" sldId="317"/>
            <ac:picMk id="13" creationId="{B328EA63-EF08-5725-998B-796F71B768C7}"/>
          </ac:picMkLst>
        </pc:picChg>
      </pc:sldChg>
      <pc:sldChg chg="delSp modSp mod modNotesTx">
        <pc:chgData name="Hp Unit" userId="86ec350514542ee1" providerId="LiveId" clId="{C52B74E3-A473-45E8-986E-5BED08A5EDB1}" dt="2023-07-20T14:40:03.177" v="316" actId="20577"/>
        <pc:sldMkLst>
          <pc:docMk/>
          <pc:sldMk cId="501346080" sldId="318"/>
        </pc:sldMkLst>
        <pc:spChg chg="del">
          <ac:chgData name="Hp Unit" userId="86ec350514542ee1" providerId="LiveId" clId="{C52B74E3-A473-45E8-986E-5BED08A5EDB1}" dt="2023-07-20T14:37:55.584" v="301" actId="478"/>
          <ac:spMkLst>
            <pc:docMk/>
            <pc:sldMk cId="501346080" sldId="318"/>
            <ac:spMk id="3" creationId="{E624CA02-F35D-FD60-801B-7148F9D3E658}"/>
          </ac:spMkLst>
        </pc:spChg>
        <pc:spChg chg="mod">
          <ac:chgData name="Hp Unit" userId="86ec350514542ee1" providerId="LiveId" clId="{C52B74E3-A473-45E8-986E-5BED08A5EDB1}" dt="2023-07-20T14:38:24.703" v="303" actId="14100"/>
          <ac:spMkLst>
            <pc:docMk/>
            <pc:sldMk cId="501346080" sldId="318"/>
            <ac:spMk id="5" creationId="{52A65C71-C782-4CB4-2AE7-B2686C5BD396}"/>
          </ac:spMkLst>
        </pc:spChg>
        <pc:spChg chg="del">
          <ac:chgData name="Hp Unit" userId="86ec350514542ee1" providerId="LiveId" clId="{C52B74E3-A473-45E8-986E-5BED08A5EDB1}" dt="2023-07-20T14:37:52.661" v="300" actId="478"/>
          <ac:spMkLst>
            <pc:docMk/>
            <pc:sldMk cId="501346080" sldId="318"/>
            <ac:spMk id="6" creationId="{B597260B-5426-BCC8-7351-EDFA0D411A4F}"/>
          </ac:spMkLst>
        </pc:spChg>
        <pc:spChg chg="mod">
          <ac:chgData name="Hp Unit" userId="86ec350514542ee1" providerId="LiveId" clId="{C52B74E3-A473-45E8-986E-5BED08A5EDB1}" dt="2023-07-20T14:39:52.531" v="315" actId="1037"/>
          <ac:spMkLst>
            <pc:docMk/>
            <pc:sldMk cId="501346080" sldId="318"/>
            <ac:spMk id="11" creationId="{CB641133-A0D9-34A9-D5AB-16CDF0CEC94F}"/>
          </ac:spMkLst>
        </pc:spChg>
        <pc:spChg chg="mod">
          <ac:chgData name="Hp Unit" userId="86ec350514542ee1" providerId="LiveId" clId="{C52B74E3-A473-45E8-986E-5BED08A5EDB1}" dt="2023-07-20T14:38:38.641" v="305" actId="1076"/>
          <ac:spMkLst>
            <pc:docMk/>
            <pc:sldMk cId="501346080" sldId="318"/>
            <ac:spMk id="22" creationId="{CB181B45-7545-C142-58D6-1AD922B95F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EE59EE-9C70-C38E-DE90-D5474247B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4633C7A2-5D55-15BD-3480-46DDB60363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E3435E-AA91-4F32-B3CE-B9F40D7C6FCA}" type="datetimeFigureOut">
              <a:rPr lang="en-ZA" smtClean="0"/>
              <a:t>2023/07/22</a:t>
            </a:fld>
            <a:endParaRPr lang="en-ZA"/>
          </a:p>
        </p:txBody>
      </p:sp>
      <p:sp>
        <p:nvSpPr>
          <p:cNvPr id="4" name="Footer Placeholder 3">
            <a:extLst>
              <a:ext uri="{FF2B5EF4-FFF2-40B4-BE49-F238E27FC236}">
                <a16:creationId xmlns:a16="http://schemas.microsoft.com/office/drawing/2014/main" id="{7044F923-7ECF-A49E-54F5-232CD1158A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3375C91A-18FC-F42A-4304-DB2F7E8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1C01CE-C511-4A8F-A15E-C76592729597}" type="slidenum">
              <a:rPr lang="en-ZA" smtClean="0"/>
              <a:t>‹#›</a:t>
            </a:fld>
            <a:endParaRPr lang="en-ZA"/>
          </a:p>
        </p:txBody>
      </p:sp>
    </p:spTree>
    <p:extLst>
      <p:ext uri="{BB962C8B-B14F-4D97-AF65-F5344CB8AC3E}">
        <p14:creationId xmlns:p14="http://schemas.microsoft.com/office/powerpoint/2010/main" val="147053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7/22/2023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1</a:t>
            </a:fld>
            <a:endParaRPr lang="en-US" dirty="0"/>
          </a:p>
        </p:txBody>
      </p:sp>
    </p:spTree>
    <p:extLst>
      <p:ext uri="{BB962C8B-B14F-4D97-AF65-F5344CB8AC3E}">
        <p14:creationId xmlns:p14="http://schemas.microsoft.com/office/powerpoint/2010/main" val="320924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2</a:t>
            </a:fld>
            <a:endParaRPr lang="en-US" dirty="0"/>
          </a:p>
        </p:txBody>
      </p:sp>
    </p:spTree>
    <p:extLst>
      <p:ext uri="{BB962C8B-B14F-4D97-AF65-F5344CB8AC3E}">
        <p14:creationId xmlns:p14="http://schemas.microsoft.com/office/powerpoint/2010/main" val="300907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3</a:t>
            </a:fld>
            <a:endParaRPr lang="en-US" dirty="0"/>
          </a:p>
        </p:txBody>
      </p:sp>
    </p:spTree>
    <p:extLst>
      <p:ext uri="{BB962C8B-B14F-4D97-AF65-F5344CB8AC3E}">
        <p14:creationId xmlns:p14="http://schemas.microsoft.com/office/powerpoint/2010/main" val="422027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4306F76E-E60C-4C54-B47A-C2C406EC8F72}" type="slidenum">
              <a:rPr lang="en-US" smtClean="0"/>
              <a:t>5</a:t>
            </a:fld>
            <a:endParaRPr lang="en-US" dirty="0"/>
          </a:p>
        </p:txBody>
      </p:sp>
    </p:spTree>
    <p:extLst>
      <p:ext uri="{BB962C8B-B14F-4D97-AF65-F5344CB8AC3E}">
        <p14:creationId xmlns:p14="http://schemas.microsoft.com/office/powerpoint/2010/main" val="425523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4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8</a:t>
            </a:fld>
            <a:endParaRPr lang="en-US" dirty="0"/>
          </a:p>
        </p:txBody>
      </p:sp>
    </p:spTree>
    <p:extLst>
      <p:ext uri="{BB962C8B-B14F-4D97-AF65-F5344CB8AC3E}">
        <p14:creationId xmlns:p14="http://schemas.microsoft.com/office/powerpoint/2010/main" val="113041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ZA" sz="1800" dirty="0">
              <a:effectLst/>
              <a:latin typeface="Times New Roman" panose="02020603050405020304" pitchFamily="18" charset="0"/>
              <a:ea typeface="Times New Roman" panose="02020603050405020304" pitchFamily="18" charset="0"/>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png"/><Relationship Id="rId11" Type="http://schemas.openxmlformats.org/officeDocument/2006/relationships/image" Target="../media/image2.jpe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6.png"/><Relationship Id="rId11" Type="http://schemas.openxmlformats.org/officeDocument/2006/relationships/image" Target="../media/image2.jpe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6.png"/><Relationship Id="rId11" Type="http://schemas.openxmlformats.org/officeDocument/2006/relationships/image" Target="../media/image2.jpe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47675" y="1414462"/>
            <a:ext cx="10225530" cy="1142894"/>
          </a:xfrm>
          <a:solidFill>
            <a:srgbClr val="FF3300"/>
          </a:solidFill>
        </p:spPr>
        <p:txBody>
          <a:bodyPr>
            <a:normAutofit/>
          </a:bodyPr>
          <a:lstStyle/>
          <a:p>
            <a:r>
              <a:rPr lang="en-US" sz="6600" dirty="0">
                <a:solidFill>
                  <a:schemeClr val="tx1"/>
                </a:solidFill>
              </a:rPr>
              <a:t>Hoe word </a:t>
            </a:r>
            <a:r>
              <a:rPr lang="en-US" sz="6600" dirty="0" err="1">
                <a:solidFill>
                  <a:schemeClr val="tx1"/>
                </a:solidFill>
              </a:rPr>
              <a:t>dit</a:t>
            </a:r>
            <a:r>
              <a:rPr lang="en-US" sz="6600" dirty="0">
                <a:solidFill>
                  <a:schemeClr val="tx1"/>
                </a:solidFill>
              </a:rPr>
              <a:t> </a:t>
            </a:r>
            <a:r>
              <a:rPr lang="en-US" sz="6600" dirty="0" err="1">
                <a:solidFill>
                  <a:schemeClr val="tx1"/>
                </a:solidFill>
              </a:rPr>
              <a:t>gemaak</a:t>
            </a:r>
            <a:r>
              <a:rPr lang="en-US" sz="6600" dirty="0">
                <a:solidFill>
                  <a:schemeClr val="tx1"/>
                </a:solidFill>
              </a:rPr>
              <a:t>?</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2065476" y="2702700"/>
            <a:ext cx="6318511" cy="2740838"/>
          </a:xfrm>
        </p:spPr>
        <p:txBody>
          <a:bodyPr>
            <a:normAutofit fontScale="70000" lnSpcReduction="20000"/>
          </a:bodyPr>
          <a:lstStyle/>
          <a:p>
            <a:r>
              <a:rPr lang="nl-NL" sz="4000" b="1" dirty="0">
                <a:solidFill>
                  <a:schemeClr val="bg1"/>
                </a:solidFill>
              </a:rPr>
              <a:t>GRAAD 10 Kwartaal 3: Loopbaan- en Loopbaankeuses: Week 8 – 10
DIVERSITEIT in werksgeleenthede</a:t>
            </a:r>
            <a:r>
              <a:rPr lang="nl-NL" sz="2800" b="1" dirty="0">
                <a:solidFill>
                  <a:schemeClr val="bg1"/>
                </a:solidFill>
              </a:rPr>
              <a:t>
</a:t>
            </a:r>
            <a:endParaRPr lang="en-US" sz="2800" b="1" dirty="0">
              <a:solidFill>
                <a:schemeClr val="bg1"/>
              </a:solidFill>
            </a:endParaRPr>
          </a:p>
        </p:txBody>
      </p:sp>
      <p:sp>
        <p:nvSpPr>
          <p:cNvPr id="4" name="Rectangle: Rounded Corners 3">
            <a:extLst>
              <a:ext uri="{FF2B5EF4-FFF2-40B4-BE49-F238E27FC236}">
                <a16:creationId xmlns:a16="http://schemas.microsoft.com/office/drawing/2014/main" id="{FDD13F23-344C-2EB6-990B-B008F21B42CA}"/>
              </a:ext>
            </a:extLst>
          </p:cNvPr>
          <p:cNvSpPr/>
          <p:nvPr/>
        </p:nvSpPr>
        <p:spPr>
          <a:xfrm>
            <a:off x="447675" y="371475"/>
            <a:ext cx="11191875" cy="5991225"/>
          </a:xfrm>
          <a:prstGeom prst="roundRect">
            <a:avLst/>
          </a:prstGeom>
          <a:no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083791" y="2578683"/>
            <a:ext cx="10225530" cy="1002718"/>
          </a:xfrm>
          <a:prstGeom prst="roundRect">
            <a:avLst/>
          </a:prstGeom>
          <a:solidFill>
            <a:srgbClr val="D4602C"/>
          </a:solidFill>
          <a:ln>
            <a:solidFill>
              <a:schemeClr val="tx1"/>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af-ZA" sz="2400" dirty="0">
                <a:solidFill>
                  <a:schemeClr val="tx1"/>
                </a:solidFill>
                <a:effectLst/>
                <a:latin typeface="Calibri" panose="020F0502020204030204" pitchFamily="34" charset="0"/>
                <a:ea typeface="Arial" panose="020B0604020202020204" pitchFamily="34" charset="0"/>
              </a:rPr>
              <a:t>AS JY vanmiddag aanBIed om vir my 'n toebroodjie te maak – wat sal jy nodig hê om vir my 'n grondboontjiebotter- en konfyttoebroodjie te maak? </a:t>
            </a:r>
            <a:endParaRPr lang="en-US" sz="3600" b="1" dirty="0">
              <a:solidFill>
                <a:schemeClr val="tx1"/>
              </a:solidFill>
            </a:endParaRPr>
          </a:p>
        </p:txBody>
      </p:sp>
      <p:sp>
        <p:nvSpPr>
          <p:cNvPr id="4" name="Rectangle: Rounded Corners 3">
            <a:extLst>
              <a:ext uri="{FF2B5EF4-FFF2-40B4-BE49-F238E27FC236}">
                <a16:creationId xmlns:a16="http://schemas.microsoft.com/office/drawing/2014/main" id="{FDD13F23-344C-2EB6-990B-B008F21B42CA}"/>
              </a:ext>
            </a:extLst>
          </p:cNvPr>
          <p:cNvSpPr/>
          <p:nvPr/>
        </p:nvSpPr>
        <p:spPr>
          <a:xfrm>
            <a:off x="447675" y="371475"/>
            <a:ext cx="11191875" cy="5991225"/>
          </a:xfrm>
          <a:prstGeom prst="roundRect">
            <a:avLst/>
          </a:prstGeom>
          <a:no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5">
            <a:extLst>
              <a:ext uri="{FF2B5EF4-FFF2-40B4-BE49-F238E27FC236}">
                <a16:creationId xmlns:a16="http://schemas.microsoft.com/office/drawing/2014/main" id="{DFAE8B27-547D-E431-A560-8882FEB0A96C}"/>
              </a:ext>
            </a:extLst>
          </p:cNvPr>
          <p:cNvSpPr>
            <a:spLocks noGrp="1"/>
          </p:cNvSpPr>
          <p:nvPr>
            <p:ph type="ctrTitle"/>
          </p:nvPr>
        </p:nvSpPr>
        <p:spPr/>
        <p:txBody>
          <a:bodyPr/>
          <a:lstStyle/>
          <a:p>
            <a:pPr algn="ctr"/>
            <a:r>
              <a:rPr lang="en-US" dirty="0" err="1">
                <a:solidFill>
                  <a:srgbClr val="D4602C"/>
                </a:solidFill>
              </a:rPr>
              <a:t>Dinkskrum</a:t>
            </a:r>
            <a:r>
              <a:rPr lang="en-US" dirty="0">
                <a:solidFill>
                  <a:srgbClr val="D4602C"/>
                </a:solidFill>
              </a:rPr>
              <a:t>:</a:t>
            </a:r>
            <a:endParaRPr lang="en-ZA" dirty="0">
              <a:solidFill>
                <a:srgbClr val="D4602C"/>
              </a:solidFill>
            </a:endParaRPr>
          </a:p>
        </p:txBody>
      </p:sp>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7462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93A35C-FB8A-A1B5-4BC7-4E8EF01D28E8}"/>
              </a:ext>
            </a:extLst>
          </p:cNvPr>
          <p:cNvSpPr/>
          <p:nvPr/>
        </p:nvSpPr>
        <p:spPr>
          <a:xfrm>
            <a:off x="447675" y="600075"/>
            <a:ext cx="3724275" cy="601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id="{6F9BED3E-2FD5-F861-D9E0-4E5144D1A374}"/>
              </a:ext>
            </a:extLst>
          </p:cNvPr>
          <p:cNvPicPr>
            <a:picLocks noChangeAspect="1"/>
          </p:cNvPicPr>
          <p:nvPr/>
        </p:nvPicPr>
        <p:blipFill>
          <a:blip r:embed="rId3"/>
          <a:stretch>
            <a:fillRect/>
          </a:stretch>
        </p:blipFill>
        <p:spPr>
          <a:xfrm>
            <a:off x="4298065" y="600075"/>
            <a:ext cx="7446260" cy="5227895"/>
          </a:xfrm>
          <a:prstGeom prst="rect">
            <a:avLst/>
          </a:prstGeom>
          <a:effectLst>
            <a:outerShdw blurRad="50800" dist="50800" dir="5400000" algn="ctr" rotWithShape="0">
              <a:schemeClr val="tx1"/>
            </a:outerShdw>
          </a:effectLst>
        </p:spPr>
      </p:pic>
      <p:sp>
        <p:nvSpPr>
          <p:cNvPr id="7" name="Rectangle 6">
            <a:extLst>
              <a:ext uri="{FF2B5EF4-FFF2-40B4-BE49-F238E27FC236}">
                <a16:creationId xmlns:a16="http://schemas.microsoft.com/office/drawing/2014/main" id="{68F95F5B-7128-7719-DEB7-4A05C8ADCB3E}"/>
              </a:ext>
            </a:extLst>
          </p:cNvPr>
          <p:cNvSpPr/>
          <p:nvPr/>
        </p:nvSpPr>
        <p:spPr>
          <a:xfrm>
            <a:off x="519112" y="655320"/>
            <a:ext cx="3581400" cy="6186309"/>
          </a:xfrm>
          <a:prstGeom prst="rect">
            <a:avLst/>
          </a:prstGeom>
          <a:noFill/>
          <a:ln>
            <a:solidFill>
              <a:schemeClr val="tx1"/>
            </a:solidFill>
          </a:ln>
        </p:spPr>
        <p:txBody>
          <a:bodyPr wrap="square" lIns="91440" tIns="45720" rIns="91440" bIns="45720">
            <a:spAutoFit/>
          </a:bodyPr>
          <a:lstStyle/>
          <a:p>
            <a:pPr algn="ctr"/>
            <a:r>
              <a:rPr lang="nl-NL" sz="4800" b="1" dirty="0">
                <a:ln w="6600">
                  <a:solidFill>
                    <a:schemeClr val="tx1"/>
                  </a:solidFill>
                  <a:prstDash val="solid"/>
                </a:ln>
                <a:solidFill>
                  <a:schemeClr val="bg2">
                    <a:lumMod val="50000"/>
                  </a:schemeClr>
                </a:solidFill>
                <a:effectLst>
                  <a:outerShdw dist="38100" dir="2700000" algn="tl" rotWithShape="0">
                    <a:schemeClr val="tx2"/>
                  </a:outerShdw>
                </a:effectLst>
              </a:rPr>
              <a:t>HOE SOU
ONS HIERDIE BROODJIE MAAK 
AS DIT 1850 WAS?</a:t>
            </a:r>
            <a:r>
              <a:rPr lang="nl-NL" sz="5400" b="1" dirty="0">
                <a:ln w="6600">
                  <a:solidFill>
                    <a:schemeClr val="tx1"/>
                  </a:solidFill>
                  <a:prstDash val="solid"/>
                </a:ln>
                <a:solidFill>
                  <a:schemeClr val="bg2">
                    <a:lumMod val="50000"/>
                  </a:schemeClr>
                </a:solidFill>
                <a:effectLst>
                  <a:outerShdw dist="38100" dir="2700000" algn="tl" rotWithShape="0">
                    <a:schemeClr val="tx2"/>
                  </a:outerShdw>
                </a:effectLst>
              </a:rPr>
              <a:t>
</a:t>
            </a:r>
            <a:endParaRPr lang="en-US" sz="5400" b="1" cap="none" spc="0" dirty="0">
              <a:ln w="6600">
                <a:solidFill>
                  <a:schemeClr val="tx1"/>
                </a:solidFill>
                <a:prstDash val="solid"/>
              </a:ln>
              <a:solidFill>
                <a:schemeClr val="bg2">
                  <a:lumMod val="50000"/>
                </a:schemeClr>
              </a:solidFill>
              <a:effectLst>
                <a:outerShdw dist="38100" dir="2700000" algn="tl" rotWithShape="0">
                  <a:schemeClr val="tx2"/>
                </a:outerShdw>
              </a:effectLst>
            </a:endParaRPr>
          </a:p>
        </p:txBody>
      </p:sp>
      <p:sp>
        <p:nvSpPr>
          <p:cNvPr id="8" name="Rectangle 7">
            <a:extLst>
              <a:ext uri="{FF2B5EF4-FFF2-40B4-BE49-F238E27FC236}">
                <a16:creationId xmlns:a16="http://schemas.microsoft.com/office/drawing/2014/main" id="{1050221D-1B85-F716-5558-93EEB41978B8}"/>
              </a:ext>
            </a:extLst>
          </p:cNvPr>
          <p:cNvSpPr/>
          <p:nvPr/>
        </p:nvSpPr>
        <p:spPr>
          <a:xfrm>
            <a:off x="4324350" y="5924550"/>
            <a:ext cx="7348538" cy="695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AD156115-A8A6-7548-EE74-475406C91ED3}"/>
              </a:ext>
            </a:extLst>
          </p:cNvPr>
          <p:cNvSpPr/>
          <p:nvPr/>
        </p:nvSpPr>
        <p:spPr>
          <a:xfrm>
            <a:off x="5977041" y="5827970"/>
            <a:ext cx="5553443"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Wat het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verander</a:t>
            </a:r>
            <a:r>
              <a:rPr lang="en-US" sz="5400" b="1" dirty="0">
                <a:ln w="6600">
                  <a:solidFill>
                    <a:schemeClr val="accent2"/>
                  </a:solidFill>
                  <a:prstDash val="solid"/>
                </a:ln>
                <a:solidFill>
                  <a:srgbClr val="FFFFFF"/>
                </a:solidFill>
                <a:effectLst>
                  <a:outerShdw dist="38100" dir="2700000" algn="tl" rotWithShape="0">
                    <a:schemeClr val="accent2"/>
                  </a:outerShdw>
                </a:effectLst>
              </a:rPr>
              <a: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a:extLst>
              <a:ext uri="{FF2B5EF4-FFF2-40B4-BE49-F238E27FC236}">
                <a16:creationId xmlns:a16="http://schemas.microsoft.com/office/drawing/2014/main" id="{B46BF66B-297D-6F66-C857-3BA98DBFF6F5}"/>
              </a:ext>
            </a:extLst>
          </p:cNvPr>
          <p:cNvSpPr/>
          <p:nvPr/>
        </p:nvSpPr>
        <p:spPr>
          <a:xfrm>
            <a:off x="7998619" y="1006924"/>
            <a:ext cx="3581400" cy="4247317"/>
          </a:xfrm>
          <a:prstGeom prst="rect">
            <a:avLst/>
          </a:prstGeom>
          <a:solidFill>
            <a:schemeClr val="bg2"/>
          </a:solidFill>
          <a:ln>
            <a:solidFill>
              <a:schemeClr val="tx1"/>
            </a:solidFill>
          </a:ln>
        </p:spPr>
        <p:txBody>
          <a:bodyPr wrap="square" lIns="91440" tIns="45720" rIns="91440" bIns="45720">
            <a:spAutoFit/>
          </a:bodyPr>
          <a:lstStyle/>
          <a:p>
            <a:pPr algn="ctr"/>
            <a:r>
              <a:rPr lang="nl-NL" sz="5400" b="1" dirty="0">
                <a:ln w="6600">
                  <a:solidFill>
                    <a:schemeClr val="tx1"/>
                  </a:solidFill>
                  <a:prstDash val="solid"/>
                </a:ln>
                <a:solidFill>
                  <a:schemeClr val="bg2">
                    <a:lumMod val="50000"/>
                  </a:schemeClr>
                </a:solidFill>
                <a:effectLst>
                  <a:outerShdw dist="38100" dir="2700000" algn="tl" rotWithShape="0">
                    <a:schemeClr val="tx2"/>
                  </a:outerShdw>
                </a:effectLst>
              </a:rPr>
              <a:t>Kan jy die 3 sektore van die ekonomie noem?</a:t>
            </a:r>
            <a:endParaRPr lang="en-US" sz="5400" b="1" cap="none" spc="0" dirty="0">
              <a:ln w="6600">
                <a:solidFill>
                  <a:schemeClr val="tx1"/>
                </a:solidFill>
                <a:prstDash val="solid"/>
              </a:ln>
              <a:solidFill>
                <a:schemeClr val="bg2">
                  <a:lumMod val="50000"/>
                </a:schemeClr>
              </a:solidFill>
              <a:effectLst>
                <a:outerShdw dist="38100" dir="2700000" algn="tl" rotWithShape="0">
                  <a:schemeClr val="tx2"/>
                </a:outerShdw>
              </a:effectLst>
            </a:endParaRPr>
          </a:p>
        </p:txBody>
      </p:sp>
      <p:pic>
        <p:nvPicPr>
          <p:cNvPr id="10" name="Picture 9">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74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190" y="552967"/>
            <a:ext cx="11029616" cy="914400"/>
          </a:xfrm>
        </p:spPr>
        <p:txBody>
          <a:bodyPr>
            <a:normAutofit fontScale="90000"/>
          </a:bodyPr>
          <a:lstStyle/>
          <a:p>
            <a:r>
              <a:rPr lang="en-US" dirty="0"/>
              <a:t>Die </a:t>
            </a:r>
            <a:r>
              <a:rPr lang="en-US" dirty="0" err="1"/>
              <a:t>ekonomie</a:t>
            </a:r>
            <a:r>
              <a:rPr lang="en-US" dirty="0"/>
              <a:t> het 3 </a:t>
            </a:r>
            <a:r>
              <a:rPr lang="en-US" dirty="0" err="1"/>
              <a:t>sektore</a:t>
            </a:r>
            <a:br>
              <a:rPr lang="en-US" dirty="0"/>
            </a:br>
            <a:r>
              <a:rPr lang="en-US" dirty="0"/>
              <a:t>                                         </a:t>
            </a:r>
          </a:p>
        </p:txBody>
      </p:sp>
      <p:grpSp>
        <p:nvGrpSpPr>
          <p:cNvPr id="6" name="Group 5" descr="SmartArt graphic">
            <a:extLst>
              <a:ext uri="{FF2B5EF4-FFF2-40B4-BE49-F238E27FC236}">
                <a16:creationId xmlns:a16="http://schemas.microsoft.com/office/drawing/2014/main" id="{DC3C4E5C-6956-5F43-8F92-9B60FE851C67}"/>
              </a:ext>
            </a:extLst>
          </p:cNvPr>
          <p:cNvGrpSpPr/>
          <p:nvPr/>
        </p:nvGrpSpPr>
        <p:grpSpPr>
          <a:xfrm>
            <a:off x="631314" y="2493456"/>
            <a:ext cx="10929373" cy="3330000"/>
            <a:chOff x="631314" y="2493456"/>
            <a:chExt cx="10929373" cy="3330000"/>
          </a:xfrm>
        </p:grpSpPr>
        <p:sp>
          <p:nvSpPr>
            <p:cNvPr id="7" name="Oval 6">
              <a:extLst>
                <a:ext uri="{FF2B5EF4-FFF2-40B4-BE49-F238E27FC236}">
                  <a16:creationId xmlns:a16="http://schemas.microsoft.com/office/drawing/2014/main" id="{E26EF38D-5396-812E-AC47-0C5ADB49D137}"/>
                </a:ext>
              </a:extLst>
            </p:cNvPr>
            <p:cNvSpPr/>
            <p:nvPr/>
          </p:nvSpPr>
          <p:spPr>
            <a:xfrm>
              <a:off x="1267499" y="2493456"/>
              <a:ext cx="1990125" cy="1990125"/>
            </a:xfrm>
            <a:prstGeom prst="ellipse">
              <a:avLst/>
            </a:prstGeom>
            <a:solidFill>
              <a:srgbClr val="FF33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9" name="Freeform: Shape 8">
              <a:extLst>
                <a:ext uri="{FF2B5EF4-FFF2-40B4-BE49-F238E27FC236}">
                  <a16:creationId xmlns:a16="http://schemas.microsoft.com/office/drawing/2014/main" id="{65EB27E7-3F02-84D8-1DBF-6C11E914910C}"/>
                </a:ext>
              </a:extLst>
            </p:cNvPr>
            <p:cNvSpPr/>
            <p:nvPr/>
          </p:nvSpPr>
          <p:spPr>
            <a:xfrm>
              <a:off x="631314" y="4672221"/>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p:txBody>
        </p:sp>
        <p:sp>
          <p:nvSpPr>
            <p:cNvPr id="10" name="Oval 9">
              <a:extLst>
                <a:ext uri="{FF2B5EF4-FFF2-40B4-BE49-F238E27FC236}">
                  <a16:creationId xmlns:a16="http://schemas.microsoft.com/office/drawing/2014/main" id="{D108F8F1-97C3-7556-247D-893C23C7EDA9}"/>
                </a:ext>
              </a:extLst>
            </p:cNvPr>
            <p:cNvSpPr/>
            <p:nvPr/>
          </p:nvSpPr>
          <p:spPr>
            <a:xfrm>
              <a:off x="5100937" y="2493456"/>
              <a:ext cx="1990125" cy="1990125"/>
            </a:xfrm>
            <a:prstGeom prst="ellipse">
              <a:avLst/>
            </a:prstGeom>
            <a:solidFill>
              <a:schemeClr val="bg2">
                <a:lumMod val="7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3" name="Oval 12">
              <a:extLst>
                <a:ext uri="{FF2B5EF4-FFF2-40B4-BE49-F238E27FC236}">
                  <a16:creationId xmlns:a16="http://schemas.microsoft.com/office/drawing/2014/main" id="{7B1FDBF8-E291-1453-8808-83D389BDEC5E}"/>
                </a:ext>
              </a:extLst>
            </p:cNvPr>
            <p:cNvSpPr/>
            <p:nvPr/>
          </p:nvSpPr>
          <p:spPr>
            <a:xfrm>
              <a:off x="8934375" y="2493456"/>
              <a:ext cx="1990125" cy="1990125"/>
            </a:xfrm>
            <a:prstGeom prst="ellipse">
              <a:avLst/>
            </a:prstGeom>
            <a:solidFill>
              <a:schemeClr val="accent1"/>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4" name="Rectangle 13" descr="Veterinarian">
              <a:extLst>
                <a:ext uri="{FF2B5EF4-FFF2-40B4-BE49-F238E27FC236}">
                  <a16:creationId xmlns:a16="http://schemas.microsoft.com/office/drawing/2014/main" id="{FD726803-75F5-01DB-151D-4F1030916BEE}"/>
                </a:ext>
              </a:extLst>
            </p:cNvPr>
            <p:cNvSpPr/>
            <p:nvPr/>
          </p:nvSpPr>
          <p:spPr>
            <a:xfrm>
              <a:off x="9358500" y="2917581"/>
              <a:ext cx="1141875" cy="1141875"/>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3F2DFAC8-5F99-946C-10B5-CE1BBD7F3EA2}"/>
                </a:ext>
              </a:extLst>
            </p:cNvPr>
            <p:cNvSpPr/>
            <p:nvPr/>
          </p:nvSpPr>
          <p:spPr>
            <a:xfrm>
              <a:off x="8298187" y="5103456"/>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p:txBody>
        </p:sp>
      </p:grpSp>
      <p:pic>
        <p:nvPicPr>
          <p:cNvPr id="4" name="Graphic 3" descr="Pie chart">
            <a:extLst>
              <a:ext uri="{FF2B5EF4-FFF2-40B4-BE49-F238E27FC236}">
                <a16:creationId xmlns:a16="http://schemas.microsoft.com/office/drawing/2014/main" id="{FF6D9CBD-26F4-566F-712F-5B364C6E4A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2468" y="2057400"/>
            <a:ext cx="914400" cy="914400"/>
          </a:xfrm>
          <a:prstGeom prst="rect">
            <a:avLst/>
          </a:prstGeom>
        </p:spPr>
      </p:pic>
      <p:pic>
        <p:nvPicPr>
          <p:cNvPr id="17" name="Graphic 16" descr="Grapes">
            <a:extLst>
              <a:ext uri="{FF2B5EF4-FFF2-40B4-BE49-F238E27FC236}">
                <a16:creationId xmlns:a16="http://schemas.microsoft.com/office/drawing/2014/main" id="{B00BCA19-B7A1-A950-3A0A-FD5EBE2A5F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425" y="2971800"/>
            <a:ext cx="1074272" cy="1074272"/>
          </a:xfrm>
          <a:prstGeom prst="rect">
            <a:avLst/>
          </a:prstGeom>
        </p:spPr>
      </p:pic>
      <p:pic>
        <p:nvPicPr>
          <p:cNvPr id="21" name="Picture 20">
            <a:extLst>
              <a:ext uri="{FF2B5EF4-FFF2-40B4-BE49-F238E27FC236}">
                <a16:creationId xmlns:a16="http://schemas.microsoft.com/office/drawing/2014/main" id="{0EC09799-CED2-B6F5-5616-222FFD128E42}"/>
              </a:ext>
            </a:extLst>
          </p:cNvPr>
          <p:cNvPicPr>
            <a:picLocks noChangeAspect="1"/>
          </p:cNvPicPr>
          <p:nvPr/>
        </p:nvPicPr>
        <p:blipFill>
          <a:blip r:embed="rId10"/>
          <a:stretch>
            <a:fillRect/>
          </a:stretch>
        </p:blipFill>
        <p:spPr>
          <a:xfrm>
            <a:off x="5501638" y="2870735"/>
            <a:ext cx="1188721" cy="1188721"/>
          </a:xfrm>
          <a:prstGeom prst="rect">
            <a:avLst/>
          </a:prstGeom>
          <a:noFill/>
          <a:ln>
            <a:solidFill>
              <a:schemeClr val="accent2"/>
            </a:solidFill>
          </a:ln>
        </p:spPr>
      </p:pic>
      <p:sp>
        <p:nvSpPr>
          <p:cNvPr id="22" name="TextBox 21">
            <a:extLst>
              <a:ext uri="{FF2B5EF4-FFF2-40B4-BE49-F238E27FC236}">
                <a16:creationId xmlns:a16="http://schemas.microsoft.com/office/drawing/2014/main" id="{CB181B45-7545-C142-58D6-1AD922B95F65}"/>
              </a:ext>
            </a:extLst>
          </p:cNvPr>
          <p:cNvSpPr txBox="1"/>
          <p:nvPr/>
        </p:nvSpPr>
        <p:spPr>
          <a:xfrm>
            <a:off x="631313" y="1116052"/>
            <a:ext cx="4574867" cy="646331"/>
          </a:xfrm>
          <a:prstGeom prst="rect">
            <a:avLst/>
          </a:prstGeom>
          <a:noFill/>
        </p:spPr>
        <p:txBody>
          <a:bodyPr wrap="square" rtlCol="0">
            <a:spAutoFit/>
          </a:bodyPr>
          <a:lstStyle/>
          <a:p>
            <a:r>
              <a:rPr lang="nl-NL" dirty="0"/>
              <a:t>Wat gebeur in die Primêre Sektor?
</a:t>
            </a:r>
            <a:endParaRPr lang="en-ZA" dirty="0"/>
          </a:p>
        </p:txBody>
      </p:sp>
      <p:sp>
        <p:nvSpPr>
          <p:cNvPr id="3" name="TextBox 2">
            <a:extLst>
              <a:ext uri="{FF2B5EF4-FFF2-40B4-BE49-F238E27FC236}">
                <a16:creationId xmlns:a16="http://schemas.microsoft.com/office/drawing/2014/main" id="{F78C7FC2-4719-5A17-F14D-455BDC99DF11}"/>
              </a:ext>
            </a:extLst>
          </p:cNvPr>
          <p:cNvSpPr txBox="1"/>
          <p:nvPr/>
        </p:nvSpPr>
        <p:spPr>
          <a:xfrm>
            <a:off x="631313" y="1595375"/>
            <a:ext cx="6592529" cy="646331"/>
          </a:xfrm>
          <a:prstGeom prst="rect">
            <a:avLst/>
          </a:prstGeom>
          <a:noFill/>
        </p:spPr>
        <p:txBody>
          <a:bodyPr wrap="square" rtlCol="0">
            <a:spAutoFit/>
          </a:bodyPr>
          <a:lstStyle/>
          <a:p>
            <a:r>
              <a:rPr lang="en-US" dirty="0"/>
              <a:t>Kan </a:t>
            </a:r>
            <a:r>
              <a:rPr lang="en-US" dirty="0" err="1"/>
              <a:t>jy</a:t>
            </a:r>
            <a:r>
              <a:rPr lang="en-US" dirty="0"/>
              <a:t> van die </a:t>
            </a:r>
            <a:r>
              <a:rPr lang="en-US" dirty="0" err="1"/>
              <a:t>bedryfsektore</a:t>
            </a:r>
            <a:r>
              <a:rPr lang="en-US" dirty="0"/>
              <a:t> in die </a:t>
            </a:r>
            <a:r>
              <a:rPr lang="en-US" dirty="0" err="1"/>
              <a:t>primêre</a:t>
            </a:r>
            <a:r>
              <a:rPr lang="en-US" dirty="0"/>
              <a:t> </a:t>
            </a:r>
            <a:r>
              <a:rPr lang="en-US" dirty="0" err="1"/>
              <a:t>sektor</a:t>
            </a:r>
            <a:r>
              <a:rPr lang="en-US" dirty="0"/>
              <a:t> </a:t>
            </a:r>
            <a:r>
              <a:rPr lang="en-US" dirty="0" err="1"/>
              <a:t>noem</a:t>
            </a:r>
            <a:r>
              <a:rPr lang="en-US" dirty="0"/>
              <a:t>?
</a:t>
            </a:r>
            <a:endParaRPr lang="en-ZA" dirty="0"/>
          </a:p>
        </p:txBody>
      </p:sp>
      <p:sp>
        <p:nvSpPr>
          <p:cNvPr id="11" name="TextBox 10">
            <a:extLst>
              <a:ext uri="{FF2B5EF4-FFF2-40B4-BE49-F238E27FC236}">
                <a16:creationId xmlns:a16="http://schemas.microsoft.com/office/drawing/2014/main" id="{109CB842-B150-A380-A487-D3A073A896FF}"/>
              </a:ext>
            </a:extLst>
          </p:cNvPr>
          <p:cNvSpPr txBox="1"/>
          <p:nvPr/>
        </p:nvSpPr>
        <p:spPr>
          <a:xfrm>
            <a:off x="870155" y="4572927"/>
            <a:ext cx="2802313" cy="1938992"/>
          </a:xfrm>
          <a:prstGeom prst="rect">
            <a:avLst/>
          </a:prstGeom>
          <a:noFill/>
        </p:spPr>
        <p:txBody>
          <a:bodyPr wrap="square">
            <a:spAutoFit/>
          </a:bodyPr>
          <a:lstStyle/>
          <a:p>
            <a:pPr algn="ctr"/>
            <a:r>
              <a:rPr lang="nl-NL" sz="2000" b="1" dirty="0"/>
              <a:t>Die primêre sektor behels maatskappye wat deelneem aan die onginning en oes van natuurlike produkte uit die aarde. </a:t>
            </a:r>
            <a:endParaRPr lang="en-US" sz="2000" b="1" dirty="0"/>
          </a:p>
        </p:txBody>
      </p:sp>
      <p:pic>
        <p:nvPicPr>
          <p:cNvPr id="16" name="Picture 15">
            <a:extLst>
              <a:ext uri="{FF2B5EF4-FFF2-40B4-BE49-F238E27FC236}">
                <a16:creationId xmlns:a16="http://schemas.microsoft.com/office/drawing/2014/main" id="{B7E81ACF-19F2-0D4D-7E1B-BC31088DD5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2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BAD3B1-B472-2CE9-8929-CFF2CFD11513}"/>
              </a:ext>
            </a:extLst>
          </p:cNvPr>
          <p:cNvPicPr>
            <a:picLocks noChangeAspect="1"/>
          </p:cNvPicPr>
          <p:nvPr/>
        </p:nvPicPr>
        <p:blipFill>
          <a:blip r:embed="rId3"/>
          <a:stretch>
            <a:fillRect/>
          </a:stretch>
        </p:blipFill>
        <p:spPr>
          <a:xfrm>
            <a:off x="357138" y="1004120"/>
            <a:ext cx="5170647" cy="3447098"/>
          </a:xfrm>
          <a:prstGeom prst="rect">
            <a:avLst/>
          </a:prstGeom>
        </p:spPr>
      </p:pic>
      <p:sp>
        <p:nvSpPr>
          <p:cNvPr id="4" name="Rectangle: Rounded Corners 3">
            <a:extLst>
              <a:ext uri="{FF2B5EF4-FFF2-40B4-BE49-F238E27FC236}">
                <a16:creationId xmlns:a16="http://schemas.microsoft.com/office/drawing/2014/main" id="{0A8B7C5B-E533-5985-8AE4-EE1BF19265F6}"/>
              </a:ext>
            </a:extLst>
          </p:cNvPr>
          <p:cNvSpPr/>
          <p:nvPr/>
        </p:nvSpPr>
        <p:spPr>
          <a:xfrm>
            <a:off x="357138" y="5643527"/>
            <a:ext cx="11544810" cy="1055608"/>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nl-NL" sz="2800" dirty="0">
                <a:ln w="0"/>
                <a:solidFill>
                  <a:schemeClr val="tx1"/>
                </a:solidFill>
                <a:effectLst>
                  <a:outerShdw blurRad="38100" dist="19050" dir="2700000" algn="tl" rotWithShape="0">
                    <a:schemeClr val="dk1">
                      <a:alpha val="40000"/>
                    </a:schemeClr>
                  </a:outerShdw>
                </a:effectLst>
              </a:rPr>
              <a:t>Hoeveel werke in die PRIMÊRE sektor kan jy noem wat betrokke is by die maak van 'n grondboontjiebotter en konfyttoebroodjie?</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69CB24D8-39F1-C51D-1361-B9494EBF2BF0}"/>
              </a:ext>
            </a:extLst>
          </p:cNvPr>
          <p:cNvSpPr txBox="1"/>
          <p:nvPr/>
        </p:nvSpPr>
        <p:spPr>
          <a:xfrm>
            <a:off x="5734051" y="737419"/>
            <a:ext cx="6167898" cy="4093428"/>
          </a:xfrm>
          <a:prstGeom prst="rect">
            <a:avLst/>
          </a:prstGeom>
          <a:solidFill>
            <a:schemeClr val="bg2"/>
          </a:solidFill>
        </p:spPr>
        <p:txBody>
          <a:bodyPr wrap="square" rtlCol="0">
            <a:spAutoFit/>
          </a:bodyPr>
          <a:lstStyle/>
          <a:p>
            <a:pPr algn="ctr"/>
            <a:r>
              <a:rPr lang="en-US" sz="2000" i="1" dirty="0">
                <a:latin typeface="Arial Rounded MT Bold" panose="020F0704030504030204" pitchFamily="34" charset="0"/>
              </a:rPr>
              <a:t>…</a:t>
            </a:r>
          </a:p>
          <a:p>
            <a:pPr lvl="0"/>
            <a:r>
              <a:rPr lang="af-ZA" sz="2400" i="1" dirty="0">
                <a:effectLst/>
                <a:latin typeface="Calibri" panose="020F0502020204030204" pitchFamily="34" charset="0"/>
                <a:ea typeface="Arial" panose="020B0604020202020204" pitchFamily="34" charset="0"/>
              </a:rPr>
              <a:t>"Ontwikkelende ekonomieë is geneig om 'n groter hoeveelheid ekonomiese aktiwiteit en indiensneming binne die primêre sektor te hê teenoor meer gevorderde ekonomieë. Aan die ander kant is ontwikkelde lande geneig om masjinerie en tegnologie in hul primêre sektor aktiwiteite te gebruik, wat beteken dat die primêre sektor nie 'n groot deel van die bevolking se indiensneming verteenwoordig nie."</a:t>
            </a: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852C0D84-6793-EFB2-496C-FB85F8F80988}"/>
              </a:ext>
            </a:extLst>
          </p:cNvPr>
          <p:cNvSpPr/>
          <p:nvPr/>
        </p:nvSpPr>
        <p:spPr>
          <a:xfrm>
            <a:off x="357138" y="4988776"/>
            <a:ext cx="11544810"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nl-NL" sz="2800" dirty="0">
                <a:ln w="0"/>
                <a:effectLst>
                  <a:outerShdw blurRad="38100" dist="19050" dir="2700000" algn="tl" rotWithShape="0">
                    <a:schemeClr val="dk1">
                      <a:alpha val="40000"/>
                    </a:schemeClr>
                  </a:outerShdw>
                </a:effectLst>
              </a:rPr>
              <a:t>Wat weet jy van die sekondêre en tersiêre ekonomiese sektore?</a:t>
            </a:r>
            <a:endParaRPr lang="en-US" sz="2800" dirty="0">
              <a:ln w="0"/>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8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359" y="702156"/>
            <a:ext cx="11029616" cy="914400"/>
          </a:xfrm>
        </p:spPr>
        <p:txBody>
          <a:bodyPr>
            <a:normAutofit fontScale="90000"/>
          </a:bodyPr>
          <a:lstStyle/>
          <a:p>
            <a:r>
              <a:rPr lang="en-US" dirty="0"/>
              <a:t>Die </a:t>
            </a:r>
            <a:r>
              <a:rPr lang="en-US" dirty="0" err="1"/>
              <a:t>ekonomie</a:t>
            </a:r>
            <a:r>
              <a:rPr lang="en-US" dirty="0"/>
              <a:t> het 3 </a:t>
            </a:r>
            <a:r>
              <a:rPr lang="en-US" dirty="0" err="1"/>
              <a:t>sektore</a:t>
            </a:r>
            <a:br>
              <a:rPr lang="en-US" dirty="0"/>
            </a:br>
            <a:r>
              <a:rPr lang="en-US" dirty="0"/>
              <a:t>                                         </a:t>
            </a:r>
          </a:p>
        </p:txBody>
      </p:sp>
      <p:sp>
        <p:nvSpPr>
          <p:cNvPr id="7" name="Oval 6">
            <a:extLst>
              <a:ext uri="{FF2B5EF4-FFF2-40B4-BE49-F238E27FC236}">
                <a16:creationId xmlns:a16="http://schemas.microsoft.com/office/drawing/2014/main" id="{E26EF38D-5396-812E-AC47-0C5ADB49D137}"/>
              </a:ext>
            </a:extLst>
          </p:cNvPr>
          <p:cNvSpPr/>
          <p:nvPr/>
        </p:nvSpPr>
        <p:spPr>
          <a:xfrm>
            <a:off x="1317787" y="2423513"/>
            <a:ext cx="1990125" cy="1990125"/>
          </a:xfrm>
          <a:prstGeom prst="ellipse">
            <a:avLst/>
          </a:prstGeom>
          <a:solidFill>
            <a:srgbClr val="FF33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9" name="Freeform: Shape 8">
            <a:extLst>
              <a:ext uri="{FF2B5EF4-FFF2-40B4-BE49-F238E27FC236}">
                <a16:creationId xmlns:a16="http://schemas.microsoft.com/office/drawing/2014/main" id="{65EB27E7-3F02-84D8-1DBF-6C11E914910C}"/>
              </a:ext>
            </a:extLst>
          </p:cNvPr>
          <p:cNvSpPr/>
          <p:nvPr/>
        </p:nvSpPr>
        <p:spPr>
          <a:xfrm>
            <a:off x="4637156" y="4963570"/>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 </a:t>
            </a:r>
          </a:p>
        </p:txBody>
      </p:sp>
      <p:sp>
        <p:nvSpPr>
          <p:cNvPr id="10" name="Oval 9">
            <a:extLst>
              <a:ext uri="{FF2B5EF4-FFF2-40B4-BE49-F238E27FC236}">
                <a16:creationId xmlns:a16="http://schemas.microsoft.com/office/drawing/2014/main" id="{D108F8F1-97C3-7556-247D-893C23C7EDA9}"/>
              </a:ext>
            </a:extLst>
          </p:cNvPr>
          <p:cNvSpPr/>
          <p:nvPr/>
        </p:nvSpPr>
        <p:spPr>
          <a:xfrm>
            <a:off x="5151225" y="2423513"/>
            <a:ext cx="1990125" cy="1990125"/>
          </a:xfrm>
          <a:prstGeom prst="ellipse">
            <a:avLst/>
          </a:prstGeom>
          <a:solidFill>
            <a:schemeClr val="bg2">
              <a:lumMod val="7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3" name="Oval 12">
            <a:extLst>
              <a:ext uri="{FF2B5EF4-FFF2-40B4-BE49-F238E27FC236}">
                <a16:creationId xmlns:a16="http://schemas.microsoft.com/office/drawing/2014/main" id="{7B1FDBF8-E291-1453-8808-83D389BDEC5E}"/>
              </a:ext>
            </a:extLst>
          </p:cNvPr>
          <p:cNvSpPr/>
          <p:nvPr/>
        </p:nvSpPr>
        <p:spPr>
          <a:xfrm>
            <a:off x="8984663" y="2423513"/>
            <a:ext cx="1990125" cy="1990125"/>
          </a:xfrm>
          <a:prstGeom prst="ellipse">
            <a:avLst/>
          </a:prstGeom>
          <a:solidFill>
            <a:srgbClr val="D4602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4" name="Rectangle 13" descr="Veterinarian">
            <a:extLst>
              <a:ext uri="{FF2B5EF4-FFF2-40B4-BE49-F238E27FC236}">
                <a16:creationId xmlns:a16="http://schemas.microsoft.com/office/drawing/2014/main" id="{FD726803-75F5-01DB-151D-4F1030916BEE}"/>
              </a:ext>
            </a:extLst>
          </p:cNvPr>
          <p:cNvSpPr/>
          <p:nvPr/>
        </p:nvSpPr>
        <p:spPr>
          <a:xfrm>
            <a:off x="9408788" y="2847638"/>
            <a:ext cx="1141875" cy="1141875"/>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3F2DFAC8-5F99-946C-10B5-CE1BBD7F3EA2}"/>
              </a:ext>
            </a:extLst>
          </p:cNvPr>
          <p:cNvSpPr/>
          <p:nvPr/>
        </p:nvSpPr>
        <p:spPr>
          <a:xfrm>
            <a:off x="8348475" y="5033513"/>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p:txBody>
      </p:sp>
      <p:pic>
        <p:nvPicPr>
          <p:cNvPr id="4" name="Graphic 3" descr="Pie chart">
            <a:extLst>
              <a:ext uri="{FF2B5EF4-FFF2-40B4-BE49-F238E27FC236}">
                <a16:creationId xmlns:a16="http://schemas.microsoft.com/office/drawing/2014/main" id="{FF6D9CBD-26F4-566F-712F-5B364C6E4A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2468" y="2057400"/>
            <a:ext cx="914400" cy="914400"/>
          </a:xfrm>
          <a:prstGeom prst="rect">
            <a:avLst/>
          </a:prstGeom>
        </p:spPr>
      </p:pic>
      <p:pic>
        <p:nvPicPr>
          <p:cNvPr id="17" name="Graphic 16" descr="Grapes">
            <a:extLst>
              <a:ext uri="{FF2B5EF4-FFF2-40B4-BE49-F238E27FC236}">
                <a16:creationId xmlns:a16="http://schemas.microsoft.com/office/drawing/2014/main" id="{B00BCA19-B7A1-A950-3A0A-FD5EBE2A5F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425" y="2971800"/>
            <a:ext cx="1074272" cy="1074272"/>
          </a:xfrm>
          <a:prstGeom prst="rect">
            <a:avLst/>
          </a:prstGeom>
        </p:spPr>
      </p:pic>
      <p:pic>
        <p:nvPicPr>
          <p:cNvPr id="21" name="Picture 20">
            <a:extLst>
              <a:ext uri="{FF2B5EF4-FFF2-40B4-BE49-F238E27FC236}">
                <a16:creationId xmlns:a16="http://schemas.microsoft.com/office/drawing/2014/main" id="{0EC09799-CED2-B6F5-5616-222FFD128E42}"/>
              </a:ext>
            </a:extLst>
          </p:cNvPr>
          <p:cNvPicPr>
            <a:picLocks noChangeAspect="1"/>
          </p:cNvPicPr>
          <p:nvPr/>
        </p:nvPicPr>
        <p:blipFill>
          <a:blip r:embed="rId10"/>
          <a:stretch>
            <a:fillRect/>
          </a:stretch>
        </p:blipFill>
        <p:spPr>
          <a:xfrm>
            <a:off x="5501638" y="2870735"/>
            <a:ext cx="1188721" cy="1188721"/>
          </a:xfrm>
          <a:prstGeom prst="rect">
            <a:avLst/>
          </a:prstGeom>
          <a:noFill/>
          <a:ln>
            <a:solidFill>
              <a:schemeClr val="accent2"/>
            </a:solidFill>
          </a:ln>
        </p:spPr>
      </p:pic>
      <p:sp>
        <p:nvSpPr>
          <p:cNvPr id="5" name="TextBox 4">
            <a:extLst>
              <a:ext uri="{FF2B5EF4-FFF2-40B4-BE49-F238E27FC236}">
                <a16:creationId xmlns:a16="http://schemas.microsoft.com/office/drawing/2014/main" id="{52A65C71-C782-4CB4-2AE7-B2686C5BD396}"/>
              </a:ext>
            </a:extLst>
          </p:cNvPr>
          <p:cNvSpPr txBox="1"/>
          <p:nvPr/>
        </p:nvSpPr>
        <p:spPr>
          <a:xfrm>
            <a:off x="4337306" y="4532335"/>
            <a:ext cx="3862200" cy="2031325"/>
          </a:xfrm>
          <a:prstGeom prst="rect">
            <a:avLst/>
          </a:prstGeom>
          <a:noFill/>
        </p:spPr>
        <p:txBody>
          <a:bodyPr wrap="square">
            <a:spAutoFit/>
          </a:bodyPr>
          <a:lstStyle/>
          <a:p>
            <a:pPr algn="ctr"/>
            <a:r>
              <a:rPr lang="nl-NL" dirty="0"/>
              <a:t>Dit word ook die </a:t>
            </a:r>
            <a:r>
              <a:rPr lang="nl-NL" b="1" dirty="0"/>
              <a:t>industriële sektor </a:t>
            </a:r>
            <a:r>
              <a:rPr lang="nl-NL" dirty="0"/>
              <a:t>genoem</a:t>
            </a:r>
            <a:r>
              <a:rPr lang="nl-NL" b="1" dirty="0"/>
              <a:t> </a:t>
            </a:r>
            <a:r>
              <a:rPr lang="nl-NL" dirty="0"/>
              <a:t>en dit </a:t>
            </a:r>
            <a:r>
              <a:rPr lang="nl-NL" b="1" dirty="0"/>
              <a:t>vervaardig</a:t>
            </a:r>
            <a:r>
              <a:rPr lang="nl-NL" dirty="0"/>
              <a:t> afgewerkte goedere. </a:t>
            </a:r>
            <a:r>
              <a:rPr lang="af-ZA" dirty="0"/>
              <a:t>Hier word grondstowwe wat reeds in die primêre sektor voorberei is verwerk. Dit is 'n sektor wat gemoeid is met vervaardiging, verwerking en konstruksie.</a:t>
            </a:r>
            <a:endParaRPr lang="en-ZA" dirty="0"/>
          </a:p>
        </p:txBody>
      </p:sp>
      <p:sp>
        <p:nvSpPr>
          <p:cNvPr id="3" name="Rectangle 2">
            <a:extLst>
              <a:ext uri="{FF2B5EF4-FFF2-40B4-BE49-F238E27FC236}">
                <a16:creationId xmlns:a16="http://schemas.microsoft.com/office/drawing/2014/main" id="{B2E5DF2A-D44D-8BCF-7F42-E5265C64476C}"/>
              </a:ext>
            </a:extLst>
          </p:cNvPr>
          <p:cNvSpPr/>
          <p:nvPr/>
        </p:nvSpPr>
        <p:spPr>
          <a:xfrm>
            <a:off x="612188" y="5191475"/>
            <a:ext cx="10789981" cy="923330"/>
          </a:xfrm>
          <a:prstGeom prst="rect">
            <a:avLst/>
          </a:prstGeom>
          <a:solidFill>
            <a:srgbClr val="FFC000"/>
          </a:solidFill>
        </p:spPr>
        <p:txBody>
          <a:bodyPr wrap="square" lIns="91440" tIns="45720" rIns="91440" bIns="45720">
            <a:spAutoFit/>
          </a:bodyPr>
          <a:lstStyle/>
          <a:p>
            <a:pPr algn="ctr"/>
            <a:r>
              <a:rPr lang="nl-NL" sz="5400" dirty="0">
                <a:ln w="0"/>
                <a:effectLst>
                  <a:outerShdw blurRad="38100" dist="19050" dir="2700000" algn="tl" rotWithShape="0">
                    <a:schemeClr val="dk1">
                      <a:alpha val="40000"/>
                    </a:schemeClr>
                  </a:outerShdw>
                </a:effectLst>
              </a:rPr>
              <a:t>Hoe word dit gemaak? Aktiwiteit 2</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6" name="Picture 15">
            <a:extLst>
              <a:ext uri="{FF2B5EF4-FFF2-40B4-BE49-F238E27FC236}">
                <a16:creationId xmlns:a16="http://schemas.microsoft.com/office/drawing/2014/main" id="{B7E81ACF-19F2-0D4D-7E1B-BC31088DD5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581359" y="702156"/>
            <a:ext cx="11029616" cy="914400"/>
          </a:xfrm>
        </p:spPr>
        <p:txBody>
          <a:bodyPr>
            <a:normAutofit fontScale="90000"/>
          </a:bodyPr>
          <a:lstStyle/>
          <a:p>
            <a:r>
              <a:rPr lang="en-US" dirty="0"/>
              <a:t>Die </a:t>
            </a:r>
            <a:r>
              <a:rPr lang="en-US" dirty="0" err="1"/>
              <a:t>ekonomie</a:t>
            </a:r>
            <a:r>
              <a:rPr lang="en-US" dirty="0"/>
              <a:t> het 3 </a:t>
            </a:r>
            <a:r>
              <a:rPr lang="en-US" dirty="0" err="1"/>
              <a:t>sektore</a:t>
            </a:r>
            <a:br>
              <a:rPr lang="en-US" dirty="0"/>
            </a:br>
            <a:r>
              <a:rPr lang="en-US" dirty="0"/>
              <a:t>                                         </a:t>
            </a:r>
          </a:p>
        </p:txBody>
      </p:sp>
      <p:sp>
        <p:nvSpPr>
          <p:cNvPr id="7" name="Oval 6">
            <a:extLst>
              <a:ext uri="{FF2B5EF4-FFF2-40B4-BE49-F238E27FC236}">
                <a16:creationId xmlns:a16="http://schemas.microsoft.com/office/drawing/2014/main" id="{E26EF38D-5396-812E-AC47-0C5ADB49D137}"/>
              </a:ext>
            </a:extLst>
          </p:cNvPr>
          <p:cNvSpPr/>
          <p:nvPr/>
        </p:nvSpPr>
        <p:spPr>
          <a:xfrm>
            <a:off x="1317787" y="2423513"/>
            <a:ext cx="1990125" cy="1990125"/>
          </a:xfrm>
          <a:prstGeom prst="ellipse">
            <a:avLst/>
          </a:prstGeom>
          <a:solidFill>
            <a:srgbClr val="FF33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9" name="Freeform: Shape 8">
            <a:extLst>
              <a:ext uri="{FF2B5EF4-FFF2-40B4-BE49-F238E27FC236}">
                <a16:creationId xmlns:a16="http://schemas.microsoft.com/office/drawing/2014/main" id="{65EB27E7-3F02-84D8-1DBF-6C11E914910C}"/>
              </a:ext>
            </a:extLst>
          </p:cNvPr>
          <p:cNvSpPr/>
          <p:nvPr/>
        </p:nvSpPr>
        <p:spPr>
          <a:xfrm>
            <a:off x="4637156" y="4963570"/>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 </a:t>
            </a:r>
          </a:p>
        </p:txBody>
      </p:sp>
      <p:sp>
        <p:nvSpPr>
          <p:cNvPr id="10" name="Oval 9">
            <a:extLst>
              <a:ext uri="{FF2B5EF4-FFF2-40B4-BE49-F238E27FC236}">
                <a16:creationId xmlns:a16="http://schemas.microsoft.com/office/drawing/2014/main" id="{D108F8F1-97C3-7556-247D-893C23C7EDA9}"/>
              </a:ext>
            </a:extLst>
          </p:cNvPr>
          <p:cNvSpPr/>
          <p:nvPr/>
        </p:nvSpPr>
        <p:spPr>
          <a:xfrm>
            <a:off x="5151225" y="2423513"/>
            <a:ext cx="1990125" cy="1990125"/>
          </a:xfrm>
          <a:prstGeom prst="ellipse">
            <a:avLst/>
          </a:prstGeom>
          <a:solidFill>
            <a:schemeClr val="bg2">
              <a:lumMod val="7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3" name="Oval 12">
            <a:extLst>
              <a:ext uri="{FF2B5EF4-FFF2-40B4-BE49-F238E27FC236}">
                <a16:creationId xmlns:a16="http://schemas.microsoft.com/office/drawing/2014/main" id="{7B1FDBF8-E291-1453-8808-83D389BDEC5E}"/>
              </a:ext>
            </a:extLst>
          </p:cNvPr>
          <p:cNvSpPr/>
          <p:nvPr/>
        </p:nvSpPr>
        <p:spPr>
          <a:xfrm>
            <a:off x="8984663" y="2423513"/>
            <a:ext cx="1990125" cy="1990125"/>
          </a:xfrm>
          <a:prstGeom prst="ellipse">
            <a:avLst/>
          </a:prstGeom>
          <a:solidFill>
            <a:srgbClr val="D4602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4" name="Rectangle 13" descr="Veterinarian">
            <a:extLst>
              <a:ext uri="{FF2B5EF4-FFF2-40B4-BE49-F238E27FC236}">
                <a16:creationId xmlns:a16="http://schemas.microsoft.com/office/drawing/2014/main" id="{FD726803-75F5-01DB-151D-4F1030916BEE}"/>
              </a:ext>
            </a:extLst>
          </p:cNvPr>
          <p:cNvSpPr/>
          <p:nvPr/>
        </p:nvSpPr>
        <p:spPr>
          <a:xfrm>
            <a:off x="9408788" y="2847638"/>
            <a:ext cx="1141875" cy="1141875"/>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3F2DFAC8-5F99-946C-10B5-CE1BBD7F3EA2}"/>
              </a:ext>
            </a:extLst>
          </p:cNvPr>
          <p:cNvSpPr/>
          <p:nvPr/>
        </p:nvSpPr>
        <p:spPr>
          <a:xfrm>
            <a:off x="8348475" y="5033513"/>
            <a:ext cx="3262500" cy="720000"/>
          </a:xfrm>
          <a:custGeom>
            <a:avLst/>
            <a:gdLst>
              <a:gd name="connsiteX0" fmla="*/ 0 w 3262500"/>
              <a:gd name="connsiteY0" fmla="*/ 0 h 720000"/>
              <a:gd name="connsiteX1" fmla="*/ 3262500 w 3262500"/>
              <a:gd name="connsiteY1" fmla="*/ 0 h 720000"/>
              <a:gd name="connsiteX2" fmla="*/ 3262500 w 3262500"/>
              <a:gd name="connsiteY2" fmla="*/ 720000 h 720000"/>
              <a:gd name="connsiteX3" fmla="*/ 0 w 3262500"/>
              <a:gd name="connsiteY3" fmla="*/ 720000 h 720000"/>
              <a:gd name="connsiteX4" fmla="*/ 0 w 3262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500" h="720000">
                <a:moveTo>
                  <a:pt x="0" y="0"/>
                </a:moveTo>
                <a:lnTo>
                  <a:pt x="3262500" y="0"/>
                </a:lnTo>
                <a:lnTo>
                  <a:pt x="32625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p:txBody>
      </p:sp>
      <p:pic>
        <p:nvPicPr>
          <p:cNvPr id="4" name="Graphic 3" descr="Pie chart">
            <a:extLst>
              <a:ext uri="{FF2B5EF4-FFF2-40B4-BE49-F238E27FC236}">
                <a16:creationId xmlns:a16="http://schemas.microsoft.com/office/drawing/2014/main" id="{FF6D9CBD-26F4-566F-712F-5B364C6E4A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2468" y="2057400"/>
            <a:ext cx="914400" cy="914400"/>
          </a:xfrm>
          <a:prstGeom prst="rect">
            <a:avLst/>
          </a:prstGeom>
        </p:spPr>
      </p:pic>
      <p:pic>
        <p:nvPicPr>
          <p:cNvPr id="17" name="Graphic 16" descr="Grapes">
            <a:extLst>
              <a:ext uri="{FF2B5EF4-FFF2-40B4-BE49-F238E27FC236}">
                <a16:creationId xmlns:a16="http://schemas.microsoft.com/office/drawing/2014/main" id="{B00BCA19-B7A1-A950-3A0A-FD5EBE2A5F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5425" y="2971800"/>
            <a:ext cx="1074272" cy="1074272"/>
          </a:xfrm>
          <a:prstGeom prst="rect">
            <a:avLst/>
          </a:prstGeom>
        </p:spPr>
      </p:pic>
      <p:pic>
        <p:nvPicPr>
          <p:cNvPr id="21" name="Picture 20">
            <a:extLst>
              <a:ext uri="{FF2B5EF4-FFF2-40B4-BE49-F238E27FC236}">
                <a16:creationId xmlns:a16="http://schemas.microsoft.com/office/drawing/2014/main" id="{0EC09799-CED2-B6F5-5616-222FFD128E42}"/>
              </a:ext>
            </a:extLst>
          </p:cNvPr>
          <p:cNvPicPr>
            <a:picLocks noChangeAspect="1"/>
          </p:cNvPicPr>
          <p:nvPr/>
        </p:nvPicPr>
        <p:blipFill>
          <a:blip r:embed="rId10"/>
          <a:stretch>
            <a:fillRect/>
          </a:stretch>
        </p:blipFill>
        <p:spPr>
          <a:xfrm>
            <a:off x="5501638" y="2870735"/>
            <a:ext cx="1188721" cy="1188721"/>
          </a:xfrm>
          <a:prstGeom prst="rect">
            <a:avLst/>
          </a:prstGeom>
          <a:noFill/>
          <a:ln>
            <a:solidFill>
              <a:schemeClr val="accent2"/>
            </a:solidFill>
          </a:ln>
        </p:spPr>
      </p:pic>
      <p:sp>
        <p:nvSpPr>
          <p:cNvPr id="22" name="TextBox 21">
            <a:extLst>
              <a:ext uri="{FF2B5EF4-FFF2-40B4-BE49-F238E27FC236}">
                <a16:creationId xmlns:a16="http://schemas.microsoft.com/office/drawing/2014/main" id="{CB181B45-7545-C142-58D6-1AD922B95F65}"/>
              </a:ext>
            </a:extLst>
          </p:cNvPr>
          <p:cNvSpPr txBox="1"/>
          <p:nvPr/>
        </p:nvSpPr>
        <p:spPr>
          <a:xfrm>
            <a:off x="2721675" y="1146959"/>
            <a:ext cx="9039225" cy="1200329"/>
          </a:xfrm>
          <a:prstGeom prst="rect">
            <a:avLst/>
          </a:prstGeom>
          <a:noFill/>
        </p:spPr>
        <p:txBody>
          <a:bodyPr wrap="square" rtlCol="0">
            <a:spAutoFit/>
          </a:bodyPr>
          <a:lstStyle/>
          <a:p>
            <a:r>
              <a:rPr lang="en-US" dirty="0"/>
              <a:t>'n Sektor is 'n </a:t>
            </a:r>
            <a:r>
              <a:rPr lang="en-US" dirty="0" err="1"/>
              <a:t>gebied</a:t>
            </a:r>
            <a:r>
              <a:rPr lang="en-US" dirty="0"/>
              <a:t> van die </a:t>
            </a:r>
            <a:r>
              <a:rPr lang="en-US" dirty="0" err="1"/>
              <a:t>ekonomie</a:t>
            </a:r>
            <a:r>
              <a:rPr lang="en-US" dirty="0"/>
              <a:t> </a:t>
            </a:r>
            <a:r>
              <a:rPr lang="en-US" dirty="0" err="1"/>
              <a:t>waarin</a:t>
            </a:r>
            <a:r>
              <a:rPr lang="en-US" dirty="0"/>
              <a:t> </a:t>
            </a:r>
            <a:r>
              <a:rPr lang="en-US" dirty="0" err="1"/>
              <a:t>besighede</a:t>
            </a:r>
            <a:r>
              <a:rPr lang="en-US" dirty="0"/>
              <a:t> </a:t>
            </a:r>
            <a:r>
              <a:rPr lang="en-US" dirty="0" err="1"/>
              <a:t>dieselfde</a:t>
            </a:r>
            <a:r>
              <a:rPr lang="en-US" dirty="0"/>
              <a:t> of </a:t>
            </a:r>
            <a:r>
              <a:rPr lang="en-US" dirty="0" err="1"/>
              <a:t>verwante</a:t>
            </a:r>
            <a:r>
              <a:rPr lang="en-US" dirty="0"/>
              <a:t> </a:t>
            </a:r>
            <a:r>
              <a:rPr lang="en-US" dirty="0" err="1"/>
              <a:t>besigheidsaktiwiteit</a:t>
            </a:r>
            <a:r>
              <a:rPr lang="en-US" dirty="0"/>
              <a:t>, </a:t>
            </a:r>
            <a:r>
              <a:rPr lang="en-US" dirty="0" err="1"/>
              <a:t>produk</a:t>
            </a:r>
            <a:r>
              <a:rPr lang="en-US" dirty="0"/>
              <a:t> of </a:t>
            </a:r>
            <a:r>
              <a:rPr lang="en-US" dirty="0" err="1"/>
              <a:t>diens</a:t>
            </a:r>
            <a:r>
              <a:rPr lang="en-US" dirty="0"/>
              <a:t> </a:t>
            </a:r>
            <a:r>
              <a:rPr lang="en-US" dirty="0" err="1"/>
              <a:t>deel</a:t>
            </a:r>
            <a:r>
              <a:rPr lang="en-US" dirty="0"/>
              <a:t>. </a:t>
            </a:r>
            <a:r>
              <a:rPr lang="en-US" dirty="0" err="1"/>
              <a:t>Sektore</a:t>
            </a:r>
            <a:r>
              <a:rPr lang="en-US" dirty="0"/>
              <a:t> </a:t>
            </a:r>
            <a:r>
              <a:rPr lang="en-US" dirty="0" err="1"/>
              <a:t>verteenwoordig</a:t>
            </a:r>
            <a:r>
              <a:rPr lang="en-US" dirty="0"/>
              <a:t> 'n </a:t>
            </a:r>
            <a:r>
              <a:rPr lang="en-US" dirty="0" err="1"/>
              <a:t>groot</a:t>
            </a:r>
            <a:r>
              <a:rPr lang="en-US" dirty="0"/>
              <a:t> </a:t>
            </a:r>
            <a:r>
              <a:rPr lang="en-US" dirty="0" err="1"/>
              <a:t>groepering</a:t>
            </a:r>
            <a:r>
              <a:rPr lang="en-US" dirty="0"/>
              <a:t> van </a:t>
            </a:r>
            <a:r>
              <a:rPr lang="en-US" dirty="0" err="1"/>
              <a:t>maatskappye</a:t>
            </a:r>
            <a:r>
              <a:rPr lang="en-US" dirty="0"/>
              <a:t> met </a:t>
            </a:r>
            <a:r>
              <a:rPr lang="en-US" dirty="0" err="1"/>
              <a:t>soortgelyke</a:t>
            </a:r>
            <a:r>
              <a:rPr lang="en-US" dirty="0"/>
              <a:t> </a:t>
            </a:r>
            <a:r>
              <a:rPr lang="en-US" dirty="0" err="1"/>
              <a:t>besigheidsaktiwiteite</a:t>
            </a:r>
            <a:r>
              <a:rPr lang="en-US" dirty="0"/>
              <a:t>, </a:t>
            </a:r>
            <a:r>
              <a:rPr lang="en-US" dirty="0" err="1"/>
              <a:t>soos</a:t>
            </a:r>
            <a:r>
              <a:rPr lang="en-US" dirty="0"/>
              <a:t> die </a:t>
            </a:r>
            <a:r>
              <a:rPr lang="en-US" dirty="0" err="1"/>
              <a:t>ontginning</a:t>
            </a:r>
            <a:r>
              <a:rPr lang="en-US" dirty="0"/>
              <a:t> van </a:t>
            </a:r>
            <a:r>
              <a:rPr lang="en-US" dirty="0" err="1"/>
              <a:t>natuurlike</a:t>
            </a:r>
            <a:r>
              <a:rPr lang="en-US" dirty="0"/>
              <a:t> </a:t>
            </a:r>
            <a:r>
              <a:rPr lang="en-US" dirty="0" err="1"/>
              <a:t>hulpbronne</a:t>
            </a:r>
            <a:r>
              <a:rPr lang="en-US" dirty="0"/>
              <a:t> </a:t>
            </a:r>
            <a:r>
              <a:rPr lang="en-US" dirty="0" err="1"/>
              <a:t>en</a:t>
            </a:r>
            <a:r>
              <a:rPr lang="en-US" dirty="0"/>
              <a:t> </a:t>
            </a:r>
            <a:r>
              <a:rPr lang="en-US" dirty="0" err="1"/>
              <a:t>landbou</a:t>
            </a:r>
            <a:r>
              <a:rPr lang="en-US" dirty="0"/>
              <a:t>. (Hayes, 2022)</a:t>
            </a:r>
            <a:endParaRPr lang="en-ZA" dirty="0"/>
          </a:p>
        </p:txBody>
      </p:sp>
      <p:sp>
        <p:nvSpPr>
          <p:cNvPr id="5" name="TextBox 4">
            <a:extLst>
              <a:ext uri="{FF2B5EF4-FFF2-40B4-BE49-F238E27FC236}">
                <a16:creationId xmlns:a16="http://schemas.microsoft.com/office/drawing/2014/main" id="{52A65C71-C782-4CB4-2AE7-B2686C5BD396}"/>
              </a:ext>
            </a:extLst>
          </p:cNvPr>
          <p:cNvSpPr txBox="1"/>
          <p:nvPr/>
        </p:nvSpPr>
        <p:spPr>
          <a:xfrm>
            <a:off x="6990080" y="4575825"/>
            <a:ext cx="4920745" cy="1857368"/>
          </a:xfrm>
          <a:prstGeom prst="rect">
            <a:avLst/>
          </a:prstGeom>
          <a:noFill/>
        </p:spPr>
        <p:txBody>
          <a:bodyPr wrap="square">
            <a:spAutoFit/>
          </a:bodyPr>
          <a:lstStyle/>
          <a:p>
            <a:pPr>
              <a:lnSpc>
                <a:spcPct val="107000"/>
              </a:lnSpc>
              <a:spcAft>
                <a:spcPts val="800"/>
              </a:spcAft>
            </a:pPr>
            <a:r>
              <a:rPr lang="af-ZA" sz="1800" kern="100" dirty="0">
                <a:effectLst/>
                <a:latin typeface="Calibri" panose="020F0502020204030204" pitchFamily="34" charset="0"/>
                <a:ea typeface="Calibri" panose="020F0502020204030204" pitchFamily="34" charset="0"/>
                <a:cs typeface="Calibri" panose="020F0502020204030204" pitchFamily="34" charset="0"/>
              </a:rPr>
              <a:t>Die derde en mees gevorderde sektor is die tersiêre sektor, ook bekend as die dienstesektor. Dit bied ondersteuningsdienste aan sekondêre en primêre nywerhede en aan besighede en verbruikers. Die sektor lewer waardevolle dienste aan beide sektore vir hul funksionering.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1F8AEF2-6047-3F8F-2B82-C979C72C8479}"/>
              </a:ext>
            </a:extLst>
          </p:cNvPr>
          <p:cNvSpPr/>
          <p:nvPr/>
        </p:nvSpPr>
        <p:spPr>
          <a:xfrm>
            <a:off x="294968" y="516194"/>
            <a:ext cx="11615857" cy="6120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CB641133-A0D9-34A9-D5AB-16CDF0CEC94F}"/>
              </a:ext>
            </a:extLst>
          </p:cNvPr>
          <p:cNvSpPr/>
          <p:nvPr/>
        </p:nvSpPr>
        <p:spPr>
          <a:xfrm>
            <a:off x="299543" y="601075"/>
            <a:ext cx="11602064" cy="6009979"/>
          </a:xfrm>
          <a:prstGeom prst="rect">
            <a:avLst/>
          </a:prstGeom>
          <a:solidFill>
            <a:schemeClr val="bg2"/>
          </a:solidFill>
        </p:spPr>
        <p:txBody>
          <a:bodyPr wrap="square" lIns="91440" tIns="45720" rIns="91440" bIns="45720">
            <a:spAutoFit/>
          </a:bodyPr>
          <a:lstStyle/>
          <a:p>
            <a:pPr algn="ctr"/>
            <a:r>
              <a:rPr lang="en-ZA" sz="2400" i="1" dirty="0">
                <a:latin typeface="Calibri" panose="020F0502020204030204" pitchFamily="34" charset="0"/>
                <a:cs typeface="Calibri" panose="020F0502020204030204" pitchFamily="34" charset="0"/>
              </a:rPr>
              <a:t>Walmart</a:t>
            </a:r>
            <a:r>
              <a:rPr lang="en-ZA" sz="2400" dirty="0">
                <a:latin typeface="Calibri" panose="020F0502020204030204" pitchFamily="34" charset="0"/>
                <a:cs typeface="Calibri" panose="020F0502020204030204" pitchFamily="34" charset="0"/>
              </a:rPr>
              <a:t> is 'n reuse-</a:t>
            </a:r>
            <a:r>
              <a:rPr lang="en-ZA" sz="2400" dirty="0" err="1">
                <a:latin typeface="Calibri" panose="020F0502020204030204" pitchFamily="34" charset="0"/>
                <a:cs typeface="Calibri" panose="020F0502020204030204" pitchFamily="34" charset="0"/>
              </a:rPr>
              <a:t>Amerikaanse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kleinhandelaar</a:t>
            </a:r>
            <a:r>
              <a:rPr lang="en-ZA" sz="2400" dirty="0">
                <a:latin typeface="Calibri" panose="020F0502020204030204" pitchFamily="34" charset="0"/>
                <a:cs typeface="Calibri" panose="020F0502020204030204" pitchFamily="34" charset="0"/>
              </a:rPr>
              <a:t> met </a:t>
            </a:r>
            <a:r>
              <a:rPr lang="en-ZA" sz="2400" dirty="0" err="1">
                <a:latin typeface="Calibri" panose="020F0502020204030204" pitchFamily="34" charset="0"/>
                <a:cs typeface="Calibri" panose="020F0502020204030204" pitchFamily="34" charset="0"/>
              </a:rPr>
              <a:t>winkels</a:t>
            </a:r>
            <a:r>
              <a:rPr lang="en-ZA" sz="2400" dirty="0">
                <a:latin typeface="Calibri" panose="020F0502020204030204" pitchFamily="34" charset="0"/>
                <a:cs typeface="Calibri" panose="020F0502020204030204" pitchFamily="34" charset="0"/>
              </a:rPr>
              <a:t> in </a:t>
            </a:r>
            <a:r>
              <a:rPr lang="en-ZA" sz="2400" dirty="0" err="1">
                <a:latin typeface="Calibri" panose="020F0502020204030204" pitchFamily="34" charset="0"/>
                <a:cs typeface="Calibri" panose="020F0502020204030204" pitchFamily="34" charset="0"/>
              </a:rPr>
              <a:t>lande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regoor</a:t>
            </a:r>
            <a:r>
              <a:rPr lang="en-ZA" sz="2400" dirty="0">
                <a:latin typeface="Calibri" panose="020F0502020204030204" pitchFamily="34" charset="0"/>
                <a:cs typeface="Calibri" panose="020F0502020204030204" pitchFamily="34" charset="0"/>
              </a:rPr>
              <a:t> die </a:t>
            </a:r>
            <a:r>
              <a:rPr lang="en-ZA" sz="2400" dirty="0" err="1">
                <a:latin typeface="Calibri" panose="020F0502020204030204" pitchFamily="34" charset="0"/>
                <a:cs typeface="Calibri" panose="020F0502020204030204" pitchFamily="34" charset="0"/>
              </a:rPr>
              <a:t>wêreld</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het </a:t>
            </a:r>
            <a:r>
              <a:rPr lang="en-ZA" sz="2400" dirty="0" err="1">
                <a:latin typeface="Calibri" panose="020F0502020204030204" pitchFamily="34" charset="0"/>
                <a:cs typeface="Calibri" panose="020F0502020204030204" pitchFamily="34" charset="0"/>
              </a:rPr>
              <a:t>onlangs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besluit</a:t>
            </a:r>
            <a:r>
              <a:rPr lang="en-ZA" sz="2400" dirty="0">
                <a:latin typeface="Calibri" panose="020F0502020204030204" pitchFamily="34" charset="0"/>
                <a:cs typeface="Calibri" panose="020F0502020204030204" pitchFamily="34" charset="0"/>
              </a:rPr>
              <a:t> om </a:t>
            </a:r>
            <a:r>
              <a:rPr lang="en-ZA" sz="2400" dirty="0" err="1">
                <a:latin typeface="Calibri" panose="020F0502020204030204" pitchFamily="34" charset="0"/>
                <a:cs typeface="Calibri" panose="020F0502020204030204" pitchFamily="34" charset="0"/>
              </a:rPr>
              <a:t>winkels</a:t>
            </a:r>
            <a:r>
              <a:rPr lang="en-ZA" sz="2400" dirty="0">
                <a:latin typeface="Calibri" panose="020F0502020204030204" pitchFamily="34" charset="0"/>
                <a:cs typeface="Calibri" panose="020F0502020204030204" pitchFamily="34" charset="0"/>
              </a:rPr>
              <a:t> in </a:t>
            </a:r>
            <a:r>
              <a:rPr lang="en-ZA" sz="2400" dirty="0" err="1">
                <a:latin typeface="Calibri" panose="020F0502020204030204" pitchFamily="34" charset="0"/>
                <a:cs typeface="Calibri" panose="020F0502020204030204" pitchFamily="34" charset="0"/>
              </a:rPr>
              <a:t>Suid</a:t>
            </a:r>
            <a:r>
              <a:rPr lang="en-ZA" sz="2400" dirty="0">
                <a:latin typeface="Calibri" panose="020F0502020204030204" pitchFamily="34" charset="0"/>
                <a:cs typeface="Calibri" panose="020F0502020204030204" pitchFamily="34" charset="0"/>
              </a:rPr>
              <a:t>-Afrika </a:t>
            </a:r>
            <a:r>
              <a:rPr lang="en-ZA" sz="2400" dirty="0" err="1">
                <a:latin typeface="Calibri" panose="020F0502020204030204" pitchFamily="34" charset="0"/>
                <a:cs typeface="Calibri" panose="020F0502020204030204" pitchFamily="34" charset="0"/>
              </a:rPr>
              <a:t>oop</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maak</a:t>
            </a:r>
            <a:r>
              <a:rPr lang="en-ZA" sz="2400" dirty="0">
                <a:latin typeface="Calibri" panose="020F0502020204030204" pitchFamily="34" charset="0"/>
                <a:cs typeface="Calibri" panose="020F0502020204030204" pitchFamily="34" charset="0"/>
              </a:rPr>
              <a:t>, maar het </a:t>
            </a:r>
            <a:r>
              <a:rPr lang="en-ZA" sz="2400" dirty="0" err="1">
                <a:latin typeface="Calibri" panose="020F0502020204030204" pitchFamily="34" charset="0"/>
                <a:cs typeface="Calibri" panose="020F0502020204030204" pitchFamily="34" charset="0"/>
              </a:rPr>
              <a:t>gou</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baie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teenkanting</a:t>
            </a:r>
            <a:r>
              <a:rPr lang="en-ZA" sz="2400" dirty="0">
                <a:latin typeface="Calibri" panose="020F0502020204030204" pitchFamily="34" charset="0"/>
                <a:cs typeface="Calibri" panose="020F0502020204030204" pitchFamily="34" charset="0"/>
              </a:rPr>
              <a:t> van </a:t>
            </a:r>
            <a:r>
              <a:rPr lang="en-ZA" sz="2400" dirty="0" err="1">
                <a:latin typeface="Calibri" panose="020F0502020204030204" pitchFamily="34" charset="0"/>
                <a:cs typeface="Calibri" panose="020F0502020204030204" pitchFamily="34" charset="0"/>
              </a:rPr>
              <a:t>verskeie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sektore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binne</a:t>
            </a:r>
            <a:r>
              <a:rPr lang="en-ZA" sz="2400" dirty="0">
                <a:latin typeface="Calibri" panose="020F0502020204030204" pitchFamily="34" charset="0"/>
                <a:cs typeface="Calibri" panose="020F0502020204030204" pitchFamily="34" charset="0"/>
              </a:rPr>
              <a:t> die </a:t>
            </a:r>
            <a:r>
              <a:rPr lang="en-ZA" sz="2400" dirty="0" err="1">
                <a:latin typeface="Calibri" panose="020F0502020204030204" pitchFamily="34" charset="0"/>
                <a:cs typeface="Calibri" panose="020F0502020204030204" pitchFamily="34" charset="0"/>
              </a:rPr>
              <a:t>ekonomie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gekry</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Vakbonde</a:t>
            </a:r>
            <a:r>
              <a:rPr lang="en-ZA" sz="2400" dirty="0">
                <a:latin typeface="Calibri" panose="020F0502020204030204" pitchFamily="34" charset="0"/>
                <a:cs typeface="Calibri" panose="020F0502020204030204" pitchFamily="34" charset="0"/>
              </a:rPr>
              <a:t> het </a:t>
            </a:r>
            <a:r>
              <a:rPr lang="en-ZA" sz="2400" i="1" dirty="0">
                <a:latin typeface="Calibri" panose="020F0502020204030204" pitchFamily="34" charset="0"/>
                <a:cs typeface="Calibri" panose="020F0502020204030204" pitchFamily="34" charset="0"/>
              </a:rPr>
              <a:t>Walmart</a:t>
            </a:r>
            <a:r>
              <a:rPr lang="en-ZA" sz="2400" dirty="0">
                <a:latin typeface="Calibri" panose="020F0502020204030204" pitchFamily="34" charset="0"/>
                <a:cs typeface="Calibri" panose="020F0502020204030204" pitchFamily="34" charset="0"/>
              </a:rPr>
              <a:t> se </a:t>
            </a:r>
            <a:r>
              <a:rPr lang="en-ZA" sz="2400" dirty="0" err="1">
                <a:latin typeface="Calibri" panose="020F0502020204030204" pitchFamily="34" charset="0"/>
                <a:cs typeface="Calibri" panose="020F0502020204030204" pitchFamily="34" charset="0"/>
              </a:rPr>
              <a:t>aankoms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teengestaan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beweer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dat</a:t>
            </a:r>
            <a:r>
              <a:rPr lang="en-ZA" sz="2400" dirty="0">
                <a:latin typeface="Calibri" panose="020F0502020204030204" pitchFamily="34" charset="0"/>
                <a:cs typeface="Calibri" panose="020F0502020204030204" pitchFamily="34" charset="0"/>
              </a:rPr>
              <a:t> die </a:t>
            </a:r>
            <a:r>
              <a:rPr lang="en-ZA" sz="2400" dirty="0" err="1">
                <a:latin typeface="Calibri" panose="020F0502020204030204" pitchFamily="34" charset="0"/>
                <a:cs typeface="Calibri" panose="020F0502020204030204" pitchFamily="34" charset="0"/>
              </a:rPr>
              <a:t>meeste</a:t>
            </a:r>
            <a:r>
              <a:rPr lang="en-ZA" sz="2400" dirty="0">
                <a:latin typeface="Calibri" panose="020F0502020204030204" pitchFamily="34" charset="0"/>
                <a:cs typeface="Calibri" panose="020F0502020204030204" pitchFamily="34" charset="0"/>
              </a:rPr>
              <a:t> van die </a:t>
            </a:r>
            <a:r>
              <a:rPr lang="en-ZA" sz="2400" dirty="0" err="1">
                <a:latin typeface="Calibri" panose="020F0502020204030204" pitchFamily="34" charset="0"/>
                <a:cs typeface="Calibri" panose="020F0502020204030204" pitchFamily="34" charset="0"/>
              </a:rPr>
              <a:t>produkte</a:t>
            </a:r>
            <a:r>
              <a:rPr lang="en-ZA" sz="2400" dirty="0">
                <a:latin typeface="Calibri" panose="020F0502020204030204" pitchFamily="34" charset="0"/>
                <a:cs typeface="Calibri" panose="020F0502020204030204" pitchFamily="34" charset="0"/>
              </a:rPr>
              <a:t> wat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verkoop</a:t>
            </a:r>
            <a:r>
              <a:rPr lang="en-ZA" sz="2400" dirty="0">
                <a:latin typeface="Calibri" panose="020F0502020204030204" pitchFamily="34" charset="0"/>
                <a:cs typeface="Calibri" panose="020F0502020204030204" pitchFamily="34" charset="0"/>
              </a:rPr>
              <a:t>, in China </a:t>
            </a:r>
            <a:r>
              <a:rPr lang="en-ZA" sz="2400" dirty="0" err="1">
                <a:latin typeface="Calibri" panose="020F0502020204030204" pitchFamily="34" charset="0"/>
                <a:cs typeface="Calibri" panose="020F0502020204030204" pitchFamily="34" charset="0"/>
              </a:rPr>
              <a:t>gemaak</a:t>
            </a:r>
            <a:r>
              <a:rPr lang="en-ZA" sz="2400" dirty="0">
                <a:latin typeface="Calibri" panose="020F0502020204030204" pitchFamily="34" charset="0"/>
                <a:cs typeface="Calibri" panose="020F0502020204030204" pitchFamily="34" charset="0"/>
              </a:rPr>
              <a:t> word.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het </a:t>
            </a:r>
            <a:r>
              <a:rPr lang="en-ZA" sz="2400" dirty="0" err="1">
                <a:latin typeface="Calibri" panose="020F0502020204030204" pitchFamily="34" charset="0"/>
                <a:cs typeface="Calibri" panose="020F0502020204030204" pitchFamily="34" charset="0"/>
              </a:rPr>
              <a:t>gesê</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plaaslike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vervaardigers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nie</a:t>
            </a:r>
            <a:r>
              <a:rPr lang="en-ZA" sz="2400" dirty="0">
                <a:latin typeface="Calibri" panose="020F0502020204030204" pitchFamily="34" charset="0"/>
                <a:cs typeface="Calibri" panose="020F0502020204030204" pitchFamily="34" charset="0"/>
              </a:rPr>
              <a:t> met </a:t>
            </a:r>
            <a:r>
              <a:rPr lang="en-ZA" sz="2400" dirty="0" err="1">
                <a:latin typeface="Calibri" panose="020F0502020204030204" pitchFamily="34" charset="0"/>
                <a:cs typeface="Calibri" panose="020F0502020204030204" pitchFamily="34" charset="0"/>
              </a:rPr>
              <a:t>goedkoop</a:t>
            </a:r>
            <a:r>
              <a:rPr lang="en-ZA" sz="2400" dirty="0">
                <a:latin typeface="Calibri" panose="020F0502020204030204" pitchFamily="34" charset="0"/>
                <a:cs typeface="Calibri" panose="020F0502020204030204" pitchFamily="34" charset="0"/>
              </a:rPr>
              <a:t> Chinese </a:t>
            </a:r>
            <a:r>
              <a:rPr lang="en-ZA" sz="2400" dirty="0" err="1">
                <a:latin typeface="Calibri" panose="020F0502020204030204" pitchFamily="34" charset="0"/>
                <a:cs typeface="Calibri" panose="020F0502020204030204" pitchFamily="34" charset="0"/>
              </a:rPr>
              <a:t>invoere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kan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meeding</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nie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vervaardigingsgeleenthede</a:t>
            </a:r>
            <a:r>
              <a:rPr lang="en-ZA" sz="2400" dirty="0">
                <a:latin typeface="Calibri" panose="020F0502020204030204" pitchFamily="34" charset="0"/>
                <a:cs typeface="Calibri" panose="020F0502020204030204" pitchFamily="34" charset="0"/>
              </a:rPr>
              <a:t> in </a:t>
            </a:r>
            <a:r>
              <a:rPr lang="en-ZA" sz="2400" dirty="0" err="1">
                <a:latin typeface="Calibri" panose="020F0502020204030204" pitchFamily="34" charset="0"/>
                <a:cs typeface="Calibri" panose="020F0502020204030204" pitchFamily="34" charset="0"/>
              </a:rPr>
              <a:t>Suid</a:t>
            </a:r>
            <a:r>
              <a:rPr lang="en-ZA" sz="2400" dirty="0">
                <a:latin typeface="Calibri" panose="020F0502020204030204" pitchFamily="34" charset="0"/>
                <a:cs typeface="Calibri" panose="020F0502020204030204" pitchFamily="34" charset="0"/>
              </a:rPr>
              <a:t>-Afrika </a:t>
            </a:r>
            <a:r>
              <a:rPr lang="en-ZA" sz="2400" dirty="0" err="1">
                <a:latin typeface="Calibri" panose="020F0502020204030204" pitchFamily="34" charset="0"/>
                <a:cs typeface="Calibri" panose="020F0502020204030204" pitchFamily="34" charset="0"/>
              </a:rPr>
              <a:t>verlore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gaan</a:t>
            </a:r>
            <a:r>
              <a:rPr lang="en-ZA"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ZA"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ZA" sz="2400" dirty="0">
                <a:latin typeface="Calibri" panose="020F0502020204030204" pitchFamily="34" charset="0"/>
                <a:cs typeface="Calibri" panose="020F0502020204030204" pitchFamily="34" charset="0"/>
              </a:rPr>
              <a:t>Ander </a:t>
            </a:r>
            <a:r>
              <a:rPr lang="en-ZA" sz="2400" dirty="0" err="1">
                <a:latin typeface="Calibri" panose="020F0502020204030204" pitchFamily="34" charset="0"/>
                <a:cs typeface="Calibri" panose="020F0502020204030204" pitchFamily="34" charset="0"/>
              </a:rPr>
              <a:t>Suid-Afrikaanse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kleinhandelaars</a:t>
            </a:r>
            <a:r>
              <a:rPr lang="en-ZA" sz="2400" dirty="0">
                <a:latin typeface="Calibri" panose="020F0502020204030204" pitchFamily="34" charset="0"/>
                <a:cs typeface="Calibri" panose="020F0502020204030204" pitchFamily="34" charset="0"/>
              </a:rPr>
              <a:t> is bang </a:t>
            </a:r>
            <a:r>
              <a:rPr lang="en-ZA" sz="2400" dirty="0" err="1">
                <a:latin typeface="Calibri" panose="020F0502020204030204" pitchFamily="34" charset="0"/>
                <a:cs typeface="Calibri" panose="020F0502020204030204" pitchFamily="34" charset="0"/>
              </a:rPr>
              <a:t>vir</a:t>
            </a:r>
            <a:r>
              <a:rPr lang="en-ZA" sz="2400" dirty="0">
                <a:latin typeface="Calibri" panose="020F0502020204030204" pitchFamily="34" charset="0"/>
                <a:cs typeface="Calibri" panose="020F0502020204030204" pitchFamily="34" charset="0"/>
              </a:rPr>
              <a:t> </a:t>
            </a:r>
            <a:r>
              <a:rPr lang="en-ZA" sz="2400" i="1" dirty="0">
                <a:latin typeface="Calibri" panose="020F0502020204030204" pitchFamily="34" charset="0"/>
                <a:cs typeface="Calibri" panose="020F0502020204030204" pitchFamily="34" charset="0"/>
              </a:rPr>
              <a:t>Walmart</a:t>
            </a:r>
            <a:r>
              <a:rPr lang="en-ZA" sz="2400" dirty="0">
                <a:latin typeface="Calibri" panose="020F0502020204030204" pitchFamily="34" charset="0"/>
                <a:cs typeface="Calibri" panose="020F0502020204030204" pitchFamily="34" charset="0"/>
              </a:rPr>
              <a:t> se </a:t>
            </a:r>
            <a:r>
              <a:rPr lang="en-ZA" sz="2400" dirty="0" err="1">
                <a:latin typeface="Calibri" panose="020F0502020204030204" pitchFamily="34" charset="0"/>
                <a:cs typeface="Calibri" panose="020F0502020204030204" pitchFamily="34" charset="0"/>
              </a:rPr>
              <a:t>koms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sê</a:t>
            </a:r>
            <a:r>
              <a:rPr lang="en-ZA" sz="2400" dirty="0">
                <a:latin typeface="Calibri" panose="020F0502020204030204" pitchFamily="34" charset="0"/>
                <a:cs typeface="Calibri" panose="020F0502020204030204" pitchFamily="34" charset="0"/>
              </a:rPr>
              <a:t> weens </a:t>
            </a:r>
            <a:r>
              <a:rPr lang="en-ZA" sz="2400" dirty="0" err="1">
                <a:latin typeface="Calibri" panose="020F0502020204030204" pitchFamily="34" charset="0"/>
                <a:cs typeface="Calibri" panose="020F0502020204030204" pitchFamily="34" charset="0"/>
              </a:rPr>
              <a:t>hul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massiewe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wêreldwye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koopkrag</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kan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produkte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vir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veel</a:t>
            </a:r>
            <a:r>
              <a:rPr lang="en-ZA" sz="2400" dirty="0">
                <a:latin typeface="Calibri" panose="020F0502020204030204" pitchFamily="34" charset="0"/>
                <a:cs typeface="Calibri" panose="020F0502020204030204" pitchFamily="34" charset="0"/>
              </a:rPr>
              <a:t> minder as </a:t>
            </a:r>
            <a:r>
              <a:rPr lang="en-ZA" sz="2400" dirty="0" err="1">
                <a:latin typeface="Calibri" panose="020F0502020204030204" pitchFamily="34" charset="0"/>
                <a:cs typeface="Calibri" panose="020F0502020204030204" pitchFamily="34" charset="0"/>
              </a:rPr>
              <a:t>Suid-Afrikaanse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winkels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aankoop</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Dit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beteken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hierdie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winkels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nie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kan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meeding</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nie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deure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moet</a:t>
            </a:r>
            <a:r>
              <a:rPr lang="en-ZA" sz="2400" dirty="0">
                <a:latin typeface="Calibri" panose="020F0502020204030204" pitchFamily="34" charset="0"/>
                <a:cs typeface="Calibri" panose="020F0502020204030204" pitchFamily="34" charset="0"/>
              </a:rPr>
              <a:t> sluit. </a:t>
            </a:r>
            <a:r>
              <a:rPr lang="en-ZA" sz="2400" dirty="0" err="1">
                <a:latin typeface="Calibri" panose="020F0502020204030204" pitchFamily="34" charset="0"/>
                <a:cs typeface="Calibri" panose="020F0502020204030204" pitchFamily="34" charset="0"/>
              </a:rPr>
              <a:t>Dit</a:t>
            </a:r>
            <a:r>
              <a:rPr lang="en-ZA" sz="2400" dirty="0">
                <a:latin typeface="Calibri" panose="020F0502020204030204" pitchFamily="34" charset="0"/>
                <a:cs typeface="Calibri" panose="020F0502020204030204" pitchFamily="34" charset="0"/>
              </a:rPr>
              <a:t> het </a:t>
            </a:r>
            <a:r>
              <a:rPr lang="en-ZA" sz="2400" dirty="0" err="1">
                <a:latin typeface="Calibri" panose="020F0502020204030204" pitchFamily="34" charset="0"/>
                <a:cs typeface="Calibri" panose="020F0502020204030204" pitchFamily="34" charset="0"/>
              </a:rPr>
              <a:t>weer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werksverliese</a:t>
            </a:r>
            <a:r>
              <a:rPr lang="en-ZA" sz="2400" dirty="0">
                <a:latin typeface="Calibri" panose="020F0502020204030204" pitchFamily="34" charset="0"/>
                <a:cs typeface="Calibri" panose="020F0502020204030204" pitchFamily="34" charset="0"/>
              </a:rPr>
              <a:t> tot </a:t>
            </a:r>
            <a:r>
              <a:rPr lang="en-ZA" sz="2400" dirty="0" err="1">
                <a:latin typeface="Calibri" panose="020F0502020204030204" pitchFamily="34" charset="0"/>
                <a:cs typeface="Calibri" panose="020F0502020204030204" pitchFamily="34" charset="0"/>
              </a:rPr>
              <a:t>gevolg</a:t>
            </a:r>
            <a:r>
              <a:rPr lang="en-ZA"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ZA"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ZA" sz="2400" dirty="0" err="1">
                <a:latin typeface="Calibri" panose="020F0502020204030204" pitchFamily="34" charset="0"/>
                <a:cs typeface="Calibri" panose="020F0502020204030204" pitchFamily="34" charset="0"/>
              </a:rPr>
              <a:t>Suid-Afrikaanse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verbruikers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aan</a:t>
            </a:r>
            <a:r>
              <a:rPr lang="en-ZA" sz="2400" dirty="0">
                <a:latin typeface="Calibri" panose="020F0502020204030204" pitchFamily="34" charset="0"/>
                <a:cs typeface="Calibri" panose="020F0502020204030204" pitchFamily="34" charset="0"/>
              </a:rPr>
              <a:t> die </a:t>
            </a:r>
            <a:r>
              <a:rPr lang="en-ZA" sz="2400" dirty="0" err="1">
                <a:latin typeface="Calibri" panose="020F0502020204030204" pitchFamily="34" charset="0"/>
                <a:cs typeface="Calibri" panose="020F0502020204030204" pitchFamily="34" charset="0"/>
              </a:rPr>
              <a:t>ander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kant</a:t>
            </a:r>
            <a:r>
              <a:rPr lang="en-ZA" sz="2400" dirty="0">
                <a:latin typeface="Calibri" panose="020F0502020204030204" pitchFamily="34" charset="0"/>
                <a:cs typeface="Calibri" panose="020F0502020204030204" pitchFamily="34" charset="0"/>
              </a:rPr>
              <a:t>, was </a:t>
            </a:r>
            <a:r>
              <a:rPr lang="en-ZA" sz="2400" dirty="0" err="1">
                <a:latin typeface="Calibri" panose="020F0502020204030204" pitchFamily="34" charset="0"/>
                <a:cs typeface="Calibri" panose="020F0502020204030204" pitchFamily="34" charset="0"/>
              </a:rPr>
              <a:t>meestal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bly</a:t>
            </a:r>
            <a:r>
              <a:rPr lang="en-ZA" sz="2400" dirty="0">
                <a:latin typeface="Calibri" panose="020F0502020204030204" pitchFamily="34" charset="0"/>
                <a:cs typeface="Calibri" panose="020F0502020204030204" pitchFamily="34" charset="0"/>
              </a:rPr>
              <a:t> om van Walmart se </a:t>
            </a:r>
            <a:r>
              <a:rPr lang="en-ZA" sz="2400" dirty="0" err="1">
                <a:latin typeface="Calibri" panose="020F0502020204030204" pitchFamily="34" charset="0"/>
                <a:cs typeface="Calibri" panose="020F0502020204030204" pitchFamily="34" charset="0"/>
              </a:rPr>
              <a:t>koms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te</a:t>
            </a:r>
            <a:r>
              <a:rPr lang="en-ZA" sz="2400" dirty="0">
                <a:latin typeface="Calibri" panose="020F0502020204030204" pitchFamily="34" charset="0"/>
                <a:cs typeface="Calibri" panose="020F0502020204030204" pitchFamily="34" charset="0"/>
              </a:rPr>
              <a:t> hoor. </a:t>
            </a:r>
            <a:r>
              <a:rPr lang="en-ZA" sz="2400" dirty="0" err="1">
                <a:latin typeface="Calibri" panose="020F0502020204030204" pitchFamily="34" charset="0"/>
                <a:cs typeface="Calibri" panose="020F0502020204030204" pitchFamily="34" charset="0"/>
              </a:rPr>
              <a:t>Hulle</a:t>
            </a:r>
            <a:r>
              <a:rPr lang="en-ZA" sz="2400" dirty="0">
                <a:latin typeface="Calibri" panose="020F0502020204030204" pitchFamily="34" charset="0"/>
                <a:cs typeface="Calibri" panose="020F0502020204030204" pitchFamily="34" charset="0"/>
              </a:rPr>
              <a:t> het </a:t>
            </a:r>
            <a:r>
              <a:rPr lang="en-ZA" sz="2400" dirty="0" err="1">
                <a:latin typeface="Calibri" panose="020F0502020204030204" pitchFamily="34" charset="0"/>
                <a:cs typeface="Calibri" panose="020F0502020204030204" pitchFamily="34" charset="0"/>
              </a:rPr>
              <a:t>gesê</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dit</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laer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pryse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'n </a:t>
            </a:r>
            <a:r>
              <a:rPr lang="en-ZA" sz="2400" dirty="0" err="1">
                <a:latin typeface="Calibri" panose="020F0502020204030204" pitchFamily="34" charset="0"/>
                <a:cs typeface="Calibri" panose="020F0502020204030204" pitchFamily="34" charset="0"/>
              </a:rPr>
              <a:t>groter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verskeidenheid</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produkte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sal</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meebring</a:t>
            </a:r>
            <a:r>
              <a:rPr lang="en-ZA"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ctr">
              <a:lnSpc>
                <a:spcPct val="107000"/>
              </a:lnSpc>
              <a:spcAft>
                <a:spcPts val="800"/>
              </a:spcAft>
            </a:pPr>
            <a:endParaRPr lang="en-Z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B7E81ACF-19F2-0D4D-7E1B-BC31088DD5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34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EFB524B-626C-9214-6F39-6F20F51A2952}"/>
              </a:ext>
            </a:extLst>
          </p:cNvPr>
          <p:cNvGrpSpPr/>
          <p:nvPr/>
        </p:nvGrpSpPr>
        <p:grpSpPr>
          <a:xfrm>
            <a:off x="335464" y="367940"/>
            <a:ext cx="11650189" cy="6263005"/>
            <a:chOff x="335464" y="367940"/>
            <a:chExt cx="11650189" cy="6263005"/>
          </a:xfrm>
        </p:grpSpPr>
        <p:pic>
          <p:nvPicPr>
            <p:cNvPr id="3" name="Picture 2">
              <a:extLst>
                <a:ext uri="{FF2B5EF4-FFF2-40B4-BE49-F238E27FC236}">
                  <a16:creationId xmlns:a16="http://schemas.microsoft.com/office/drawing/2014/main" id="{1676D3DD-6DC2-348D-BAD4-3311E9F99142}"/>
                </a:ext>
              </a:extLst>
            </p:cNvPr>
            <p:cNvPicPr>
              <a:picLocks noChangeAspect="1"/>
            </p:cNvPicPr>
            <p:nvPr/>
          </p:nvPicPr>
          <p:blipFill>
            <a:blip r:embed="rId3"/>
            <a:stretch>
              <a:fillRect/>
            </a:stretch>
          </p:blipFill>
          <p:spPr>
            <a:xfrm>
              <a:off x="6213847" y="367940"/>
              <a:ext cx="5771806" cy="4246024"/>
            </a:xfrm>
            <a:prstGeom prst="rect">
              <a:avLst/>
            </a:prstGeom>
          </p:spPr>
        </p:pic>
        <p:pic>
          <p:nvPicPr>
            <p:cNvPr id="7" name="Picture 6">
              <a:extLst>
                <a:ext uri="{FF2B5EF4-FFF2-40B4-BE49-F238E27FC236}">
                  <a16:creationId xmlns:a16="http://schemas.microsoft.com/office/drawing/2014/main" id="{BC7B2320-76E2-5F79-B416-085AE284E314}"/>
                </a:ext>
              </a:extLst>
            </p:cNvPr>
            <p:cNvPicPr>
              <a:picLocks noChangeAspect="1"/>
            </p:cNvPicPr>
            <p:nvPr/>
          </p:nvPicPr>
          <p:blipFill>
            <a:blip r:embed="rId4"/>
            <a:stretch>
              <a:fillRect/>
            </a:stretch>
          </p:blipFill>
          <p:spPr>
            <a:xfrm>
              <a:off x="335465" y="367940"/>
              <a:ext cx="6024994" cy="3991558"/>
            </a:xfrm>
            <a:prstGeom prst="rect">
              <a:avLst/>
            </a:prstGeom>
          </p:spPr>
        </p:pic>
        <p:pic>
          <p:nvPicPr>
            <p:cNvPr id="9" name="Picture 8">
              <a:extLst>
                <a:ext uri="{FF2B5EF4-FFF2-40B4-BE49-F238E27FC236}">
                  <a16:creationId xmlns:a16="http://schemas.microsoft.com/office/drawing/2014/main" id="{37A2BB7E-61C5-87FC-7D75-CE3598C57D77}"/>
                </a:ext>
              </a:extLst>
            </p:cNvPr>
            <p:cNvPicPr>
              <a:picLocks noChangeAspect="1"/>
            </p:cNvPicPr>
            <p:nvPr/>
          </p:nvPicPr>
          <p:blipFill>
            <a:blip r:embed="rId5"/>
            <a:stretch>
              <a:fillRect/>
            </a:stretch>
          </p:blipFill>
          <p:spPr>
            <a:xfrm>
              <a:off x="3746696" y="367940"/>
              <a:ext cx="3292674" cy="2195116"/>
            </a:xfrm>
            <a:prstGeom prst="rect">
              <a:avLst/>
            </a:prstGeom>
          </p:spPr>
        </p:pic>
        <p:pic>
          <p:nvPicPr>
            <p:cNvPr id="11" name="Picture 10">
              <a:extLst>
                <a:ext uri="{FF2B5EF4-FFF2-40B4-BE49-F238E27FC236}">
                  <a16:creationId xmlns:a16="http://schemas.microsoft.com/office/drawing/2014/main" id="{DC4A2377-3982-3BEA-120F-698EF59BED5D}"/>
                </a:ext>
              </a:extLst>
            </p:cNvPr>
            <p:cNvPicPr>
              <a:picLocks noChangeAspect="1"/>
            </p:cNvPicPr>
            <p:nvPr/>
          </p:nvPicPr>
          <p:blipFill rotWithShape="1">
            <a:blip r:embed="rId6"/>
            <a:srcRect l="320" t="-20581" r="-320" b="33036"/>
            <a:stretch/>
          </p:blipFill>
          <p:spPr>
            <a:xfrm>
              <a:off x="335464" y="3336415"/>
              <a:ext cx="5143500" cy="3294530"/>
            </a:xfrm>
            <a:prstGeom prst="rect">
              <a:avLst/>
            </a:prstGeom>
          </p:spPr>
        </p:pic>
        <p:pic>
          <p:nvPicPr>
            <p:cNvPr id="13" name="Picture 12">
              <a:extLst>
                <a:ext uri="{FF2B5EF4-FFF2-40B4-BE49-F238E27FC236}">
                  <a16:creationId xmlns:a16="http://schemas.microsoft.com/office/drawing/2014/main" id="{B328EA63-EF08-5725-998B-796F71B768C7}"/>
                </a:ext>
              </a:extLst>
            </p:cNvPr>
            <p:cNvPicPr>
              <a:picLocks noChangeAspect="1"/>
            </p:cNvPicPr>
            <p:nvPr/>
          </p:nvPicPr>
          <p:blipFill rotWithShape="1">
            <a:blip r:embed="rId7"/>
            <a:srcRect t="41075"/>
            <a:stretch/>
          </p:blipFill>
          <p:spPr>
            <a:xfrm>
              <a:off x="5173688" y="3954980"/>
              <a:ext cx="6811964" cy="2675965"/>
            </a:xfrm>
            <a:prstGeom prst="rect">
              <a:avLst/>
            </a:prstGeom>
          </p:spPr>
        </p:pic>
        <p:pic>
          <p:nvPicPr>
            <p:cNvPr id="5" name="Picture 4">
              <a:extLst>
                <a:ext uri="{FF2B5EF4-FFF2-40B4-BE49-F238E27FC236}">
                  <a16:creationId xmlns:a16="http://schemas.microsoft.com/office/drawing/2014/main" id="{DA2A01A1-A644-03A0-598C-A0046CF4CEC9}"/>
                </a:ext>
              </a:extLst>
            </p:cNvPr>
            <p:cNvPicPr>
              <a:picLocks noChangeAspect="1"/>
            </p:cNvPicPr>
            <p:nvPr/>
          </p:nvPicPr>
          <p:blipFill>
            <a:blip r:embed="rId8"/>
            <a:stretch>
              <a:fillRect/>
            </a:stretch>
          </p:blipFill>
          <p:spPr>
            <a:xfrm rot="20830535">
              <a:off x="4166929" y="2984918"/>
              <a:ext cx="2452206" cy="2620053"/>
            </a:xfrm>
            <a:prstGeom prst="rect">
              <a:avLst/>
            </a:prstGeom>
          </p:spPr>
        </p:pic>
        <p:sp>
          <p:nvSpPr>
            <p:cNvPr id="14" name="Rectangle 13">
              <a:extLst>
                <a:ext uri="{FF2B5EF4-FFF2-40B4-BE49-F238E27FC236}">
                  <a16:creationId xmlns:a16="http://schemas.microsoft.com/office/drawing/2014/main" id="{D866D586-006E-6B8D-CAFD-14F940D64C34}"/>
                </a:ext>
              </a:extLst>
            </p:cNvPr>
            <p:cNvSpPr/>
            <p:nvPr/>
          </p:nvSpPr>
          <p:spPr>
            <a:xfrm>
              <a:off x="399094" y="1454999"/>
              <a:ext cx="10192706" cy="1126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itle 1">
              <a:extLst>
                <a:ext uri="{FF2B5EF4-FFF2-40B4-BE49-F238E27FC236}">
                  <a16:creationId xmlns:a16="http://schemas.microsoft.com/office/drawing/2014/main" id="{89539E57-C063-EB70-519A-7BE102D7F9C3}"/>
                </a:ext>
              </a:extLst>
            </p:cNvPr>
            <p:cNvSpPr txBox="1">
              <a:spLocks/>
            </p:cNvSpPr>
            <p:nvPr/>
          </p:nvSpPr>
          <p:spPr>
            <a:xfrm>
              <a:off x="399096" y="1075998"/>
              <a:ext cx="8977135" cy="1029938"/>
            </a:xfrm>
            <a:prstGeom prst="rect">
              <a:avLst/>
            </a:prstGeom>
            <a:solidFill>
              <a:srgbClr val="FF3300"/>
            </a:solidFill>
            <a:effectLst/>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6600" dirty="0">
                  <a:solidFill>
                    <a:sysClr val="window" lastClr="FFFFFF"/>
                  </a:solidFill>
                </a:rPr>
                <a:t>HOE WORD </a:t>
              </a:r>
              <a:r>
                <a:rPr lang="en-US" sz="6600" dirty="0" err="1">
                  <a:solidFill>
                    <a:sysClr val="window" lastClr="FFFFFF"/>
                  </a:solidFill>
                </a:rPr>
                <a:t>DIT</a:t>
              </a:r>
              <a:r>
                <a:rPr lang="en-US" sz="6600" dirty="0">
                  <a:solidFill>
                    <a:sysClr val="window" lastClr="FFFFFF"/>
                  </a:solidFill>
                </a:rPr>
                <a:t> </a:t>
              </a:r>
              <a:r>
                <a:rPr lang="en-US" sz="6600" dirty="0" err="1">
                  <a:solidFill>
                    <a:sysClr val="window" lastClr="FFFFFF"/>
                  </a:solidFill>
                </a:rPr>
                <a:t>GEMAAK</a:t>
              </a:r>
              <a:r>
                <a:rPr lang="en-US" sz="6600" dirty="0">
                  <a:solidFill>
                    <a:sysClr val="window" lastClr="FFFFFF"/>
                  </a:solidFill>
                </a:rPr>
                <a:t>?</a:t>
              </a:r>
              <a:endParaRPr kumimoji="0" lang="en-US" sz="66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sp>
          <p:nvSpPr>
            <p:cNvPr id="17" name="TextBox 16">
              <a:extLst>
                <a:ext uri="{FF2B5EF4-FFF2-40B4-BE49-F238E27FC236}">
                  <a16:creationId xmlns:a16="http://schemas.microsoft.com/office/drawing/2014/main" id="{27A5A1D0-8C65-48A5-48DE-49157B0DB34A}"/>
                </a:ext>
              </a:extLst>
            </p:cNvPr>
            <p:cNvSpPr txBox="1"/>
            <p:nvPr/>
          </p:nvSpPr>
          <p:spPr>
            <a:xfrm>
              <a:off x="542250" y="2210965"/>
              <a:ext cx="10582950" cy="369332"/>
            </a:xfrm>
            <a:prstGeom prst="rect">
              <a:avLst/>
            </a:prstGeom>
            <a:noFill/>
          </p:spPr>
          <p:txBody>
            <a:bodyPr wrap="square" rtlCol="0">
              <a:spAutoFit/>
            </a:bodyPr>
            <a:lstStyle/>
            <a:p>
              <a:r>
                <a:rPr lang="nl-NL" dirty="0"/>
                <a:t>Ons mag dalk nooit weer op dieselfde manier na 'n grondboontjiebotter- en konfyttoebroodjie kyk nie</a:t>
              </a:r>
              <a:r>
                <a:rPr lang="en-US" dirty="0"/>
                <a:t>!</a:t>
              </a:r>
              <a:endParaRPr lang="en-ZA" dirty="0"/>
            </a:p>
          </p:txBody>
        </p:sp>
        <p:sp>
          <p:nvSpPr>
            <p:cNvPr id="18" name="Rectangle 17">
              <a:extLst>
                <a:ext uri="{FF2B5EF4-FFF2-40B4-BE49-F238E27FC236}">
                  <a16:creationId xmlns:a16="http://schemas.microsoft.com/office/drawing/2014/main" id="{EB66092D-A70A-E340-BD3D-22446995D77C}"/>
                </a:ext>
              </a:extLst>
            </p:cNvPr>
            <p:cNvSpPr/>
            <p:nvPr/>
          </p:nvSpPr>
          <p:spPr>
            <a:xfrm>
              <a:off x="335465" y="367940"/>
              <a:ext cx="11650187" cy="6263005"/>
            </a:xfrm>
            <a:prstGeom prst="rect">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 name="Rectangle 1">
            <a:extLst>
              <a:ext uri="{FF2B5EF4-FFF2-40B4-BE49-F238E27FC236}">
                <a16:creationId xmlns:a16="http://schemas.microsoft.com/office/drawing/2014/main" id="{8B19FEE7-D1CF-55AB-F8A2-8552E2A88A53}"/>
              </a:ext>
            </a:extLst>
          </p:cNvPr>
          <p:cNvSpPr/>
          <p:nvPr/>
        </p:nvSpPr>
        <p:spPr>
          <a:xfrm>
            <a:off x="2446935" y="2967335"/>
            <a:ext cx="7298152" cy="1754326"/>
          </a:xfrm>
          <a:prstGeom prst="rect">
            <a:avLst/>
          </a:prstGeom>
          <a:solidFill>
            <a:srgbClr val="E1BD7F"/>
          </a:solidFill>
        </p:spPr>
        <p:txBody>
          <a:bodyPr wrap="none" lIns="91440" tIns="45720" rIns="91440" bIns="45720">
            <a:spAutoFit/>
          </a:bodyPr>
          <a:lstStyle/>
          <a:p>
            <a:pPr algn="ctr"/>
            <a:r>
              <a:rPr lang="nl-N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Informele assessering:
Kom ons kyk wat jy weet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6" name="Picture 15">
            <a:extLst>
              <a:ext uri="{FF2B5EF4-FFF2-40B4-BE49-F238E27FC236}">
                <a16:creationId xmlns:a16="http://schemas.microsoft.com/office/drawing/2014/main" id="{B7E81ACF-19F2-0D4D-7E1B-BC31088DD5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7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4" name="Google Shape;12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5" name="Google Shape;125;p5"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sp>
        <p:nvSpPr>
          <p:cNvPr id="2" name="Rectangle: Rounded Corners 1">
            <a:extLst>
              <a:ext uri="{FF2B5EF4-FFF2-40B4-BE49-F238E27FC236}">
                <a16:creationId xmlns:a16="http://schemas.microsoft.com/office/drawing/2014/main" id="{CEAE3BA6-51EA-7942-C5D2-7E0603330FD9}"/>
              </a:ext>
            </a:extLst>
          </p:cNvPr>
          <p:cNvSpPr/>
          <p:nvPr/>
        </p:nvSpPr>
        <p:spPr>
          <a:xfrm>
            <a:off x="1047750" y="1119673"/>
            <a:ext cx="6584691" cy="3377682"/>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8800" dirty="0" err="1"/>
              <a:t>REFLEKSIE</a:t>
            </a:r>
            <a:endParaRPr lang="en-US" sz="8800" dirty="0"/>
          </a:p>
        </p:txBody>
      </p:sp>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3A6D3478-2986-4664-940C-67E0CAA21E04}">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71af3243-3dd4-4a8d-8c0d-dd76da1f02a5"/>
    <ds:schemaRef ds:uri="16c05727-aa75-4e4a-9b5f-8a80a116589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{4ED0CB54-CD56-4B9B-BE48-ED7AA0D4B000}tf56535239_win32</Template>
  <TotalTime>2638</TotalTime>
  <Words>587</Words>
  <Application>Microsoft Office PowerPoint</Application>
  <PresentationFormat>Widescreen</PresentationFormat>
  <Paragraphs>42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 Rounded MT Bold</vt:lpstr>
      <vt:lpstr>Calibri</vt:lpstr>
      <vt:lpstr>Franklin Gothic Book</vt:lpstr>
      <vt:lpstr>Franklin Gothic Demi</vt:lpstr>
      <vt:lpstr>Times New Roman</vt:lpstr>
      <vt:lpstr>Wingdings 2</vt:lpstr>
      <vt:lpstr>DividendVTI</vt:lpstr>
      <vt:lpstr>Hoe word dit gemaak?</vt:lpstr>
      <vt:lpstr>Dinkskrum:</vt:lpstr>
      <vt:lpstr>PowerPoint Presentation</vt:lpstr>
      <vt:lpstr>Die ekonomie het 3 sektore                                          </vt:lpstr>
      <vt:lpstr>PowerPoint Presentation</vt:lpstr>
      <vt:lpstr>Die ekonomie het 3 sektore                                          </vt:lpstr>
      <vt:lpstr>Die ekonomie het 3 sektore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IT MADE?</dc:title>
  <dc:creator>Jacqui van Rooyen</dc:creator>
  <cp:lastModifiedBy>Carsten Gertz</cp:lastModifiedBy>
  <cp:revision>33</cp:revision>
  <dcterms:created xsi:type="dcterms:W3CDTF">2023-05-13T07:38:19Z</dcterms:created>
  <dcterms:modified xsi:type="dcterms:W3CDTF">2023-07-22T00:01:52Z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