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3" r:id="rId2"/>
    <p:sldId id="321" r:id="rId3"/>
    <p:sldId id="314" r:id="rId4"/>
    <p:sldId id="322" r:id="rId5"/>
    <p:sldId id="323" r:id="rId6"/>
    <p:sldId id="312" r:id="rId7"/>
    <p:sldId id="315" r:id="rId8"/>
    <p:sldId id="320" r:id="rId9"/>
    <p:sldId id="268" r:id="rId10"/>
    <p:sldId id="3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722A1-BDD9-417B-9A0D-4F586445FD6E}" v="29" dt="2023-07-21T04:53:08.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248" autoAdjust="0"/>
  </p:normalViewPr>
  <p:slideViewPr>
    <p:cSldViewPr snapToGrid="0">
      <p:cViewPr varScale="1">
        <p:scale>
          <a:sx n="42" d="100"/>
          <a:sy n="42" d="100"/>
        </p:scale>
        <p:origin x="217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1BF722A1-BDD9-417B-9A0D-4F586445FD6E}"/>
    <pc:docChg chg="undo custSel addSld modSld sldOrd">
      <pc:chgData name="Hp Unit" userId="86ec350514542ee1" providerId="LiveId" clId="{1BF722A1-BDD9-417B-9A0D-4F586445FD6E}" dt="2023-07-21T04:54:41.182" v="543" actId="207"/>
      <pc:docMkLst>
        <pc:docMk/>
      </pc:docMkLst>
      <pc:sldChg chg="addSp modSp add mod">
        <pc:chgData name="Hp Unit" userId="86ec350514542ee1" providerId="LiveId" clId="{1BF722A1-BDD9-417B-9A0D-4F586445FD6E}" dt="2023-07-21T04:54:41.182" v="543" actId="207"/>
        <pc:sldMkLst>
          <pc:docMk/>
          <pc:sldMk cId="2567240378" sldId="268"/>
        </pc:sldMkLst>
        <pc:spChg chg="add mod">
          <ac:chgData name="Hp Unit" userId="86ec350514542ee1" providerId="LiveId" clId="{1BF722A1-BDD9-417B-9A0D-4F586445FD6E}" dt="2023-07-21T04:54:41.182" v="543" actId="207"/>
          <ac:spMkLst>
            <pc:docMk/>
            <pc:sldMk cId="2567240378" sldId="268"/>
            <ac:spMk id="2" creationId="{7B293595-7A94-09E7-CE45-A71D760422AA}"/>
          </ac:spMkLst>
        </pc:spChg>
      </pc:sldChg>
      <pc:sldChg chg="modSp mod modNotesTx">
        <pc:chgData name="Hp Unit" userId="86ec350514542ee1" providerId="LiveId" clId="{1BF722A1-BDD9-417B-9A0D-4F586445FD6E}" dt="2023-07-20T15:47:36.770" v="500" actId="20577"/>
        <pc:sldMkLst>
          <pc:docMk/>
          <pc:sldMk cId="415513274" sldId="312"/>
        </pc:sldMkLst>
        <pc:spChg chg="mod">
          <ac:chgData name="Hp Unit" userId="86ec350514542ee1" providerId="LiveId" clId="{1BF722A1-BDD9-417B-9A0D-4F586445FD6E}" dt="2023-07-14T13:25:28.523" v="207" actId="1076"/>
          <ac:spMkLst>
            <pc:docMk/>
            <pc:sldMk cId="415513274" sldId="312"/>
            <ac:spMk id="3" creationId="{B8EA3A80-A2CF-0AF0-9BD8-279CEF2DB69B}"/>
          </ac:spMkLst>
        </pc:spChg>
        <pc:spChg chg="mod">
          <ac:chgData name="Hp Unit" userId="86ec350514542ee1" providerId="LiveId" clId="{1BF722A1-BDD9-417B-9A0D-4F586445FD6E}" dt="2023-07-14T13:23:20.201" v="159" actId="20577"/>
          <ac:spMkLst>
            <pc:docMk/>
            <pc:sldMk cId="415513274" sldId="312"/>
            <ac:spMk id="9" creationId="{6D62C52C-9296-ECE9-A6B2-16A1FC975854}"/>
          </ac:spMkLst>
        </pc:spChg>
        <pc:spChg chg="mod">
          <ac:chgData name="Hp Unit" userId="86ec350514542ee1" providerId="LiveId" clId="{1BF722A1-BDD9-417B-9A0D-4F586445FD6E}" dt="2023-07-14T13:24:41.852" v="200" actId="20577"/>
          <ac:spMkLst>
            <pc:docMk/>
            <pc:sldMk cId="415513274" sldId="312"/>
            <ac:spMk id="10" creationId="{2BA9DCA2-1B06-43B4-85FB-81D30AB408BD}"/>
          </ac:spMkLst>
        </pc:spChg>
        <pc:spChg chg="mod">
          <ac:chgData name="Hp Unit" userId="86ec350514542ee1" providerId="LiveId" clId="{1BF722A1-BDD9-417B-9A0D-4F586445FD6E}" dt="2023-07-14T13:24:28.384" v="195" actId="20577"/>
          <ac:spMkLst>
            <pc:docMk/>
            <pc:sldMk cId="415513274" sldId="312"/>
            <ac:spMk id="11" creationId="{64489539-4262-D7F2-36A2-C99DBB101E29}"/>
          </ac:spMkLst>
        </pc:spChg>
        <pc:spChg chg="mod">
          <ac:chgData name="Hp Unit" userId="86ec350514542ee1" providerId="LiveId" clId="{1BF722A1-BDD9-417B-9A0D-4F586445FD6E}" dt="2023-07-14T13:25:43.957" v="215" actId="1036"/>
          <ac:spMkLst>
            <pc:docMk/>
            <pc:sldMk cId="415513274" sldId="312"/>
            <ac:spMk id="13" creationId="{3759E05C-AFE2-245A-B13E-2017F32C7217}"/>
          </ac:spMkLst>
        </pc:spChg>
        <pc:spChg chg="mod">
          <ac:chgData name="Hp Unit" userId="86ec350514542ee1" providerId="LiveId" clId="{1BF722A1-BDD9-417B-9A0D-4F586445FD6E}" dt="2023-07-14T13:25:38.534" v="212" actId="1036"/>
          <ac:spMkLst>
            <pc:docMk/>
            <pc:sldMk cId="415513274" sldId="312"/>
            <ac:spMk id="14" creationId="{CF688FAD-1B65-143D-A5E4-F0398EB17E61}"/>
          </ac:spMkLst>
        </pc:spChg>
      </pc:sldChg>
      <pc:sldChg chg="modSp mod modNotesTx">
        <pc:chgData name="Hp Unit" userId="86ec350514542ee1" providerId="LiveId" clId="{1BF722A1-BDD9-417B-9A0D-4F586445FD6E}" dt="2023-07-20T15:47:09.971" v="494" actId="20577"/>
        <pc:sldMkLst>
          <pc:docMk/>
          <pc:sldMk cId="4281964328" sldId="313"/>
        </pc:sldMkLst>
        <pc:spChg chg="mod">
          <ac:chgData name="Hp Unit" userId="86ec350514542ee1" providerId="LiveId" clId="{1BF722A1-BDD9-417B-9A0D-4F586445FD6E}" dt="2023-07-14T13:16:11.247" v="23" actId="27636"/>
          <ac:spMkLst>
            <pc:docMk/>
            <pc:sldMk cId="4281964328" sldId="313"/>
            <ac:spMk id="2" creationId="{92360C9D-39C3-BF26-8CA5-778DBB9570FE}"/>
          </ac:spMkLst>
        </pc:spChg>
        <pc:spChg chg="mod">
          <ac:chgData name="Hp Unit" userId="86ec350514542ee1" providerId="LiveId" clId="{1BF722A1-BDD9-417B-9A0D-4F586445FD6E}" dt="2023-07-14T13:16:39.875" v="47" actId="20577"/>
          <ac:spMkLst>
            <pc:docMk/>
            <pc:sldMk cId="4281964328" sldId="313"/>
            <ac:spMk id="3" creationId="{63D536F1-4FCC-4EAA-8401-A5D2737B075A}"/>
          </ac:spMkLst>
        </pc:spChg>
      </pc:sldChg>
      <pc:sldChg chg="addSp delSp modSp mod modNotesTx">
        <pc:chgData name="Hp Unit" userId="86ec350514542ee1" providerId="LiveId" clId="{1BF722A1-BDD9-417B-9A0D-4F586445FD6E}" dt="2023-07-20T15:47:18.843" v="496" actId="20577"/>
        <pc:sldMkLst>
          <pc:docMk/>
          <pc:sldMk cId="2949953062" sldId="314"/>
        </pc:sldMkLst>
        <pc:spChg chg="add mod">
          <ac:chgData name="Hp Unit" userId="86ec350514542ee1" providerId="LiveId" clId="{1BF722A1-BDD9-417B-9A0D-4F586445FD6E}" dt="2023-07-14T13:21:00.578" v="123" actId="1038"/>
          <ac:spMkLst>
            <pc:docMk/>
            <pc:sldMk cId="2949953062" sldId="314"/>
            <ac:spMk id="3" creationId="{AA2F4441-0178-1531-C0BF-C217AF3AF477}"/>
          </ac:spMkLst>
        </pc:spChg>
        <pc:picChg chg="del mod">
          <ac:chgData name="Hp Unit" userId="86ec350514542ee1" providerId="LiveId" clId="{1BF722A1-BDD9-417B-9A0D-4F586445FD6E}" dt="2023-07-14T13:19:37.546" v="98" actId="478"/>
          <ac:picMkLst>
            <pc:docMk/>
            <pc:sldMk cId="2949953062" sldId="314"/>
            <ac:picMk id="2" creationId="{77A46643-4992-3BFF-E9D7-EEFEC7708599}"/>
          </ac:picMkLst>
        </pc:picChg>
      </pc:sldChg>
      <pc:sldChg chg="addSp delSp modSp mod ord modNotesTx">
        <pc:chgData name="Hp Unit" userId="86ec350514542ee1" providerId="LiveId" clId="{1BF722A1-BDD9-417B-9A0D-4F586445FD6E}" dt="2023-07-21T04:52:41.685" v="505"/>
        <pc:sldMkLst>
          <pc:docMk/>
          <pc:sldMk cId="1982626294" sldId="315"/>
        </pc:sldMkLst>
        <pc:spChg chg="mod">
          <ac:chgData name="Hp Unit" userId="86ec350514542ee1" providerId="LiveId" clId="{1BF722A1-BDD9-417B-9A0D-4F586445FD6E}" dt="2023-07-14T13:28:16.502" v="251" actId="1076"/>
          <ac:spMkLst>
            <pc:docMk/>
            <pc:sldMk cId="1982626294" sldId="315"/>
            <ac:spMk id="2" creationId="{2AF7DDAE-0830-DB93-0D89-11D3F1799147}"/>
          </ac:spMkLst>
        </pc:spChg>
        <pc:spChg chg="mod">
          <ac:chgData name="Hp Unit" userId="86ec350514542ee1" providerId="LiveId" clId="{1BF722A1-BDD9-417B-9A0D-4F586445FD6E}" dt="2023-07-14T13:28:57.833" v="254" actId="3062"/>
          <ac:spMkLst>
            <pc:docMk/>
            <pc:sldMk cId="1982626294" sldId="315"/>
            <ac:spMk id="3" creationId="{3979A2F6-A2F7-4523-DDE7-97F6007E18EA}"/>
          </ac:spMkLst>
        </pc:spChg>
        <pc:spChg chg="add mod">
          <ac:chgData name="Hp Unit" userId="86ec350514542ee1" providerId="LiveId" clId="{1BF722A1-BDD9-417B-9A0D-4F586445FD6E}" dt="2023-07-14T13:28:21.080" v="252" actId="1076"/>
          <ac:spMkLst>
            <pc:docMk/>
            <pc:sldMk cId="1982626294" sldId="315"/>
            <ac:spMk id="4" creationId="{C0C84D13-8E06-415E-791F-F7ACF9E1F2C2}"/>
          </ac:spMkLst>
        </pc:spChg>
        <pc:picChg chg="del">
          <ac:chgData name="Hp Unit" userId="86ec350514542ee1" providerId="LiveId" clId="{1BF722A1-BDD9-417B-9A0D-4F586445FD6E}" dt="2023-07-14T13:26:43.452" v="236" actId="478"/>
          <ac:picMkLst>
            <pc:docMk/>
            <pc:sldMk cId="1982626294" sldId="315"/>
            <ac:picMk id="5" creationId="{37958868-1A8A-B20E-B9C6-01C7707B55D6}"/>
          </ac:picMkLst>
        </pc:picChg>
      </pc:sldChg>
      <pc:sldChg chg="addSp delSp modSp mod modNotesTx">
        <pc:chgData name="Hp Unit" userId="86ec350514542ee1" providerId="LiveId" clId="{1BF722A1-BDD9-417B-9A0D-4F586445FD6E}" dt="2023-07-20T15:47:54.201" v="503" actId="20577"/>
        <pc:sldMkLst>
          <pc:docMk/>
          <pc:sldMk cId="105814734" sldId="319"/>
        </pc:sldMkLst>
        <pc:spChg chg="mod">
          <ac:chgData name="Hp Unit" userId="86ec350514542ee1" providerId="LiveId" clId="{1BF722A1-BDD9-417B-9A0D-4F586445FD6E}" dt="2023-07-14T13:33:14.311" v="312" actId="1076"/>
          <ac:spMkLst>
            <pc:docMk/>
            <pc:sldMk cId="105814734" sldId="319"/>
            <ac:spMk id="2" creationId="{1C21E816-31F5-48BB-BD02-D15F2F18B48A}"/>
          </ac:spMkLst>
        </pc:spChg>
        <pc:spChg chg="mod">
          <ac:chgData name="Hp Unit" userId="86ec350514542ee1" providerId="LiveId" clId="{1BF722A1-BDD9-417B-9A0D-4F586445FD6E}" dt="2023-07-14T13:33:22.442" v="314" actId="1076"/>
          <ac:spMkLst>
            <pc:docMk/>
            <pc:sldMk cId="105814734" sldId="319"/>
            <ac:spMk id="3" creationId="{835D6E6B-3353-491C-A3C6-F278D6CED8B3}"/>
          </ac:spMkLst>
        </pc:spChg>
        <pc:picChg chg="del">
          <ac:chgData name="Hp Unit" userId="86ec350514542ee1" providerId="LiveId" clId="{1BF722A1-BDD9-417B-9A0D-4F586445FD6E}" dt="2023-07-14T13:30:44.932" v="271" actId="478"/>
          <ac:picMkLst>
            <pc:docMk/>
            <pc:sldMk cId="105814734" sldId="319"/>
            <ac:picMk id="8" creationId="{19A680C9-11D6-02BC-0226-EFC5CF4792CF}"/>
          </ac:picMkLst>
        </pc:picChg>
        <pc:picChg chg="add mod">
          <ac:chgData name="Hp Unit" userId="86ec350514542ee1" providerId="LiveId" clId="{1BF722A1-BDD9-417B-9A0D-4F586445FD6E}" dt="2023-07-14T13:33:34.568" v="315"/>
          <ac:picMkLst>
            <pc:docMk/>
            <pc:sldMk cId="105814734" sldId="319"/>
            <ac:picMk id="2050" creationId="{2332795A-8771-AA58-15B8-10CBF18B2818}"/>
          </ac:picMkLst>
        </pc:picChg>
      </pc:sldChg>
      <pc:sldChg chg="addSp delSp modSp mod ord modNotesTx">
        <pc:chgData name="Hp Unit" userId="86ec350514542ee1" providerId="LiveId" clId="{1BF722A1-BDD9-417B-9A0D-4F586445FD6E}" dt="2023-07-20T15:47:40.275" v="501" actId="20577"/>
        <pc:sldMkLst>
          <pc:docMk/>
          <pc:sldMk cId="219800826" sldId="320"/>
        </pc:sldMkLst>
        <pc:graphicFrameChg chg="del">
          <ac:chgData name="Hp Unit" userId="86ec350514542ee1" providerId="LiveId" clId="{1BF722A1-BDD9-417B-9A0D-4F586445FD6E}" dt="2023-07-14T13:29:13.617" v="255" actId="478"/>
          <ac:graphicFrameMkLst>
            <pc:docMk/>
            <pc:sldMk cId="219800826" sldId="320"/>
            <ac:graphicFrameMk id="2" creationId="{CA7B3D01-4BA3-99B1-8C23-756A65548E90}"/>
          </ac:graphicFrameMkLst>
        </pc:graphicFrameChg>
        <pc:graphicFrameChg chg="add mod modGraphic">
          <ac:chgData name="Hp Unit" userId="86ec350514542ee1" providerId="LiveId" clId="{1BF722A1-BDD9-417B-9A0D-4F586445FD6E}" dt="2023-07-14T13:30:16.091" v="270" actId="1076"/>
          <ac:graphicFrameMkLst>
            <pc:docMk/>
            <pc:sldMk cId="219800826" sldId="320"/>
            <ac:graphicFrameMk id="4" creationId="{A64527BD-5D01-E754-6DF5-2012135E00D4}"/>
          </ac:graphicFrameMkLst>
        </pc:graphicFrameChg>
      </pc:sldChg>
      <pc:sldChg chg="modSp mod modNotesTx">
        <pc:chgData name="Hp Unit" userId="86ec350514542ee1" providerId="LiveId" clId="{1BF722A1-BDD9-417B-9A0D-4F586445FD6E}" dt="2023-07-20T15:47:14.091" v="495" actId="20577"/>
        <pc:sldMkLst>
          <pc:docMk/>
          <pc:sldMk cId="3243462854" sldId="321"/>
        </pc:sldMkLst>
        <pc:spChg chg="mod">
          <ac:chgData name="Hp Unit" userId="86ec350514542ee1" providerId="LiveId" clId="{1BF722A1-BDD9-417B-9A0D-4F586445FD6E}" dt="2023-07-14T13:19:01.248" v="96" actId="20577"/>
          <ac:spMkLst>
            <pc:docMk/>
            <pc:sldMk cId="3243462854" sldId="321"/>
            <ac:spMk id="2" creationId="{392B5420-0931-B8E5-20FD-E19472957EAE}"/>
          </ac:spMkLst>
        </pc:spChg>
        <pc:spChg chg="mod">
          <ac:chgData name="Hp Unit" userId="86ec350514542ee1" providerId="LiveId" clId="{1BF722A1-BDD9-417B-9A0D-4F586445FD6E}" dt="2023-07-14T13:18:46.588" v="76" actId="6549"/>
          <ac:spMkLst>
            <pc:docMk/>
            <pc:sldMk cId="3243462854" sldId="321"/>
            <ac:spMk id="3" creationId="{23FB49D4-3925-26FD-BC75-0F33682F8E02}"/>
          </ac:spMkLst>
        </pc:spChg>
      </pc:sldChg>
      <pc:sldChg chg="addSp delSp modSp mod modNotesTx">
        <pc:chgData name="Hp Unit" userId="86ec350514542ee1" providerId="LiveId" clId="{1BF722A1-BDD9-417B-9A0D-4F586445FD6E}" dt="2023-07-20T15:47:24.607" v="497" actId="20577"/>
        <pc:sldMkLst>
          <pc:docMk/>
          <pc:sldMk cId="158682822" sldId="322"/>
        </pc:sldMkLst>
        <pc:picChg chg="add mod">
          <ac:chgData name="Hp Unit" userId="86ec350514542ee1" providerId="LiveId" clId="{1BF722A1-BDD9-417B-9A0D-4F586445FD6E}" dt="2023-07-14T13:21:36.960" v="127" actId="1076"/>
          <ac:picMkLst>
            <pc:docMk/>
            <pc:sldMk cId="158682822" sldId="322"/>
            <ac:picMk id="3" creationId="{22182B0A-1627-1F58-D4DD-E9E7474816B4}"/>
          </ac:picMkLst>
        </pc:picChg>
        <pc:picChg chg="del">
          <ac:chgData name="Hp Unit" userId="86ec350514542ee1" providerId="LiveId" clId="{1BF722A1-BDD9-417B-9A0D-4F586445FD6E}" dt="2023-07-14T13:21:10.299" v="124" actId="478"/>
          <ac:picMkLst>
            <pc:docMk/>
            <pc:sldMk cId="158682822" sldId="322"/>
            <ac:picMk id="5" creationId="{9A56ACE7-7CBF-1A9B-2A5B-537C7EF387C9}"/>
          </ac:picMkLst>
        </pc:picChg>
      </pc:sldChg>
      <pc:sldChg chg="modSp mod modNotesTx">
        <pc:chgData name="Hp Unit" userId="86ec350514542ee1" providerId="LiveId" clId="{1BF722A1-BDD9-417B-9A0D-4F586445FD6E}" dt="2023-07-20T15:47:30.714" v="499" actId="20577"/>
        <pc:sldMkLst>
          <pc:docMk/>
          <pc:sldMk cId="2177553757" sldId="323"/>
        </pc:sldMkLst>
        <pc:spChg chg="mod">
          <ac:chgData name="Hp Unit" userId="86ec350514542ee1" providerId="LiveId" clId="{1BF722A1-BDD9-417B-9A0D-4F586445FD6E}" dt="2023-07-14T13:22:05.355" v="134" actId="27636"/>
          <ac:spMkLst>
            <pc:docMk/>
            <pc:sldMk cId="2177553757" sldId="323"/>
            <ac:spMk id="5" creationId="{13440DE8-0746-C5C5-742A-004FD7C599D1}"/>
          </ac:spMkLst>
        </pc:spChg>
        <pc:spChg chg="mod">
          <ac:chgData name="Hp Unit" userId="86ec350514542ee1" providerId="LiveId" clId="{1BF722A1-BDD9-417B-9A0D-4F586445FD6E}" dt="2023-07-14T13:22:55.576" v="155" actId="1035"/>
          <ac:spMkLst>
            <pc:docMk/>
            <pc:sldMk cId="2177553757" sldId="323"/>
            <ac:spMk id="6" creationId="{BDA01017-6693-CF74-AE27-EAD366DDAD35}"/>
          </ac:spMkLst>
        </pc:spChg>
        <pc:spChg chg="mod">
          <ac:chgData name="Hp Unit" userId="86ec350514542ee1" providerId="LiveId" clId="{1BF722A1-BDD9-417B-9A0D-4F586445FD6E}" dt="2023-07-14T13:23:56.246" v="173" actId="20577"/>
          <ac:spMkLst>
            <pc:docMk/>
            <pc:sldMk cId="2177553757" sldId="323"/>
            <ac:spMk id="7" creationId="{27E03385-C18D-4CF2-C5B1-90CFD82125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B5E72-1304-4EB6-BFBD-49E43205087D}" type="datetimeFigureOut">
              <a:rPr lang="en-ZA" smtClean="0"/>
              <a:t>2023/07/21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6AABA-A20D-41E5-85D1-3D72B58DB9DE}" type="slidenum">
              <a:rPr lang="en-ZA" smtClean="0"/>
              <a:t>‹#›</a:t>
            </a:fld>
            <a:endParaRPr lang="en-ZA"/>
          </a:p>
        </p:txBody>
      </p:sp>
    </p:spTree>
    <p:extLst>
      <p:ext uri="{BB962C8B-B14F-4D97-AF65-F5344CB8AC3E}">
        <p14:creationId xmlns:p14="http://schemas.microsoft.com/office/powerpoint/2010/main" val="193247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06F76E-E60C-4C54-B47A-C2C406EC8F72}" type="slidenum">
              <a:rPr lang="en-US" smtClean="0"/>
              <a:t>1</a:t>
            </a:fld>
            <a:endParaRPr lang="en-US" dirty="0"/>
          </a:p>
        </p:txBody>
      </p:sp>
    </p:spTree>
    <p:extLst>
      <p:ext uri="{BB962C8B-B14F-4D97-AF65-F5344CB8AC3E}">
        <p14:creationId xmlns:p14="http://schemas.microsoft.com/office/powerpoint/2010/main" val="319672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06F76E-E60C-4C54-B47A-C2C406EC8F72}" type="slidenum">
              <a:rPr lang="en-US" smtClean="0"/>
              <a:t>10</a:t>
            </a:fld>
            <a:endParaRPr lang="en-US" dirty="0"/>
          </a:p>
        </p:txBody>
      </p:sp>
    </p:spTree>
    <p:extLst>
      <p:ext uri="{BB962C8B-B14F-4D97-AF65-F5344CB8AC3E}">
        <p14:creationId xmlns:p14="http://schemas.microsoft.com/office/powerpoint/2010/main" val="7939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766AABA-A20D-41E5-85D1-3D72B58DB9DE}" type="slidenum">
              <a:rPr lang="en-ZA" smtClean="0"/>
              <a:t>2</a:t>
            </a:fld>
            <a:endParaRPr lang="en-ZA"/>
          </a:p>
        </p:txBody>
      </p:sp>
    </p:spTree>
    <p:extLst>
      <p:ext uri="{BB962C8B-B14F-4D97-AF65-F5344CB8AC3E}">
        <p14:creationId xmlns:p14="http://schemas.microsoft.com/office/powerpoint/2010/main" val="166213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06F76E-E60C-4C54-B47A-C2C406EC8F72}" type="slidenum">
              <a:rPr lang="en-US" smtClean="0"/>
              <a:t>3</a:t>
            </a:fld>
            <a:endParaRPr lang="en-US" dirty="0"/>
          </a:p>
        </p:txBody>
      </p:sp>
    </p:spTree>
    <p:extLst>
      <p:ext uri="{BB962C8B-B14F-4D97-AF65-F5344CB8AC3E}">
        <p14:creationId xmlns:p14="http://schemas.microsoft.com/office/powerpoint/2010/main" val="20482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66AABA-A20D-41E5-85D1-3D72B58DB9DE}" type="slidenum">
              <a:rPr lang="en-ZA" smtClean="0"/>
              <a:t>4</a:t>
            </a:fld>
            <a:endParaRPr lang="en-ZA"/>
          </a:p>
        </p:txBody>
      </p:sp>
    </p:spTree>
    <p:extLst>
      <p:ext uri="{BB962C8B-B14F-4D97-AF65-F5344CB8AC3E}">
        <p14:creationId xmlns:p14="http://schemas.microsoft.com/office/powerpoint/2010/main" val="354324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66AABA-A20D-41E5-85D1-3D72B58DB9DE}" type="slidenum">
              <a:rPr lang="en-ZA" smtClean="0"/>
              <a:t>5</a:t>
            </a:fld>
            <a:endParaRPr lang="en-ZA"/>
          </a:p>
        </p:txBody>
      </p:sp>
    </p:spTree>
    <p:extLst>
      <p:ext uri="{BB962C8B-B14F-4D97-AF65-F5344CB8AC3E}">
        <p14:creationId xmlns:p14="http://schemas.microsoft.com/office/powerpoint/2010/main" val="96838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r>
              <a:rPr lang="en-US" dirty="0"/>
              <a:t> </a:t>
            </a:r>
          </a:p>
          <a:p>
            <a:endParaRPr lang="en-ZA" dirty="0"/>
          </a:p>
        </p:txBody>
      </p:sp>
      <p:sp>
        <p:nvSpPr>
          <p:cNvPr id="4" name="Slide Number Placeholder 3"/>
          <p:cNvSpPr>
            <a:spLocks noGrp="1"/>
          </p:cNvSpPr>
          <p:nvPr>
            <p:ph type="sldNum" sz="quarter" idx="5"/>
          </p:nvPr>
        </p:nvSpPr>
        <p:spPr/>
        <p:txBody>
          <a:bodyPr/>
          <a:lstStyle/>
          <a:p>
            <a:fld id="{4306F76E-E60C-4C54-B47A-C2C406EC8F72}" type="slidenum">
              <a:rPr lang="en-US" smtClean="0"/>
              <a:t>6</a:t>
            </a:fld>
            <a:endParaRPr lang="en-US" dirty="0"/>
          </a:p>
        </p:txBody>
      </p:sp>
    </p:spTree>
    <p:extLst>
      <p:ext uri="{BB962C8B-B14F-4D97-AF65-F5344CB8AC3E}">
        <p14:creationId xmlns:p14="http://schemas.microsoft.com/office/powerpoint/2010/main" val="58491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06F76E-E60C-4C54-B47A-C2C406EC8F72}" type="slidenum">
              <a:rPr lang="en-US" smtClean="0"/>
              <a:t>7</a:t>
            </a:fld>
            <a:endParaRPr lang="en-US" dirty="0"/>
          </a:p>
        </p:txBody>
      </p:sp>
    </p:spTree>
    <p:extLst>
      <p:ext uri="{BB962C8B-B14F-4D97-AF65-F5344CB8AC3E}">
        <p14:creationId xmlns:p14="http://schemas.microsoft.com/office/powerpoint/2010/main" val="15207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766AABA-A20D-41E5-85D1-3D72B58DB9DE}" type="slidenum">
              <a:rPr lang="en-ZA" smtClean="0"/>
              <a:t>8</a:t>
            </a:fld>
            <a:endParaRPr lang="en-ZA"/>
          </a:p>
        </p:txBody>
      </p:sp>
    </p:spTree>
    <p:extLst>
      <p:ext uri="{BB962C8B-B14F-4D97-AF65-F5344CB8AC3E}">
        <p14:creationId xmlns:p14="http://schemas.microsoft.com/office/powerpoint/2010/main" val="186380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9</a:t>
            </a:fld>
            <a:endParaRPr lang="en-US" dirty="0"/>
          </a:p>
        </p:txBody>
      </p:sp>
    </p:spTree>
    <p:extLst>
      <p:ext uri="{BB962C8B-B14F-4D97-AF65-F5344CB8AC3E}">
        <p14:creationId xmlns:p14="http://schemas.microsoft.com/office/powerpoint/2010/main" val="223004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C102-4589-3705-F223-471D374DA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A0BFAA7-EA80-DE91-0F05-030324E44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B0FCD46-769C-AEEC-D8B6-AF88EBF800D9}"/>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5" name="Footer Placeholder 4">
            <a:extLst>
              <a:ext uri="{FF2B5EF4-FFF2-40B4-BE49-F238E27FC236}">
                <a16:creationId xmlns:a16="http://schemas.microsoft.com/office/drawing/2014/main" id="{8A461381-7DA0-9787-60C4-D2646188FA1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D0163B0-29CC-39C9-3C4E-AB468B8EACD8}"/>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272954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DEC-9BDF-9403-8D3A-5B4A8DB74B4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7AB103F-B404-9F84-194E-4656B5BB7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4DBAF2D-C700-E02A-9878-87A89C4393B4}"/>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5" name="Footer Placeholder 4">
            <a:extLst>
              <a:ext uri="{FF2B5EF4-FFF2-40B4-BE49-F238E27FC236}">
                <a16:creationId xmlns:a16="http://schemas.microsoft.com/office/drawing/2014/main" id="{206A6CE1-BCB7-5CDA-9E6B-46E1A86EDFE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853C51F-ED89-972B-935E-52ECC17D34DE}"/>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423644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6E4AB-3370-38A7-E734-CDCE4D351A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29F79B-B17E-D7F6-9683-B214A4D8EC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BD111C-EDF5-9B73-D6BC-B2FF8EBD32C1}"/>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5" name="Footer Placeholder 4">
            <a:extLst>
              <a:ext uri="{FF2B5EF4-FFF2-40B4-BE49-F238E27FC236}">
                <a16:creationId xmlns:a16="http://schemas.microsoft.com/office/drawing/2014/main" id="{46D8B64D-36C0-28E8-8243-F25C867E56F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2C377F6-642E-BC4E-36B1-5CEA38CD640E}"/>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421056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96AF-1EBF-6BA6-E560-08F6194D5CD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F796709-844A-AA39-DC40-91E5EBB901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0EEB54C-E83B-7BDA-3345-91ED73D037D8}"/>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5" name="Footer Placeholder 4">
            <a:extLst>
              <a:ext uri="{FF2B5EF4-FFF2-40B4-BE49-F238E27FC236}">
                <a16:creationId xmlns:a16="http://schemas.microsoft.com/office/drawing/2014/main" id="{31F080DD-619F-18A2-52E6-9EACA7EB5A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51C8221-7F5D-BB90-F9B1-19588290544B}"/>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330105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0D95-CBB5-A6F2-4430-8DD2DC663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FCF9FC8-5356-866D-8B9F-AE84126F8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5C44A9-0C8E-C888-D647-49B9132579EC}"/>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5" name="Footer Placeholder 4">
            <a:extLst>
              <a:ext uri="{FF2B5EF4-FFF2-40B4-BE49-F238E27FC236}">
                <a16:creationId xmlns:a16="http://schemas.microsoft.com/office/drawing/2014/main" id="{97873FB4-D3A8-59FA-80CD-DD2544B14C6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42FC086-9A16-23D5-5D40-CB0621C0C686}"/>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405168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5453-F043-6B82-6C09-1926311B1A9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A2C00BA-FA0E-ADC4-BC02-D1F16EFCE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E567DCF-8FB7-0B23-6CFC-CAA45D5548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B8AD507-84AD-603C-B7C9-F3A03DFF1374}"/>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6" name="Footer Placeholder 5">
            <a:extLst>
              <a:ext uri="{FF2B5EF4-FFF2-40B4-BE49-F238E27FC236}">
                <a16:creationId xmlns:a16="http://schemas.microsoft.com/office/drawing/2014/main" id="{25293D55-649F-B1D6-A939-C78689A7F0C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EF7E72D-5CA8-3370-B7F9-04E39FC8067F}"/>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55757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47DA-2275-133B-8951-4181B27C3715}"/>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DD83B85-F6E3-0C54-57AC-28809CA6D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62EA9B-D1CB-7787-6A00-E78094C3D9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3BD2654-EEE7-B717-3700-A62DD0F8E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B041B-CC05-7930-D7F3-FFB32EC8D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054E189-1CED-AA50-7C64-AA94E304006A}"/>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8" name="Footer Placeholder 7">
            <a:extLst>
              <a:ext uri="{FF2B5EF4-FFF2-40B4-BE49-F238E27FC236}">
                <a16:creationId xmlns:a16="http://schemas.microsoft.com/office/drawing/2014/main" id="{75A5F72D-FD14-F498-EC03-21A3AD048D1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21DECFA-71B2-05F1-EF77-96BD512AC8D9}"/>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424660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6F44-9B18-99DC-254D-2644BB166C4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7966E7F-0EB5-1AA6-1494-3E9F99416B8B}"/>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4" name="Footer Placeholder 3">
            <a:extLst>
              <a:ext uri="{FF2B5EF4-FFF2-40B4-BE49-F238E27FC236}">
                <a16:creationId xmlns:a16="http://schemas.microsoft.com/office/drawing/2014/main" id="{AB9981F2-38E6-1C27-69DF-AD8282BC61C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693146B-9143-FFCD-3A82-408AB9C03AB1}"/>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42480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E9782-EADD-E597-F9EE-08BCF09F545C}"/>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3" name="Footer Placeholder 2">
            <a:extLst>
              <a:ext uri="{FF2B5EF4-FFF2-40B4-BE49-F238E27FC236}">
                <a16:creationId xmlns:a16="http://schemas.microsoft.com/office/drawing/2014/main" id="{540FD320-C409-EF96-BB2C-713E157CF30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E4F8565-8F24-859A-7255-0469C9EE5279}"/>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195366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4402-4254-2A97-60DA-9110AC9677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2741330-278C-CEC9-DB01-8D6DA5A30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BAB902-A79D-D778-96B2-5D638EA6B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62949-D2AA-7096-4CB7-9E91DA1977B4}"/>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6" name="Footer Placeholder 5">
            <a:extLst>
              <a:ext uri="{FF2B5EF4-FFF2-40B4-BE49-F238E27FC236}">
                <a16:creationId xmlns:a16="http://schemas.microsoft.com/office/drawing/2014/main" id="{1ADDF61D-17AB-36AC-356B-B9C74737A7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D04743F-66D1-B9EA-3387-CF88CBE90DFC}"/>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61731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D9B1-3F4D-365E-F918-5F2E61C5C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652427A-EEE3-47BC-5FE1-AB4A0B2CF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DE93251-D910-E01B-6D9C-E3C7D69FA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436F2-8C42-5C2E-B931-8C0E797C7564}"/>
              </a:ext>
            </a:extLst>
          </p:cNvPr>
          <p:cNvSpPr>
            <a:spLocks noGrp="1"/>
          </p:cNvSpPr>
          <p:nvPr>
            <p:ph type="dt" sz="half" idx="10"/>
          </p:nvPr>
        </p:nvSpPr>
        <p:spPr/>
        <p:txBody>
          <a:bodyPr/>
          <a:lstStyle/>
          <a:p>
            <a:fld id="{390BD94C-B47F-4CA6-B87C-2769378B7832}" type="datetimeFigureOut">
              <a:rPr lang="en-ZA" smtClean="0"/>
              <a:t>2023/07/21</a:t>
            </a:fld>
            <a:endParaRPr lang="en-ZA"/>
          </a:p>
        </p:txBody>
      </p:sp>
      <p:sp>
        <p:nvSpPr>
          <p:cNvPr id="6" name="Footer Placeholder 5">
            <a:extLst>
              <a:ext uri="{FF2B5EF4-FFF2-40B4-BE49-F238E27FC236}">
                <a16:creationId xmlns:a16="http://schemas.microsoft.com/office/drawing/2014/main" id="{1CAFC782-C31F-C4D1-654C-12E38CCBA54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7A5D76D-8D63-15CD-BE3E-3958B2D709CB}"/>
              </a:ext>
            </a:extLst>
          </p:cNvPr>
          <p:cNvSpPr>
            <a:spLocks noGrp="1"/>
          </p:cNvSpPr>
          <p:nvPr>
            <p:ph type="sldNum" sz="quarter" idx="12"/>
          </p:nvPr>
        </p:nvSpPr>
        <p:spPr/>
        <p:txBody>
          <a:bodyPr/>
          <a:lstStyle/>
          <a:p>
            <a:fld id="{25C0F4A9-49D4-409B-903B-0FACB60A2AE5}" type="slidenum">
              <a:rPr lang="en-ZA" smtClean="0"/>
              <a:t>‹#›</a:t>
            </a:fld>
            <a:endParaRPr lang="en-ZA"/>
          </a:p>
        </p:txBody>
      </p:sp>
    </p:spTree>
    <p:extLst>
      <p:ext uri="{BB962C8B-B14F-4D97-AF65-F5344CB8AC3E}">
        <p14:creationId xmlns:p14="http://schemas.microsoft.com/office/powerpoint/2010/main" val="180396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0D797-1ACF-7D94-26A2-B43CDB858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2C8915D-0639-D07D-CB0D-04304DE2F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7BF2BFF-9165-27FB-1343-CC45088F3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BD94C-B47F-4CA6-B87C-2769378B7832}" type="datetimeFigureOut">
              <a:rPr lang="en-ZA" smtClean="0"/>
              <a:t>2023/07/21</a:t>
            </a:fld>
            <a:endParaRPr lang="en-ZA"/>
          </a:p>
        </p:txBody>
      </p:sp>
      <p:sp>
        <p:nvSpPr>
          <p:cNvPr id="5" name="Footer Placeholder 4">
            <a:extLst>
              <a:ext uri="{FF2B5EF4-FFF2-40B4-BE49-F238E27FC236}">
                <a16:creationId xmlns:a16="http://schemas.microsoft.com/office/drawing/2014/main" id="{555D5D8D-3471-852C-F297-BC32CBEA3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6718992-85F6-F810-5860-93EBC1D23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0F4A9-49D4-409B-903B-0FACB60A2AE5}" type="slidenum">
              <a:rPr lang="en-ZA" smtClean="0"/>
              <a:t>‹#›</a:t>
            </a:fld>
            <a:endParaRPr lang="en-ZA"/>
          </a:p>
        </p:txBody>
      </p:sp>
    </p:spTree>
    <p:extLst>
      <p:ext uri="{BB962C8B-B14F-4D97-AF65-F5344CB8AC3E}">
        <p14:creationId xmlns:p14="http://schemas.microsoft.com/office/powerpoint/2010/main" val="126824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7.jpeg"/><Relationship Id="rId4" Type="http://schemas.openxmlformats.org/officeDocument/2006/relationships/image" Target="../media/image10.jp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jpe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D801756-6AB7-2E52-E2D4-55BE8331E6F2}"/>
              </a:ext>
            </a:extLst>
          </p:cNvPr>
          <p:cNvGrpSpPr/>
          <p:nvPr/>
        </p:nvGrpSpPr>
        <p:grpSpPr>
          <a:xfrm>
            <a:off x="15059" y="0"/>
            <a:ext cx="12176941" cy="6858000"/>
            <a:chOff x="0" y="0"/>
            <a:chExt cx="12176941" cy="6858000"/>
          </a:xfrm>
        </p:grpSpPr>
        <p:pic>
          <p:nvPicPr>
            <p:cNvPr id="7" name="Picture 6">
              <a:extLst>
                <a:ext uri="{FF2B5EF4-FFF2-40B4-BE49-F238E27FC236}">
                  <a16:creationId xmlns:a16="http://schemas.microsoft.com/office/drawing/2014/main" id="{246953C4-52D4-708C-6D33-D34CB8CF25EF}"/>
                </a:ext>
              </a:extLst>
            </p:cNvPr>
            <p:cNvPicPr>
              <a:picLocks noChangeAspect="1"/>
            </p:cNvPicPr>
            <p:nvPr/>
          </p:nvPicPr>
          <p:blipFill>
            <a:blip r:embed="rId3"/>
            <a:stretch>
              <a:fillRect/>
            </a:stretch>
          </p:blipFill>
          <p:spPr>
            <a:xfrm>
              <a:off x="6242609" y="0"/>
              <a:ext cx="5934332" cy="3956221"/>
            </a:xfrm>
            <a:prstGeom prst="rect">
              <a:avLst/>
            </a:prstGeom>
          </p:spPr>
        </p:pic>
        <p:pic>
          <p:nvPicPr>
            <p:cNvPr id="11" name="Picture 10">
              <a:extLst>
                <a:ext uri="{FF2B5EF4-FFF2-40B4-BE49-F238E27FC236}">
                  <a16:creationId xmlns:a16="http://schemas.microsoft.com/office/drawing/2014/main" id="{BE4EDD75-5D19-E1A7-179C-8455A2221C34}"/>
                </a:ext>
              </a:extLst>
            </p:cNvPr>
            <p:cNvPicPr>
              <a:picLocks noChangeAspect="1"/>
            </p:cNvPicPr>
            <p:nvPr/>
          </p:nvPicPr>
          <p:blipFill>
            <a:blip r:embed="rId4"/>
            <a:stretch>
              <a:fillRect/>
            </a:stretch>
          </p:blipFill>
          <p:spPr>
            <a:xfrm>
              <a:off x="0" y="3157150"/>
              <a:ext cx="5551274" cy="3700849"/>
            </a:xfrm>
            <a:prstGeom prst="rect">
              <a:avLst/>
            </a:prstGeom>
          </p:spPr>
        </p:pic>
        <p:pic>
          <p:nvPicPr>
            <p:cNvPr id="13" name="Picture 12">
              <a:extLst>
                <a:ext uri="{FF2B5EF4-FFF2-40B4-BE49-F238E27FC236}">
                  <a16:creationId xmlns:a16="http://schemas.microsoft.com/office/drawing/2014/main" id="{2E406D3D-0899-275C-14BA-8B46DD7F00DB}"/>
                </a:ext>
              </a:extLst>
            </p:cNvPr>
            <p:cNvPicPr>
              <a:picLocks noChangeAspect="1"/>
            </p:cNvPicPr>
            <p:nvPr/>
          </p:nvPicPr>
          <p:blipFill>
            <a:blip r:embed="rId5"/>
            <a:stretch>
              <a:fillRect/>
            </a:stretch>
          </p:blipFill>
          <p:spPr>
            <a:xfrm>
              <a:off x="7033441" y="3429000"/>
              <a:ext cx="5143500" cy="3429000"/>
            </a:xfrm>
            <a:prstGeom prst="rect">
              <a:avLst/>
            </a:prstGeom>
          </p:spPr>
        </p:pic>
        <p:pic>
          <p:nvPicPr>
            <p:cNvPr id="15" name="Picture 14">
              <a:extLst>
                <a:ext uri="{FF2B5EF4-FFF2-40B4-BE49-F238E27FC236}">
                  <a16:creationId xmlns:a16="http://schemas.microsoft.com/office/drawing/2014/main" id="{C52157D1-48DA-FE55-B70C-86BC9871D8EE}"/>
                </a:ext>
              </a:extLst>
            </p:cNvPr>
            <p:cNvPicPr>
              <a:picLocks noChangeAspect="1"/>
            </p:cNvPicPr>
            <p:nvPr/>
          </p:nvPicPr>
          <p:blipFill>
            <a:blip r:embed="rId6"/>
            <a:stretch>
              <a:fillRect/>
            </a:stretch>
          </p:blipFill>
          <p:spPr>
            <a:xfrm>
              <a:off x="0" y="0"/>
              <a:ext cx="4731608" cy="3154405"/>
            </a:xfrm>
            <a:prstGeom prst="rect">
              <a:avLst/>
            </a:prstGeom>
          </p:spPr>
        </p:pic>
        <p:pic>
          <p:nvPicPr>
            <p:cNvPr id="5" name="Picture 4">
              <a:extLst>
                <a:ext uri="{FF2B5EF4-FFF2-40B4-BE49-F238E27FC236}">
                  <a16:creationId xmlns:a16="http://schemas.microsoft.com/office/drawing/2014/main" id="{C9FCA00C-76FB-9ABC-457D-5D2DB65A4F24}"/>
                </a:ext>
              </a:extLst>
            </p:cNvPr>
            <p:cNvPicPr>
              <a:picLocks noChangeAspect="1"/>
            </p:cNvPicPr>
            <p:nvPr/>
          </p:nvPicPr>
          <p:blipFill rotWithShape="1">
            <a:blip r:embed="rId7"/>
            <a:srcRect l="26654" t="64" r="-6567" b="-64"/>
            <a:stretch/>
          </p:blipFill>
          <p:spPr>
            <a:xfrm>
              <a:off x="3713102" y="2623815"/>
              <a:ext cx="4511542" cy="4234185"/>
            </a:xfrm>
            <a:prstGeom prst="rect">
              <a:avLst/>
            </a:prstGeom>
          </p:spPr>
        </p:pic>
        <p:pic>
          <p:nvPicPr>
            <p:cNvPr id="17" name="Picture 16">
              <a:extLst>
                <a:ext uri="{FF2B5EF4-FFF2-40B4-BE49-F238E27FC236}">
                  <a16:creationId xmlns:a16="http://schemas.microsoft.com/office/drawing/2014/main" id="{6F2C5288-676D-7A2B-3E2B-D51AF5009AF3}"/>
                </a:ext>
              </a:extLst>
            </p:cNvPr>
            <p:cNvPicPr>
              <a:picLocks noChangeAspect="1"/>
            </p:cNvPicPr>
            <p:nvPr/>
          </p:nvPicPr>
          <p:blipFill>
            <a:blip r:embed="rId8"/>
            <a:stretch>
              <a:fillRect/>
            </a:stretch>
          </p:blipFill>
          <p:spPr>
            <a:xfrm>
              <a:off x="4728521" y="11671"/>
              <a:ext cx="3927411" cy="2620320"/>
            </a:xfrm>
            <a:prstGeom prst="rect">
              <a:avLst/>
            </a:prstGeom>
          </p:spPr>
        </p:pic>
        <p:sp>
          <p:nvSpPr>
            <p:cNvPr id="18" name="Rectangle: Rounded Corners 17">
              <a:extLst>
                <a:ext uri="{FF2B5EF4-FFF2-40B4-BE49-F238E27FC236}">
                  <a16:creationId xmlns:a16="http://schemas.microsoft.com/office/drawing/2014/main" id="{A4DA389A-285C-E6D2-74B6-AD7E6CC97A87}"/>
                </a:ext>
              </a:extLst>
            </p:cNvPr>
            <p:cNvSpPr/>
            <p:nvPr/>
          </p:nvSpPr>
          <p:spPr>
            <a:xfrm>
              <a:off x="444843" y="404340"/>
              <a:ext cx="11331146" cy="603353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 name="Title 1">
            <a:extLst>
              <a:ext uri="{FF2B5EF4-FFF2-40B4-BE49-F238E27FC236}">
                <a16:creationId xmlns:a16="http://schemas.microsoft.com/office/drawing/2014/main" id="{92360C9D-39C3-BF26-8CA5-778DBB9570FE}"/>
              </a:ext>
            </a:extLst>
          </p:cNvPr>
          <p:cNvSpPr txBox="1">
            <a:spLocks/>
          </p:cNvSpPr>
          <p:nvPr/>
        </p:nvSpPr>
        <p:spPr>
          <a:xfrm>
            <a:off x="269219" y="2286105"/>
            <a:ext cx="10225530" cy="2074455"/>
          </a:xfrm>
          <a:prstGeom prst="rect">
            <a:avLst/>
          </a:prstGeom>
          <a:solidFill>
            <a:srgbClr val="FF3300"/>
          </a:solidFill>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err="1">
                <a:ln>
                  <a:noFill/>
                </a:ln>
                <a:solidFill>
                  <a:sysClr val="window" lastClr="FFFFFF"/>
                </a:solidFill>
                <a:effectLst/>
                <a:uLnTx/>
                <a:uFillTx/>
                <a:latin typeface="Franklin Gothic Demi" panose="020B0502020104020203"/>
                <a:ea typeface="+mj-ea"/>
                <a:cs typeface="+mj-cs"/>
              </a:rPr>
              <a:t>Waar</a:t>
            </a:r>
            <a:r>
              <a:rPr kumimoji="0" lang="en-US" sz="60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rPr>
              <a:t> word </a:t>
            </a:r>
            <a:r>
              <a:rPr kumimoji="0" lang="en-US" sz="6000" b="0" i="0" u="none" strike="noStrike" kern="1200" cap="all" spc="0" normalizeH="0" baseline="0" noProof="0" dirty="0" err="1">
                <a:ln>
                  <a:noFill/>
                </a:ln>
                <a:solidFill>
                  <a:sysClr val="window" lastClr="FFFFFF"/>
                </a:solidFill>
                <a:effectLst/>
                <a:uLnTx/>
                <a:uFillTx/>
                <a:latin typeface="Franklin Gothic Demi" panose="020B0502020104020203"/>
                <a:ea typeface="+mj-ea"/>
                <a:cs typeface="+mj-cs"/>
              </a:rPr>
              <a:t>dit</a:t>
            </a:r>
            <a:r>
              <a:rPr kumimoji="0" lang="en-US" sz="60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rPr>
              <a:t> </a:t>
            </a:r>
            <a:r>
              <a:rPr kumimoji="0" lang="en-US" sz="6000" b="0" i="0" u="none" strike="noStrike" kern="1200" cap="all" spc="0" normalizeH="0" baseline="0" noProof="0" dirty="0" err="1">
                <a:ln>
                  <a:noFill/>
                </a:ln>
                <a:solidFill>
                  <a:sysClr val="window" lastClr="FFFFFF"/>
                </a:solidFill>
                <a:effectLst/>
                <a:uLnTx/>
                <a:uFillTx/>
                <a:latin typeface="Franklin Gothic Demi" panose="020B0502020104020203"/>
                <a:ea typeface="+mj-ea"/>
                <a:cs typeface="+mj-cs"/>
              </a:rPr>
              <a:t>gemaak</a:t>
            </a:r>
            <a:r>
              <a:rPr kumimoji="0" lang="en-US" sz="60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rPr>
              <a: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6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endParaRPr>
          </a:p>
        </p:txBody>
      </p:sp>
      <p:sp>
        <p:nvSpPr>
          <p:cNvPr id="3" name="Subtitle 2">
            <a:extLst>
              <a:ext uri="{FF2B5EF4-FFF2-40B4-BE49-F238E27FC236}">
                <a16:creationId xmlns:a16="http://schemas.microsoft.com/office/drawing/2014/main" id="{63D536F1-4FCC-4EAA-8401-A5D2737B075A}"/>
              </a:ext>
            </a:extLst>
          </p:cNvPr>
          <p:cNvSpPr txBox="1">
            <a:spLocks/>
          </p:cNvSpPr>
          <p:nvPr/>
        </p:nvSpPr>
        <p:spPr>
          <a:xfrm>
            <a:off x="600383" y="3199723"/>
            <a:ext cx="10225530" cy="1160837"/>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lvl="0">
              <a:buClr>
                <a:srgbClr val="549E39"/>
              </a:buClr>
              <a:defRPr/>
            </a:pPr>
            <a:r>
              <a:rPr lang="nl-NL" sz="2800" b="1" dirty="0">
                <a:solidFill>
                  <a:schemeClr val="tx1"/>
                </a:solidFill>
                <a:latin typeface="Franklin Gothic Book" panose="020B0502020104020203"/>
              </a:rPr>
              <a:t>GRAAD 10 Loopbaan- en Loopbaankeuses Week 9
Werkomgewings</a:t>
            </a:r>
            <a:endParaRPr kumimoji="0" lang="en-US" sz="2800" b="1" i="0" u="none" strike="noStrike" kern="1200" cap="all" spc="0" normalizeH="0" baseline="0" noProof="0" dirty="0">
              <a:ln>
                <a:noFill/>
              </a:ln>
              <a:solidFill>
                <a:schemeClr val="tx1"/>
              </a:solidFill>
              <a:effectLst/>
              <a:uLnTx/>
              <a:uFillTx/>
              <a:latin typeface="Franklin Gothic Book" panose="020B0502020104020203"/>
              <a:ea typeface="+mn-ea"/>
              <a:cs typeface="+mn-cs"/>
            </a:endParaRPr>
          </a:p>
        </p:txBody>
      </p:sp>
      <p:pic>
        <p:nvPicPr>
          <p:cNvPr id="12" name="Picture 11">
            <a:extLst>
              <a:ext uri="{FF2B5EF4-FFF2-40B4-BE49-F238E27FC236}">
                <a16:creationId xmlns:a16="http://schemas.microsoft.com/office/drawing/2014/main" id="{B7E81ACF-19F2-0D4D-7E1B-BC31088DD50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96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econdary Sector">
            <a:extLst>
              <a:ext uri="{FF2B5EF4-FFF2-40B4-BE49-F238E27FC236}">
                <a16:creationId xmlns:a16="http://schemas.microsoft.com/office/drawing/2014/main" id="{2332795A-8771-AA58-15B8-10CBF18B281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r="5962" b="21226"/>
          <a:stretch/>
        </p:blipFill>
        <p:spPr bwMode="auto">
          <a:xfrm>
            <a:off x="-18288" y="1096015"/>
            <a:ext cx="12210288" cy="5761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00383" y="1006909"/>
            <a:ext cx="10225530" cy="1495732"/>
          </a:xfrm>
          <a:solidFill>
            <a:srgbClr val="FF3300"/>
          </a:solidFill>
        </p:spPr>
        <p:txBody>
          <a:bodyPr>
            <a:normAutofit/>
          </a:bodyPr>
          <a:lstStyle/>
          <a:p>
            <a:r>
              <a:rPr lang="en-US" sz="6600" dirty="0" err="1"/>
              <a:t>WAAR</a:t>
            </a:r>
            <a:r>
              <a:rPr lang="en-US" sz="6600" dirty="0"/>
              <a:t> WORD </a:t>
            </a:r>
            <a:r>
              <a:rPr lang="en-US" sz="6600" dirty="0" err="1"/>
              <a:t>DIT</a:t>
            </a:r>
            <a:r>
              <a:rPr lang="en-US" sz="6600" dirty="0"/>
              <a:t> </a:t>
            </a:r>
            <a:r>
              <a:rPr lang="en-US" sz="6600" dirty="0" err="1"/>
              <a:t>GEMAAK</a:t>
            </a:r>
            <a:r>
              <a:rPr lang="en-US" sz="6600" dirty="0"/>
              <a:t>?</a:t>
            </a:r>
            <a:endParaRPr lang="en-US" sz="66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52450" y="1096015"/>
            <a:ext cx="10225530" cy="1233593"/>
          </a:xfrm>
        </p:spPr>
        <p:txBody>
          <a:bodyPr>
            <a:normAutofit/>
          </a:bodyPr>
          <a:lstStyle/>
          <a:p>
            <a:r>
              <a:rPr lang="en-US" sz="2800" b="1" dirty="0" err="1">
                <a:solidFill>
                  <a:srgbClr val="FFFF00"/>
                </a:solidFill>
              </a:rPr>
              <a:t>Refleksie</a:t>
            </a:r>
            <a:r>
              <a:rPr lang="en-US" sz="2800" b="1" dirty="0">
                <a:solidFill>
                  <a:srgbClr val="FFFF00"/>
                </a:solidFill>
              </a:rPr>
              <a:t> </a:t>
            </a:r>
            <a:r>
              <a:rPr lang="en-US" sz="2800" b="1" dirty="0" err="1">
                <a:solidFill>
                  <a:srgbClr val="FFFF00"/>
                </a:solidFill>
              </a:rPr>
              <a:t>oor</a:t>
            </a:r>
            <a:r>
              <a:rPr lang="en-US" sz="2800" b="1" dirty="0">
                <a:solidFill>
                  <a:srgbClr val="FFFF00"/>
                </a:solidFill>
              </a:rPr>
              <a:t> </a:t>
            </a:r>
            <a:r>
              <a:rPr lang="en-US" sz="2800" b="1" dirty="0" err="1">
                <a:solidFill>
                  <a:srgbClr val="FFFF00"/>
                </a:solidFill>
              </a:rPr>
              <a:t>werksomstandighede</a:t>
            </a:r>
            <a:r>
              <a:rPr lang="en-US" sz="2800" b="1" dirty="0">
                <a:solidFill>
                  <a:srgbClr val="FFFF00"/>
                </a:solidFill>
              </a:rPr>
              <a:t>
</a:t>
            </a:r>
          </a:p>
        </p:txBody>
      </p:sp>
      <p:sp>
        <p:nvSpPr>
          <p:cNvPr id="4" name="Rectangle: Rounded Corners 3">
            <a:extLst>
              <a:ext uri="{FF2B5EF4-FFF2-40B4-BE49-F238E27FC236}">
                <a16:creationId xmlns:a16="http://schemas.microsoft.com/office/drawing/2014/main" id="{FDD13F23-344C-2EB6-990B-B008F21B42CA}"/>
              </a:ext>
            </a:extLst>
          </p:cNvPr>
          <p:cNvSpPr/>
          <p:nvPr/>
        </p:nvSpPr>
        <p:spPr>
          <a:xfrm>
            <a:off x="447675" y="371475"/>
            <a:ext cx="11191875" cy="5991225"/>
          </a:xfrm>
          <a:prstGeom prst="roundRect">
            <a:avLst/>
          </a:prstGeom>
          <a:no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A4C917-DD4B-073F-64CE-D42564E9F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50" y="267289"/>
            <a:ext cx="11723899" cy="6414866"/>
          </a:xfrm>
          <a:prstGeom prst="rect">
            <a:avLst/>
          </a:prstGeom>
        </p:spPr>
      </p:pic>
      <p:sp>
        <p:nvSpPr>
          <p:cNvPr id="2" name="Title 1">
            <a:extLst>
              <a:ext uri="{FF2B5EF4-FFF2-40B4-BE49-F238E27FC236}">
                <a16:creationId xmlns:a16="http://schemas.microsoft.com/office/drawing/2014/main" id="{392B5420-0931-B8E5-20FD-E19472957EAE}"/>
              </a:ext>
            </a:extLst>
          </p:cNvPr>
          <p:cNvSpPr txBox="1">
            <a:spLocks/>
          </p:cNvSpPr>
          <p:nvPr/>
        </p:nvSpPr>
        <p:spPr>
          <a:xfrm>
            <a:off x="234050" y="1107830"/>
            <a:ext cx="7960381" cy="1600201"/>
          </a:xfrm>
          <a:prstGeom prst="rect">
            <a:avLst/>
          </a:prstGeom>
          <a:solidFill>
            <a:srgbClr val="FF3300"/>
          </a:solidFill>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nl-NL" sz="4800" dirty="0">
                <a:solidFill>
                  <a:sysClr val="window" lastClr="FFFFFF"/>
                </a:solidFill>
                <a:latin typeface="Franklin Gothic Demi" panose="020B0502020104020203"/>
              </a:rPr>
              <a:t>Wat is werksOmstandighede?</a:t>
            </a:r>
            <a:endParaRPr kumimoji="0" lang="en-US" sz="48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endParaRPr>
          </a:p>
        </p:txBody>
      </p:sp>
      <p:sp>
        <p:nvSpPr>
          <p:cNvPr id="3" name="Title 1">
            <a:extLst>
              <a:ext uri="{FF2B5EF4-FFF2-40B4-BE49-F238E27FC236}">
                <a16:creationId xmlns:a16="http://schemas.microsoft.com/office/drawing/2014/main" id="{23FB49D4-3925-26FD-BC75-0F33682F8E02}"/>
              </a:ext>
            </a:extLst>
          </p:cNvPr>
          <p:cNvSpPr txBox="1">
            <a:spLocks/>
          </p:cNvSpPr>
          <p:nvPr/>
        </p:nvSpPr>
        <p:spPr>
          <a:xfrm>
            <a:off x="4466492" y="3938952"/>
            <a:ext cx="7517088" cy="1600201"/>
          </a:xfrm>
          <a:prstGeom prst="rect">
            <a:avLst/>
          </a:prstGeom>
          <a:solidFill>
            <a:srgbClr val="FF3300"/>
          </a:solidFill>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r">
              <a:defRPr/>
            </a:pPr>
            <a:r>
              <a:rPr lang="en-US" sz="4800" dirty="0">
                <a:solidFill>
                  <a:sysClr val="window" lastClr="FFFFFF"/>
                </a:solidFill>
                <a:latin typeface="Franklin Gothic Demi" panose="020B0502020104020203"/>
              </a:rPr>
              <a:t>Wat is </a:t>
            </a:r>
            <a:r>
              <a:rPr lang="en-US" sz="4800" dirty="0" err="1">
                <a:solidFill>
                  <a:sysClr val="window" lastClr="FFFFFF"/>
                </a:solidFill>
                <a:latin typeface="Franklin Gothic Demi" panose="020B0502020104020203"/>
              </a:rPr>
              <a:t>werkstoestande</a:t>
            </a:r>
            <a:r>
              <a:rPr lang="en-US" sz="4800" dirty="0">
                <a:solidFill>
                  <a:sysClr val="window" lastClr="FFFFFF"/>
                </a:solidFill>
                <a:latin typeface="Franklin Gothic Demi" panose="020B0502020104020203"/>
              </a:rPr>
              <a:t>?</a:t>
            </a:r>
            <a:endParaRPr kumimoji="0" lang="en-US" sz="48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endParaRPr>
          </a:p>
        </p:txBody>
      </p:sp>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46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38CEE-AA6C-EFD6-C824-61127389AE7D}"/>
              </a:ext>
            </a:extLst>
          </p:cNvPr>
          <p:cNvPicPr>
            <a:picLocks noChangeAspect="1"/>
          </p:cNvPicPr>
          <p:nvPr/>
        </p:nvPicPr>
        <p:blipFill>
          <a:blip r:embed="rId3"/>
          <a:stretch>
            <a:fillRect/>
          </a:stretch>
        </p:blipFill>
        <p:spPr>
          <a:xfrm flipH="1">
            <a:off x="8913490" y="4639714"/>
            <a:ext cx="3161968" cy="1994345"/>
          </a:xfrm>
          <a:prstGeom prst="rect">
            <a:avLst/>
          </a:prstGeom>
        </p:spPr>
      </p:pic>
      <p:pic>
        <p:nvPicPr>
          <p:cNvPr id="6" name="Picture 5">
            <a:extLst>
              <a:ext uri="{FF2B5EF4-FFF2-40B4-BE49-F238E27FC236}">
                <a16:creationId xmlns:a16="http://schemas.microsoft.com/office/drawing/2014/main" id="{CA0CB095-C051-9898-2DD3-C24E0340CA38}"/>
              </a:ext>
            </a:extLst>
          </p:cNvPr>
          <p:cNvPicPr>
            <a:picLocks noChangeAspect="1"/>
          </p:cNvPicPr>
          <p:nvPr/>
        </p:nvPicPr>
        <p:blipFill>
          <a:blip r:embed="rId4"/>
          <a:stretch>
            <a:fillRect/>
          </a:stretch>
        </p:blipFill>
        <p:spPr>
          <a:xfrm>
            <a:off x="8871303" y="2365664"/>
            <a:ext cx="3204155" cy="2136103"/>
          </a:xfrm>
          <a:prstGeom prst="rect">
            <a:avLst/>
          </a:prstGeom>
        </p:spPr>
      </p:pic>
      <p:pic>
        <p:nvPicPr>
          <p:cNvPr id="8" name="Picture 7">
            <a:extLst>
              <a:ext uri="{FF2B5EF4-FFF2-40B4-BE49-F238E27FC236}">
                <a16:creationId xmlns:a16="http://schemas.microsoft.com/office/drawing/2014/main" id="{F148A953-FBF3-1B12-4564-9CEB2D211A5B}"/>
              </a:ext>
            </a:extLst>
          </p:cNvPr>
          <p:cNvPicPr>
            <a:picLocks noChangeAspect="1"/>
          </p:cNvPicPr>
          <p:nvPr/>
        </p:nvPicPr>
        <p:blipFill>
          <a:blip r:embed="rId5"/>
          <a:stretch>
            <a:fillRect/>
          </a:stretch>
        </p:blipFill>
        <p:spPr>
          <a:xfrm>
            <a:off x="8926825" y="128628"/>
            <a:ext cx="3148633" cy="2099089"/>
          </a:xfrm>
          <a:prstGeom prst="rect">
            <a:avLst/>
          </a:prstGeom>
        </p:spPr>
      </p:pic>
      <p:pic>
        <p:nvPicPr>
          <p:cNvPr id="10" name="Picture 9">
            <a:extLst>
              <a:ext uri="{FF2B5EF4-FFF2-40B4-BE49-F238E27FC236}">
                <a16:creationId xmlns:a16="http://schemas.microsoft.com/office/drawing/2014/main" id="{0C2AD8D5-9E64-06B8-EA97-10EAF29424C1}"/>
              </a:ext>
            </a:extLst>
          </p:cNvPr>
          <p:cNvPicPr>
            <a:picLocks noChangeAspect="1"/>
          </p:cNvPicPr>
          <p:nvPr/>
        </p:nvPicPr>
        <p:blipFill>
          <a:blip r:embed="rId6"/>
          <a:stretch>
            <a:fillRect/>
          </a:stretch>
        </p:blipFill>
        <p:spPr>
          <a:xfrm>
            <a:off x="157484" y="128628"/>
            <a:ext cx="2653005" cy="1768670"/>
          </a:xfrm>
          <a:prstGeom prst="rect">
            <a:avLst/>
          </a:prstGeom>
        </p:spPr>
      </p:pic>
      <p:pic>
        <p:nvPicPr>
          <p:cNvPr id="12" name="Picture 11">
            <a:extLst>
              <a:ext uri="{FF2B5EF4-FFF2-40B4-BE49-F238E27FC236}">
                <a16:creationId xmlns:a16="http://schemas.microsoft.com/office/drawing/2014/main" id="{408CEF64-44D0-F7C9-5E0D-0D210B531919}"/>
              </a:ext>
            </a:extLst>
          </p:cNvPr>
          <p:cNvPicPr>
            <a:picLocks noChangeAspect="1"/>
          </p:cNvPicPr>
          <p:nvPr/>
        </p:nvPicPr>
        <p:blipFill rotWithShape="1">
          <a:blip r:embed="rId7"/>
          <a:srcRect b="20505"/>
          <a:stretch/>
        </p:blipFill>
        <p:spPr>
          <a:xfrm>
            <a:off x="170819" y="1981640"/>
            <a:ext cx="2653005" cy="1406000"/>
          </a:xfrm>
          <a:prstGeom prst="rect">
            <a:avLst/>
          </a:prstGeom>
        </p:spPr>
      </p:pic>
      <p:pic>
        <p:nvPicPr>
          <p:cNvPr id="14" name="Picture 13">
            <a:extLst>
              <a:ext uri="{FF2B5EF4-FFF2-40B4-BE49-F238E27FC236}">
                <a16:creationId xmlns:a16="http://schemas.microsoft.com/office/drawing/2014/main" id="{A8C267DF-B01A-0B68-FB61-B0180A7259E6}"/>
              </a:ext>
            </a:extLst>
          </p:cNvPr>
          <p:cNvPicPr>
            <a:picLocks noChangeAspect="1"/>
          </p:cNvPicPr>
          <p:nvPr/>
        </p:nvPicPr>
        <p:blipFill rotWithShape="1">
          <a:blip r:embed="rId8"/>
          <a:srcRect t="-1" b="5206"/>
          <a:stretch/>
        </p:blipFill>
        <p:spPr>
          <a:xfrm>
            <a:off x="170819" y="3470361"/>
            <a:ext cx="2653007" cy="1676604"/>
          </a:xfrm>
          <a:prstGeom prst="rect">
            <a:avLst/>
          </a:prstGeom>
        </p:spPr>
      </p:pic>
      <p:pic>
        <p:nvPicPr>
          <p:cNvPr id="16" name="Picture 15">
            <a:extLst>
              <a:ext uri="{FF2B5EF4-FFF2-40B4-BE49-F238E27FC236}">
                <a16:creationId xmlns:a16="http://schemas.microsoft.com/office/drawing/2014/main" id="{4A84F518-8840-11FC-D234-BE6D4B16ED67}"/>
              </a:ext>
            </a:extLst>
          </p:cNvPr>
          <p:cNvPicPr>
            <a:picLocks noChangeAspect="1"/>
          </p:cNvPicPr>
          <p:nvPr/>
        </p:nvPicPr>
        <p:blipFill rotWithShape="1">
          <a:blip r:embed="rId9"/>
          <a:srcRect b="15406"/>
          <a:stretch/>
        </p:blipFill>
        <p:spPr>
          <a:xfrm>
            <a:off x="170819" y="5229687"/>
            <a:ext cx="2653005" cy="1499686"/>
          </a:xfrm>
          <a:prstGeom prst="rect">
            <a:avLst/>
          </a:prstGeom>
        </p:spPr>
      </p:pic>
      <p:sp>
        <p:nvSpPr>
          <p:cNvPr id="17" name="Rectangle 16">
            <a:extLst>
              <a:ext uri="{FF2B5EF4-FFF2-40B4-BE49-F238E27FC236}">
                <a16:creationId xmlns:a16="http://schemas.microsoft.com/office/drawing/2014/main" id="{E5B1422B-A327-5A19-BA1E-0692C2EE7AD1}"/>
              </a:ext>
            </a:extLst>
          </p:cNvPr>
          <p:cNvSpPr/>
          <p:nvPr/>
        </p:nvSpPr>
        <p:spPr>
          <a:xfrm>
            <a:off x="157484" y="128628"/>
            <a:ext cx="11917974" cy="6600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id="{B7E81ACF-19F2-0D4D-7E1B-BC31088DD50A}"/>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A2F4441-0178-1531-C0BF-C217AF3AF477}"/>
              </a:ext>
            </a:extLst>
          </p:cNvPr>
          <p:cNvSpPr txBox="1"/>
          <p:nvPr/>
        </p:nvSpPr>
        <p:spPr>
          <a:xfrm>
            <a:off x="2915264" y="183492"/>
            <a:ext cx="5986459" cy="6508000"/>
          </a:xfrm>
          <a:prstGeom prst="rect">
            <a:avLst/>
          </a:prstGeom>
          <a:noFill/>
        </p:spPr>
        <p:txBody>
          <a:bodyPr wrap="square" rtlCol="0">
            <a:spAutoFit/>
          </a:bodyPr>
          <a:lstStyle/>
          <a:p>
            <a:pPr>
              <a:lnSpc>
                <a:spcPct val="107000"/>
              </a:lnSpc>
              <a:spcAft>
                <a:spcPts val="800"/>
              </a:spcAft>
            </a:pPr>
            <a:r>
              <a:rPr lang="af-ZA" sz="1800" b="1" kern="100" dirty="0">
                <a:effectLst/>
                <a:latin typeface="Calibri" panose="020F0502020204030204" pitchFamily="34" charset="0"/>
                <a:ea typeface="Calibri" panose="020F0502020204030204" pitchFamily="34" charset="0"/>
                <a:cs typeface="Calibri" panose="020F0502020204030204" pitchFamily="34" charset="0"/>
              </a:rPr>
              <a:t>Werksomstandighede – </a:t>
            </a:r>
            <a:r>
              <a:rPr lang="af-ZA" sz="1800" kern="100" dirty="0">
                <a:effectLst/>
                <a:latin typeface="Calibri" panose="020F0502020204030204" pitchFamily="34" charset="0"/>
                <a:ea typeface="Calibri" panose="020F0502020204030204" pitchFamily="34" charset="0"/>
                <a:cs typeface="Calibri" panose="020F0502020204030204" pitchFamily="34" charset="0"/>
              </a:rPr>
              <a:t>Werksomstandighede is die omgewing, sosiale kenmerke en fisiese toestande waarin jy jou werk verrig. Hierdie elemente kan gevoelens van welstand, </a:t>
            </a:r>
            <a:r>
              <a:rPr lang="af-ZA" sz="1800" kern="100" dirty="0" err="1">
                <a:effectLst/>
                <a:latin typeface="Calibri" panose="020F0502020204030204" pitchFamily="34" charset="0"/>
                <a:ea typeface="Calibri" panose="020F0502020204030204" pitchFamily="34" charset="0"/>
                <a:cs typeface="Calibri" panose="020F0502020204030204" pitchFamily="34" charset="0"/>
              </a:rPr>
              <a:t>werkplekverhoudings</a:t>
            </a:r>
            <a:r>
              <a:rPr lang="af-ZA" sz="1800" kern="100" dirty="0">
                <a:effectLst/>
                <a:latin typeface="Calibri" panose="020F0502020204030204" pitchFamily="34" charset="0"/>
                <a:ea typeface="Calibri" panose="020F0502020204030204" pitchFamily="34" charset="0"/>
                <a:cs typeface="Calibri" panose="020F0502020204030204" pitchFamily="34" charset="0"/>
              </a:rPr>
              <a:t>, samewerking, doeltreffendheid en </a:t>
            </a:r>
            <a:r>
              <a:rPr lang="af-ZA" sz="1800" kern="100" dirty="0" err="1">
                <a:effectLst/>
                <a:latin typeface="Calibri" panose="020F0502020204030204" pitchFamily="34" charset="0"/>
                <a:ea typeface="Calibri" panose="020F0502020204030204" pitchFamily="34" charset="0"/>
                <a:cs typeface="Calibri" panose="020F0502020204030204" pitchFamily="34" charset="0"/>
              </a:rPr>
              <a:t>werknemergesondheid</a:t>
            </a:r>
            <a:r>
              <a:rPr lang="af-ZA" sz="1800" kern="100" dirty="0">
                <a:effectLst/>
                <a:latin typeface="Calibri" panose="020F0502020204030204" pitchFamily="34" charset="0"/>
                <a:ea typeface="Calibri" panose="020F0502020204030204" pitchFamily="34" charset="0"/>
                <a:cs typeface="Calibri" panose="020F0502020204030204" pitchFamily="34" charset="0"/>
              </a:rPr>
              <a:t> beïnvloed. Hier is die belangrike aspekte van 'n werksomgewing: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af-ZA" sz="1800" b="1" i="1" kern="100" dirty="0">
                <a:effectLst/>
                <a:latin typeface="Calibri" panose="020F0502020204030204" pitchFamily="34" charset="0"/>
                <a:ea typeface="Calibri" panose="020F0502020204030204" pitchFamily="34" charset="0"/>
                <a:cs typeface="Calibri" panose="020F0502020204030204" pitchFamily="34" charset="0"/>
              </a:rPr>
              <a:t>Fisiese omgewing: </a:t>
            </a:r>
            <a:r>
              <a:rPr lang="af-ZA" sz="1800" kern="100" dirty="0">
                <a:effectLst/>
                <a:latin typeface="Calibri" panose="020F0502020204030204" pitchFamily="34" charset="0"/>
                <a:ea typeface="Calibri" panose="020F0502020204030204" pitchFamily="34" charset="0"/>
                <a:cs typeface="Calibri" panose="020F0502020204030204" pitchFamily="34" charset="0"/>
              </a:rPr>
              <a:t>Hierdie element bestaan uit die grootte, uitleg en ligging van 'n werkplek, of werk binne of buite gedoen word, die fasiliteite wat in 'n werkplek beskikbaar is en die toerusting  wat tydens die werk gebruik word.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af-ZA" sz="1800" b="1" i="1" kern="100" dirty="0" err="1">
                <a:effectLst/>
                <a:latin typeface="Calibri" panose="020F0502020204030204" pitchFamily="34" charset="0"/>
                <a:ea typeface="Calibri" panose="020F0502020204030204" pitchFamily="34" charset="0"/>
                <a:cs typeface="Calibri" panose="020F0502020204030204" pitchFamily="34" charset="0"/>
              </a:rPr>
              <a:t>Maatskappykultuur</a:t>
            </a:r>
            <a:r>
              <a:rPr lang="af-ZA" sz="1800" b="1" i="1" kern="100" dirty="0">
                <a:effectLst/>
                <a:latin typeface="Calibri" panose="020F0502020204030204" pitchFamily="34" charset="0"/>
                <a:ea typeface="Calibri" panose="020F0502020204030204" pitchFamily="34" charset="0"/>
                <a:cs typeface="Calibri" panose="020F0502020204030204" pitchFamily="34" charset="0"/>
              </a:rPr>
              <a:t>: </a:t>
            </a:r>
            <a:r>
              <a:rPr lang="af-ZA" sz="1800" kern="100" dirty="0">
                <a:effectLst/>
                <a:latin typeface="Calibri" panose="020F0502020204030204" pitchFamily="34" charset="0"/>
                <a:ea typeface="Calibri" panose="020F0502020204030204" pitchFamily="34" charset="0"/>
                <a:cs typeface="Calibri" panose="020F0502020204030204" pitchFamily="34" charset="0"/>
              </a:rPr>
              <a:t>Hierdie element verwys na die manier waarop 'n onderneming en sy werknemers funksioneer, insluitend: hoe effektiewe kommunikasie tussen verskillende vlakke van personeel lyk, werknemers se perspektief van </a:t>
            </a:r>
            <a:r>
              <a:rPr lang="af-ZA" sz="1800" kern="100" dirty="0" err="1">
                <a:effectLst/>
                <a:latin typeface="Calibri" panose="020F0502020204030204" pitchFamily="34" charset="0"/>
                <a:ea typeface="Calibri" panose="020F0502020204030204" pitchFamily="34" charset="0"/>
                <a:cs typeface="Calibri" panose="020F0502020204030204" pitchFamily="34" charset="0"/>
              </a:rPr>
              <a:t>maatskappyleiers</a:t>
            </a:r>
            <a:r>
              <a:rPr lang="af-ZA" sz="1800" kern="100" dirty="0">
                <a:effectLst/>
                <a:latin typeface="Calibri" panose="020F0502020204030204" pitchFamily="34" charset="0"/>
                <a:ea typeface="Calibri" panose="020F0502020204030204" pitchFamily="34" charset="0"/>
                <a:cs typeface="Calibri" panose="020F0502020204030204" pitchFamily="34" charset="0"/>
              </a:rPr>
              <a:t>, die maatskappy se doelwitte en dinge wat die organisasie waardeer.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af-ZA" sz="1800" b="1" i="1" kern="100" dirty="0">
                <a:effectLst/>
                <a:latin typeface="Calibri" panose="020F0502020204030204" pitchFamily="34" charset="0"/>
                <a:ea typeface="Calibri" panose="020F0502020204030204" pitchFamily="34" charset="0"/>
                <a:cs typeface="Calibri" panose="020F0502020204030204" pitchFamily="34" charset="0"/>
              </a:rPr>
              <a:t>Werkstoestande: </a:t>
            </a:r>
            <a:r>
              <a:rPr lang="af-ZA" sz="1800" kern="100" dirty="0">
                <a:effectLst/>
                <a:latin typeface="Calibri" panose="020F0502020204030204" pitchFamily="34" charset="0"/>
                <a:ea typeface="Calibri" panose="020F0502020204030204" pitchFamily="34" charset="0"/>
                <a:cs typeface="Calibri" panose="020F0502020204030204" pitchFamily="34" charset="0"/>
              </a:rPr>
              <a:t>Hierdie element sluit in: die formele bepalings waaronder personeellede aangestel word, soos die salarisskaal, dienskontrak en lengte van die werksdag. Dit kan ook ontspanningsaktiwiteite en ander inisiatiewe wat 'n gesonde werkplek bevorder, dek.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95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1. Working on the water">
            <a:extLst>
              <a:ext uri="{FF2B5EF4-FFF2-40B4-BE49-F238E27FC236}">
                <a16:creationId xmlns:a16="http://schemas.microsoft.com/office/drawing/2014/main" id="{D197BDD6-A87E-13C0-EB4C-58481D862F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760" y="381952"/>
            <a:ext cx="5364480" cy="6094095"/>
          </a:xfrm>
          <a:prstGeom prst="rect">
            <a:avLst/>
          </a:prstGeom>
          <a:noFill/>
          <a:ln>
            <a:noFill/>
          </a:ln>
        </p:spPr>
      </p:pic>
      <p:pic>
        <p:nvPicPr>
          <p:cNvPr id="4" name="Picture 3">
            <a:extLst>
              <a:ext uri="{FF2B5EF4-FFF2-40B4-BE49-F238E27FC236}">
                <a16:creationId xmlns:a16="http://schemas.microsoft.com/office/drawing/2014/main" id="{7819F0C6-4229-25D6-614E-8E74C1E8C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2182B0A-1627-1F58-D4DD-E9E7474816B4}"/>
              </a:ext>
            </a:extLst>
          </p:cNvPr>
          <p:cNvPicPr>
            <a:picLocks noChangeAspect="1"/>
          </p:cNvPicPr>
          <p:nvPr/>
        </p:nvPicPr>
        <p:blipFill rotWithShape="1">
          <a:blip r:embed="rId6">
            <a:extLst>
              <a:ext uri="{28A0092B-C50C-407E-A947-70E740481C1C}">
                <a14:useLocalDpi xmlns:a14="http://schemas.microsoft.com/office/drawing/2010/main" val="0"/>
              </a:ext>
            </a:extLst>
          </a:blip>
          <a:srcRect t="4931"/>
          <a:stretch/>
        </p:blipFill>
        <p:spPr bwMode="auto">
          <a:xfrm>
            <a:off x="625602" y="304646"/>
            <a:ext cx="6573012" cy="62487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8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049DDD-F713-99F2-F106-4CB93B4B18A7}"/>
              </a:ext>
            </a:extLst>
          </p:cNvPr>
          <p:cNvPicPr>
            <a:picLocks noChangeAspect="1"/>
          </p:cNvPicPr>
          <p:nvPr/>
        </p:nvPicPr>
        <p:blipFill>
          <a:blip r:embed="rId3"/>
          <a:stretch>
            <a:fillRect/>
          </a:stretch>
        </p:blipFill>
        <p:spPr>
          <a:xfrm>
            <a:off x="0" y="6490665"/>
            <a:ext cx="12192000" cy="367335"/>
          </a:xfrm>
          <a:prstGeom prst="rect">
            <a:avLst/>
          </a:prstGeom>
        </p:spPr>
      </p:pic>
      <p:pic>
        <p:nvPicPr>
          <p:cNvPr id="3" name="Picture 2">
            <a:extLst>
              <a:ext uri="{FF2B5EF4-FFF2-40B4-BE49-F238E27FC236}">
                <a16:creationId xmlns:a16="http://schemas.microsoft.com/office/drawing/2014/main" id="{A44BD759-091C-8849-2441-39100DA83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802923"/>
          </a:xfrm>
          <a:prstGeom prst="rect">
            <a:avLst/>
          </a:prstGeom>
        </p:spPr>
      </p:pic>
      <p:sp>
        <p:nvSpPr>
          <p:cNvPr id="5" name="Title 1">
            <a:extLst>
              <a:ext uri="{FF2B5EF4-FFF2-40B4-BE49-F238E27FC236}">
                <a16:creationId xmlns:a16="http://schemas.microsoft.com/office/drawing/2014/main" id="{13440DE8-0746-C5C5-742A-004FD7C599D1}"/>
              </a:ext>
            </a:extLst>
          </p:cNvPr>
          <p:cNvSpPr txBox="1">
            <a:spLocks/>
          </p:cNvSpPr>
          <p:nvPr/>
        </p:nvSpPr>
        <p:spPr>
          <a:xfrm>
            <a:off x="3821723" y="2584938"/>
            <a:ext cx="8370277" cy="936014"/>
          </a:xfrm>
          <a:prstGeom prst="rect">
            <a:avLst/>
          </a:prstGeom>
          <a:solidFill>
            <a:srgbClr val="FF3300"/>
          </a:solidFill>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5400" dirty="0">
                <a:solidFill>
                  <a:sysClr val="window" lastClr="FFFFFF"/>
                </a:solidFill>
                <a:latin typeface="Franklin Gothic Demi" panose="020B0502020104020203"/>
              </a:rPr>
              <a:t>Wat is 'n </a:t>
            </a:r>
            <a:r>
              <a:rPr lang="en-US" sz="5400" dirty="0" err="1">
                <a:solidFill>
                  <a:sysClr val="window" lastClr="FFFFFF"/>
                </a:solidFill>
                <a:latin typeface="Franklin Gothic Demi" panose="020B0502020104020203"/>
              </a:rPr>
              <a:t>bevoegdheid</a:t>
            </a:r>
            <a:r>
              <a:rPr lang="en-US" sz="5400" dirty="0">
                <a:solidFill>
                  <a:sysClr val="window" lastClr="FFFFFF"/>
                </a:solidFill>
                <a:latin typeface="Franklin Gothic Demi" panose="020B0502020104020203"/>
              </a:rPr>
              <a:t>?</a:t>
            </a:r>
            <a:endParaRPr kumimoji="0" lang="en-US" sz="54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endParaRPr>
          </a:p>
        </p:txBody>
      </p:sp>
      <p:sp>
        <p:nvSpPr>
          <p:cNvPr id="6" name="Title 1">
            <a:extLst>
              <a:ext uri="{FF2B5EF4-FFF2-40B4-BE49-F238E27FC236}">
                <a16:creationId xmlns:a16="http://schemas.microsoft.com/office/drawing/2014/main" id="{BDA01017-6693-CF74-AE27-EAD366DDAD35}"/>
              </a:ext>
            </a:extLst>
          </p:cNvPr>
          <p:cNvSpPr txBox="1">
            <a:spLocks/>
          </p:cNvSpPr>
          <p:nvPr/>
        </p:nvSpPr>
        <p:spPr>
          <a:xfrm>
            <a:off x="0" y="5711482"/>
            <a:ext cx="12192000" cy="938029"/>
          </a:xfrm>
          <a:prstGeom prst="rect">
            <a:avLst/>
          </a:prstGeom>
          <a:solidFill>
            <a:srgbClr val="FF3300"/>
          </a:solidFill>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nl-NL" sz="4000" dirty="0">
                <a:solidFill>
                  <a:sysClr val="window" lastClr="FFFFFF"/>
                </a:solidFill>
                <a:latin typeface="Franklin Gothic Demi" panose="020B0502020104020203"/>
              </a:rPr>
              <a:t>Hoe beïnvloed HULLE ons loopbaanvordering? </a:t>
            </a:r>
            <a:endParaRPr kumimoji="0" lang="en-US" sz="40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endParaRPr>
          </a:p>
        </p:txBody>
      </p:sp>
      <p:sp>
        <p:nvSpPr>
          <p:cNvPr id="7" name="Title 1">
            <a:extLst>
              <a:ext uri="{FF2B5EF4-FFF2-40B4-BE49-F238E27FC236}">
                <a16:creationId xmlns:a16="http://schemas.microsoft.com/office/drawing/2014/main" id="{27E03385-C18D-4CF2-C5B1-90CFD82125CD}"/>
              </a:ext>
            </a:extLst>
          </p:cNvPr>
          <p:cNvSpPr txBox="1">
            <a:spLocks/>
          </p:cNvSpPr>
          <p:nvPr/>
        </p:nvSpPr>
        <p:spPr>
          <a:xfrm>
            <a:off x="0" y="117048"/>
            <a:ext cx="7296912" cy="936014"/>
          </a:xfrm>
          <a:prstGeom prst="rect">
            <a:avLst/>
          </a:prstGeom>
          <a:solidFill>
            <a:srgbClr val="FF3300"/>
          </a:solidFill>
          <a:effectLst/>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5400" dirty="0">
                <a:solidFill>
                  <a:sysClr val="window" lastClr="FFFFFF"/>
                </a:solidFill>
                <a:latin typeface="Franklin Gothic Demi" panose="020B0502020104020203"/>
              </a:rPr>
              <a:t>Wat is 'n </a:t>
            </a:r>
            <a:r>
              <a:rPr lang="en-US" sz="5400" dirty="0" err="1">
                <a:solidFill>
                  <a:sysClr val="window" lastClr="FFFFFF"/>
                </a:solidFill>
                <a:latin typeface="Franklin Gothic Demi" panose="020B0502020104020203"/>
              </a:rPr>
              <a:t>vaardigheid</a:t>
            </a:r>
            <a:r>
              <a:rPr lang="en-US" sz="5400" dirty="0">
                <a:solidFill>
                  <a:sysClr val="window" lastClr="FFFFFF"/>
                </a:solidFill>
                <a:latin typeface="Franklin Gothic Demi" panose="020B0502020104020203"/>
              </a:rPr>
              <a:t>? </a:t>
            </a:r>
            <a:endParaRPr kumimoji="0" lang="en-US" sz="5400" b="0" i="0" u="none" strike="noStrike" kern="1200" cap="all" spc="0" normalizeH="0" baseline="0" noProof="0" dirty="0">
              <a:ln>
                <a:noFill/>
              </a:ln>
              <a:solidFill>
                <a:sysClr val="window" lastClr="FFFFFF"/>
              </a:solidFill>
              <a:effectLst/>
              <a:uLnTx/>
              <a:uFillTx/>
              <a:latin typeface="Franklin Gothic Demi" panose="020B0502020104020203"/>
              <a:ea typeface="+mj-ea"/>
              <a:cs typeface="+mj-cs"/>
            </a:endParaRPr>
          </a:p>
        </p:txBody>
      </p:sp>
      <p:pic>
        <p:nvPicPr>
          <p:cNvPr id="8" name="Picture 7">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5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A3A80-A2CF-0AF0-9BD8-279CEF2DB69B}"/>
              </a:ext>
            </a:extLst>
          </p:cNvPr>
          <p:cNvSpPr txBox="1"/>
          <p:nvPr/>
        </p:nvSpPr>
        <p:spPr>
          <a:xfrm>
            <a:off x="7999970" y="619544"/>
            <a:ext cx="3917092" cy="5618910"/>
          </a:xfrm>
          <a:prstGeom prst="rect">
            <a:avLst/>
          </a:prstGeom>
          <a:noFill/>
        </p:spPr>
        <p:txBody>
          <a:bodyPr wrap="square">
            <a:spAutoFit/>
          </a:bodyPr>
          <a:lstStyle/>
          <a:p>
            <a:pPr>
              <a:lnSpc>
                <a:spcPct val="107000"/>
              </a:lnSpc>
              <a:spcAft>
                <a:spcPts val="800"/>
              </a:spcAft>
            </a:pPr>
            <a:r>
              <a:rPr lang="af-ZA" sz="1800" b="1" kern="100" dirty="0">
                <a:effectLst/>
                <a:latin typeface="Calibri" panose="020F0502020204030204" pitchFamily="34" charset="0"/>
                <a:ea typeface="Calibri" panose="020F0502020204030204" pitchFamily="34" charset="0"/>
                <a:cs typeface="Calibri" panose="020F0502020204030204" pitchFamily="34" charset="0"/>
              </a:rPr>
              <a:t>Vaardighede – </a:t>
            </a:r>
            <a:r>
              <a:rPr lang="af-ZA" sz="1800" kern="100" dirty="0">
                <a:effectLst/>
                <a:latin typeface="Calibri" panose="020F0502020204030204" pitchFamily="34" charset="0"/>
                <a:ea typeface="Calibri" panose="020F0502020204030204" pitchFamily="34" charset="0"/>
                <a:cs typeface="Calibri" panose="020F0502020204030204" pitchFamily="34" charset="0"/>
              </a:rPr>
              <a:t>Om take suksesvol te voltooi, moet jy kennis, vermoë en bekwaamheid hê. Hierdie eienskappe, wat as vaardighede bekendstaan, kan ontwikkel word om jou kundigheid op 'n spesifieke gebied te verbreed. Hierdie kundigheid kan tot groter sukses in jou loopbaan en ander areas van die lewe lei.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af-ZA"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af-ZA" sz="1800" b="1" kern="100" dirty="0">
                <a:effectLst/>
                <a:latin typeface="Calibri" panose="020F0502020204030204" pitchFamily="34" charset="0"/>
                <a:ea typeface="Calibri" panose="020F0502020204030204" pitchFamily="34" charset="0"/>
                <a:cs typeface="Calibri" panose="020F0502020204030204" pitchFamily="34" charset="0"/>
              </a:rPr>
              <a:t>Bevoegdhede – </a:t>
            </a:r>
            <a:r>
              <a:rPr lang="af-ZA" sz="1800" kern="100" dirty="0">
                <a:effectLst/>
                <a:latin typeface="Calibri" panose="020F0502020204030204" pitchFamily="34" charset="0"/>
                <a:ea typeface="Calibri" panose="020F0502020204030204" pitchFamily="34" charset="0"/>
                <a:cs typeface="Calibri" panose="020F0502020204030204" pitchFamily="34" charset="0"/>
              </a:rPr>
              <a:t>Bevoegdhede is</a:t>
            </a:r>
            <a:r>
              <a:rPr lang="af-ZA" sz="1800" b="1" kern="100" dirty="0">
                <a:effectLst/>
                <a:latin typeface="Calibri" panose="020F0502020204030204" pitchFamily="34" charset="0"/>
                <a:ea typeface="Calibri" panose="020F0502020204030204" pitchFamily="34" charset="0"/>
                <a:cs typeface="Calibri" panose="020F0502020204030204" pitchFamily="34" charset="0"/>
              </a:rPr>
              <a:t> </a:t>
            </a:r>
            <a:r>
              <a:rPr lang="af-ZA" sz="1800" kern="100" dirty="0">
                <a:effectLst/>
                <a:latin typeface="Calibri" panose="020F0502020204030204" pitchFamily="34" charset="0"/>
                <a:ea typeface="Calibri" panose="020F0502020204030204" pitchFamily="34" charset="0"/>
                <a:cs typeface="Calibri" panose="020F0502020204030204" pitchFamily="34" charset="0"/>
              </a:rPr>
              <a:t>die kombinasie van 'n persoon se kennis, vaardighede, vermoëns en gedrag. Saam verteenwoordig hulle 'n persoon se vermoë om hul werk te kan doen. 'n Organisasie kan 'n lys van vereiste bevoegdhede vir alle werknemers of individuele rolle hê.</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583E122-11C6-9174-4454-1AD671FE1E3C}"/>
              </a:ext>
            </a:extLst>
          </p:cNvPr>
          <p:cNvPicPr>
            <a:picLocks noChangeAspect="1"/>
          </p:cNvPicPr>
          <p:nvPr/>
        </p:nvPicPr>
        <p:blipFill>
          <a:blip r:embed="rId3"/>
          <a:stretch>
            <a:fillRect/>
          </a:stretch>
        </p:blipFill>
        <p:spPr>
          <a:xfrm>
            <a:off x="274938" y="643517"/>
            <a:ext cx="7695170" cy="5595678"/>
          </a:xfrm>
          <a:prstGeom prst="rect">
            <a:avLst/>
          </a:prstGeom>
          <a:ln cmpd="sng">
            <a:solidFill>
              <a:schemeClr val="accent2"/>
            </a:solidFill>
          </a:ln>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6D62C52C-9296-ECE9-A6B2-16A1FC975854}"/>
              </a:ext>
            </a:extLst>
          </p:cNvPr>
          <p:cNvSpPr txBox="1"/>
          <p:nvPr/>
        </p:nvSpPr>
        <p:spPr>
          <a:xfrm>
            <a:off x="1333503" y="1141387"/>
            <a:ext cx="2052248" cy="461665"/>
          </a:xfrm>
          <a:prstGeom prst="rect">
            <a:avLst/>
          </a:prstGeom>
          <a:solidFill>
            <a:schemeClr val="tx1"/>
          </a:solidFill>
        </p:spPr>
        <p:txBody>
          <a:bodyPr wrap="square" rtlCol="0">
            <a:spAutoFit/>
          </a:bodyPr>
          <a:lstStyle/>
          <a:p>
            <a:r>
              <a:rPr lang="en-US" sz="2400" b="1" spc="300" dirty="0" err="1">
                <a:solidFill>
                  <a:schemeClr val="bg2">
                    <a:lumMod val="75000"/>
                  </a:schemeClr>
                </a:solidFill>
              </a:rPr>
              <a:t>Kennis</a:t>
            </a:r>
            <a:endParaRPr lang="en-ZA" sz="2400" b="1" spc="300" dirty="0">
              <a:solidFill>
                <a:schemeClr val="bg2">
                  <a:lumMod val="75000"/>
                </a:schemeClr>
              </a:solidFill>
            </a:endParaRPr>
          </a:p>
        </p:txBody>
      </p:sp>
      <p:sp>
        <p:nvSpPr>
          <p:cNvPr id="10" name="TextBox 9">
            <a:extLst>
              <a:ext uri="{FF2B5EF4-FFF2-40B4-BE49-F238E27FC236}">
                <a16:creationId xmlns:a16="http://schemas.microsoft.com/office/drawing/2014/main" id="{2BA9DCA2-1B06-43B4-85FB-81D30AB408BD}"/>
              </a:ext>
            </a:extLst>
          </p:cNvPr>
          <p:cNvSpPr txBox="1"/>
          <p:nvPr/>
        </p:nvSpPr>
        <p:spPr>
          <a:xfrm>
            <a:off x="2710250" y="4760332"/>
            <a:ext cx="2428677" cy="461665"/>
          </a:xfrm>
          <a:prstGeom prst="rect">
            <a:avLst/>
          </a:prstGeom>
          <a:solidFill>
            <a:schemeClr val="tx1"/>
          </a:solidFill>
        </p:spPr>
        <p:txBody>
          <a:bodyPr wrap="square" rtlCol="0">
            <a:spAutoFit/>
          </a:bodyPr>
          <a:lstStyle/>
          <a:p>
            <a:r>
              <a:rPr lang="en-ZA" sz="2400" b="1" spc="300" dirty="0" err="1">
                <a:solidFill>
                  <a:srgbClr val="FF0000"/>
                </a:solidFill>
              </a:rPr>
              <a:t>Vaardigheid</a:t>
            </a:r>
            <a:endParaRPr lang="en-ZA" sz="2400" b="1" spc="300" dirty="0">
              <a:solidFill>
                <a:srgbClr val="FF0000"/>
              </a:solidFill>
            </a:endParaRPr>
          </a:p>
        </p:txBody>
      </p:sp>
      <p:sp>
        <p:nvSpPr>
          <p:cNvPr id="11" name="TextBox 10">
            <a:extLst>
              <a:ext uri="{FF2B5EF4-FFF2-40B4-BE49-F238E27FC236}">
                <a16:creationId xmlns:a16="http://schemas.microsoft.com/office/drawing/2014/main" id="{64489539-4262-D7F2-36A2-C99DBB101E29}"/>
              </a:ext>
            </a:extLst>
          </p:cNvPr>
          <p:cNvSpPr txBox="1"/>
          <p:nvPr/>
        </p:nvSpPr>
        <p:spPr>
          <a:xfrm>
            <a:off x="3660176" y="1104753"/>
            <a:ext cx="2052247" cy="461665"/>
          </a:xfrm>
          <a:prstGeom prst="rect">
            <a:avLst/>
          </a:prstGeom>
          <a:solidFill>
            <a:schemeClr val="tx1"/>
          </a:solidFill>
        </p:spPr>
        <p:txBody>
          <a:bodyPr wrap="square" rtlCol="0">
            <a:spAutoFit/>
          </a:bodyPr>
          <a:lstStyle/>
          <a:p>
            <a:r>
              <a:rPr lang="en-US" sz="2400" b="1" spc="300" dirty="0" err="1">
                <a:solidFill>
                  <a:schemeClr val="accent2"/>
                </a:solidFill>
              </a:rPr>
              <a:t>Gedrag</a:t>
            </a:r>
            <a:endParaRPr lang="en-ZA" sz="2400" b="1" spc="300" dirty="0">
              <a:solidFill>
                <a:schemeClr val="accent2"/>
              </a:solidFill>
            </a:endParaRPr>
          </a:p>
        </p:txBody>
      </p:sp>
      <p:sp>
        <p:nvSpPr>
          <p:cNvPr id="13" name="Right Brace 12">
            <a:extLst>
              <a:ext uri="{FF2B5EF4-FFF2-40B4-BE49-F238E27FC236}">
                <a16:creationId xmlns:a16="http://schemas.microsoft.com/office/drawing/2014/main" id="{3759E05C-AFE2-245A-B13E-2017F32C7217}"/>
              </a:ext>
            </a:extLst>
          </p:cNvPr>
          <p:cNvSpPr/>
          <p:nvPr/>
        </p:nvSpPr>
        <p:spPr>
          <a:xfrm>
            <a:off x="5838568" y="1297028"/>
            <a:ext cx="426308" cy="4373672"/>
          </a:xfrm>
          <a:prstGeom prst="rightBrace">
            <a:avLst/>
          </a:prstGeom>
          <a:ln w="104775" cmpd="sng">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4" name="TextBox 13">
            <a:extLst>
              <a:ext uri="{FF2B5EF4-FFF2-40B4-BE49-F238E27FC236}">
                <a16:creationId xmlns:a16="http://schemas.microsoft.com/office/drawing/2014/main" id="{CF688FAD-1B65-143D-A5E4-F0398EB17E61}"/>
              </a:ext>
            </a:extLst>
          </p:cNvPr>
          <p:cNvSpPr txBox="1"/>
          <p:nvPr/>
        </p:nvSpPr>
        <p:spPr>
          <a:xfrm>
            <a:off x="6391021" y="3283675"/>
            <a:ext cx="2595946" cy="461665"/>
          </a:xfrm>
          <a:prstGeom prst="rect">
            <a:avLst/>
          </a:prstGeom>
          <a:solidFill>
            <a:schemeClr val="tx1"/>
          </a:solidFill>
        </p:spPr>
        <p:txBody>
          <a:bodyPr wrap="square" rtlCol="0">
            <a:spAutoFit/>
          </a:bodyPr>
          <a:lstStyle/>
          <a:p>
            <a:r>
              <a:rPr lang="en-US" sz="2400" b="1" spc="300" dirty="0" err="1">
                <a:solidFill>
                  <a:srgbClr val="FF0000"/>
                </a:solidFill>
              </a:rPr>
              <a:t>Bevoegdhede</a:t>
            </a:r>
            <a:endParaRPr lang="en-ZA" sz="2400" b="1" spc="300" dirty="0">
              <a:solidFill>
                <a:srgbClr val="FF0000"/>
              </a:solidFill>
            </a:endParaRPr>
          </a:p>
        </p:txBody>
      </p:sp>
      <p:pic>
        <p:nvPicPr>
          <p:cNvPr id="12" name="Picture 1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1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5AC3C5-1134-C471-0C9E-2C3E03077C36}"/>
              </a:ext>
            </a:extLst>
          </p:cNvPr>
          <p:cNvGrpSpPr/>
          <p:nvPr/>
        </p:nvGrpSpPr>
        <p:grpSpPr>
          <a:xfrm>
            <a:off x="576497" y="442894"/>
            <a:ext cx="10932459" cy="6278444"/>
            <a:chOff x="576497" y="442894"/>
            <a:chExt cx="10932459" cy="6278444"/>
          </a:xfrm>
        </p:grpSpPr>
        <p:sp>
          <p:nvSpPr>
            <p:cNvPr id="2" name="Rectangle 1">
              <a:extLst>
                <a:ext uri="{FF2B5EF4-FFF2-40B4-BE49-F238E27FC236}">
                  <a16:creationId xmlns:a16="http://schemas.microsoft.com/office/drawing/2014/main" id="{2AF7DDAE-0830-DB93-0D89-11D3F1799147}"/>
                </a:ext>
              </a:extLst>
            </p:cNvPr>
            <p:cNvSpPr/>
            <p:nvPr/>
          </p:nvSpPr>
          <p:spPr>
            <a:xfrm>
              <a:off x="576497" y="442894"/>
              <a:ext cx="10932459" cy="2646878"/>
            </a:xfrm>
            <a:prstGeom prst="rect">
              <a:avLst/>
            </a:prstGeom>
            <a:blipFill>
              <a:blip r:embed="rId3">
                <a:extLst>
                  <a:ext uri="{96DAC541-7B7A-43D3-8B79-37D633B846F1}">
                    <asvg:svgBlip xmlns:asvg="http://schemas.microsoft.com/office/drawing/2016/SVG/main" r:embed="rId4"/>
                  </a:ext>
                </a:extLst>
              </a:blip>
              <a:stretch>
                <a:fillRect/>
              </a:stretch>
            </a:blipFill>
            <a:ln>
              <a:noFill/>
            </a:ln>
          </p:spPr>
          <p:txBody>
            <a:bodyPr wrap="square" lIns="91440" tIns="45720" rIns="91440" bIns="45720">
              <a:spAutoFit/>
            </a:bodyPr>
            <a:lstStyle/>
            <a:p>
              <a:pPr algn="ctr"/>
              <a:r>
                <a:rPr lang="en-US" sz="16600" b="1" cap="none" spc="0" dirty="0" err="1">
                  <a:ln w="22225">
                    <a:solidFill>
                      <a:schemeClr val="accent2"/>
                    </a:solidFill>
                    <a:prstDash val="solid"/>
                  </a:ln>
                  <a:solidFill>
                    <a:schemeClr val="accent2"/>
                  </a:solidFill>
                  <a:effectLst/>
                </a:rPr>
                <a:t>MONTEER</a:t>
              </a:r>
              <a:endParaRPr lang="en-US" sz="5400" b="1" cap="none" spc="0" dirty="0">
                <a:ln w="22225">
                  <a:solidFill>
                    <a:schemeClr val="accent2"/>
                  </a:solidFill>
                  <a:prstDash val="solid"/>
                </a:ln>
                <a:solidFill>
                  <a:schemeClr val="accent2"/>
                </a:solidFill>
                <a:effectLst/>
              </a:endParaRPr>
            </a:p>
          </p:txBody>
        </p:sp>
        <p:sp>
          <p:nvSpPr>
            <p:cNvPr id="3" name="Rectangle 2">
              <a:extLst>
                <a:ext uri="{FF2B5EF4-FFF2-40B4-BE49-F238E27FC236}">
                  <a16:creationId xmlns:a16="http://schemas.microsoft.com/office/drawing/2014/main" id="{3979A2F6-A2F7-4523-DDE7-97F6007E18EA}"/>
                </a:ext>
              </a:extLst>
            </p:cNvPr>
            <p:cNvSpPr/>
            <p:nvPr/>
          </p:nvSpPr>
          <p:spPr>
            <a:xfrm>
              <a:off x="1404649" y="2386853"/>
              <a:ext cx="9382697"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6600" b="1" dirty="0" err="1">
                  <a:ln/>
                  <a:solidFill>
                    <a:schemeClr val="accent4"/>
                  </a:solidFill>
                </a:rPr>
                <a:t>ONTWERP</a:t>
              </a:r>
              <a:endParaRPr lang="en-US" sz="16600" b="1" dirty="0">
                <a:ln/>
                <a:solidFill>
                  <a:schemeClr val="accent4"/>
                </a:solidFill>
              </a:endParaRPr>
            </a:p>
          </p:txBody>
        </p:sp>
        <p:sp>
          <p:nvSpPr>
            <p:cNvPr id="6" name="Rectangle 5">
              <a:extLst>
                <a:ext uri="{FF2B5EF4-FFF2-40B4-BE49-F238E27FC236}">
                  <a16:creationId xmlns:a16="http://schemas.microsoft.com/office/drawing/2014/main" id="{4502D821-FCCE-0BE5-DC49-4DD32EE019E8}"/>
                </a:ext>
              </a:extLst>
            </p:cNvPr>
            <p:cNvSpPr/>
            <p:nvPr/>
          </p:nvSpPr>
          <p:spPr>
            <a:xfrm>
              <a:off x="1089212" y="699247"/>
              <a:ext cx="10044953" cy="6022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8" name="Picture 7">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0C84D13-8E06-415E-791F-F7ACF9E1F2C2}"/>
              </a:ext>
            </a:extLst>
          </p:cNvPr>
          <p:cNvSpPr/>
          <p:nvPr/>
        </p:nvSpPr>
        <p:spPr>
          <a:xfrm>
            <a:off x="645458" y="4285590"/>
            <a:ext cx="10932459" cy="2646878"/>
          </a:xfrm>
          <a:prstGeom prst="rect">
            <a:avLst/>
          </a:prstGeom>
          <a:blipFill>
            <a:blip r:embed="rId3">
              <a:extLst>
                <a:ext uri="{96DAC541-7B7A-43D3-8B79-37D633B846F1}">
                  <asvg:svgBlip xmlns:asvg="http://schemas.microsoft.com/office/drawing/2016/SVG/main" r:embed="rId4"/>
                </a:ext>
              </a:extLst>
            </a:blip>
            <a:stretch>
              <a:fillRect/>
            </a:stretch>
          </a:blipFill>
          <a:ln>
            <a:noFill/>
          </a:ln>
        </p:spPr>
        <p:txBody>
          <a:bodyPr wrap="square" lIns="91440" tIns="45720" rIns="91440" bIns="45720">
            <a:spAutoFit/>
          </a:bodyPr>
          <a:lstStyle/>
          <a:p>
            <a:pPr algn="ctr"/>
            <a:r>
              <a:rPr lang="en-US" sz="16600" b="1" cap="none" spc="0" dirty="0" err="1">
                <a:ln w="22225">
                  <a:solidFill>
                    <a:schemeClr val="accent6"/>
                  </a:solidFill>
                  <a:prstDash val="solid"/>
                </a:ln>
                <a:solidFill>
                  <a:schemeClr val="accent6"/>
                </a:solidFill>
                <a:effectLst/>
              </a:rPr>
              <a:t>KWEEK</a:t>
            </a:r>
            <a:endParaRPr lang="en-US" sz="5400" b="1" cap="none" spc="0" dirty="0">
              <a:ln w="22225">
                <a:solidFill>
                  <a:schemeClr val="accent6"/>
                </a:solidFill>
                <a:prstDash val="solid"/>
              </a:ln>
              <a:solidFill>
                <a:schemeClr val="accent6"/>
              </a:solidFill>
              <a:effectLst/>
            </a:endParaRPr>
          </a:p>
        </p:txBody>
      </p:sp>
    </p:spTree>
    <p:extLst>
      <p:ext uri="{BB962C8B-B14F-4D97-AF65-F5344CB8AC3E}">
        <p14:creationId xmlns:p14="http://schemas.microsoft.com/office/powerpoint/2010/main" val="198262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A64527BD-5D01-E754-6DF5-2012135E00D4}"/>
              </a:ext>
            </a:extLst>
          </p:cNvPr>
          <p:cNvGraphicFramePr>
            <a:graphicFrameLocks noGrp="1"/>
          </p:cNvGraphicFramePr>
          <p:nvPr>
            <p:extLst>
              <p:ext uri="{D42A27DB-BD31-4B8C-83A1-F6EECF244321}">
                <p14:modId xmlns:p14="http://schemas.microsoft.com/office/powerpoint/2010/main" val="1623328691"/>
              </p:ext>
            </p:extLst>
          </p:nvPr>
        </p:nvGraphicFramePr>
        <p:xfrm>
          <a:off x="737616" y="523556"/>
          <a:ext cx="11009375" cy="6049367"/>
        </p:xfrm>
        <a:graphic>
          <a:graphicData uri="http://schemas.openxmlformats.org/drawingml/2006/table">
            <a:tbl>
              <a:tblPr firstRow="1" firstCol="1" bandRow="1">
                <a:tableStyleId>{93296810-A885-4BE3-A3E7-6D5BEEA58F35}</a:tableStyleId>
              </a:tblPr>
              <a:tblGrid>
                <a:gridCol w="1901952">
                  <a:extLst>
                    <a:ext uri="{9D8B030D-6E8A-4147-A177-3AD203B41FA5}">
                      <a16:colId xmlns:a16="http://schemas.microsoft.com/office/drawing/2014/main" val="602354987"/>
                    </a:ext>
                  </a:extLst>
                </a:gridCol>
                <a:gridCol w="3914400">
                  <a:extLst>
                    <a:ext uri="{9D8B030D-6E8A-4147-A177-3AD203B41FA5}">
                      <a16:colId xmlns:a16="http://schemas.microsoft.com/office/drawing/2014/main" val="3898335914"/>
                    </a:ext>
                  </a:extLst>
                </a:gridCol>
                <a:gridCol w="5193023">
                  <a:extLst>
                    <a:ext uri="{9D8B030D-6E8A-4147-A177-3AD203B41FA5}">
                      <a16:colId xmlns:a16="http://schemas.microsoft.com/office/drawing/2014/main" val="3171306289"/>
                    </a:ext>
                  </a:extLst>
                </a:gridCol>
              </a:tblGrid>
              <a:tr h="1056133">
                <a:tc>
                  <a:txBody>
                    <a:bodyPr/>
                    <a:lstStyle/>
                    <a:p>
                      <a:pPr algn="ctr">
                        <a:lnSpc>
                          <a:spcPct val="107000"/>
                        </a:lnSpc>
                        <a:spcAft>
                          <a:spcPts val="800"/>
                        </a:spcAft>
                      </a:pPr>
                      <a:r>
                        <a:rPr lang="af-ZA" sz="2800" kern="100">
                          <a:effectLst/>
                        </a:rPr>
                        <a:t>Vorm van aktiwiteit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af-ZA" sz="2800" kern="100">
                          <a:effectLst/>
                        </a:rPr>
                        <a:t>Verduideliking</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af-ZA" sz="2800" kern="100">
                          <a:effectLst/>
                        </a:rPr>
                        <a:t>Voorbeeld van Loopbaan</a:t>
                      </a:r>
                      <a:endParaRPr lang="en-US" sz="2400" kern="100">
                        <a:effectLst/>
                      </a:endParaRPr>
                    </a:p>
                    <a:p>
                      <a:pPr algn="ctr">
                        <a:lnSpc>
                          <a:spcPct val="107000"/>
                        </a:lnSpc>
                        <a:spcAft>
                          <a:spcPts val="800"/>
                        </a:spcAft>
                      </a:pPr>
                      <a:r>
                        <a:rPr lang="af-ZA" sz="2800" kern="100">
                          <a:effectLst/>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550165"/>
                  </a:ext>
                </a:extLst>
              </a:tr>
              <a:tr h="1261324">
                <a:tc>
                  <a:txBody>
                    <a:bodyPr/>
                    <a:lstStyle/>
                    <a:p>
                      <a:pPr>
                        <a:lnSpc>
                          <a:spcPct val="107000"/>
                        </a:lnSpc>
                        <a:spcAft>
                          <a:spcPts val="800"/>
                        </a:spcAft>
                      </a:pPr>
                      <a:r>
                        <a:rPr lang="af-ZA" sz="2800" kern="100">
                          <a:effectLst/>
                        </a:rPr>
                        <a:t>Ontwerp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af-ZA" sz="2800" kern="100">
                          <a:effectLst/>
                        </a:rPr>
                        <a:t>Beplan en neem besluite oor iets wat gebou of geskep moet word</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af-ZA" sz="2800" kern="100">
                          <a:effectLst/>
                        </a:rPr>
                        <a:t>Beeldhouer, bloemis, rokontwerper, juwelier, binnenshuise versierder, argitek, grafiese ontwerper</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9744142"/>
                  </a:ext>
                </a:extLst>
              </a:tr>
              <a:tr h="1704379">
                <a:tc>
                  <a:txBody>
                    <a:bodyPr/>
                    <a:lstStyle/>
                    <a:p>
                      <a:pPr>
                        <a:lnSpc>
                          <a:spcPct val="107000"/>
                        </a:lnSpc>
                        <a:spcAft>
                          <a:spcPts val="800"/>
                        </a:spcAft>
                      </a:pPr>
                      <a:r>
                        <a:rPr lang="af-ZA" sz="2800" kern="100">
                          <a:effectLst/>
                        </a:rPr>
                        <a:t>Monteer</a:t>
                      </a:r>
                      <a:endParaRPr lang="en-US" sz="2400" kern="100">
                        <a:effectLst/>
                      </a:endParaRPr>
                    </a:p>
                    <a:p>
                      <a:pPr>
                        <a:lnSpc>
                          <a:spcPct val="107000"/>
                        </a:lnSpc>
                        <a:spcAft>
                          <a:spcPts val="800"/>
                        </a:spcAft>
                      </a:pPr>
                      <a:r>
                        <a:rPr lang="af-ZA" sz="2800" kern="100">
                          <a:effectLst/>
                        </a:rPr>
                        <a:t> </a:t>
                      </a:r>
                      <a:endParaRPr lang="en-US" sz="2400" kern="100">
                        <a:effectLst/>
                      </a:endParaRPr>
                    </a:p>
                    <a:p>
                      <a:pPr>
                        <a:lnSpc>
                          <a:spcPct val="107000"/>
                        </a:lnSpc>
                        <a:spcAft>
                          <a:spcPts val="800"/>
                        </a:spcAft>
                      </a:pPr>
                      <a:r>
                        <a:rPr lang="af-ZA" sz="2800" kern="100">
                          <a:effectLst/>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af-ZA" sz="2800" kern="100">
                          <a:effectLst/>
                        </a:rPr>
                        <a:t>Verbind of heg verskillende dele tot ‘n eenheid</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af-ZA" sz="2800" kern="100" dirty="0">
                          <a:effectLst/>
                        </a:rPr>
                        <a:t>Bouer, </a:t>
                      </a:r>
                      <a:r>
                        <a:rPr lang="af-ZA" sz="2800" kern="100" dirty="0" err="1">
                          <a:effectLst/>
                        </a:rPr>
                        <a:t>konstruksiewerker</a:t>
                      </a:r>
                      <a:r>
                        <a:rPr lang="af-ZA" sz="2800" kern="100" dirty="0">
                          <a:effectLst/>
                        </a:rPr>
                        <a:t>, werktuigkundige, loodgieter, ingenieur, elektrisiën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0478957"/>
                  </a:ext>
                </a:extLst>
              </a:tr>
              <a:tr h="1482851">
                <a:tc>
                  <a:txBody>
                    <a:bodyPr/>
                    <a:lstStyle/>
                    <a:p>
                      <a:pPr>
                        <a:lnSpc>
                          <a:spcPct val="107000"/>
                        </a:lnSpc>
                        <a:spcAft>
                          <a:spcPts val="800"/>
                        </a:spcAft>
                      </a:pPr>
                      <a:r>
                        <a:rPr lang="af-ZA" sz="2800" kern="100" dirty="0">
                          <a:effectLst/>
                        </a:rPr>
                        <a:t>Kweek - loopbane in landbou</a:t>
                      </a:r>
                      <a:endParaRPr lang="en-US" sz="2400" kern="100" dirty="0">
                        <a:effectLst/>
                      </a:endParaRPr>
                    </a:p>
                  </a:txBody>
                  <a:tcPr marL="68580" marR="68580" marT="0" marB="0"/>
                </a:tc>
                <a:tc>
                  <a:txBody>
                    <a:bodyPr/>
                    <a:lstStyle/>
                    <a:p>
                      <a:pPr>
                        <a:lnSpc>
                          <a:spcPct val="107000"/>
                        </a:lnSpc>
                        <a:spcAft>
                          <a:spcPts val="800"/>
                        </a:spcAft>
                      </a:pPr>
                      <a:r>
                        <a:rPr lang="af-ZA" sz="2800" kern="100">
                          <a:effectLst/>
                        </a:rPr>
                        <a:t>Plant, broei, versorg</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af-ZA" sz="2800" kern="100" dirty="0">
                          <a:effectLst/>
                        </a:rPr>
                        <a:t>Tuinier, beesteler, bosbouer, wynmaker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513059"/>
                  </a:ext>
                </a:extLst>
              </a:tr>
            </a:tbl>
          </a:graphicData>
        </a:graphic>
      </p:graphicFrame>
    </p:spTree>
    <p:extLst>
      <p:ext uri="{BB962C8B-B14F-4D97-AF65-F5344CB8AC3E}">
        <p14:creationId xmlns:p14="http://schemas.microsoft.com/office/powerpoint/2010/main" val="21980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75,778 Group Activity Images, Stock Photos &amp; Vectors | Shutterstock">
            <a:extLst>
              <a:ext uri="{FF2B5EF4-FFF2-40B4-BE49-F238E27FC236}">
                <a16:creationId xmlns:a16="http://schemas.microsoft.com/office/drawing/2014/main" id="{1D2336A9-A25B-424D-E1E9-BF5C57089C9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417" b="1064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7B293595-7A94-09E7-CE45-A71D760422AA}"/>
              </a:ext>
            </a:extLst>
          </p:cNvPr>
          <p:cNvSpPr/>
          <p:nvPr/>
        </p:nvSpPr>
        <p:spPr>
          <a:xfrm>
            <a:off x="2249424" y="1691640"/>
            <a:ext cx="7315200" cy="3072384"/>
          </a:xfrm>
          <a:prstGeom prst="roundRect">
            <a:avLst/>
          </a:prstGeom>
          <a:solidFill>
            <a:srgbClr val="92D050"/>
          </a:solidFill>
          <a:ln w="7620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1500" dirty="0" err="1">
                <a:solidFill>
                  <a:schemeClr val="bg1"/>
                </a:solidFill>
              </a:rPr>
              <a:t>Aktiwiteit</a:t>
            </a:r>
            <a:endParaRPr lang="en-US" dirty="0">
              <a:solidFill>
                <a:schemeClr val="bg1"/>
              </a:solidFill>
            </a:endParaRPr>
          </a:p>
        </p:txBody>
      </p:sp>
    </p:spTree>
    <p:extLst>
      <p:ext uri="{BB962C8B-B14F-4D97-AF65-F5344CB8AC3E}">
        <p14:creationId xmlns:p14="http://schemas.microsoft.com/office/powerpoint/2010/main" val="256724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419</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Franklin Gothic Book</vt:lpstr>
      <vt:lpstr>Franklin Gothic Demi</vt:lpstr>
      <vt:lpstr>Symbol</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WAAR WORD DIT GEMAAK?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van Rooyen</dc:creator>
  <cp:lastModifiedBy>Hp Unit</cp:lastModifiedBy>
  <cp:revision>9</cp:revision>
  <dcterms:created xsi:type="dcterms:W3CDTF">2023-05-21T07:12:31Z</dcterms:created>
  <dcterms:modified xsi:type="dcterms:W3CDTF">2023-07-21T04:54:44Z</dcterms:modified>
</cp:coreProperties>
</file>