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  <p:embeddedFont>
      <p:font typeface="Oxygen" panose="02000503000000000000" pitchFamily="2" charset="0"/>
      <p:regular r:id="rId19"/>
      <p:bold r:id="rId20"/>
    </p:embeddedFont>
    <p:embeddedFont>
      <p:font typeface="Playfair Display" panose="00000500000000000000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6326A6-7955-4934-A355-180BAF92EB50}" v="18" dt="2023-07-28T05:01:21.297"/>
  </p1510:revLst>
</p1510:revInfo>
</file>

<file path=ppt/tableStyles.xml><?xml version="1.0" encoding="utf-8"?>
<a:tblStyleLst xmlns:a="http://schemas.openxmlformats.org/drawingml/2006/main" def="{B2F1B0A5-0DFD-47D7-926E-0D0EE36D80F4}">
  <a:tblStyle styleId="{B2F1B0A5-0DFD-47D7-926E-0D0EE36D80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80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ri Cunningham" userId="d655ace8-ee12-4979-8db1-e11294b53c94" providerId="ADAL" clId="{ABAC3FA2-5099-4FB2-84FA-FB06784110D3}"/>
    <pc:docChg chg="undo custSel addSld delSld modSld delMainMaster">
      <pc:chgData name="Kerri Cunningham" userId="d655ace8-ee12-4979-8db1-e11294b53c94" providerId="ADAL" clId="{ABAC3FA2-5099-4FB2-84FA-FB06784110D3}" dt="2023-06-09T00:32:21.751" v="254" actId="478"/>
      <pc:docMkLst>
        <pc:docMk/>
      </pc:docMkLst>
      <pc:sldChg chg="addSp delSp modSp mod modNotes">
        <pc:chgData name="Kerri Cunningham" userId="d655ace8-ee12-4979-8db1-e11294b53c94" providerId="ADAL" clId="{ABAC3FA2-5099-4FB2-84FA-FB06784110D3}" dt="2023-06-09T00:31:40.417" v="238" actId="478"/>
        <pc:sldMkLst>
          <pc:docMk/>
          <pc:sldMk cId="0" sldId="256"/>
        </pc:sldMkLst>
        <pc:spChg chg="add del mod">
          <ac:chgData name="Kerri Cunningham" userId="d655ace8-ee12-4979-8db1-e11294b53c94" providerId="ADAL" clId="{ABAC3FA2-5099-4FB2-84FA-FB06784110D3}" dt="2023-05-29T03:18:15.881" v="66" actId="478"/>
          <ac:spMkLst>
            <pc:docMk/>
            <pc:sldMk cId="0" sldId="256"/>
            <ac:spMk id="4" creationId="{E047E342-7B2C-752E-AC4B-BDE69197076E}"/>
          </ac:spMkLst>
        </pc:spChg>
        <pc:spChg chg="add mod">
          <ac:chgData name="Kerri Cunningham" userId="d655ace8-ee12-4979-8db1-e11294b53c94" providerId="ADAL" clId="{ABAC3FA2-5099-4FB2-84FA-FB06784110D3}" dt="2023-05-29T03:18:36.051" v="68" actId="1076"/>
          <ac:spMkLst>
            <pc:docMk/>
            <pc:sldMk cId="0" sldId="256"/>
            <ac:spMk id="5" creationId="{96BC66CB-3907-F665-F5A3-B20268AB9ED4}"/>
          </ac:spMkLst>
        </pc:spChg>
        <pc:spChg chg="del">
          <ac:chgData name="Kerri Cunningham" userId="d655ace8-ee12-4979-8db1-e11294b53c94" providerId="ADAL" clId="{ABAC3FA2-5099-4FB2-84FA-FB06784110D3}" dt="2023-05-29T03:18:12.002" v="65" actId="478"/>
          <ac:spMkLst>
            <pc:docMk/>
            <pc:sldMk cId="0" sldId="256"/>
            <ac:spMk id="13790" creationId="{00000000-0000-0000-0000-000000000000}"/>
          </ac:spMkLst>
        </pc:spChg>
        <pc:spChg chg="mod">
          <ac:chgData name="Kerri Cunningham" userId="d655ace8-ee12-4979-8db1-e11294b53c94" providerId="ADAL" clId="{ABAC3FA2-5099-4FB2-84FA-FB06784110D3}" dt="2023-05-29T03:18:08.580" v="64" actId="14100"/>
          <ac:spMkLst>
            <pc:docMk/>
            <pc:sldMk cId="0" sldId="256"/>
            <ac:spMk id="13791" creationId="{00000000-0000-0000-0000-000000000000}"/>
          </ac:spMkLst>
        </pc:spChg>
        <pc:picChg chg="add del mod">
          <ac:chgData name="Kerri Cunningham" userId="d655ace8-ee12-4979-8db1-e11294b53c94" providerId="ADAL" clId="{ABAC3FA2-5099-4FB2-84FA-FB06784110D3}" dt="2023-06-09T00:31:40.417" v="238" actId="478"/>
          <ac:picMkLst>
            <pc:docMk/>
            <pc:sldMk cId="0" sldId="256"/>
            <ac:picMk id="2" creationId="{0A9ADC69-CC26-B7C5-27EE-0C3B8C25C7EB}"/>
          </ac:picMkLst>
        </pc:picChg>
        <pc:picChg chg="add mod">
          <ac:chgData name="Kerri Cunningham" userId="d655ace8-ee12-4979-8db1-e11294b53c94" providerId="ADAL" clId="{ABAC3FA2-5099-4FB2-84FA-FB06784110D3}" dt="2023-06-09T00:31:38.963" v="237"/>
          <ac:picMkLst>
            <pc:docMk/>
            <pc:sldMk cId="0" sldId="256"/>
            <ac:picMk id="3" creationId="{CEF03006-B134-0CE2-2CEA-F0F819FE199D}"/>
          </ac:picMkLst>
        </pc:picChg>
      </pc:sldChg>
      <pc:sldChg chg="addSp delSp modSp mod modNotes">
        <pc:chgData name="Kerri Cunningham" userId="d655ace8-ee12-4979-8db1-e11294b53c94" providerId="ADAL" clId="{ABAC3FA2-5099-4FB2-84FA-FB06784110D3}" dt="2023-06-09T00:31:47.020" v="241" actId="313"/>
        <pc:sldMkLst>
          <pc:docMk/>
          <pc:sldMk cId="0" sldId="257"/>
        </pc:sldMkLst>
        <pc:spChg chg="add del mod">
          <ac:chgData name="Kerri Cunningham" userId="d655ace8-ee12-4979-8db1-e11294b53c94" providerId="ADAL" clId="{ABAC3FA2-5099-4FB2-84FA-FB06784110D3}" dt="2023-05-29T03:18:53.202" v="70" actId="478"/>
          <ac:spMkLst>
            <pc:docMk/>
            <pc:sldMk cId="0" sldId="257"/>
            <ac:spMk id="4" creationId="{F4E9DAB1-EE43-1171-28B8-32E68DB2F742}"/>
          </ac:spMkLst>
        </pc:spChg>
        <pc:spChg chg="add del mod">
          <ac:chgData name="Kerri Cunningham" userId="d655ace8-ee12-4979-8db1-e11294b53c94" providerId="ADAL" clId="{ABAC3FA2-5099-4FB2-84FA-FB06784110D3}" dt="2023-05-29T03:18:53.202" v="70" actId="478"/>
          <ac:spMkLst>
            <pc:docMk/>
            <pc:sldMk cId="0" sldId="257"/>
            <ac:spMk id="6" creationId="{1105E006-64EA-0C8E-57B7-F6BDF3222111}"/>
          </ac:spMkLst>
        </pc:spChg>
        <pc:spChg chg="add mod">
          <ac:chgData name="Kerri Cunningham" userId="d655ace8-ee12-4979-8db1-e11294b53c94" providerId="ADAL" clId="{ABAC3FA2-5099-4FB2-84FA-FB06784110D3}" dt="2023-06-09T00:31:47.020" v="241" actId="313"/>
          <ac:spMkLst>
            <pc:docMk/>
            <pc:sldMk cId="0" sldId="257"/>
            <ac:spMk id="8" creationId="{8100A13F-0454-F32E-E5D2-D5952D7499BA}"/>
          </ac:spMkLst>
        </pc:spChg>
        <pc:spChg chg="del">
          <ac:chgData name="Kerri Cunningham" userId="d655ace8-ee12-4979-8db1-e11294b53c94" providerId="ADAL" clId="{ABAC3FA2-5099-4FB2-84FA-FB06784110D3}" dt="2023-05-29T03:18:49.906" v="69" actId="478"/>
          <ac:spMkLst>
            <pc:docMk/>
            <pc:sldMk cId="0" sldId="257"/>
            <ac:spMk id="13796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18:49.906" v="69" actId="478"/>
          <ac:spMkLst>
            <pc:docMk/>
            <pc:sldMk cId="0" sldId="257"/>
            <ac:spMk id="13797" creationId="{00000000-0000-0000-0000-000000000000}"/>
          </ac:spMkLst>
        </pc:spChg>
        <pc:picChg chg="add del mod">
          <ac:chgData name="Kerri Cunningham" userId="d655ace8-ee12-4979-8db1-e11294b53c94" providerId="ADAL" clId="{ABAC3FA2-5099-4FB2-84FA-FB06784110D3}" dt="2023-06-09T00:31:44.765" v="240" actId="478"/>
          <ac:picMkLst>
            <pc:docMk/>
            <pc:sldMk cId="0" sldId="257"/>
            <ac:picMk id="2" creationId="{64E461C6-CB53-BD3A-2C59-114E7EA05F17}"/>
          </ac:picMkLst>
        </pc:picChg>
        <pc:picChg chg="add mod">
          <ac:chgData name="Kerri Cunningham" userId="d655ace8-ee12-4979-8db1-e11294b53c94" providerId="ADAL" clId="{ABAC3FA2-5099-4FB2-84FA-FB06784110D3}" dt="2023-06-09T00:31:43.305" v="239"/>
          <ac:picMkLst>
            <pc:docMk/>
            <pc:sldMk cId="0" sldId="257"/>
            <ac:picMk id="3" creationId="{A14E79CE-F1E3-DD56-976E-A4B49F2CFD5C}"/>
          </ac:picMkLst>
        </pc:picChg>
      </pc:sldChg>
      <pc:sldChg chg="addSp delSp modSp mod modNotes">
        <pc:chgData name="Kerri Cunningham" userId="d655ace8-ee12-4979-8db1-e11294b53c94" providerId="ADAL" clId="{ABAC3FA2-5099-4FB2-84FA-FB06784110D3}" dt="2023-06-09T00:31:53.377" v="243" actId="478"/>
        <pc:sldMkLst>
          <pc:docMk/>
          <pc:sldMk cId="0" sldId="258"/>
        </pc:sldMkLst>
        <pc:spChg chg="add del mod">
          <ac:chgData name="Kerri Cunningham" userId="d655ace8-ee12-4979-8db1-e11294b53c94" providerId="ADAL" clId="{ABAC3FA2-5099-4FB2-84FA-FB06784110D3}" dt="2023-05-29T03:19:26.619" v="75" actId="478"/>
          <ac:spMkLst>
            <pc:docMk/>
            <pc:sldMk cId="0" sldId="258"/>
            <ac:spMk id="4" creationId="{168786D7-5959-A677-7699-39B5A0F27491}"/>
          </ac:spMkLst>
        </pc:spChg>
        <pc:spChg chg="del">
          <ac:chgData name="Kerri Cunningham" userId="d655ace8-ee12-4979-8db1-e11294b53c94" providerId="ADAL" clId="{ABAC3FA2-5099-4FB2-84FA-FB06784110D3}" dt="2023-05-29T03:19:25.010" v="74" actId="478"/>
          <ac:spMkLst>
            <pc:docMk/>
            <pc:sldMk cId="0" sldId="258"/>
            <ac:spMk id="13802" creationId="{00000000-0000-0000-0000-000000000000}"/>
          </ac:spMkLst>
        </pc:spChg>
        <pc:spChg chg="mod">
          <ac:chgData name="Kerri Cunningham" userId="d655ace8-ee12-4979-8db1-e11294b53c94" providerId="ADAL" clId="{ABAC3FA2-5099-4FB2-84FA-FB06784110D3}" dt="2023-05-29T03:23:08.363" v="126" actId="207"/>
          <ac:spMkLst>
            <pc:docMk/>
            <pc:sldMk cId="0" sldId="258"/>
            <ac:spMk id="13803" creationId="{00000000-0000-0000-0000-000000000000}"/>
          </ac:spMkLst>
        </pc:spChg>
        <pc:picChg chg="add del mod">
          <ac:chgData name="Kerri Cunningham" userId="d655ace8-ee12-4979-8db1-e11294b53c94" providerId="ADAL" clId="{ABAC3FA2-5099-4FB2-84FA-FB06784110D3}" dt="2023-06-09T00:31:53.377" v="243" actId="478"/>
          <ac:picMkLst>
            <pc:docMk/>
            <pc:sldMk cId="0" sldId="258"/>
            <ac:picMk id="2" creationId="{31ECE1AF-F025-70E0-6B5C-F984517CAB7F}"/>
          </ac:picMkLst>
        </pc:picChg>
        <pc:picChg chg="add mod">
          <ac:chgData name="Kerri Cunningham" userId="d655ace8-ee12-4979-8db1-e11294b53c94" providerId="ADAL" clId="{ABAC3FA2-5099-4FB2-84FA-FB06784110D3}" dt="2023-06-09T00:31:49.917" v="242"/>
          <ac:picMkLst>
            <pc:docMk/>
            <pc:sldMk cId="0" sldId="258"/>
            <ac:picMk id="3" creationId="{99BAA41E-42C9-33BE-1049-39AABC0CF5F2}"/>
          </ac:picMkLst>
        </pc:picChg>
      </pc:sldChg>
      <pc:sldChg chg="addSp delSp modSp mod modNotes">
        <pc:chgData name="Kerri Cunningham" userId="d655ace8-ee12-4979-8db1-e11294b53c94" providerId="ADAL" clId="{ABAC3FA2-5099-4FB2-84FA-FB06784110D3}" dt="2023-06-09T00:31:58.806" v="245"/>
        <pc:sldMkLst>
          <pc:docMk/>
          <pc:sldMk cId="0" sldId="259"/>
        </pc:sldMkLst>
        <pc:spChg chg="add del mod">
          <ac:chgData name="Kerri Cunningham" userId="d655ace8-ee12-4979-8db1-e11294b53c94" providerId="ADAL" clId="{ABAC3FA2-5099-4FB2-84FA-FB06784110D3}" dt="2023-05-29T03:19:49.123" v="77" actId="21"/>
          <ac:spMkLst>
            <pc:docMk/>
            <pc:sldMk cId="0" sldId="259"/>
            <ac:spMk id="4" creationId="{BFB87F31-2D3B-66EE-EBDF-77DB88249D40}"/>
          </ac:spMkLst>
        </pc:spChg>
        <pc:spChg chg="add del mod">
          <ac:chgData name="Kerri Cunningham" userId="d655ace8-ee12-4979-8db1-e11294b53c94" providerId="ADAL" clId="{ABAC3FA2-5099-4FB2-84FA-FB06784110D3}" dt="2023-05-29T03:19:51.897" v="78" actId="21"/>
          <ac:spMkLst>
            <pc:docMk/>
            <pc:sldMk cId="0" sldId="259"/>
            <ac:spMk id="6" creationId="{9C1AD261-FB15-AF83-5339-16D912085876}"/>
          </ac:spMkLst>
        </pc:spChg>
        <pc:spChg chg="add mod">
          <ac:chgData name="Kerri Cunningham" userId="d655ace8-ee12-4979-8db1-e11294b53c94" providerId="ADAL" clId="{ABAC3FA2-5099-4FB2-84FA-FB06784110D3}" dt="2023-05-29T03:23:52.185" v="173" actId="20577"/>
          <ac:spMkLst>
            <pc:docMk/>
            <pc:sldMk cId="0" sldId="259"/>
            <ac:spMk id="8" creationId="{9AA0F745-638C-88F0-9531-64F74D62D48E}"/>
          </ac:spMkLst>
        </pc:spChg>
        <pc:spChg chg="del">
          <ac:chgData name="Kerri Cunningham" userId="d655ace8-ee12-4979-8db1-e11294b53c94" providerId="ADAL" clId="{ABAC3FA2-5099-4FB2-84FA-FB06784110D3}" dt="2023-05-29T03:19:49.123" v="77" actId="21"/>
          <ac:spMkLst>
            <pc:docMk/>
            <pc:sldMk cId="0" sldId="259"/>
            <ac:spMk id="13808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19:37.249" v="76" actId="478"/>
          <ac:spMkLst>
            <pc:docMk/>
            <pc:sldMk cId="0" sldId="259"/>
            <ac:spMk id="13809" creationId="{00000000-0000-0000-0000-000000000000}"/>
          </ac:spMkLst>
        </pc:spChg>
        <pc:picChg chg="add del mod">
          <ac:chgData name="Kerri Cunningham" userId="d655ace8-ee12-4979-8db1-e11294b53c94" providerId="ADAL" clId="{ABAC3FA2-5099-4FB2-84FA-FB06784110D3}" dt="2023-06-09T00:31:57.199" v="244" actId="478"/>
          <ac:picMkLst>
            <pc:docMk/>
            <pc:sldMk cId="0" sldId="259"/>
            <ac:picMk id="2" creationId="{18A535E2-E820-6F96-39CA-D98D7D6A753D}"/>
          </ac:picMkLst>
        </pc:picChg>
        <pc:picChg chg="add mod">
          <ac:chgData name="Kerri Cunningham" userId="d655ace8-ee12-4979-8db1-e11294b53c94" providerId="ADAL" clId="{ABAC3FA2-5099-4FB2-84FA-FB06784110D3}" dt="2023-06-09T00:31:58.806" v="245"/>
          <ac:picMkLst>
            <pc:docMk/>
            <pc:sldMk cId="0" sldId="259"/>
            <ac:picMk id="3" creationId="{9CCA3231-DEB8-1848-EDF5-5CF7BDF9E25B}"/>
          </ac:picMkLst>
        </pc:picChg>
      </pc:sldChg>
      <pc:sldChg chg="addSp delSp modSp mod modNotes">
        <pc:chgData name="Kerri Cunningham" userId="d655ace8-ee12-4979-8db1-e11294b53c94" providerId="ADAL" clId="{ABAC3FA2-5099-4FB2-84FA-FB06784110D3}" dt="2023-06-09T00:32:02.814" v="247" actId="478"/>
        <pc:sldMkLst>
          <pc:docMk/>
          <pc:sldMk cId="0" sldId="260"/>
        </pc:sldMkLst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4" creationId="{58562C2D-677F-8DD7-EC1F-50F48B9C7A5C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6" creationId="{9F800997-0428-6677-A0F3-6547FFD9415B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8" creationId="{03591CB0-D6C5-A898-4568-D492BE949780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10" creationId="{B6D5ABC5-3829-DFEA-CEA0-C84127413F87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12" creationId="{26F3B72D-F210-F4AE-515D-82EB2ED234F6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14" creationId="{633C6097-7DA7-D347-6071-E3662BD6FA4D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16" creationId="{981A5C68-E545-945C-7EBB-E759C85E6F6E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18" creationId="{2EE5CADD-6E0F-DEF4-6869-CB9D873BB97B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20" creationId="{2346C949-0C58-14D8-E332-268C82DA7B2F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22" creationId="{3FEF24C3-1EE6-73ED-F445-3507981A5EA8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24" creationId="{9465F279-DD42-F99E-5A04-B8E3529EA5F8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26" creationId="{CA0EBBDE-4683-0646-8780-2C563575C703}"/>
          </ac:spMkLst>
        </pc:spChg>
        <pc:spChg chg="add del mod">
          <ac:chgData name="Kerri Cunningham" userId="d655ace8-ee12-4979-8db1-e11294b53c94" providerId="ADAL" clId="{ABAC3FA2-5099-4FB2-84FA-FB06784110D3}" dt="2023-05-29T03:20:34.411" v="82" actId="478"/>
          <ac:spMkLst>
            <pc:docMk/>
            <pc:sldMk cId="0" sldId="260"/>
            <ac:spMk id="28" creationId="{9B57AB67-E59D-483B-30B1-9A3E23E6973C}"/>
          </ac:spMkLst>
        </pc:spChg>
        <pc:spChg chg="add mod">
          <ac:chgData name="Kerri Cunningham" userId="d655ace8-ee12-4979-8db1-e11294b53c94" providerId="ADAL" clId="{ABAC3FA2-5099-4FB2-84FA-FB06784110D3}" dt="2023-05-29T03:24:13.288" v="187" actId="122"/>
          <ac:spMkLst>
            <pc:docMk/>
            <pc:sldMk cId="0" sldId="260"/>
            <ac:spMk id="30" creationId="{58BA119F-75E5-EFF9-A382-1AB146B90EC2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14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15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16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17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18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19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20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21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22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23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24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25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31.395" v="81" actId="478"/>
          <ac:spMkLst>
            <pc:docMk/>
            <pc:sldMk cId="0" sldId="260"/>
            <ac:spMk id="13826" creationId="{00000000-0000-0000-0000-000000000000}"/>
          </ac:spMkLst>
        </pc:spChg>
        <pc:picChg chg="add del mod">
          <ac:chgData name="Kerri Cunningham" userId="d655ace8-ee12-4979-8db1-e11294b53c94" providerId="ADAL" clId="{ABAC3FA2-5099-4FB2-84FA-FB06784110D3}" dt="2023-06-09T00:32:02.814" v="247" actId="478"/>
          <ac:picMkLst>
            <pc:docMk/>
            <pc:sldMk cId="0" sldId="260"/>
            <ac:picMk id="2" creationId="{02B47782-5407-263D-E774-26E7B13D2933}"/>
          </ac:picMkLst>
        </pc:picChg>
        <pc:picChg chg="add mod">
          <ac:chgData name="Kerri Cunningham" userId="d655ace8-ee12-4979-8db1-e11294b53c94" providerId="ADAL" clId="{ABAC3FA2-5099-4FB2-84FA-FB06784110D3}" dt="2023-06-09T00:32:01.391" v="246"/>
          <ac:picMkLst>
            <pc:docMk/>
            <pc:sldMk cId="0" sldId="260"/>
            <ac:picMk id="3" creationId="{2554A78E-A1A1-A014-D4B6-FFA9E38B023B}"/>
          </ac:picMkLst>
        </pc:picChg>
      </pc:sldChg>
      <pc:sldChg chg="addSp delSp modSp mod modNotes">
        <pc:chgData name="Kerri Cunningham" userId="d655ace8-ee12-4979-8db1-e11294b53c94" providerId="ADAL" clId="{ABAC3FA2-5099-4FB2-84FA-FB06784110D3}" dt="2023-06-09T00:32:09.220" v="249" actId="478"/>
        <pc:sldMkLst>
          <pc:docMk/>
          <pc:sldMk cId="0" sldId="261"/>
        </pc:sldMkLst>
        <pc:spChg chg="add del mod">
          <ac:chgData name="Kerri Cunningham" userId="d655ace8-ee12-4979-8db1-e11294b53c94" providerId="ADAL" clId="{ABAC3FA2-5099-4FB2-84FA-FB06784110D3}" dt="2023-05-29T03:20:58.535" v="85" actId="478"/>
          <ac:spMkLst>
            <pc:docMk/>
            <pc:sldMk cId="0" sldId="261"/>
            <ac:spMk id="4" creationId="{FD1158E0-3B3B-C6AA-3761-26170CB379F7}"/>
          </ac:spMkLst>
        </pc:spChg>
        <pc:spChg chg="add del mod">
          <ac:chgData name="Kerri Cunningham" userId="d655ace8-ee12-4979-8db1-e11294b53c94" providerId="ADAL" clId="{ABAC3FA2-5099-4FB2-84FA-FB06784110D3}" dt="2023-05-29T03:20:58.535" v="85" actId="478"/>
          <ac:spMkLst>
            <pc:docMk/>
            <pc:sldMk cId="0" sldId="261"/>
            <ac:spMk id="6" creationId="{929F9DFB-4EE4-1FFE-CCA3-C609F3C6FA14}"/>
          </ac:spMkLst>
        </pc:spChg>
        <pc:spChg chg="add del mod">
          <ac:chgData name="Kerri Cunningham" userId="d655ace8-ee12-4979-8db1-e11294b53c94" providerId="ADAL" clId="{ABAC3FA2-5099-4FB2-84FA-FB06784110D3}" dt="2023-05-29T03:20:58.535" v="85" actId="478"/>
          <ac:spMkLst>
            <pc:docMk/>
            <pc:sldMk cId="0" sldId="261"/>
            <ac:spMk id="8" creationId="{40E61E0B-D9B6-7452-9EF4-2E9144735148}"/>
          </ac:spMkLst>
        </pc:spChg>
        <pc:spChg chg="add mod">
          <ac:chgData name="Kerri Cunningham" userId="d655ace8-ee12-4979-8db1-e11294b53c94" providerId="ADAL" clId="{ABAC3FA2-5099-4FB2-84FA-FB06784110D3}" dt="2023-05-29T03:24:52.351" v="214" actId="20577"/>
          <ac:spMkLst>
            <pc:docMk/>
            <pc:sldMk cId="0" sldId="261"/>
            <ac:spMk id="10" creationId="{02B310D1-6162-38A8-532A-F3B9DED0E017}"/>
          </ac:spMkLst>
        </pc:spChg>
        <pc:spChg chg="del">
          <ac:chgData name="Kerri Cunningham" userId="d655ace8-ee12-4979-8db1-e11294b53c94" providerId="ADAL" clId="{ABAC3FA2-5099-4FB2-84FA-FB06784110D3}" dt="2023-05-29T03:20:56.326" v="84" actId="478"/>
          <ac:spMkLst>
            <pc:docMk/>
            <pc:sldMk cId="0" sldId="261"/>
            <ac:spMk id="13831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56.326" v="84" actId="478"/>
          <ac:spMkLst>
            <pc:docMk/>
            <pc:sldMk cId="0" sldId="261"/>
            <ac:spMk id="13832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56.326" v="84" actId="478"/>
          <ac:spMkLst>
            <pc:docMk/>
            <pc:sldMk cId="0" sldId="261"/>
            <ac:spMk id="13833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0:56.326" v="84" actId="478"/>
          <ac:spMkLst>
            <pc:docMk/>
            <pc:sldMk cId="0" sldId="261"/>
            <ac:spMk id="13834" creationId="{00000000-0000-0000-0000-000000000000}"/>
          </ac:spMkLst>
        </pc:spChg>
        <pc:picChg chg="add del mod">
          <ac:chgData name="Kerri Cunningham" userId="d655ace8-ee12-4979-8db1-e11294b53c94" providerId="ADAL" clId="{ABAC3FA2-5099-4FB2-84FA-FB06784110D3}" dt="2023-05-29T03:20:56.326" v="84" actId="478"/>
          <ac:picMkLst>
            <pc:docMk/>
            <pc:sldMk cId="0" sldId="261"/>
            <ac:picMk id="2" creationId="{29F562E7-4190-98D4-93CC-5F2C49557BD5}"/>
          </ac:picMkLst>
        </pc:picChg>
        <pc:picChg chg="add mod">
          <ac:chgData name="Kerri Cunningham" userId="d655ace8-ee12-4979-8db1-e11294b53c94" providerId="ADAL" clId="{ABAC3FA2-5099-4FB2-84FA-FB06784110D3}" dt="2023-06-09T00:32:06.636" v="248"/>
          <ac:picMkLst>
            <pc:docMk/>
            <pc:sldMk cId="0" sldId="261"/>
            <ac:picMk id="2" creationId="{EA074827-5EE4-A6B5-6D49-4B6846243D9D}"/>
          </ac:picMkLst>
        </pc:picChg>
        <pc:picChg chg="add del mod">
          <ac:chgData name="Kerri Cunningham" userId="d655ace8-ee12-4979-8db1-e11294b53c94" providerId="ADAL" clId="{ABAC3FA2-5099-4FB2-84FA-FB06784110D3}" dt="2023-06-09T00:32:09.220" v="249" actId="478"/>
          <ac:picMkLst>
            <pc:docMk/>
            <pc:sldMk cId="0" sldId="261"/>
            <ac:picMk id="11" creationId="{BB38CACC-6FE8-117F-F6DE-5E1C5E78249C}"/>
          </ac:picMkLst>
        </pc:picChg>
      </pc:sldChg>
      <pc:sldChg chg="addSp delSp modSp mod modNotes">
        <pc:chgData name="Kerri Cunningham" userId="d655ace8-ee12-4979-8db1-e11294b53c94" providerId="ADAL" clId="{ABAC3FA2-5099-4FB2-84FA-FB06784110D3}" dt="2023-06-09T00:32:11.718" v="250"/>
        <pc:sldMkLst>
          <pc:docMk/>
          <pc:sldMk cId="0" sldId="262"/>
        </pc:sldMkLst>
        <pc:spChg chg="add del mod">
          <ac:chgData name="Kerri Cunningham" userId="d655ace8-ee12-4979-8db1-e11294b53c94" providerId="ADAL" clId="{ABAC3FA2-5099-4FB2-84FA-FB06784110D3}" dt="2023-05-29T03:21:29.384" v="90" actId="478"/>
          <ac:spMkLst>
            <pc:docMk/>
            <pc:sldMk cId="0" sldId="262"/>
            <ac:spMk id="4" creationId="{34B649CE-FE3C-B487-E679-9D80477852A0}"/>
          </ac:spMkLst>
        </pc:spChg>
        <pc:spChg chg="del">
          <ac:chgData name="Kerri Cunningham" userId="d655ace8-ee12-4979-8db1-e11294b53c94" providerId="ADAL" clId="{ABAC3FA2-5099-4FB2-84FA-FB06784110D3}" dt="2023-05-29T03:21:26.877" v="89" actId="478"/>
          <ac:spMkLst>
            <pc:docMk/>
            <pc:sldMk cId="0" sldId="262"/>
            <ac:spMk id="13839" creationId="{00000000-0000-0000-0000-000000000000}"/>
          </ac:spMkLst>
        </pc:spChg>
        <pc:spChg chg="mod">
          <ac:chgData name="Kerri Cunningham" userId="d655ace8-ee12-4979-8db1-e11294b53c94" providerId="ADAL" clId="{ABAC3FA2-5099-4FB2-84FA-FB06784110D3}" dt="2023-05-29T03:21:24.556" v="88"/>
          <ac:spMkLst>
            <pc:docMk/>
            <pc:sldMk cId="0" sldId="262"/>
            <ac:spMk id="13840" creationId="{00000000-0000-0000-0000-000000000000}"/>
          </ac:spMkLst>
        </pc:spChg>
        <pc:picChg chg="add mod">
          <ac:chgData name="Kerri Cunningham" userId="d655ace8-ee12-4979-8db1-e11294b53c94" providerId="ADAL" clId="{ABAC3FA2-5099-4FB2-84FA-FB06784110D3}" dt="2023-05-28T20:46:01.532" v="6"/>
          <ac:picMkLst>
            <pc:docMk/>
            <pc:sldMk cId="0" sldId="262"/>
            <ac:picMk id="2" creationId="{175CC034-141F-952F-A6D2-166A526F1D2F}"/>
          </ac:picMkLst>
        </pc:picChg>
        <pc:picChg chg="add mod">
          <ac:chgData name="Kerri Cunningham" userId="d655ace8-ee12-4979-8db1-e11294b53c94" providerId="ADAL" clId="{ABAC3FA2-5099-4FB2-84FA-FB06784110D3}" dt="2023-06-09T00:32:11.718" v="250"/>
          <ac:picMkLst>
            <pc:docMk/>
            <pc:sldMk cId="0" sldId="262"/>
            <ac:picMk id="3" creationId="{3BECBB74-EE9C-3C33-0141-5A5E45975782}"/>
          </ac:picMkLst>
        </pc:picChg>
      </pc:sldChg>
      <pc:sldChg chg="addSp delSp modSp add del mod modNotes">
        <pc:chgData name="Kerri Cunningham" userId="d655ace8-ee12-4979-8db1-e11294b53c94" providerId="ADAL" clId="{ABAC3FA2-5099-4FB2-84FA-FB06784110D3}" dt="2023-06-09T00:32:21.751" v="254" actId="478"/>
        <pc:sldMkLst>
          <pc:docMk/>
          <pc:sldMk cId="0" sldId="263"/>
        </pc:sldMkLst>
        <pc:spChg chg="add del mod">
          <ac:chgData name="Kerri Cunningham" userId="d655ace8-ee12-4979-8db1-e11294b53c94" providerId="ADAL" clId="{ABAC3FA2-5099-4FB2-84FA-FB06784110D3}" dt="2023-05-29T03:21:49.881" v="92" actId="478"/>
          <ac:spMkLst>
            <pc:docMk/>
            <pc:sldMk cId="0" sldId="263"/>
            <ac:spMk id="4" creationId="{E25956F7-9AC5-60AC-B60D-A193E5F00AB3}"/>
          </ac:spMkLst>
        </pc:spChg>
        <pc:spChg chg="add del mod">
          <ac:chgData name="Kerri Cunningham" userId="d655ace8-ee12-4979-8db1-e11294b53c94" providerId="ADAL" clId="{ABAC3FA2-5099-4FB2-84FA-FB06784110D3}" dt="2023-05-29T03:21:49.881" v="92" actId="478"/>
          <ac:spMkLst>
            <pc:docMk/>
            <pc:sldMk cId="0" sldId="263"/>
            <ac:spMk id="6" creationId="{A7EBAD2F-E60D-72EE-B6DC-FDB572CBC3E5}"/>
          </ac:spMkLst>
        </pc:spChg>
        <pc:spChg chg="add mod">
          <ac:chgData name="Kerri Cunningham" userId="d655ace8-ee12-4979-8db1-e11294b53c94" providerId="ADAL" clId="{ABAC3FA2-5099-4FB2-84FA-FB06784110D3}" dt="2023-05-29T03:25:15.482" v="236" actId="14100"/>
          <ac:spMkLst>
            <pc:docMk/>
            <pc:sldMk cId="0" sldId="263"/>
            <ac:spMk id="8" creationId="{1C09A119-0F2B-E01A-4F31-27DBDC863401}"/>
          </ac:spMkLst>
        </pc:spChg>
        <pc:spChg chg="del">
          <ac:chgData name="Kerri Cunningham" userId="d655ace8-ee12-4979-8db1-e11294b53c94" providerId="ADAL" clId="{ABAC3FA2-5099-4FB2-84FA-FB06784110D3}" dt="2023-05-29T03:21:47.433" v="91" actId="478"/>
          <ac:spMkLst>
            <pc:docMk/>
            <pc:sldMk cId="0" sldId="263"/>
            <ac:spMk id="13845" creationId="{00000000-0000-0000-0000-000000000000}"/>
          </ac:spMkLst>
        </pc:spChg>
        <pc:spChg chg="del">
          <ac:chgData name="Kerri Cunningham" userId="d655ace8-ee12-4979-8db1-e11294b53c94" providerId="ADAL" clId="{ABAC3FA2-5099-4FB2-84FA-FB06784110D3}" dt="2023-05-29T03:21:47.433" v="91" actId="478"/>
          <ac:spMkLst>
            <pc:docMk/>
            <pc:sldMk cId="0" sldId="263"/>
            <ac:spMk id="13846" creationId="{00000000-0000-0000-0000-000000000000}"/>
          </ac:spMkLst>
        </pc:spChg>
        <pc:picChg chg="add del mod">
          <ac:chgData name="Kerri Cunningham" userId="d655ace8-ee12-4979-8db1-e11294b53c94" providerId="ADAL" clId="{ABAC3FA2-5099-4FB2-84FA-FB06784110D3}" dt="2023-06-09T00:32:21.751" v="254" actId="478"/>
          <ac:picMkLst>
            <pc:docMk/>
            <pc:sldMk cId="0" sldId="263"/>
            <ac:picMk id="2" creationId="{86AA4FC3-235F-A548-E42C-A108D82EE0ED}"/>
          </ac:picMkLst>
        </pc:picChg>
        <pc:picChg chg="add mod">
          <ac:chgData name="Kerri Cunningham" userId="d655ace8-ee12-4979-8db1-e11294b53c94" providerId="ADAL" clId="{ABAC3FA2-5099-4FB2-84FA-FB06784110D3}" dt="2023-06-09T00:32:19.662" v="253"/>
          <ac:picMkLst>
            <pc:docMk/>
            <pc:sldMk cId="0" sldId="263"/>
            <ac:picMk id="3" creationId="{F8213326-BA2E-6F53-95F9-163520158D72}"/>
          </ac:picMkLst>
        </pc:picChg>
      </pc:sldChg>
      <pc:sldChg chg="del">
        <pc:chgData name="Kerri Cunningham" userId="d655ace8-ee12-4979-8db1-e11294b53c94" providerId="ADAL" clId="{ABAC3FA2-5099-4FB2-84FA-FB06784110D3}" dt="2023-05-29T03:22:34.260" v="106" actId="47"/>
        <pc:sldMkLst>
          <pc:docMk/>
          <pc:sldMk cId="0" sldId="264"/>
        </pc:sldMkLst>
      </pc:sldChg>
      <pc:sldChg chg="addSp modSp del">
        <pc:chgData name="Kerri Cunningham" userId="d655ace8-ee12-4979-8db1-e11294b53c94" providerId="ADAL" clId="{ABAC3FA2-5099-4FB2-84FA-FB06784110D3}" dt="2023-05-29T03:22:33.296" v="105" actId="47"/>
        <pc:sldMkLst>
          <pc:docMk/>
          <pc:sldMk cId="0" sldId="265"/>
        </pc:sldMkLst>
        <pc:picChg chg="add mod">
          <ac:chgData name="Kerri Cunningham" userId="d655ace8-ee12-4979-8db1-e11294b53c94" providerId="ADAL" clId="{ABAC3FA2-5099-4FB2-84FA-FB06784110D3}" dt="2023-05-28T20:47:06.098" v="43"/>
          <ac:picMkLst>
            <pc:docMk/>
            <pc:sldMk cId="0" sldId="265"/>
            <ac:picMk id="2" creationId="{AC6B24C6-DFDF-92AC-25EB-053DFF17DE75}"/>
          </ac:picMkLst>
        </pc:picChg>
      </pc:sldChg>
      <pc:sldChg chg="addSp modSp del mod">
        <pc:chgData name="Kerri Cunningham" userId="d655ace8-ee12-4979-8db1-e11294b53c94" providerId="ADAL" clId="{ABAC3FA2-5099-4FB2-84FA-FB06784110D3}" dt="2023-05-29T03:22:32.259" v="104" actId="47"/>
        <pc:sldMkLst>
          <pc:docMk/>
          <pc:sldMk cId="0" sldId="266"/>
        </pc:sldMkLst>
        <pc:picChg chg="add mod">
          <ac:chgData name="Kerri Cunningham" userId="d655ace8-ee12-4979-8db1-e11294b53c94" providerId="ADAL" clId="{ABAC3FA2-5099-4FB2-84FA-FB06784110D3}" dt="2023-05-28T20:47:12.419" v="45" actId="1076"/>
          <ac:picMkLst>
            <pc:docMk/>
            <pc:sldMk cId="0" sldId="266"/>
            <ac:picMk id="2" creationId="{A0DBBD8C-0DCD-5FA7-75FA-47FDDC867DA8}"/>
          </ac:picMkLst>
        </pc:picChg>
      </pc:sldChg>
      <pc:sldChg chg="del">
        <pc:chgData name="Kerri Cunningham" userId="d655ace8-ee12-4979-8db1-e11294b53c94" providerId="ADAL" clId="{ABAC3FA2-5099-4FB2-84FA-FB06784110D3}" dt="2023-05-28T20:46:56.377" v="41" actId="47"/>
        <pc:sldMkLst>
          <pc:docMk/>
          <pc:sldMk cId="0" sldId="267"/>
        </pc:sldMkLst>
      </pc:sldChg>
      <pc:sldChg chg="addSp modSp del">
        <pc:chgData name="Kerri Cunningham" userId="d655ace8-ee12-4979-8db1-e11294b53c94" providerId="ADAL" clId="{ABAC3FA2-5099-4FB2-84FA-FB06784110D3}" dt="2023-05-29T03:22:32.089" v="103" actId="47"/>
        <pc:sldMkLst>
          <pc:docMk/>
          <pc:sldMk cId="0" sldId="268"/>
        </pc:sldMkLst>
        <pc:picChg chg="add mod">
          <ac:chgData name="Kerri Cunningham" userId="d655ace8-ee12-4979-8db1-e11294b53c94" providerId="ADAL" clId="{ABAC3FA2-5099-4FB2-84FA-FB06784110D3}" dt="2023-05-28T20:47:15.423" v="46"/>
          <ac:picMkLst>
            <pc:docMk/>
            <pc:sldMk cId="0" sldId="268"/>
            <ac:picMk id="2" creationId="{DD6D6D1E-FFC7-6063-938F-B9FB6C5741A2}"/>
          </ac:picMkLst>
        </pc:picChg>
      </pc:sldChg>
      <pc:sldChg chg="del">
        <pc:chgData name="Kerri Cunningham" userId="d655ace8-ee12-4979-8db1-e11294b53c94" providerId="ADAL" clId="{ABAC3FA2-5099-4FB2-84FA-FB06784110D3}" dt="2023-05-28T20:46:58.267" v="42" actId="47"/>
        <pc:sldMkLst>
          <pc:docMk/>
          <pc:sldMk cId="0" sldId="269"/>
        </pc:sldMkLst>
      </pc:sldChg>
      <pc:sldChg chg="addSp modSp del">
        <pc:chgData name="Kerri Cunningham" userId="d655ace8-ee12-4979-8db1-e11294b53c94" providerId="ADAL" clId="{ABAC3FA2-5099-4FB2-84FA-FB06784110D3}" dt="2023-05-29T03:22:31.948" v="102" actId="47"/>
        <pc:sldMkLst>
          <pc:docMk/>
          <pc:sldMk cId="0" sldId="270"/>
        </pc:sldMkLst>
        <pc:picChg chg="add mod">
          <ac:chgData name="Kerri Cunningham" userId="d655ace8-ee12-4979-8db1-e11294b53c94" providerId="ADAL" clId="{ABAC3FA2-5099-4FB2-84FA-FB06784110D3}" dt="2023-05-28T20:47:17.719" v="47"/>
          <ac:picMkLst>
            <pc:docMk/>
            <pc:sldMk cId="0" sldId="270"/>
            <ac:picMk id="2" creationId="{5D28323C-6038-03CB-D059-FED2C2E29238}"/>
          </ac:picMkLst>
        </pc:picChg>
      </pc:sldChg>
      <pc:sldChg chg="del">
        <pc:chgData name="Kerri Cunningham" userId="d655ace8-ee12-4979-8db1-e11294b53c94" providerId="ADAL" clId="{ABAC3FA2-5099-4FB2-84FA-FB06784110D3}" dt="2023-05-29T03:22:31.794" v="101" actId="47"/>
        <pc:sldMkLst>
          <pc:docMk/>
          <pc:sldMk cId="0" sldId="271"/>
        </pc:sldMkLst>
      </pc:sldChg>
      <pc:sldChg chg="addSp modSp del">
        <pc:chgData name="Kerri Cunningham" userId="d655ace8-ee12-4979-8db1-e11294b53c94" providerId="ADAL" clId="{ABAC3FA2-5099-4FB2-84FA-FB06784110D3}" dt="2023-05-29T03:22:31.652" v="100" actId="47"/>
        <pc:sldMkLst>
          <pc:docMk/>
          <pc:sldMk cId="0" sldId="272"/>
        </pc:sldMkLst>
        <pc:picChg chg="add mod">
          <ac:chgData name="Kerri Cunningham" userId="d655ace8-ee12-4979-8db1-e11294b53c94" providerId="ADAL" clId="{ABAC3FA2-5099-4FB2-84FA-FB06784110D3}" dt="2023-05-28T20:47:21.094" v="48"/>
          <ac:picMkLst>
            <pc:docMk/>
            <pc:sldMk cId="0" sldId="272"/>
            <ac:picMk id="2" creationId="{8E13BBFD-5B31-AFB9-C2A3-E1CCD33399A7}"/>
          </ac:picMkLst>
        </pc:picChg>
      </pc:sldChg>
      <pc:sldChg chg="addSp modSp del">
        <pc:chgData name="Kerri Cunningham" userId="d655ace8-ee12-4979-8db1-e11294b53c94" providerId="ADAL" clId="{ABAC3FA2-5099-4FB2-84FA-FB06784110D3}" dt="2023-05-29T03:22:31.493" v="99" actId="47"/>
        <pc:sldMkLst>
          <pc:docMk/>
          <pc:sldMk cId="0" sldId="273"/>
        </pc:sldMkLst>
        <pc:picChg chg="add mod">
          <ac:chgData name="Kerri Cunningham" userId="d655ace8-ee12-4979-8db1-e11294b53c94" providerId="ADAL" clId="{ABAC3FA2-5099-4FB2-84FA-FB06784110D3}" dt="2023-05-28T20:47:23.261" v="49"/>
          <ac:picMkLst>
            <pc:docMk/>
            <pc:sldMk cId="0" sldId="273"/>
            <ac:picMk id="2" creationId="{4BEB4347-0C20-57BB-9A3D-E4A1F7A58875}"/>
          </ac:picMkLst>
        </pc:picChg>
      </pc:sldChg>
      <pc:sldChg chg="addSp modSp del">
        <pc:chgData name="Kerri Cunningham" userId="d655ace8-ee12-4979-8db1-e11294b53c94" providerId="ADAL" clId="{ABAC3FA2-5099-4FB2-84FA-FB06784110D3}" dt="2023-05-29T03:22:31.293" v="98" actId="47"/>
        <pc:sldMkLst>
          <pc:docMk/>
          <pc:sldMk cId="0" sldId="274"/>
        </pc:sldMkLst>
        <pc:picChg chg="add mod">
          <ac:chgData name="Kerri Cunningham" userId="d655ace8-ee12-4979-8db1-e11294b53c94" providerId="ADAL" clId="{ABAC3FA2-5099-4FB2-84FA-FB06784110D3}" dt="2023-05-28T20:47:25.646" v="50"/>
          <ac:picMkLst>
            <pc:docMk/>
            <pc:sldMk cId="0" sldId="274"/>
            <ac:picMk id="2" creationId="{B6C69101-FD5C-66FB-CBBF-FA4912368159}"/>
          </ac:picMkLst>
        </pc:picChg>
      </pc:sldChg>
      <pc:sldChg chg="del">
        <pc:chgData name="Kerri Cunningham" userId="d655ace8-ee12-4979-8db1-e11294b53c94" providerId="ADAL" clId="{ABAC3FA2-5099-4FB2-84FA-FB06784110D3}" dt="2023-05-29T03:22:31.166" v="97" actId="47"/>
        <pc:sldMkLst>
          <pc:docMk/>
          <pc:sldMk cId="0" sldId="275"/>
        </pc:sldMkLst>
      </pc:sldChg>
      <pc:sldChg chg="del">
        <pc:chgData name="Kerri Cunningham" userId="d655ace8-ee12-4979-8db1-e11294b53c94" providerId="ADAL" clId="{ABAC3FA2-5099-4FB2-84FA-FB06784110D3}" dt="2023-05-28T20:46:38.367" v="38" actId="47"/>
        <pc:sldMkLst>
          <pc:docMk/>
          <pc:sldMk cId="0" sldId="276"/>
        </pc:sldMkLst>
      </pc:sldChg>
      <pc:sldChg chg="addSp modSp del mod">
        <pc:chgData name="Kerri Cunningham" userId="d655ace8-ee12-4979-8db1-e11294b53c94" providerId="ADAL" clId="{ABAC3FA2-5099-4FB2-84FA-FB06784110D3}" dt="2023-05-29T03:22:30.945" v="96" actId="47"/>
        <pc:sldMkLst>
          <pc:docMk/>
          <pc:sldMk cId="0" sldId="277"/>
        </pc:sldMkLst>
        <pc:picChg chg="add mod">
          <ac:chgData name="Kerri Cunningham" userId="d655ace8-ee12-4979-8db1-e11294b53c94" providerId="ADAL" clId="{ABAC3FA2-5099-4FB2-84FA-FB06784110D3}" dt="2023-05-28T20:46:47.893" v="40" actId="1076"/>
          <ac:picMkLst>
            <pc:docMk/>
            <pc:sldMk cId="0" sldId="277"/>
            <ac:picMk id="2" creationId="{DA47635D-C58C-C7DE-48D7-9122A37E67CF}"/>
          </ac:picMkLst>
        </pc:picChg>
        <pc:picChg chg="add mod">
          <ac:chgData name="Kerri Cunningham" userId="d655ace8-ee12-4979-8db1-e11294b53c94" providerId="ADAL" clId="{ABAC3FA2-5099-4FB2-84FA-FB06784110D3}" dt="2023-05-28T20:47:28.033" v="51"/>
          <ac:picMkLst>
            <pc:docMk/>
            <pc:sldMk cId="0" sldId="277"/>
            <ac:picMk id="3" creationId="{9425C948-6AB3-BDA1-B567-57DB0B8850B7}"/>
          </ac:picMkLst>
        </pc:picChg>
      </pc:sldChg>
      <pc:sldChg chg="del">
        <pc:chgData name="Kerri Cunningham" userId="d655ace8-ee12-4979-8db1-e11294b53c94" providerId="ADAL" clId="{ABAC3FA2-5099-4FB2-84FA-FB06784110D3}" dt="2023-05-28T20:46:36.311" v="37" actId="47"/>
        <pc:sldMkLst>
          <pc:docMk/>
          <pc:sldMk cId="0" sldId="278"/>
        </pc:sldMkLst>
      </pc:sldChg>
      <pc:sldChg chg="del">
        <pc:chgData name="Kerri Cunningham" userId="d655ace8-ee12-4979-8db1-e11294b53c94" providerId="ADAL" clId="{ABAC3FA2-5099-4FB2-84FA-FB06784110D3}" dt="2023-05-28T20:46:35.273" v="36" actId="47"/>
        <pc:sldMkLst>
          <pc:docMk/>
          <pc:sldMk cId="0" sldId="279"/>
        </pc:sldMkLst>
      </pc:sldChg>
      <pc:sldChg chg="del">
        <pc:chgData name="Kerri Cunningham" userId="d655ace8-ee12-4979-8db1-e11294b53c94" providerId="ADAL" clId="{ABAC3FA2-5099-4FB2-84FA-FB06784110D3}" dt="2023-05-28T20:46:33.995" v="35" actId="47"/>
        <pc:sldMkLst>
          <pc:docMk/>
          <pc:sldMk cId="0" sldId="280"/>
        </pc:sldMkLst>
      </pc:sldChg>
      <pc:sldChg chg="del">
        <pc:chgData name="Kerri Cunningham" userId="d655ace8-ee12-4979-8db1-e11294b53c94" providerId="ADAL" clId="{ABAC3FA2-5099-4FB2-84FA-FB06784110D3}" dt="2023-05-28T20:46:32.920" v="34" actId="47"/>
        <pc:sldMkLst>
          <pc:docMk/>
          <pc:sldMk cId="0" sldId="281"/>
        </pc:sldMkLst>
      </pc:sldChg>
      <pc:sldChg chg="addSp modSp del">
        <pc:chgData name="Kerri Cunningham" userId="d655ace8-ee12-4979-8db1-e11294b53c94" providerId="ADAL" clId="{ABAC3FA2-5099-4FB2-84FA-FB06784110D3}" dt="2023-05-29T03:22:30.761" v="95" actId="47"/>
        <pc:sldMkLst>
          <pc:docMk/>
          <pc:sldMk cId="0" sldId="282"/>
        </pc:sldMkLst>
        <pc:picChg chg="add mod">
          <ac:chgData name="Kerri Cunningham" userId="d655ace8-ee12-4979-8db1-e11294b53c94" providerId="ADAL" clId="{ABAC3FA2-5099-4FB2-84FA-FB06784110D3}" dt="2023-05-28T20:47:30.986" v="52"/>
          <ac:picMkLst>
            <pc:docMk/>
            <pc:sldMk cId="0" sldId="282"/>
            <ac:picMk id="2" creationId="{18DBC468-79DE-DC0B-CBBD-2C74E35C6C62}"/>
          </ac:picMkLst>
        </pc:picChg>
      </pc:sldChg>
      <pc:sldChg chg="del">
        <pc:chgData name="Kerri Cunningham" userId="d655ace8-ee12-4979-8db1-e11294b53c94" providerId="ADAL" clId="{ABAC3FA2-5099-4FB2-84FA-FB06784110D3}" dt="2023-05-28T20:46:29.754" v="32" actId="47"/>
        <pc:sldMkLst>
          <pc:docMk/>
          <pc:sldMk cId="0" sldId="283"/>
        </pc:sldMkLst>
      </pc:sldChg>
      <pc:sldChg chg="del">
        <pc:chgData name="Kerri Cunningham" userId="d655ace8-ee12-4979-8db1-e11294b53c94" providerId="ADAL" clId="{ABAC3FA2-5099-4FB2-84FA-FB06784110D3}" dt="2023-05-28T20:46:26.453" v="30" actId="47"/>
        <pc:sldMkLst>
          <pc:docMk/>
          <pc:sldMk cId="0" sldId="284"/>
        </pc:sldMkLst>
      </pc:sldChg>
      <pc:sldChg chg="del">
        <pc:chgData name="Kerri Cunningham" userId="d655ace8-ee12-4979-8db1-e11294b53c94" providerId="ADAL" clId="{ABAC3FA2-5099-4FB2-84FA-FB06784110D3}" dt="2023-05-28T20:46:28.520" v="31" actId="47"/>
        <pc:sldMkLst>
          <pc:docMk/>
          <pc:sldMk cId="0" sldId="285"/>
        </pc:sldMkLst>
      </pc:sldChg>
      <pc:sldChg chg="del">
        <pc:chgData name="Kerri Cunningham" userId="d655ace8-ee12-4979-8db1-e11294b53c94" providerId="ADAL" clId="{ABAC3FA2-5099-4FB2-84FA-FB06784110D3}" dt="2023-05-28T20:46:31.411" v="33" actId="47"/>
        <pc:sldMkLst>
          <pc:docMk/>
          <pc:sldMk cId="0" sldId="286"/>
        </pc:sldMkLst>
      </pc:sldChg>
      <pc:sldChg chg="del">
        <pc:chgData name="Kerri Cunningham" userId="d655ace8-ee12-4979-8db1-e11294b53c94" providerId="ADAL" clId="{ABAC3FA2-5099-4FB2-84FA-FB06784110D3}" dt="2023-05-28T20:46:25.327" v="29" actId="47"/>
        <pc:sldMkLst>
          <pc:docMk/>
          <pc:sldMk cId="0" sldId="287"/>
        </pc:sldMkLst>
      </pc:sldChg>
      <pc:sldChg chg="addSp modSp del modNotes">
        <pc:chgData name="Kerri Cunningham" userId="d655ace8-ee12-4979-8db1-e11294b53c94" providerId="ADAL" clId="{ABAC3FA2-5099-4FB2-84FA-FB06784110D3}" dt="2023-05-29T03:22:30.550" v="94" actId="47"/>
        <pc:sldMkLst>
          <pc:docMk/>
          <pc:sldMk cId="0" sldId="288"/>
        </pc:sldMkLst>
        <pc:picChg chg="add mod">
          <ac:chgData name="Kerri Cunningham" userId="d655ace8-ee12-4979-8db1-e11294b53c94" providerId="ADAL" clId="{ABAC3FA2-5099-4FB2-84FA-FB06784110D3}" dt="2023-05-28T20:46:21.271" v="28"/>
          <ac:picMkLst>
            <pc:docMk/>
            <pc:sldMk cId="0" sldId="288"/>
            <ac:picMk id="2" creationId="{1A60E3E1-3798-2CE4-A18F-4B6A697F6E51}"/>
          </ac:picMkLst>
        </pc:picChg>
      </pc:sldChg>
      <pc:sldChg chg="del">
        <pc:chgData name="Kerri Cunningham" userId="d655ace8-ee12-4979-8db1-e11294b53c94" providerId="ADAL" clId="{ABAC3FA2-5099-4FB2-84FA-FB06784110D3}" dt="2023-05-28T20:46:18.079" v="27" actId="47"/>
        <pc:sldMkLst>
          <pc:docMk/>
          <pc:sldMk cId="0" sldId="289"/>
        </pc:sldMkLst>
      </pc:sldChg>
      <pc:sldChg chg="del">
        <pc:chgData name="Kerri Cunningham" userId="d655ace8-ee12-4979-8db1-e11294b53c94" providerId="ADAL" clId="{ABAC3FA2-5099-4FB2-84FA-FB06784110D3}" dt="2023-05-28T20:46:17.571" v="26" actId="47"/>
        <pc:sldMkLst>
          <pc:docMk/>
          <pc:sldMk cId="0" sldId="290"/>
        </pc:sldMkLst>
      </pc:sldChg>
      <pc:sldChg chg="del">
        <pc:chgData name="Kerri Cunningham" userId="d655ace8-ee12-4979-8db1-e11294b53c94" providerId="ADAL" clId="{ABAC3FA2-5099-4FB2-84FA-FB06784110D3}" dt="2023-05-28T20:46:15.756" v="25" actId="47"/>
        <pc:sldMkLst>
          <pc:docMk/>
          <pc:sldMk cId="0" sldId="291"/>
        </pc:sldMkLst>
      </pc:sldChg>
      <pc:sldChg chg="del">
        <pc:chgData name="Kerri Cunningham" userId="d655ace8-ee12-4979-8db1-e11294b53c94" providerId="ADAL" clId="{ABAC3FA2-5099-4FB2-84FA-FB06784110D3}" dt="2023-05-28T20:46:15.499" v="24" actId="47"/>
        <pc:sldMkLst>
          <pc:docMk/>
          <pc:sldMk cId="0" sldId="292"/>
        </pc:sldMkLst>
      </pc:sldChg>
      <pc:sldChg chg="del">
        <pc:chgData name="Kerri Cunningham" userId="d655ace8-ee12-4979-8db1-e11294b53c94" providerId="ADAL" clId="{ABAC3FA2-5099-4FB2-84FA-FB06784110D3}" dt="2023-05-28T20:46:15.406" v="23" actId="47"/>
        <pc:sldMkLst>
          <pc:docMk/>
          <pc:sldMk cId="0" sldId="293"/>
        </pc:sldMkLst>
      </pc:sldChg>
      <pc:sldChg chg="del">
        <pc:chgData name="Kerri Cunningham" userId="d655ace8-ee12-4979-8db1-e11294b53c94" providerId="ADAL" clId="{ABAC3FA2-5099-4FB2-84FA-FB06784110D3}" dt="2023-05-28T20:46:15.367" v="22" actId="47"/>
        <pc:sldMkLst>
          <pc:docMk/>
          <pc:sldMk cId="0" sldId="294"/>
        </pc:sldMkLst>
      </pc:sldChg>
      <pc:sldChg chg="del">
        <pc:chgData name="Kerri Cunningham" userId="d655ace8-ee12-4979-8db1-e11294b53c94" providerId="ADAL" clId="{ABAC3FA2-5099-4FB2-84FA-FB06784110D3}" dt="2023-05-28T20:46:15.337" v="21" actId="47"/>
        <pc:sldMkLst>
          <pc:docMk/>
          <pc:sldMk cId="0" sldId="295"/>
        </pc:sldMkLst>
      </pc:sldChg>
      <pc:sldChg chg="del">
        <pc:chgData name="Kerri Cunningham" userId="d655ace8-ee12-4979-8db1-e11294b53c94" providerId="ADAL" clId="{ABAC3FA2-5099-4FB2-84FA-FB06784110D3}" dt="2023-05-28T20:46:15.279" v="20" actId="47"/>
        <pc:sldMkLst>
          <pc:docMk/>
          <pc:sldMk cId="0" sldId="296"/>
        </pc:sldMkLst>
      </pc:sldChg>
      <pc:sldChg chg="del">
        <pc:chgData name="Kerri Cunningham" userId="d655ace8-ee12-4979-8db1-e11294b53c94" providerId="ADAL" clId="{ABAC3FA2-5099-4FB2-84FA-FB06784110D3}" dt="2023-05-28T20:46:14.937" v="19" actId="47"/>
        <pc:sldMkLst>
          <pc:docMk/>
          <pc:sldMk cId="0" sldId="297"/>
        </pc:sldMkLst>
      </pc:sldChg>
      <pc:sldChg chg="del">
        <pc:chgData name="Kerri Cunningham" userId="d655ace8-ee12-4979-8db1-e11294b53c94" providerId="ADAL" clId="{ABAC3FA2-5099-4FB2-84FA-FB06784110D3}" dt="2023-05-28T20:46:14.571" v="18" actId="47"/>
        <pc:sldMkLst>
          <pc:docMk/>
          <pc:sldMk cId="0" sldId="298"/>
        </pc:sldMkLst>
      </pc:sldChg>
      <pc:sldChg chg="del">
        <pc:chgData name="Kerri Cunningham" userId="d655ace8-ee12-4979-8db1-e11294b53c94" providerId="ADAL" clId="{ABAC3FA2-5099-4FB2-84FA-FB06784110D3}" dt="2023-05-28T20:46:14.446" v="17" actId="47"/>
        <pc:sldMkLst>
          <pc:docMk/>
          <pc:sldMk cId="0" sldId="299"/>
        </pc:sldMkLst>
      </pc:sldChg>
      <pc:sldChg chg="del">
        <pc:chgData name="Kerri Cunningham" userId="d655ace8-ee12-4979-8db1-e11294b53c94" providerId="ADAL" clId="{ABAC3FA2-5099-4FB2-84FA-FB06784110D3}" dt="2023-05-28T20:46:14.243" v="16" actId="47"/>
        <pc:sldMkLst>
          <pc:docMk/>
          <pc:sldMk cId="0" sldId="300"/>
        </pc:sldMkLst>
      </pc:sldChg>
      <pc:sldChg chg="del">
        <pc:chgData name="Kerri Cunningham" userId="d655ace8-ee12-4979-8db1-e11294b53c94" providerId="ADAL" clId="{ABAC3FA2-5099-4FB2-84FA-FB06784110D3}" dt="2023-05-28T20:46:14.086" v="15" actId="47"/>
        <pc:sldMkLst>
          <pc:docMk/>
          <pc:sldMk cId="0" sldId="301"/>
        </pc:sldMkLst>
      </pc:sldChg>
      <pc:sldChg chg="del">
        <pc:chgData name="Kerri Cunningham" userId="d655ace8-ee12-4979-8db1-e11294b53c94" providerId="ADAL" clId="{ABAC3FA2-5099-4FB2-84FA-FB06784110D3}" dt="2023-05-28T20:46:13.937" v="14" actId="47"/>
        <pc:sldMkLst>
          <pc:docMk/>
          <pc:sldMk cId="0" sldId="302"/>
        </pc:sldMkLst>
      </pc:sldChg>
      <pc:sldChg chg="del">
        <pc:chgData name="Kerri Cunningham" userId="d655ace8-ee12-4979-8db1-e11294b53c94" providerId="ADAL" clId="{ABAC3FA2-5099-4FB2-84FA-FB06784110D3}" dt="2023-05-28T20:46:13.790" v="13" actId="47"/>
        <pc:sldMkLst>
          <pc:docMk/>
          <pc:sldMk cId="0" sldId="303"/>
        </pc:sldMkLst>
      </pc:sldChg>
      <pc:sldChg chg="del">
        <pc:chgData name="Kerri Cunningham" userId="d655ace8-ee12-4979-8db1-e11294b53c94" providerId="ADAL" clId="{ABAC3FA2-5099-4FB2-84FA-FB06784110D3}" dt="2023-05-28T20:46:13.632" v="12" actId="47"/>
        <pc:sldMkLst>
          <pc:docMk/>
          <pc:sldMk cId="0" sldId="304"/>
        </pc:sldMkLst>
      </pc:sldChg>
      <pc:sldChg chg="del">
        <pc:chgData name="Kerri Cunningham" userId="d655ace8-ee12-4979-8db1-e11294b53c94" providerId="ADAL" clId="{ABAC3FA2-5099-4FB2-84FA-FB06784110D3}" dt="2023-05-28T20:46:13.477" v="11" actId="47"/>
        <pc:sldMkLst>
          <pc:docMk/>
          <pc:sldMk cId="0" sldId="305"/>
        </pc:sldMkLst>
      </pc:sldChg>
      <pc:sldChg chg="del">
        <pc:chgData name="Kerri Cunningham" userId="d655ace8-ee12-4979-8db1-e11294b53c94" providerId="ADAL" clId="{ABAC3FA2-5099-4FB2-84FA-FB06784110D3}" dt="2023-05-28T20:46:13.292" v="10" actId="47"/>
        <pc:sldMkLst>
          <pc:docMk/>
          <pc:sldMk cId="0" sldId="306"/>
        </pc:sldMkLst>
      </pc:sldChg>
      <pc:sldChg chg="del">
        <pc:chgData name="Kerri Cunningham" userId="d655ace8-ee12-4979-8db1-e11294b53c94" providerId="ADAL" clId="{ABAC3FA2-5099-4FB2-84FA-FB06784110D3}" dt="2023-05-28T20:46:13.124" v="9" actId="47"/>
        <pc:sldMkLst>
          <pc:docMk/>
          <pc:sldMk cId="0" sldId="307"/>
        </pc:sldMkLst>
      </pc:sldChg>
      <pc:sldChg chg="del">
        <pc:chgData name="Kerri Cunningham" userId="d655ace8-ee12-4979-8db1-e11294b53c94" providerId="ADAL" clId="{ABAC3FA2-5099-4FB2-84FA-FB06784110D3}" dt="2023-05-28T20:46:12.944" v="8" actId="47"/>
        <pc:sldMkLst>
          <pc:docMk/>
          <pc:sldMk cId="0" sldId="308"/>
        </pc:sldMkLst>
      </pc:sldChg>
      <pc:sldMasterChg chg="addSldLayout delSldLayout">
        <pc:chgData name="Kerri Cunningham" userId="d655ace8-ee12-4979-8db1-e11294b53c94" providerId="ADAL" clId="{ABAC3FA2-5099-4FB2-84FA-FB06784110D3}" dt="2023-06-09T00:32:16.600" v="252" actId="47"/>
        <pc:sldMasterMkLst>
          <pc:docMk/>
          <pc:sldMasterMk cId="0" sldId="2147483679"/>
        </pc:sldMasterMkLst>
        <pc:sldLayoutChg chg="del">
          <pc:chgData name="Kerri Cunningham" userId="d655ace8-ee12-4979-8db1-e11294b53c94" providerId="ADAL" clId="{ABAC3FA2-5099-4FB2-84FA-FB06784110D3}" dt="2023-05-29T03:22:33.296" v="105" actId="47"/>
          <pc:sldLayoutMkLst>
            <pc:docMk/>
            <pc:sldMasterMk cId="0" sldId="2147483679"/>
            <pc:sldLayoutMk cId="0" sldId="2147483649"/>
          </pc:sldLayoutMkLst>
        </pc:sldLayoutChg>
        <pc:sldLayoutChg chg="del">
          <pc:chgData name="Kerri Cunningham" userId="d655ace8-ee12-4979-8db1-e11294b53c94" providerId="ADAL" clId="{ABAC3FA2-5099-4FB2-84FA-FB06784110D3}" dt="2023-05-29T03:22:34.260" v="106" actId="47"/>
          <pc:sldLayoutMkLst>
            <pc:docMk/>
            <pc:sldMasterMk cId="0" sldId="2147483679"/>
            <pc:sldLayoutMk cId="0" sldId="2147483651"/>
          </pc:sldLayoutMkLst>
        </pc:sldLayoutChg>
        <pc:sldLayoutChg chg="del">
          <pc:chgData name="Kerri Cunningham" userId="d655ace8-ee12-4979-8db1-e11294b53c94" providerId="ADAL" clId="{ABAC3FA2-5099-4FB2-84FA-FB06784110D3}" dt="2023-05-29T03:22:31.652" v="100" actId="47"/>
          <pc:sldLayoutMkLst>
            <pc:docMk/>
            <pc:sldMasterMk cId="0" sldId="2147483679"/>
            <pc:sldLayoutMk cId="0" sldId="2147483652"/>
          </pc:sldLayoutMkLst>
        </pc:sldLayoutChg>
        <pc:sldLayoutChg chg="add del">
          <pc:chgData name="Kerri Cunningham" userId="d655ace8-ee12-4979-8db1-e11294b53c94" providerId="ADAL" clId="{ABAC3FA2-5099-4FB2-84FA-FB06784110D3}" dt="2023-06-09T00:32:16.600" v="252" actId="47"/>
          <pc:sldLayoutMkLst>
            <pc:docMk/>
            <pc:sldMasterMk cId="0" sldId="2147483679"/>
            <pc:sldLayoutMk cId="0" sldId="2147483653"/>
          </pc:sldLayoutMkLst>
        </pc:sldLayoutChg>
        <pc:sldLayoutChg chg="del">
          <pc:chgData name="Kerri Cunningham" userId="d655ace8-ee12-4979-8db1-e11294b53c94" providerId="ADAL" clId="{ABAC3FA2-5099-4FB2-84FA-FB06784110D3}" dt="2023-05-29T03:22:31.948" v="102" actId="47"/>
          <pc:sldLayoutMkLst>
            <pc:docMk/>
            <pc:sldMasterMk cId="0" sldId="2147483679"/>
            <pc:sldLayoutMk cId="0" sldId="2147483654"/>
          </pc:sldLayoutMkLst>
        </pc:sldLayoutChg>
        <pc:sldLayoutChg chg="del">
          <pc:chgData name="Kerri Cunningham" userId="d655ace8-ee12-4979-8db1-e11294b53c94" providerId="ADAL" clId="{ABAC3FA2-5099-4FB2-84FA-FB06784110D3}" dt="2023-05-28T20:46:56.377" v="41" actId="47"/>
          <pc:sldLayoutMkLst>
            <pc:docMk/>
            <pc:sldMasterMk cId="0" sldId="2147483679"/>
            <pc:sldLayoutMk cId="0" sldId="2147483656"/>
          </pc:sldLayoutMkLst>
        </pc:sldLayoutChg>
        <pc:sldLayoutChg chg="del">
          <pc:chgData name="Kerri Cunningham" userId="d655ace8-ee12-4979-8db1-e11294b53c94" providerId="ADAL" clId="{ABAC3FA2-5099-4FB2-84FA-FB06784110D3}" dt="2023-05-29T03:22:30.761" v="95" actId="47"/>
          <pc:sldLayoutMkLst>
            <pc:docMk/>
            <pc:sldMasterMk cId="0" sldId="2147483679"/>
            <pc:sldLayoutMk cId="0" sldId="2147483657"/>
          </pc:sldLayoutMkLst>
        </pc:sldLayoutChg>
        <pc:sldLayoutChg chg="del">
          <pc:chgData name="Kerri Cunningham" userId="d655ace8-ee12-4979-8db1-e11294b53c94" providerId="ADAL" clId="{ABAC3FA2-5099-4FB2-84FA-FB06784110D3}" dt="2023-05-29T03:22:32.259" v="104" actId="47"/>
          <pc:sldLayoutMkLst>
            <pc:docMk/>
            <pc:sldMasterMk cId="0" sldId="2147483679"/>
            <pc:sldLayoutMk cId="0" sldId="2147483659"/>
          </pc:sldLayoutMkLst>
        </pc:sldLayoutChg>
        <pc:sldLayoutChg chg="del">
          <pc:chgData name="Kerri Cunningham" userId="d655ace8-ee12-4979-8db1-e11294b53c94" providerId="ADAL" clId="{ABAC3FA2-5099-4FB2-84FA-FB06784110D3}" dt="2023-05-29T03:22:31.794" v="101" actId="47"/>
          <pc:sldLayoutMkLst>
            <pc:docMk/>
            <pc:sldMasterMk cId="0" sldId="2147483679"/>
            <pc:sldLayoutMk cId="0" sldId="2147483662"/>
          </pc:sldLayoutMkLst>
        </pc:sldLayoutChg>
        <pc:sldLayoutChg chg="del">
          <pc:chgData name="Kerri Cunningham" userId="d655ace8-ee12-4979-8db1-e11294b53c94" providerId="ADAL" clId="{ABAC3FA2-5099-4FB2-84FA-FB06784110D3}" dt="2023-05-28T20:46:29.754" v="32" actId="47"/>
          <pc:sldLayoutMkLst>
            <pc:docMk/>
            <pc:sldMasterMk cId="0" sldId="2147483679"/>
            <pc:sldLayoutMk cId="0" sldId="2147483663"/>
          </pc:sldLayoutMkLst>
        </pc:sldLayoutChg>
        <pc:sldLayoutChg chg="del">
          <pc:chgData name="Kerri Cunningham" userId="d655ace8-ee12-4979-8db1-e11294b53c94" providerId="ADAL" clId="{ABAC3FA2-5099-4FB2-84FA-FB06784110D3}" dt="2023-05-29T03:22:32.089" v="103" actId="47"/>
          <pc:sldLayoutMkLst>
            <pc:docMk/>
            <pc:sldMasterMk cId="0" sldId="2147483679"/>
            <pc:sldLayoutMk cId="0" sldId="2147483665"/>
          </pc:sldLayoutMkLst>
        </pc:sldLayoutChg>
        <pc:sldLayoutChg chg="del">
          <pc:chgData name="Kerri Cunningham" userId="d655ace8-ee12-4979-8db1-e11294b53c94" providerId="ADAL" clId="{ABAC3FA2-5099-4FB2-84FA-FB06784110D3}" dt="2023-05-28T20:46:58.267" v="42" actId="47"/>
          <pc:sldLayoutMkLst>
            <pc:docMk/>
            <pc:sldMasterMk cId="0" sldId="2147483679"/>
            <pc:sldLayoutMk cId="0" sldId="2147483667"/>
          </pc:sldLayoutMkLst>
        </pc:sldLayoutChg>
        <pc:sldLayoutChg chg="del">
          <pc:chgData name="Kerri Cunningham" userId="d655ace8-ee12-4979-8db1-e11294b53c94" providerId="ADAL" clId="{ABAC3FA2-5099-4FB2-84FA-FB06784110D3}" dt="2023-05-28T20:46:28.520" v="31" actId="47"/>
          <pc:sldLayoutMkLst>
            <pc:docMk/>
            <pc:sldMasterMk cId="0" sldId="2147483679"/>
            <pc:sldLayoutMk cId="0" sldId="2147483668"/>
          </pc:sldLayoutMkLst>
        </pc:sldLayoutChg>
        <pc:sldLayoutChg chg="del">
          <pc:chgData name="Kerri Cunningham" userId="d655ace8-ee12-4979-8db1-e11294b53c94" providerId="ADAL" clId="{ABAC3FA2-5099-4FB2-84FA-FB06784110D3}" dt="2023-05-28T20:46:31.411" v="33" actId="47"/>
          <pc:sldLayoutMkLst>
            <pc:docMk/>
            <pc:sldMasterMk cId="0" sldId="2147483679"/>
            <pc:sldLayoutMk cId="0" sldId="2147483669"/>
          </pc:sldLayoutMkLst>
        </pc:sldLayoutChg>
        <pc:sldLayoutChg chg="del">
          <pc:chgData name="Kerri Cunningham" userId="d655ace8-ee12-4979-8db1-e11294b53c94" providerId="ADAL" clId="{ABAC3FA2-5099-4FB2-84FA-FB06784110D3}" dt="2023-05-29T03:22:30.550" v="94" actId="47"/>
          <pc:sldLayoutMkLst>
            <pc:docMk/>
            <pc:sldMasterMk cId="0" sldId="2147483679"/>
            <pc:sldLayoutMk cId="0" sldId="2147483670"/>
          </pc:sldLayoutMkLst>
        </pc:sldLayoutChg>
        <pc:sldLayoutChg chg="del">
          <pc:chgData name="Kerri Cunningham" userId="d655ace8-ee12-4979-8db1-e11294b53c94" providerId="ADAL" clId="{ABAC3FA2-5099-4FB2-84FA-FB06784110D3}" dt="2023-05-28T20:46:26.453" v="30" actId="47"/>
          <pc:sldLayoutMkLst>
            <pc:docMk/>
            <pc:sldMasterMk cId="0" sldId="2147483679"/>
            <pc:sldLayoutMk cId="0" sldId="2147483671"/>
          </pc:sldLayoutMkLst>
        </pc:sldLayoutChg>
        <pc:sldLayoutChg chg="del">
          <pc:chgData name="Kerri Cunningham" userId="d655ace8-ee12-4979-8db1-e11294b53c94" providerId="ADAL" clId="{ABAC3FA2-5099-4FB2-84FA-FB06784110D3}" dt="2023-05-29T03:22:31.166" v="97" actId="47"/>
          <pc:sldLayoutMkLst>
            <pc:docMk/>
            <pc:sldMasterMk cId="0" sldId="2147483679"/>
            <pc:sldLayoutMk cId="0" sldId="2147483672"/>
          </pc:sldLayoutMkLst>
        </pc:sldLayoutChg>
        <pc:sldLayoutChg chg="del">
          <pc:chgData name="Kerri Cunningham" userId="d655ace8-ee12-4979-8db1-e11294b53c94" providerId="ADAL" clId="{ABAC3FA2-5099-4FB2-84FA-FB06784110D3}" dt="2023-05-29T03:22:31.493" v="99" actId="47"/>
          <pc:sldLayoutMkLst>
            <pc:docMk/>
            <pc:sldMasterMk cId="0" sldId="2147483679"/>
            <pc:sldLayoutMk cId="0" sldId="2147483673"/>
          </pc:sldLayoutMkLst>
        </pc:sldLayoutChg>
        <pc:sldLayoutChg chg="del">
          <pc:chgData name="Kerri Cunningham" userId="d655ace8-ee12-4979-8db1-e11294b53c94" providerId="ADAL" clId="{ABAC3FA2-5099-4FB2-84FA-FB06784110D3}" dt="2023-05-28T20:46:32.920" v="34" actId="47"/>
          <pc:sldLayoutMkLst>
            <pc:docMk/>
            <pc:sldMasterMk cId="0" sldId="2147483679"/>
            <pc:sldLayoutMk cId="0" sldId="2147483675"/>
          </pc:sldLayoutMkLst>
        </pc:sldLayoutChg>
      </pc:sldMasterChg>
      <pc:sldMasterChg chg="del delSldLayout">
        <pc:chgData name="Kerri Cunningham" userId="d655ace8-ee12-4979-8db1-e11294b53c94" providerId="ADAL" clId="{ABAC3FA2-5099-4FB2-84FA-FB06784110D3}" dt="2023-05-28T20:46:15.406" v="23" actId="47"/>
        <pc:sldMasterMkLst>
          <pc:docMk/>
          <pc:sldMasterMk cId="0" sldId="2147483680"/>
        </pc:sldMasterMkLst>
        <pc:sldLayoutChg chg="del">
          <pc:chgData name="Kerri Cunningham" userId="d655ace8-ee12-4979-8db1-e11294b53c94" providerId="ADAL" clId="{ABAC3FA2-5099-4FB2-84FA-FB06784110D3}" dt="2023-05-28T20:46:15.406" v="23" actId="47"/>
          <pc:sldLayoutMkLst>
            <pc:docMk/>
            <pc:sldMasterMk cId="0" sldId="2147483680"/>
            <pc:sldLayoutMk cId="0" sldId="2147483677"/>
          </pc:sldLayoutMkLst>
        </pc:sldLayoutChg>
      </pc:sldMasterChg>
      <pc:sldMasterChg chg="del delSldLayout">
        <pc:chgData name="Kerri Cunningham" userId="d655ace8-ee12-4979-8db1-e11294b53c94" providerId="ADAL" clId="{ABAC3FA2-5099-4FB2-84FA-FB06784110D3}" dt="2023-05-28T20:46:15.756" v="25" actId="47"/>
        <pc:sldMasterMkLst>
          <pc:docMk/>
          <pc:sldMasterMk cId="0" sldId="2147483681"/>
        </pc:sldMasterMkLst>
        <pc:sldLayoutChg chg="del">
          <pc:chgData name="Kerri Cunningham" userId="d655ace8-ee12-4979-8db1-e11294b53c94" providerId="ADAL" clId="{ABAC3FA2-5099-4FB2-84FA-FB06784110D3}" dt="2023-05-28T20:46:15.756" v="25" actId="47"/>
          <pc:sldLayoutMkLst>
            <pc:docMk/>
            <pc:sldMasterMk cId="0" sldId="2147483681"/>
            <pc:sldLayoutMk cId="0" sldId="2147483678"/>
          </pc:sldLayoutMkLst>
        </pc:sldLayoutChg>
      </pc:sldMasterChg>
    </pc:docChg>
  </pc:docChgLst>
  <pc:docChgLst>
    <pc:chgData name="Hp Unit" userId="86ec350514542ee1" providerId="LiveId" clId="{746326A6-7955-4934-A355-180BAF92EB50}"/>
    <pc:docChg chg="custSel modSld">
      <pc:chgData name="Hp Unit" userId="86ec350514542ee1" providerId="LiveId" clId="{746326A6-7955-4934-A355-180BAF92EB50}" dt="2023-07-30T06:38:56.338" v="119" actId="404"/>
      <pc:docMkLst>
        <pc:docMk/>
      </pc:docMkLst>
      <pc:sldChg chg="addSp delSp modSp mod">
        <pc:chgData name="Hp Unit" userId="86ec350514542ee1" providerId="LiveId" clId="{746326A6-7955-4934-A355-180BAF92EB50}" dt="2023-07-30T06:38:22.590" v="115" actId="20577"/>
        <pc:sldMkLst>
          <pc:docMk/>
          <pc:sldMk cId="0" sldId="256"/>
        </pc:sldMkLst>
        <pc:spChg chg="mod">
          <ac:chgData name="Hp Unit" userId="86ec350514542ee1" providerId="LiveId" clId="{746326A6-7955-4934-A355-180BAF92EB50}" dt="2023-07-30T06:38:22.590" v="115" actId="20577"/>
          <ac:spMkLst>
            <pc:docMk/>
            <pc:sldMk cId="0" sldId="256"/>
            <ac:spMk id="5" creationId="{96BC66CB-3907-F665-F5A3-B20268AB9ED4}"/>
          </ac:spMkLst>
        </pc:spChg>
        <pc:spChg chg="mod">
          <ac:chgData name="Hp Unit" userId="86ec350514542ee1" providerId="LiveId" clId="{746326A6-7955-4934-A355-180BAF92EB50}" dt="2023-07-27T16:50:23.963" v="27" actId="404"/>
          <ac:spMkLst>
            <pc:docMk/>
            <pc:sldMk cId="0" sldId="256"/>
            <ac:spMk id="13791" creationId="{00000000-0000-0000-0000-000000000000}"/>
          </ac:spMkLst>
        </pc:spChg>
        <pc:picChg chg="add mod">
          <ac:chgData name="Hp Unit" userId="86ec350514542ee1" providerId="LiveId" clId="{746326A6-7955-4934-A355-180BAF92EB50}" dt="2023-07-27T15:30:30.726" v="2" actId="1076"/>
          <ac:picMkLst>
            <pc:docMk/>
            <pc:sldMk cId="0" sldId="256"/>
            <ac:picMk id="2" creationId="{B808A43E-B76B-34D6-A36B-E1191418D688}"/>
          </ac:picMkLst>
        </pc:picChg>
        <pc:picChg chg="del">
          <ac:chgData name="Hp Unit" userId="86ec350514542ee1" providerId="LiveId" clId="{746326A6-7955-4934-A355-180BAF92EB50}" dt="2023-07-27T15:30:24.570" v="0" actId="478"/>
          <ac:picMkLst>
            <pc:docMk/>
            <pc:sldMk cId="0" sldId="256"/>
            <ac:picMk id="3" creationId="{CEF03006-B134-0CE2-2CEA-F0F819FE199D}"/>
          </ac:picMkLst>
        </pc:picChg>
      </pc:sldChg>
      <pc:sldChg chg="addSp delSp modSp mod">
        <pc:chgData name="Hp Unit" userId="86ec350514542ee1" providerId="LiveId" clId="{746326A6-7955-4934-A355-180BAF92EB50}" dt="2023-07-30T06:38:56.338" v="119" actId="404"/>
        <pc:sldMkLst>
          <pc:docMk/>
          <pc:sldMk cId="0" sldId="257"/>
        </pc:sldMkLst>
        <pc:spChg chg="mod">
          <ac:chgData name="Hp Unit" userId="86ec350514542ee1" providerId="LiveId" clId="{746326A6-7955-4934-A355-180BAF92EB50}" dt="2023-07-30T06:38:56.338" v="119" actId="404"/>
          <ac:spMkLst>
            <pc:docMk/>
            <pc:sldMk cId="0" sldId="257"/>
            <ac:spMk id="8" creationId="{8100A13F-0454-F32E-E5D2-D5952D7499BA}"/>
          </ac:spMkLst>
        </pc:spChg>
        <pc:picChg chg="add mod">
          <ac:chgData name="Hp Unit" userId="86ec350514542ee1" providerId="LiveId" clId="{746326A6-7955-4934-A355-180BAF92EB50}" dt="2023-07-27T15:30:36.450" v="4"/>
          <ac:picMkLst>
            <pc:docMk/>
            <pc:sldMk cId="0" sldId="257"/>
            <ac:picMk id="2" creationId="{7E01CA49-610C-2959-3A80-16F271DC0CF6}"/>
          </ac:picMkLst>
        </pc:picChg>
        <pc:picChg chg="del">
          <ac:chgData name="Hp Unit" userId="86ec350514542ee1" providerId="LiveId" clId="{746326A6-7955-4934-A355-180BAF92EB50}" dt="2023-07-27T15:30:36.054" v="3" actId="478"/>
          <ac:picMkLst>
            <pc:docMk/>
            <pc:sldMk cId="0" sldId="257"/>
            <ac:picMk id="3" creationId="{A14E79CE-F1E3-DD56-976E-A4B49F2CFD5C}"/>
          </ac:picMkLst>
        </pc:picChg>
      </pc:sldChg>
      <pc:sldChg chg="addSp delSp modSp mod">
        <pc:chgData name="Hp Unit" userId="86ec350514542ee1" providerId="LiveId" clId="{746326A6-7955-4934-A355-180BAF92EB50}" dt="2023-07-27T16:52:41.823" v="70" actId="20577"/>
        <pc:sldMkLst>
          <pc:docMk/>
          <pc:sldMk cId="0" sldId="258"/>
        </pc:sldMkLst>
        <pc:spChg chg="mod">
          <ac:chgData name="Hp Unit" userId="86ec350514542ee1" providerId="LiveId" clId="{746326A6-7955-4934-A355-180BAF92EB50}" dt="2023-07-27T16:52:41.823" v="70" actId="20577"/>
          <ac:spMkLst>
            <pc:docMk/>
            <pc:sldMk cId="0" sldId="258"/>
            <ac:spMk id="13803" creationId="{00000000-0000-0000-0000-000000000000}"/>
          </ac:spMkLst>
        </pc:spChg>
        <pc:picChg chg="add mod">
          <ac:chgData name="Hp Unit" userId="86ec350514542ee1" providerId="LiveId" clId="{746326A6-7955-4934-A355-180BAF92EB50}" dt="2023-07-27T15:30:41.160" v="6"/>
          <ac:picMkLst>
            <pc:docMk/>
            <pc:sldMk cId="0" sldId="258"/>
            <ac:picMk id="2" creationId="{517826E2-B2E2-0824-3769-52E090E585AE}"/>
          </ac:picMkLst>
        </pc:picChg>
        <pc:picChg chg="del">
          <ac:chgData name="Hp Unit" userId="86ec350514542ee1" providerId="LiveId" clId="{746326A6-7955-4934-A355-180BAF92EB50}" dt="2023-07-27T15:30:40.793" v="5" actId="478"/>
          <ac:picMkLst>
            <pc:docMk/>
            <pc:sldMk cId="0" sldId="258"/>
            <ac:picMk id="3" creationId="{99BAA41E-42C9-33BE-1049-39AABC0CF5F2}"/>
          </ac:picMkLst>
        </pc:picChg>
      </pc:sldChg>
      <pc:sldChg chg="addSp delSp modSp mod">
        <pc:chgData name="Hp Unit" userId="86ec350514542ee1" providerId="LiveId" clId="{746326A6-7955-4934-A355-180BAF92EB50}" dt="2023-07-27T16:53:18.310" v="91" actId="404"/>
        <pc:sldMkLst>
          <pc:docMk/>
          <pc:sldMk cId="0" sldId="259"/>
        </pc:sldMkLst>
        <pc:spChg chg="mod">
          <ac:chgData name="Hp Unit" userId="86ec350514542ee1" providerId="LiveId" clId="{746326A6-7955-4934-A355-180BAF92EB50}" dt="2023-07-27T16:53:18.310" v="91" actId="404"/>
          <ac:spMkLst>
            <pc:docMk/>
            <pc:sldMk cId="0" sldId="259"/>
            <ac:spMk id="8" creationId="{9AA0F745-638C-88F0-9531-64F74D62D48E}"/>
          </ac:spMkLst>
        </pc:spChg>
        <pc:picChg chg="add mod">
          <ac:chgData name="Hp Unit" userId="86ec350514542ee1" providerId="LiveId" clId="{746326A6-7955-4934-A355-180BAF92EB50}" dt="2023-07-27T15:30:46.071" v="8"/>
          <ac:picMkLst>
            <pc:docMk/>
            <pc:sldMk cId="0" sldId="259"/>
            <ac:picMk id="2" creationId="{B99C50BD-5C74-F160-DFEF-C7275B30DEA0}"/>
          </ac:picMkLst>
        </pc:picChg>
        <pc:picChg chg="del">
          <ac:chgData name="Hp Unit" userId="86ec350514542ee1" providerId="LiveId" clId="{746326A6-7955-4934-A355-180BAF92EB50}" dt="2023-07-27T15:30:45.671" v="7" actId="478"/>
          <ac:picMkLst>
            <pc:docMk/>
            <pc:sldMk cId="0" sldId="259"/>
            <ac:picMk id="3" creationId="{9CCA3231-DEB8-1848-EDF5-5CF7BDF9E25B}"/>
          </ac:picMkLst>
        </pc:picChg>
      </pc:sldChg>
      <pc:sldChg chg="addSp delSp modSp mod">
        <pc:chgData name="Hp Unit" userId="86ec350514542ee1" providerId="LiveId" clId="{746326A6-7955-4934-A355-180BAF92EB50}" dt="2023-07-27T16:53:34.853" v="94" actId="20577"/>
        <pc:sldMkLst>
          <pc:docMk/>
          <pc:sldMk cId="0" sldId="260"/>
        </pc:sldMkLst>
        <pc:spChg chg="mod">
          <ac:chgData name="Hp Unit" userId="86ec350514542ee1" providerId="LiveId" clId="{746326A6-7955-4934-A355-180BAF92EB50}" dt="2023-07-27T16:53:34.853" v="94" actId="20577"/>
          <ac:spMkLst>
            <pc:docMk/>
            <pc:sldMk cId="0" sldId="260"/>
            <ac:spMk id="30" creationId="{58BA119F-75E5-EFF9-A382-1AB146B90EC2}"/>
          </ac:spMkLst>
        </pc:spChg>
        <pc:picChg chg="add mod">
          <ac:chgData name="Hp Unit" userId="86ec350514542ee1" providerId="LiveId" clId="{746326A6-7955-4934-A355-180BAF92EB50}" dt="2023-07-27T15:30:50.547" v="10"/>
          <ac:picMkLst>
            <pc:docMk/>
            <pc:sldMk cId="0" sldId="260"/>
            <ac:picMk id="2" creationId="{A3B2E888-75A5-7AAE-F752-8BA7CE76588A}"/>
          </ac:picMkLst>
        </pc:picChg>
        <pc:picChg chg="del">
          <ac:chgData name="Hp Unit" userId="86ec350514542ee1" providerId="LiveId" clId="{746326A6-7955-4934-A355-180BAF92EB50}" dt="2023-07-27T15:30:50.184" v="9" actId="478"/>
          <ac:picMkLst>
            <pc:docMk/>
            <pc:sldMk cId="0" sldId="260"/>
            <ac:picMk id="3" creationId="{2554A78E-A1A1-A014-D4B6-FFA9E38B023B}"/>
          </ac:picMkLst>
        </pc:picChg>
      </pc:sldChg>
      <pc:sldChg chg="addSp delSp modSp mod">
        <pc:chgData name="Hp Unit" userId="86ec350514542ee1" providerId="LiveId" clId="{746326A6-7955-4934-A355-180BAF92EB50}" dt="2023-07-28T05:00:41.230" v="95" actId="122"/>
        <pc:sldMkLst>
          <pc:docMk/>
          <pc:sldMk cId="0" sldId="261"/>
        </pc:sldMkLst>
        <pc:spChg chg="mod">
          <ac:chgData name="Hp Unit" userId="86ec350514542ee1" providerId="LiveId" clId="{746326A6-7955-4934-A355-180BAF92EB50}" dt="2023-07-28T05:00:41.230" v="95" actId="122"/>
          <ac:spMkLst>
            <pc:docMk/>
            <pc:sldMk cId="0" sldId="261"/>
            <ac:spMk id="10" creationId="{02B310D1-6162-38A8-532A-F3B9DED0E017}"/>
          </ac:spMkLst>
        </pc:spChg>
        <pc:picChg chg="del">
          <ac:chgData name="Hp Unit" userId="86ec350514542ee1" providerId="LiveId" clId="{746326A6-7955-4934-A355-180BAF92EB50}" dt="2023-07-27T15:30:55.666" v="11" actId="478"/>
          <ac:picMkLst>
            <pc:docMk/>
            <pc:sldMk cId="0" sldId="261"/>
            <ac:picMk id="2" creationId="{EA074827-5EE4-A6B5-6D49-4B6846243D9D}"/>
          </ac:picMkLst>
        </pc:picChg>
        <pc:picChg chg="add mod">
          <ac:chgData name="Hp Unit" userId="86ec350514542ee1" providerId="LiveId" clId="{746326A6-7955-4934-A355-180BAF92EB50}" dt="2023-07-27T15:30:55.967" v="12"/>
          <ac:picMkLst>
            <pc:docMk/>
            <pc:sldMk cId="0" sldId="261"/>
            <ac:picMk id="3" creationId="{5F135C4F-DA20-8ADB-5438-8EB104C27834}"/>
          </ac:picMkLst>
        </pc:picChg>
      </pc:sldChg>
      <pc:sldChg chg="addSp delSp modSp mod">
        <pc:chgData name="Hp Unit" userId="86ec350514542ee1" providerId="LiveId" clId="{746326A6-7955-4934-A355-180BAF92EB50}" dt="2023-07-28T05:01:15.240" v="109" actId="478"/>
        <pc:sldMkLst>
          <pc:docMk/>
          <pc:sldMk cId="0" sldId="262"/>
        </pc:sldMkLst>
        <pc:spChg chg="mod">
          <ac:chgData name="Hp Unit" userId="86ec350514542ee1" providerId="LiveId" clId="{746326A6-7955-4934-A355-180BAF92EB50}" dt="2023-07-28T05:01:10.176" v="108" actId="20577"/>
          <ac:spMkLst>
            <pc:docMk/>
            <pc:sldMk cId="0" sldId="262"/>
            <ac:spMk id="13840" creationId="{00000000-0000-0000-0000-000000000000}"/>
          </ac:spMkLst>
        </pc:spChg>
        <pc:picChg chg="del">
          <ac:chgData name="Hp Unit" userId="86ec350514542ee1" providerId="LiveId" clId="{746326A6-7955-4934-A355-180BAF92EB50}" dt="2023-07-28T05:01:15.240" v="109" actId="478"/>
          <ac:picMkLst>
            <pc:docMk/>
            <pc:sldMk cId="0" sldId="262"/>
            <ac:picMk id="2" creationId="{175CC034-141F-952F-A6D2-166A526F1D2F}"/>
          </ac:picMkLst>
        </pc:picChg>
        <pc:picChg chg="del">
          <ac:chgData name="Hp Unit" userId="86ec350514542ee1" providerId="LiveId" clId="{746326A6-7955-4934-A355-180BAF92EB50}" dt="2023-07-27T15:30:59.944" v="13" actId="478"/>
          <ac:picMkLst>
            <pc:docMk/>
            <pc:sldMk cId="0" sldId="262"/>
            <ac:picMk id="3" creationId="{3BECBB74-EE9C-3C33-0141-5A5E45975782}"/>
          </ac:picMkLst>
        </pc:picChg>
        <pc:picChg chg="add mod">
          <ac:chgData name="Hp Unit" userId="86ec350514542ee1" providerId="LiveId" clId="{746326A6-7955-4934-A355-180BAF92EB50}" dt="2023-07-27T15:31:00.327" v="14"/>
          <ac:picMkLst>
            <pc:docMk/>
            <pc:sldMk cId="0" sldId="262"/>
            <ac:picMk id="4" creationId="{51D169AF-81FC-C11E-0900-1E1CE232A97D}"/>
          </ac:picMkLst>
        </pc:picChg>
      </pc:sldChg>
      <pc:sldChg chg="addSp delSp modSp mod">
        <pc:chgData name="Hp Unit" userId="86ec350514542ee1" providerId="LiveId" clId="{746326A6-7955-4934-A355-180BAF92EB50}" dt="2023-07-27T15:31:04.849" v="16"/>
        <pc:sldMkLst>
          <pc:docMk/>
          <pc:sldMk cId="0" sldId="263"/>
        </pc:sldMkLst>
        <pc:picChg chg="add mod">
          <ac:chgData name="Hp Unit" userId="86ec350514542ee1" providerId="LiveId" clId="{746326A6-7955-4934-A355-180BAF92EB50}" dt="2023-07-27T15:31:04.849" v="16"/>
          <ac:picMkLst>
            <pc:docMk/>
            <pc:sldMk cId="0" sldId="263"/>
            <ac:picMk id="2" creationId="{4F6B0B34-578B-3524-4AA5-D443D04515EA}"/>
          </ac:picMkLst>
        </pc:picChg>
        <pc:picChg chg="del">
          <ac:chgData name="Hp Unit" userId="86ec350514542ee1" providerId="LiveId" clId="{746326A6-7955-4934-A355-180BAF92EB50}" dt="2023-07-27T15:31:04.452" v="15" actId="478"/>
          <ac:picMkLst>
            <pc:docMk/>
            <pc:sldMk cId="0" sldId="263"/>
            <ac:picMk id="3" creationId="{F8213326-BA2E-6F53-95F9-163520158D7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6" name="Google Shape;13786;g98a768b21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87" name="Google Shape;13787;g98a768b21e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9" name="Google Shape;13799;g9a38d63159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00" name="Google Shape;13800;g9a38d63159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5" name="Google Shape;13805;g9a38d63159_0_4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06" name="Google Shape;13806;g9a38d63159_0_4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1" name="Google Shape;13811;g9b10e58d13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2" name="Google Shape;13812;g9b10e58d13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8" name="Google Shape;13828;g9788305ac4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29" name="Google Shape;13829;g9788305ac4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6" name="Google Shape;13836;g9a38d63159_0_4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37" name="Google Shape;13837;g9a38d63159_0_4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2" name="Google Shape;13842;g9a6593ce9b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43" name="Google Shape;13843;g9a6593ce9b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10" name="Google Shape;10;p2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3" name="Google Shape;513;p2"/>
          <p:cNvSpPr/>
          <p:nvPr/>
        </p:nvSpPr>
        <p:spPr>
          <a:xfrm>
            <a:off x="1067250" y="822950"/>
            <a:ext cx="7006800" cy="349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"/>
          <p:cNvSpPr txBox="1">
            <a:spLocks noGrp="1"/>
          </p:cNvSpPr>
          <p:nvPr>
            <p:ph type="ctrTitle"/>
          </p:nvPr>
        </p:nvSpPr>
        <p:spPr>
          <a:xfrm>
            <a:off x="1606950" y="1188720"/>
            <a:ext cx="5930100" cy="214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15" name="Google Shape;515;p2"/>
          <p:cNvSpPr txBox="1">
            <a:spLocks noGrp="1"/>
          </p:cNvSpPr>
          <p:nvPr>
            <p:ph type="subTitle" idx="1"/>
          </p:nvPr>
        </p:nvSpPr>
        <p:spPr>
          <a:xfrm>
            <a:off x="2441025" y="3291325"/>
            <a:ext cx="4261800" cy="4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one">
  <p:cSld name="CUSTOM_18">
    <p:spTree>
      <p:nvGrpSpPr>
        <p:cNvPr id="1" name="Shape 1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60" name="Google Shape;12260;p28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12261" name="Google Shape;12261;p28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2" name="Google Shape;12262;p28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3" name="Google Shape;12263;p28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4" name="Google Shape;12264;p28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5" name="Google Shape;12265;p28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6" name="Google Shape;12266;p28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7" name="Google Shape;12267;p28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8" name="Google Shape;12268;p28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9" name="Google Shape;12269;p28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0" name="Google Shape;12270;p28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1" name="Google Shape;12271;p28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2" name="Google Shape;12272;p28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3" name="Google Shape;12273;p28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4" name="Google Shape;12274;p28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5" name="Google Shape;12275;p28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6" name="Google Shape;12276;p28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7" name="Google Shape;12277;p28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8" name="Google Shape;12278;p28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9" name="Google Shape;12279;p28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0" name="Google Shape;12280;p28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1" name="Google Shape;12281;p28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2" name="Google Shape;12282;p28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3" name="Google Shape;12283;p28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4" name="Google Shape;12284;p28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5" name="Google Shape;12285;p28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6" name="Google Shape;12286;p28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7" name="Google Shape;12287;p28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8" name="Google Shape;12288;p28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9" name="Google Shape;12289;p28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0" name="Google Shape;12290;p28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1" name="Google Shape;12291;p28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2" name="Google Shape;12292;p28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3" name="Google Shape;12293;p28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4" name="Google Shape;12294;p28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5" name="Google Shape;12295;p28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6" name="Google Shape;12296;p28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7" name="Google Shape;12297;p28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8" name="Google Shape;12298;p28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9" name="Google Shape;12299;p28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0" name="Google Shape;12300;p28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1" name="Google Shape;12301;p28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2" name="Google Shape;12302;p28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3" name="Google Shape;12303;p28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4" name="Google Shape;12304;p28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5" name="Google Shape;12305;p28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6" name="Google Shape;12306;p28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7" name="Google Shape;12307;p28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8" name="Google Shape;12308;p28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9" name="Google Shape;12309;p28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0" name="Google Shape;12310;p28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1" name="Google Shape;12311;p28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2" name="Google Shape;12312;p28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3" name="Google Shape;12313;p28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4" name="Google Shape;12314;p28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5" name="Google Shape;12315;p28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6" name="Google Shape;12316;p28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7" name="Google Shape;12317;p28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8" name="Google Shape;12318;p28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9" name="Google Shape;12319;p28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0" name="Google Shape;12320;p28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1" name="Google Shape;12321;p28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2" name="Google Shape;12322;p28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3" name="Google Shape;12323;p28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4" name="Google Shape;12324;p28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5" name="Google Shape;12325;p28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6" name="Google Shape;12326;p28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7" name="Google Shape;12327;p28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8" name="Google Shape;12328;p28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9" name="Google Shape;12329;p28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0" name="Google Shape;12330;p28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1" name="Google Shape;12331;p28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2" name="Google Shape;12332;p28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3" name="Google Shape;12333;p28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4" name="Google Shape;12334;p28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5" name="Google Shape;12335;p28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6" name="Google Shape;12336;p28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7" name="Google Shape;12337;p28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8" name="Google Shape;12338;p28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9" name="Google Shape;12339;p28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0" name="Google Shape;12340;p28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1" name="Google Shape;12341;p28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2" name="Google Shape;12342;p28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3" name="Google Shape;12343;p28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4" name="Google Shape;12344;p28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5" name="Google Shape;12345;p28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6" name="Google Shape;12346;p28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7" name="Google Shape;12347;p28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8" name="Google Shape;12348;p28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9" name="Google Shape;12349;p28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0" name="Google Shape;12350;p28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1" name="Google Shape;12351;p28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2" name="Google Shape;12352;p28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3" name="Google Shape;12353;p28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4" name="Google Shape;12354;p28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5" name="Google Shape;12355;p28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6" name="Google Shape;12356;p28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7" name="Google Shape;12357;p28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8" name="Google Shape;12358;p28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9" name="Google Shape;12359;p28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0" name="Google Shape;12360;p28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1" name="Google Shape;12361;p28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2" name="Google Shape;12362;p28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3" name="Google Shape;12363;p28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4" name="Google Shape;12364;p28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5" name="Google Shape;12365;p28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6" name="Google Shape;12366;p28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7" name="Google Shape;12367;p28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8" name="Google Shape;12368;p28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9" name="Google Shape;12369;p28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0" name="Google Shape;12370;p28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1" name="Google Shape;12371;p28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2" name="Google Shape;12372;p28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3" name="Google Shape;12373;p28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4" name="Google Shape;12374;p28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5" name="Google Shape;12375;p28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6" name="Google Shape;12376;p28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7" name="Google Shape;12377;p28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8" name="Google Shape;12378;p28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9" name="Google Shape;12379;p28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0" name="Google Shape;12380;p28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1" name="Google Shape;12381;p28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2" name="Google Shape;12382;p28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3" name="Google Shape;12383;p28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4" name="Google Shape;12384;p28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5" name="Google Shape;12385;p28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6" name="Google Shape;12386;p28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7" name="Google Shape;12387;p28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8" name="Google Shape;12388;p28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9" name="Google Shape;12389;p28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0" name="Google Shape;12390;p28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1" name="Google Shape;12391;p28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2" name="Google Shape;12392;p28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3" name="Google Shape;12393;p28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4" name="Google Shape;12394;p28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5" name="Google Shape;12395;p28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6" name="Google Shape;12396;p28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7" name="Google Shape;12397;p28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8" name="Google Shape;12398;p28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9" name="Google Shape;12399;p28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0" name="Google Shape;12400;p28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1" name="Google Shape;12401;p28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2" name="Google Shape;12402;p28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3" name="Google Shape;12403;p28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4" name="Google Shape;12404;p28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5" name="Google Shape;12405;p28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6" name="Google Shape;12406;p28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7" name="Google Shape;12407;p28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8" name="Google Shape;12408;p28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9" name="Google Shape;12409;p28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0" name="Google Shape;12410;p28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1" name="Google Shape;12411;p28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2" name="Google Shape;12412;p28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3" name="Google Shape;12413;p28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4" name="Google Shape;12414;p28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5" name="Google Shape;12415;p28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6" name="Google Shape;12416;p28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7" name="Google Shape;12417;p28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8" name="Google Shape;12418;p28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9" name="Google Shape;12419;p28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0" name="Google Shape;12420;p28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1" name="Google Shape;12421;p28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2" name="Google Shape;12422;p28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3" name="Google Shape;12423;p28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4" name="Google Shape;12424;p28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5" name="Google Shape;12425;p28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6" name="Google Shape;12426;p28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7" name="Google Shape;12427;p28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8" name="Google Shape;12428;p28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9" name="Google Shape;12429;p28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0" name="Google Shape;12430;p28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1" name="Google Shape;12431;p28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2" name="Google Shape;12432;p28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3" name="Google Shape;12433;p28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4" name="Google Shape;12434;p28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5" name="Google Shape;12435;p28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6" name="Google Shape;12436;p28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7" name="Google Shape;12437;p28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8" name="Google Shape;12438;p28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9" name="Google Shape;12439;p28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0" name="Google Shape;12440;p28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1" name="Google Shape;12441;p28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2" name="Google Shape;12442;p28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3" name="Google Shape;12443;p28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4" name="Google Shape;12444;p28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5" name="Google Shape;12445;p28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6" name="Google Shape;12446;p28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7" name="Google Shape;12447;p28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8" name="Google Shape;12448;p28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9" name="Google Shape;12449;p28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0" name="Google Shape;12450;p28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1" name="Google Shape;12451;p28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2" name="Google Shape;12452;p28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3" name="Google Shape;12453;p28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4" name="Google Shape;12454;p28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5" name="Google Shape;12455;p28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6" name="Google Shape;12456;p28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7" name="Google Shape;12457;p28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8" name="Google Shape;12458;p28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9" name="Google Shape;12459;p28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0" name="Google Shape;12460;p28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1" name="Google Shape;12461;p28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2" name="Google Shape;12462;p28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3" name="Google Shape;12463;p28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4" name="Google Shape;12464;p28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5" name="Google Shape;12465;p28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6" name="Google Shape;12466;p28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7" name="Google Shape;12467;p28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8" name="Google Shape;12468;p28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9" name="Google Shape;12469;p28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0" name="Google Shape;12470;p28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1" name="Google Shape;12471;p28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2" name="Google Shape;12472;p28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3" name="Google Shape;12473;p28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4" name="Google Shape;12474;p28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5" name="Google Shape;12475;p28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6" name="Google Shape;12476;p28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7" name="Google Shape;12477;p28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8" name="Google Shape;12478;p28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9" name="Google Shape;12479;p28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0" name="Google Shape;12480;p28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1" name="Google Shape;12481;p28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2" name="Google Shape;12482;p28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3" name="Google Shape;12483;p28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4" name="Google Shape;12484;p28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5" name="Google Shape;12485;p28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6" name="Google Shape;12486;p28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7" name="Google Shape;12487;p28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8" name="Google Shape;12488;p28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9" name="Google Shape;12489;p28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0" name="Google Shape;12490;p28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1" name="Google Shape;12491;p28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2" name="Google Shape;12492;p28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3" name="Google Shape;12493;p28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4" name="Google Shape;12494;p28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5" name="Google Shape;12495;p28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6" name="Google Shape;12496;p28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7" name="Google Shape;12497;p28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8" name="Google Shape;12498;p28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9" name="Google Shape;12499;p28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0" name="Google Shape;12500;p28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1" name="Google Shape;12501;p28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2" name="Google Shape;12502;p28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3" name="Google Shape;12503;p28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4" name="Google Shape;12504;p28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5" name="Google Shape;12505;p28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6" name="Google Shape;12506;p28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7" name="Google Shape;12507;p28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8" name="Google Shape;12508;p28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9" name="Google Shape;12509;p28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0" name="Google Shape;12510;p28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1" name="Google Shape;12511;p28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2" name="Google Shape;12512;p28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3" name="Google Shape;12513;p28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4" name="Google Shape;12514;p28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5" name="Google Shape;12515;p28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6" name="Google Shape;12516;p28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7" name="Google Shape;12517;p28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8" name="Google Shape;12518;p28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9" name="Google Shape;12519;p28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0" name="Google Shape;12520;p28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1" name="Google Shape;12521;p28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2" name="Google Shape;12522;p28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3" name="Google Shape;12523;p28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4" name="Google Shape;12524;p28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5" name="Google Shape;12525;p28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6" name="Google Shape;12526;p28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7" name="Google Shape;12527;p28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8" name="Google Shape;12528;p28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9" name="Google Shape;12529;p28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0" name="Google Shape;12530;p28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1" name="Google Shape;12531;p28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2" name="Google Shape;12532;p28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3" name="Google Shape;12533;p28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4" name="Google Shape;12534;p28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5" name="Google Shape;12535;p28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6" name="Google Shape;12536;p28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7" name="Google Shape;12537;p28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8" name="Google Shape;12538;p28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9" name="Google Shape;12539;p28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0" name="Google Shape;12540;p28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1" name="Google Shape;12541;p28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2" name="Google Shape;12542;p28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3" name="Google Shape;12543;p28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4" name="Google Shape;12544;p28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5" name="Google Shape;12545;p28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6" name="Google Shape;12546;p28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7" name="Google Shape;12547;p28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8" name="Google Shape;12548;p28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9" name="Google Shape;12549;p28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0" name="Google Shape;12550;p28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1" name="Google Shape;12551;p28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2" name="Google Shape;12552;p28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3" name="Google Shape;12553;p28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4" name="Google Shape;12554;p28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5" name="Google Shape;12555;p28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6" name="Google Shape;12556;p28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7" name="Google Shape;12557;p28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8" name="Google Shape;12558;p28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9" name="Google Shape;12559;p28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0" name="Google Shape;12560;p28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1" name="Google Shape;12561;p28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2" name="Google Shape;12562;p28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3" name="Google Shape;12563;p28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4" name="Google Shape;12564;p28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5" name="Google Shape;12565;p28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6" name="Google Shape;12566;p28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7" name="Google Shape;12567;p28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8" name="Google Shape;12568;p28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9" name="Google Shape;12569;p28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0" name="Google Shape;12570;p28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1" name="Google Shape;12571;p28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2" name="Google Shape;12572;p28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3" name="Google Shape;12573;p28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4" name="Google Shape;12574;p28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5" name="Google Shape;12575;p28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6" name="Google Shape;12576;p28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7" name="Google Shape;12577;p28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8" name="Google Shape;12578;p28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9" name="Google Shape;12579;p28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0" name="Google Shape;12580;p28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1" name="Google Shape;12581;p28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2" name="Google Shape;12582;p28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3" name="Google Shape;12583;p28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4" name="Google Shape;12584;p28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5" name="Google Shape;12585;p28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6" name="Google Shape;12586;p28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7" name="Google Shape;12587;p28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8" name="Google Shape;12588;p28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9" name="Google Shape;12589;p28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0" name="Google Shape;12590;p28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1" name="Google Shape;12591;p28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2" name="Google Shape;12592;p28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3" name="Google Shape;12593;p28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4" name="Google Shape;12594;p28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5" name="Google Shape;12595;p28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6" name="Google Shape;12596;p28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7" name="Google Shape;12597;p28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8" name="Google Shape;12598;p28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9" name="Google Shape;12599;p28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0" name="Google Shape;12600;p28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1" name="Google Shape;12601;p28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2" name="Google Shape;12602;p28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3" name="Google Shape;12603;p28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4" name="Google Shape;12604;p28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5" name="Google Shape;12605;p28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6" name="Google Shape;12606;p28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7" name="Google Shape;12607;p28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8" name="Google Shape;12608;p28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9" name="Google Shape;12609;p28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0" name="Google Shape;12610;p28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1" name="Google Shape;12611;p28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2" name="Google Shape;12612;p28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3" name="Google Shape;12613;p28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4" name="Google Shape;12614;p28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5" name="Google Shape;12615;p28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6" name="Google Shape;12616;p28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7" name="Google Shape;12617;p28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8" name="Google Shape;12618;p28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9" name="Google Shape;12619;p28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0" name="Google Shape;12620;p28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1" name="Google Shape;12621;p28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2" name="Google Shape;12622;p28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3" name="Google Shape;12623;p28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4" name="Google Shape;12624;p28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5" name="Google Shape;12625;p28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6" name="Google Shape;12626;p28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7" name="Google Shape;12627;p28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8" name="Google Shape;12628;p28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9" name="Google Shape;12629;p28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0" name="Google Shape;12630;p28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1" name="Google Shape;12631;p28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2" name="Google Shape;12632;p28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3" name="Google Shape;12633;p28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4" name="Google Shape;12634;p28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5" name="Google Shape;12635;p28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6" name="Google Shape;12636;p28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7" name="Google Shape;12637;p28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8" name="Google Shape;12638;p28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9" name="Google Shape;12639;p28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0" name="Google Shape;12640;p28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1" name="Google Shape;12641;p28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2" name="Google Shape;12642;p28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3" name="Google Shape;12643;p28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4" name="Google Shape;12644;p28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5" name="Google Shape;12645;p28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6" name="Google Shape;12646;p28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7" name="Google Shape;12647;p28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8" name="Google Shape;12648;p28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9" name="Google Shape;12649;p28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0" name="Google Shape;12650;p28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1" name="Google Shape;12651;p28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2" name="Google Shape;12652;p28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3" name="Google Shape;12653;p28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4" name="Google Shape;12654;p28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5" name="Google Shape;12655;p28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6" name="Google Shape;12656;p28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7" name="Google Shape;12657;p28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8" name="Google Shape;12658;p28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9" name="Google Shape;12659;p28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0" name="Google Shape;12660;p28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1" name="Google Shape;12661;p28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2" name="Google Shape;12662;p28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3" name="Google Shape;12663;p28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4" name="Google Shape;12664;p28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5" name="Google Shape;12665;p28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6" name="Google Shape;12666;p28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7" name="Google Shape;12667;p28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8" name="Google Shape;12668;p28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9" name="Google Shape;12669;p28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0" name="Google Shape;12670;p28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1" name="Google Shape;12671;p28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2" name="Google Shape;12672;p28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3" name="Google Shape;12673;p28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4" name="Google Shape;12674;p28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5" name="Google Shape;12675;p28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6" name="Google Shape;12676;p28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7" name="Google Shape;12677;p28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8" name="Google Shape;12678;p28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9" name="Google Shape;12679;p28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0" name="Google Shape;12680;p28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1" name="Google Shape;12681;p28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2" name="Google Shape;12682;p28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3" name="Google Shape;12683;p28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4" name="Google Shape;12684;p28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5" name="Google Shape;12685;p28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6" name="Google Shape;12686;p28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7" name="Google Shape;12687;p28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8" name="Google Shape;12688;p28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9" name="Google Shape;12689;p28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0" name="Google Shape;12690;p28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1" name="Google Shape;12691;p28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2" name="Google Shape;12692;p28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3" name="Google Shape;12693;p28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4" name="Google Shape;12694;p28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5" name="Google Shape;12695;p28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6" name="Google Shape;12696;p28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7" name="Google Shape;12697;p28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8" name="Google Shape;12698;p28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9" name="Google Shape;12699;p28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0" name="Google Shape;12700;p28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1" name="Google Shape;12701;p28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2" name="Google Shape;12702;p28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3" name="Google Shape;12703;p28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4" name="Google Shape;12704;p28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5" name="Google Shape;12705;p28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6" name="Google Shape;12706;p28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7" name="Google Shape;12707;p28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8" name="Google Shape;12708;p28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9" name="Google Shape;12709;p28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0" name="Google Shape;12710;p28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1" name="Google Shape;12711;p28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2" name="Google Shape;12712;p28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3" name="Google Shape;12713;p28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4" name="Google Shape;12714;p28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5" name="Google Shape;12715;p28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6" name="Google Shape;12716;p28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7" name="Google Shape;12717;p28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8" name="Google Shape;12718;p28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9" name="Google Shape;12719;p28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0" name="Google Shape;12720;p28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1" name="Google Shape;12721;p28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2" name="Google Shape;12722;p28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3" name="Google Shape;12723;p28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4" name="Google Shape;12724;p28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5" name="Google Shape;12725;p28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6" name="Google Shape;12726;p28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7" name="Google Shape;12727;p28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8" name="Google Shape;12728;p28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9" name="Google Shape;12729;p28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0" name="Google Shape;12730;p28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1" name="Google Shape;12731;p28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2" name="Google Shape;12732;p28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3" name="Google Shape;12733;p28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4" name="Google Shape;12734;p28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5" name="Google Shape;12735;p28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6" name="Google Shape;12736;p28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7" name="Google Shape;12737;p28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8" name="Google Shape;12738;p28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9" name="Google Shape;12739;p28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0" name="Google Shape;12740;p28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1" name="Google Shape;12741;p28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2" name="Google Shape;12742;p28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3" name="Google Shape;12743;p28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4" name="Google Shape;12744;p28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5" name="Google Shape;12745;p28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6" name="Google Shape;12746;p28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7" name="Google Shape;12747;p28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8" name="Google Shape;12748;p28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9" name="Google Shape;12749;p28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0" name="Google Shape;12750;p28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1" name="Google Shape;12751;p28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2" name="Google Shape;12752;p28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3" name="Google Shape;12753;p28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4" name="Google Shape;12754;p28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5" name="Google Shape;12755;p28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6" name="Google Shape;12756;p28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7" name="Google Shape;12757;p28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8" name="Google Shape;12758;p28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9" name="Google Shape;12759;p28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0" name="Google Shape;12760;p28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1" name="Google Shape;12761;p28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2" name="Google Shape;12762;p28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3" name="Google Shape;12763;p28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64" name="Google Shape;12764;p28"/>
          <p:cNvSpPr/>
          <p:nvPr/>
        </p:nvSpPr>
        <p:spPr>
          <a:xfrm>
            <a:off x="1067250" y="822950"/>
            <a:ext cx="7006800" cy="349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three">
  <p:cSld name="CUSTOM_20">
    <p:spTree>
      <p:nvGrpSpPr>
        <p:cNvPr id="1" name="Shape 13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72" name="Google Shape;13272;p30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13273" name="Google Shape;13273;p30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4" name="Google Shape;13274;p30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5" name="Google Shape;13275;p30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6" name="Google Shape;13276;p30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7" name="Google Shape;13277;p30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8" name="Google Shape;13278;p30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9" name="Google Shape;13279;p30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0" name="Google Shape;13280;p30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1" name="Google Shape;13281;p30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2" name="Google Shape;13282;p30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3" name="Google Shape;13283;p30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4" name="Google Shape;13284;p30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5" name="Google Shape;13285;p30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6" name="Google Shape;13286;p30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7" name="Google Shape;13287;p30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8" name="Google Shape;13288;p30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9" name="Google Shape;13289;p30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0" name="Google Shape;13290;p30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1" name="Google Shape;13291;p30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2" name="Google Shape;13292;p30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3" name="Google Shape;13293;p30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4" name="Google Shape;13294;p30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5" name="Google Shape;13295;p30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6" name="Google Shape;13296;p30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7" name="Google Shape;13297;p30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8" name="Google Shape;13298;p30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9" name="Google Shape;13299;p30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0" name="Google Shape;13300;p30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1" name="Google Shape;13301;p30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2" name="Google Shape;13302;p30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3" name="Google Shape;13303;p30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4" name="Google Shape;13304;p30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5" name="Google Shape;13305;p30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6" name="Google Shape;13306;p30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7" name="Google Shape;13307;p30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8" name="Google Shape;13308;p30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9" name="Google Shape;13309;p30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0" name="Google Shape;13310;p30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1" name="Google Shape;13311;p30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2" name="Google Shape;13312;p30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3" name="Google Shape;13313;p30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4" name="Google Shape;13314;p30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5" name="Google Shape;13315;p30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6" name="Google Shape;13316;p30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7" name="Google Shape;13317;p30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8" name="Google Shape;13318;p30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9" name="Google Shape;13319;p30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0" name="Google Shape;13320;p30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1" name="Google Shape;13321;p30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2" name="Google Shape;13322;p30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3" name="Google Shape;13323;p30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4" name="Google Shape;13324;p30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5" name="Google Shape;13325;p30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6" name="Google Shape;13326;p30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7" name="Google Shape;13327;p30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8" name="Google Shape;13328;p30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9" name="Google Shape;13329;p30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0" name="Google Shape;13330;p30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1" name="Google Shape;13331;p30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2" name="Google Shape;13332;p30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3" name="Google Shape;13333;p30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4" name="Google Shape;13334;p30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5" name="Google Shape;13335;p30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6" name="Google Shape;13336;p30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7" name="Google Shape;13337;p30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8" name="Google Shape;13338;p30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9" name="Google Shape;13339;p30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0" name="Google Shape;13340;p30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1" name="Google Shape;13341;p30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2" name="Google Shape;13342;p30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3" name="Google Shape;13343;p30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4" name="Google Shape;13344;p30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5" name="Google Shape;13345;p30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6" name="Google Shape;13346;p30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7" name="Google Shape;13347;p30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8" name="Google Shape;13348;p30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9" name="Google Shape;13349;p30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0" name="Google Shape;13350;p30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1" name="Google Shape;13351;p30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2" name="Google Shape;13352;p30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3" name="Google Shape;13353;p30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4" name="Google Shape;13354;p30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5" name="Google Shape;13355;p30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6" name="Google Shape;13356;p30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7" name="Google Shape;13357;p30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8" name="Google Shape;13358;p30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9" name="Google Shape;13359;p30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0" name="Google Shape;13360;p30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1" name="Google Shape;13361;p30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2" name="Google Shape;13362;p30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3" name="Google Shape;13363;p30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4" name="Google Shape;13364;p30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5" name="Google Shape;13365;p30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6" name="Google Shape;13366;p30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7" name="Google Shape;13367;p30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8" name="Google Shape;13368;p30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9" name="Google Shape;13369;p30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0" name="Google Shape;13370;p30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1" name="Google Shape;13371;p30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2" name="Google Shape;13372;p30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3" name="Google Shape;13373;p30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4" name="Google Shape;13374;p30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5" name="Google Shape;13375;p30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6" name="Google Shape;13376;p30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7" name="Google Shape;13377;p30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8" name="Google Shape;13378;p30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9" name="Google Shape;13379;p30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0" name="Google Shape;13380;p30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1" name="Google Shape;13381;p30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2" name="Google Shape;13382;p30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3" name="Google Shape;13383;p30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4" name="Google Shape;13384;p30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5" name="Google Shape;13385;p30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6" name="Google Shape;13386;p30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7" name="Google Shape;13387;p30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8" name="Google Shape;13388;p30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9" name="Google Shape;13389;p30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0" name="Google Shape;13390;p30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1" name="Google Shape;13391;p30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2" name="Google Shape;13392;p30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3" name="Google Shape;13393;p30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4" name="Google Shape;13394;p30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5" name="Google Shape;13395;p30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6" name="Google Shape;13396;p30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7" name="Google Shape;13397;p30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8" name="Google Shape;13398;p30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9" name="Google Shape;13399;p30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0" name="Google Shape;13400;p30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1" name="Google Shape;13401;p30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2" name="Google Shape;13402;p30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3" name="Google Shape;13403;p30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4" name="Google Shape;13404;p30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5" name="Google Shape;13405;p30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6" name="Google Shape;13406;p30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7" name="Google Shape;13407;p30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8" name="Google Shape;13408;p30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9" name="Google Shape;13409;p30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0" name="Google Shape;13410;p30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1" name="Google Shape;13411;p30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2" name="Google Shape;13412;p30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3" name="Google Shape;13413;p30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4" name="Google Shape;13414;p30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5" name="Google Shape;13415;p30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6" name="Google Shape;13416;p30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7" name="Google Shape;13417;p30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8" name="Google Shape;13418;p30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9" name="Google Shape;13419;p30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0" name="Google Shape;13420;p30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1" name="Google Shape;13421;p30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2" name="Google Shape;13422;p30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3" name="Google Shape;13423;p30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4" name="Google Shape;13424;p30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5" name="Google Shape;13425;p30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6" name="Google Shape;13426;p30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7" name="Google Shape;13427;p30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8" name="Google Shape;13428;p30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9" name="Google Shape;13429;p30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0" name="Google Shape;13430;p30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1" name="Google Shape;13431;p30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2" name="Google Shape;13432;p30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3" name="Google Shape;13433;p30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4" name="Google Shape;13434;p30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5" name="Google Shape;13435;p30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6" name="Google Shape;13436;p30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7" name="Google Shape;13437;p30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8" name="Google Shape;13438;p30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9" name="Google Shape;13439;p30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0" name="Google Shape;13440;p30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1" name="Google Shape;13441;p30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2" name="Google Shape;13442;p30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3" name="Google Shape;13443;p30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4" name="Google Shape;13444;p30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5" name="Google Shape;13445;p30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6" name="Google Shape;13446;p30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7" name="Google Shape;13447;p30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8" name="Google Shape;13448;p30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9" name="Google Shape;13449;p30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0" name="Google Shape;13450;p30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1" name="Google Shape;13451;p30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2" name="Google Shape;13452;p30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3" name="Google Shape;13453;p30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4" name="Google Shape;13454;p30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5" name="Google Shape;13455;p30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6" name="Google Shape;13456;p30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7" name="Google Shape;13457;p30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8" name="Google Shape;13458;p30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9" name="Google Shape;13459;p30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0" name="Google Shape;13460;p30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1" name="Google Shape;13461;p30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2" name="Google Shape;13462;p30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3" name="Google Shape;13463;p30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4" name="Google Shape;13464;p30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5" name="Google Shape;13465;p30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6" name="Google Shape;13466;p30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7" name="Google Shape;13467;p30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8" name="Google Shape;13468;p30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9" name="Google Shape;13469;p30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0" name="Google Shape;13470;p30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1" name="Google Shape;13471;p30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2" name="Google Shape;13472;p30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3" name="Google Shape;13473;p30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4" name="Google Shape;13474;p30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5" name="Google Shape;13475;p30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6" name="Google Shape;13476;p30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7" name="Google Shape;13477;p30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8" name="Google Shape;13478;p30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9" name="Google Shape;13479;p30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0" name="Google Shape;13480;p30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1" name="Google Shape;13481;p30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2" name="Google Shape;13482;p30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3" name="Google Shape;13483;p30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4" name="Google Shape;13484;p30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5" name="Google Shape;13485;p30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6" name="Google Shape;13486;p30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7" name="Google Shape;13487;p30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8" name="Google Shape;13488;p30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9" name="Google Shape;13489;p30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0" name="Google Shape;13490;p30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1" name="Google Shape;13491;p30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2" name="Google Shape;13492;p30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3" name="Google Shape;13493;p30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4" name="Google Shape;13494;p30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5" name="Google Shape;13495;p30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6" name="Google Shape;13496;p30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7" name="Google Shape;13497;p30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8" name="Google Shape;13498;p30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9" name="Google Shape;13499;p30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0" name="Google Shape;13500;p30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1" name="Google Shape;13501;p30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2" name="Google Shape;13502;p30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3" name="Google Shape;13503;p30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4" name="Google Shape;13504;p30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5" name="Google Shape;13505;p30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6" name="Google Shape;13506;p30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7" name="Google Shape;13507;p30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8" name="Google Shape;13508;p30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9" name="Google Shape;13509;p30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0" name="Google Shape;13510;p30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1" name="Google Shape;13511;p30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2" name="Google Shape;13512;p30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3" name="Google Shape;13513;p30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4" name="Google Shape;13514;p30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5" name="Google Shape;13515;p30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6" name="Google Shape;13516;p30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7" name="Google Shape;13517;p30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8" name="Google Shape;13518;p30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9" name="Google Shape;13519;p30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0" name="Google Shape;13520;p30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1" name="Google Shape;13521;p30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2" name="Google Shape;13522;p30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3" name="Google Shape;13523;p30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4" name="Google Shape;13524;p30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5" name="Google Shape;13525;p30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6" name="Google Shape;13526;p30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7" name="Google Shape;13527;p30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8" name="Google Shape;13528;p30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9" name="Google Shape;13529;p30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0" name="Google Shape;13530;p30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1" name="Google Shape;13531;p30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2" name="Google Shape;13532;p30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3" name="Google Shape;13533;p30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4" name="Google Shape;13534;p30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5" name="Google Shape;13535;p30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6" name="Google Shape;13536;p30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7" name="Google Shape;13537;p30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8" name="Google Shape;13538;p30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9" name="Google Shape;13539;p30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0" name="Google Shape;13540;p30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1" name="Google Shape;13541;p30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2" name="Google Shape;13542;p30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3" name="Google Shape;13543;p30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4" name="Google Shape;13544;p30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5" name="Google Shape;13545;p30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6" name="Google Shape;13546;p30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7" name="Google Shape;13547;p30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8" name="Google Shape;13548;p30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9" name="Google Shape;13549;p30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0" name="Google Shape;13550;p30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1" name="Google Shape;13551;p30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2" name="Google Shape;13552;p30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3" name="Google Shape;13553;p30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4" name="Google Shape;13554;p30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5" name="Google Shape;13555;p30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6" name="Google Shape;13556;p30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7" name="Google Shape;13557;p30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8" name="Google Shape;13558;p30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9" name="Google Shape;13559;p30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0" name="Google Shape;13560;p30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1" name="Google Shape;13561;p30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2" name="Google Shape;13562;p30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3" name="Google Shape;13563;p30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4" name="Google Shape;13564;p30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5" name="Google Shape;13565;p30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6" name="Google Shape;13566;p30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7" name="Google Shape;13567;p30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8" name="Google Shape;13568;p30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9" name="Google Shape;13569;p30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0" name="Google Shape;13570;p30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1" name="Google Shape;13571;p30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2" name="Google Shape;13572;p30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3" name="Google Shape;13573;p30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4" name="Google Shape;13574;p30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5" name="Google Shape;13575;p30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6" name="Google Shape;13576;p30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7" name="Google Shape;13577;p30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8" name="Google Shape;13578;p30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9" name="Google Shape;13579;p30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0" name="Google Shape;13580;p30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1" name="Google Shape;13581;p30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2" name="Google Shape;13582;p30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3" name="Google Shape;13583;p30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4" name="Google Shape;13584;p30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5" name="Google Shape;13585;p30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6" name="Google Shape;13586;p30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7" name="Google Shape;13587;p30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8" name="Google Shape;13588;p30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9" name="Google Shape;13589;p30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0" name="Google Shape;13590;p30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1" name="Google Shape;13591;p30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2" name="Google Shape;13592;p30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3" name="Google Shape;13593;p30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4" name="Google Shape;13594;p30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5" name="Google Shape;13595;p30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6" name="Google Shape;13596;p30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7" name="Google Shape;13597;p30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8" name="Google Shape;13598;p30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9" name="Google Shape;13599;p30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0" name="Google Shape;13600;p30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1" name="Google Shape;13601;p30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2" name="Google Shape;13602;p30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3" name="Google Shape;13603;p30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4" name="Google Shape;13604;p30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5" name="Google Shape;13605;p30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6" name="Google Shape;13606;p30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7" name="Google Shape;13607;p30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8" name="Google Shape;13608;p30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9" name="Google Shape;13609;p30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0" name="Google Shape;13610;p30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1" name="Google Shape;13611;p30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2" name="Google Shape;13612;p30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3" name="Google Shape;13613;p30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4" name="Google Shape;13614;p30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5" name="Google Shape;13615;p30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6" name="Google Shape;13616;p30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7" name="Google Shape;13617;p30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8" name="Google Shape;13618;p30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9" name="Google Shape;13619;p30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0" name="Google Shape;13620;p30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1" name="Google Shape;13621;p30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2" name="Google Shape;13622;p30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3" name="Google Shape;13623;p30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4" name="Google Shape;13624;p30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5" name="Google Shape;13625;p30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6" name="Google Shape;13626;p30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7" name="Google Shape;13627;p30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8" name="Google Shape;13628;p30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9" name="Google Shape;13629;p30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0" name="Google Shape;13630;p30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1" name="Google Shape;13631;p30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30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3" name="Google Shape;13633;p30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4" name="Google Shape;13634;p30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30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6" name="Google Shape;13636;p30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7" name="Google Shape;13637;p30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8" name="Google Shape;13638;p30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9" name="Google Shape;13639;p30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0" name="Google Shape;13640;p30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1" name="Google Shape;13641;p30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2" name="Google Shape;13642;p30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3" name="Google Shape;13643;p30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4" name="Google Shape;13644;p30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5" name="Google Shape;13645;p30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30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30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8" name="Google Shape;13648;p30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9" name="Google Shape;13649;p30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0" name="Google Shape;13650;p30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1" name="Google Shape;13651;p30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30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30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4" name="Google Shape;13654;p30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5" name="Google Shape;13655;p30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6" name="Google Shape;13656;p30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30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8" name="Google Shape;13658;p30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9" name="Google Shape;13659;p30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0" name="Google Shape;13660;p30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1" name="Google Shape;13661;p30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2" name="Google Shape;13662;p30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3" name="Google Shape;13663;p30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30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30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30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7" name="Google Shape;13667;p30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8" name="Google Shape;13668;p30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9" name="Google Shape;13669;p30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30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30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2" name="Google Shape;13672;p30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3" name="Google Shape;13673;p30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4" name="Google Shape;13674;p30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5" name="Google Shape;13675;p30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6" name="Google Shape;13676;p30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7" name="Google Shape;13677;p30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8" name="Google Shape;13678;p30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9" name="Google Shape;13679;p30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0" name="Google Shape;13680;p30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1" name="Google Shape;13681;p30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2" name="Google Shape;13682;p30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3" name="Google Shape;13683;p30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4" name="Google Shape;13684;p30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5" name="Google Shape;13685;p30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6" name="Google Shape;13686;p30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7" name="Google Shape;13687;p30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30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30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30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30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2" name="Google Shape;13692;p30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3" name="Google Shape;13693;p30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4" name="Google Shape;13694;p30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30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6" name="Google Shape;13696;p30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7" name="Google Shape;13697;p30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8" name="Google Shape;13698;p30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9" name="Google Shape;13699;p30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30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1" name="Google Shape;13701;p30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2" name="Google Shape;13702;p30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3" name="Google Shape;13703;p30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4" name="Google Shape;13704;p30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5" name="Google Shape;13705;p30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30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7" name="Google Shape;13707;p30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8" name="Google Shape;13708;p30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9" name="Google Shape;13709;p30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30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1" name="Google Shape;13711;p30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2" name="Google Shape;13712;p30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30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4" name="Google Shape;13714;p30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5" name="Google Shape;13715;p30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30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7" name="Google Shape;13717;p30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8" name="Google Shape;13718;p30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30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0" name="Google Shape;13720;p30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1" name="Google Shape;13721;p30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2" name="Google Shape;13722;p30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3" name="Google Shape;13723;p30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30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5" name="Google Shape;13725;p30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6" name="Google Shape;13726;p30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30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8" name="Google Shape;13728;p30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9" name="Google Shape;13729;p30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0" name="Google Shape;13730;p30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1" name="Google Shape;13731;p30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2" name="Google Shape;13732;p30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3" name="Google Shape;13733;p30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4" name="Google Shape;13734;p30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5" name="Google Shape;13735;p30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6" name="Google Shape;13736;p30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7" name="Google Shape;13737;p30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8" name="Google Shape;13738;p30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30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0" name="Google Shape;13740;p30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1" name="Google Shape;13741;p30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2" name="Google Shape;13742;p30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3" name="Google Shape;13743;p30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4" name="Google Shape;13744;p30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5" name="Google Shape;13745;p30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6" name="Google Shape;13746;p30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7" name="Google Shape;13747;p30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8" name="Google Shape;13748;p30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9" name="Google Shape;13749;p30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0" name="Google Shape;13750;p30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1" name="Google Shape;13751;p30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2" name="Google Shape;13752;p30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3" name="Google Shape;13753;p30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4" name="Google Shape;13754;p30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5" name="Google Shape;13755;p30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6" name="Google Shape;13756;p30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30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8" name="Google Shape;13758;p30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9" name="Google Shape;13759;p30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0" name="Google Shape;13760;p30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1" name="Google Shape;13761;p30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2" name="Google Shape;13762;p30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30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4" name="Google Shape;13764;p30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5" name="Google Shape;13765;p30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6" name="Google Shape;13766;p30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7" name="Google Shape;13767;p30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8" name="Google Shape;13768;p30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9" name="Google Shape;13769;p30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0" name="Google Shape;13770;p30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1" name="Google Shape;13771;p30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2" name="Google Shape;13772;p30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3" name="Google Shape;13773;p30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4" name="Google Shape;13774;p30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5" name="Google Shape;13775;p30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76" name="Google Shape;13776;p30"/>
          <p:cNvSpPr/>
          <p:nvPr/>
        </p:nvSpPr>
        <p:spPr>
          <a:xfrm>
            <a:off x="0" y="-96400"/>
            <a:ext cx="7188600" cy="533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oogle Shape;1026;p4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1027" name="Google Shape;1027;p4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0" name="Google Shape;1530;p4"/>
          <p:cNvSpPr/>
          <p:nvPr/>
        </p:nvSpPr>
        <p:spPr>
          <a:xfrm>
            <a:off x="0" y="-76200"/>
            <a:ext cx="7188600" cy="521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1" name="Google Shape;1531;p4"/>
          <p:cNvSpPr txBox="1">
            <a:spLocks noGrp="1"/>
          </p:cNvSpPr>
          <p:nvPr>
            <p:ph type="title"/>
          </p:nvPr>
        </p:nvSpPr>
        <p:spPr>
          <a:xfrm>
            <a:off x="1298448" y="676650"/>
            <a:ext cx="5038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32" name="Google Shape;1532;p4"/>
          <p:cNvSpPr txBox="1">
            <a:spLocks noGrp="1"/>
          </p:cNvSpPr>
          <p:nvPr>
            <p:ph type="subTitle" idx="1"/>
          </p:nvPr>
        </p:nvSpPr>
        <p:spPr>
          <a:xfrm>
            <a:off x="1298448" y="1987225"/>
            <a:ext cx="5038200" cy="23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3" name="Google Shape;2553;p7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2554" name="Google Shape;2554;p7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7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7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7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7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7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7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7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7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7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7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7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7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7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7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7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7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7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7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7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7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7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7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7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7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7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7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7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7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7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7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7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7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7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7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7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7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7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7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7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7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7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7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7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7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7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7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7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7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7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7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7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7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7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7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7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7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7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7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7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7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7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7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7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7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7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7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7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7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7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7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7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7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7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7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7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7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7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7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7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7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7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7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7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7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7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7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7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7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7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7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7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7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7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7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7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7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7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7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7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7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7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7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7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7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7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7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7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7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7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7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7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7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7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7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7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7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7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7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7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7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7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7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7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7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7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7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7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7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7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7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7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7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7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7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7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7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7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7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7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7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7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7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7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7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7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7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7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7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7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7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7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7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7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7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7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7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7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7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7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7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7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7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7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7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7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7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7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7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7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7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7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7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7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7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7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7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7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7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7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7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7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7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7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7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7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7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7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7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7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7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7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7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7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7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7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7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7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7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7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7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7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7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7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7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7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7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7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7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7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7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7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7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7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7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7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7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7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7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7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7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7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7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7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7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7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7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7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7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7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7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7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7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7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7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7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7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7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7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7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7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7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7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7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7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7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7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7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7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7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7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7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7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7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7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7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7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7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7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7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7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7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7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7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7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7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7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7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7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7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7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7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7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7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7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7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7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7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7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7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7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7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7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7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7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7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7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7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7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7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7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7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7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7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7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7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7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7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7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7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7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7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7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7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7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7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7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7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7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7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7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7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7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7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7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7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7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7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7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7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7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7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7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7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7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7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7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7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7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7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7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7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7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7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7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7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7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7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7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7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7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7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7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7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7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7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7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7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7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7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7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7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7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7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7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7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7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7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7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7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7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7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7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7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7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7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7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7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7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7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7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7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7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7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7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7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7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7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7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7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7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7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7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7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7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7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7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7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7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7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7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7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7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7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7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7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7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7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7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7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7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7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7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7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7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7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7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7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7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7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7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7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7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7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7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7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7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7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7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7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7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7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7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7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7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7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7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7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7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7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7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7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7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7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7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7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7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7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7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7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7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7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7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7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7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7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7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7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7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7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7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7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7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7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7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7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7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7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7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7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7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7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7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7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7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7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7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7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7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7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7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7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7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7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7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7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7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7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7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7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7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7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7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7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7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7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7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7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7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7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7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7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7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7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7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7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7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7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7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7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7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7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7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57" name="Google Shape;3057;p7"/>
          <p:cNvSpPr/>
          <p:nvPr/>
        </p:nvSpPr>
        <p:spPr>
          <a:xfrm flipH="1">
            <a:off x="-125" y="1325880"/>
            <a:ext cx="8430900" cy="2478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8" name="Google Shape;3058;p7"/>
          <p:cNvSpPr txBox="1">
            <a:spLocks noGrp="1"/>
          </p:cNvSpPr>
          <p:nvPr>
            <p:ph type="title"/>
          </p:nvPr>
        </p:nvSpPr>
        <p:spPr>
          <a:xfrm>
            <a:off x="1435500" y="1891800"/>
            <a:ext cx="3136500" cy="13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59" name="Google Shape;3059;p7"/>
          <p:cNvSpPr txBox="1">
            <a:spLocks noGrp="1"/>
          </p:cNvSpPr>
          <p:nvPr>
            <p:ph type="subTitle" idx="1"/>
          </p:nvPr>
        </p:nvSpPr>
        <p:spPr>
          <a:xfrm>
            <a:off x="5010850" y="1692125"/>
            <a:ext cx="3063300" cy="17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9" name="Google Shape;3569;p9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3570" name="Google Shape;3570;p9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9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9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9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9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9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9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9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9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9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9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9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9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9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9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9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9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9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9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9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9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9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9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9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9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9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9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9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9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9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9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9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9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9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9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9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9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9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9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9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9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9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9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9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9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9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9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9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9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9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9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9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9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9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9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9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9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9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9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9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9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9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9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9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9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9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9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9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9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9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9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9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9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9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9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9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9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9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9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9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9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9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9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9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9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9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9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9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9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9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9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9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9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9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9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9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9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9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9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9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9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9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9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9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9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9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9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9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9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9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9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9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9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9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9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9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9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9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9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9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9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9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9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9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9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9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9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9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9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9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9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9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9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9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9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9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9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9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9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9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9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9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9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9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9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9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9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9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9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9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9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9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9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9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9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9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9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9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9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9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9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9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9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9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9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9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9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9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9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9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9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9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9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9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9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9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9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9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9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9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9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9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9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9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9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9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9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9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9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9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9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9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9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9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9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9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9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9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9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9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9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9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9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9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9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9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9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9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9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9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9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9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9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9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9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9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9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9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9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9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9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9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9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9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9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9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9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9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9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9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9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9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9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9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9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9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9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9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9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9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9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9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9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9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9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9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9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9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9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9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9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9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9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9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9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9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9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9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9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9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9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9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9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9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9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9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9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9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9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9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9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9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9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9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9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9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9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9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9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9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9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9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9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9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9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9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9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9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9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9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9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9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9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9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9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9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9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9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9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9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9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9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9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9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9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9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9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9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9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9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9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9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9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9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9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9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9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9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9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9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9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9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9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9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9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9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9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9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9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9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9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9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9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9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9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9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9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9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9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9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9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9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9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9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9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9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9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9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9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9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9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9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9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9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9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9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9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9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9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9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9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9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9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9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9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9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9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9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9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9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9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9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9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9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9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9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9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9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9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9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9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9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9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9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9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9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9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9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9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9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9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9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9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9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9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9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9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9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9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9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9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9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9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9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9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9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9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9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9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9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9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9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9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9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9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9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9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9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9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9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9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9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9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9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9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9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9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9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9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9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9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9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9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9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9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9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9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9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9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9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9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9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9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9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9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9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9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9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9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9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9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9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9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9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9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9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9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9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9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9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9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9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9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9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9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9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9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9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9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9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9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9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9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9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9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9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9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9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9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9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9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9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9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9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9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9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9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9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9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9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9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9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9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9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9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9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9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9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9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9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9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9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9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73" name="Google Shape;4073;p9"/>
          <p:cNvSpPr/>
          <p:nvPr/>
        </p:nvSpPr>
        <p:spPr>
          <a:xfrm>
            <a:off x="1069850" y="1331850"/>
            <a:ext cx="8139300" cy="2479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4" name="Google Shape;4074;p9"/>
          <p:cNvSpPr txBox="1">
            <a:spLocks noGrp="1"/>
          </p:cNvSpPr>
          <p:nvPr>
            <p:ph type="subTitle" idx="1"/>
          </p:nvPr>
        </p:nvSpPr>
        <p:spPr>
          <a:xfrm>
            <a:off x="4965177" y="2913888"/>
            <a:ext cx="34656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5" name="Google Shape;4075;p9"/>
          <p:cNvSpPr txBox="1">
            <a:spLocks noGrp="1"/>
          </p:cNvSpPr>
          <p:nvPr>
            <p:ph type="title" hasCustomPrompt="1"/>
          </p:nvPr>
        </p:nvSpPr>
        <p:spPr>
          <a:xfrm>
            <a:off x="3288792" y="1682496"/>
            <a:ext cx="1764900" cy="139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076" name="Google Shape;4076;p9"/>
          <p:cNvSpPr txBox="1">
            <a:spLocks noGrp="1"/>
          </p:cNvSpPr>
          <p:nvPr>
            <p:ph type="title" idx="2"/>
          </p:nvPr>
        </p:nvSpPr>
        <p:spPr>
          <a:xfrm>
            <a:off x="4965177" y="1988798"/>
            <a:ext cx="34656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CUSTOM_2">
    <p:spTree>
      <p:nvGrpSpPr>
        <p:cNvPr id="1" name="Shape 5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3" name="Google Shape;5103;p14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5104" name="Google Shape;5104;p14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14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14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14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14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14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14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14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14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14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14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14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14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14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14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14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14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14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14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14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14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14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14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14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14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14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14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14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14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14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14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14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14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14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14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14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14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14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14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14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14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14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14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14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14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14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14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14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14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14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14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14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14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14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14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14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14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14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14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14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14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14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14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14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14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14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14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14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14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14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14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14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14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14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14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14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14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14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14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14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14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14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14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14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14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14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14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14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14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14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14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14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14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14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14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14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14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201;p14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202;p14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14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14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14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14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14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14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14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14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14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14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14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14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14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14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14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14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14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14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14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14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14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14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14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14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14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14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14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14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14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14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14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14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14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14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14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14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14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14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14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14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14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14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14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14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14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14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14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14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14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14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14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14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14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14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14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14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14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14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14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14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14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14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14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14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14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14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14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14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14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14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14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14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14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14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14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14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14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14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14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14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14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14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14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14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14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14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14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14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14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14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14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14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14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14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14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14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14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14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14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14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14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14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14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14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14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14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14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14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14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14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14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14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14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14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14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14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14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14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14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14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14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14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14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14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14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14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14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14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14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14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14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14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14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14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14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14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14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14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14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14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14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14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14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14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14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14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14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14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14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14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14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14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14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14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14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14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14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14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14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14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14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14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14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14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14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14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14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14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14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14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14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14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14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14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14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14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14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14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14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14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14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14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14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14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14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14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14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14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14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14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14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14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14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14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14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14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14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14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14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14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14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14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14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14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14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14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14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14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14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14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14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14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14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14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14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14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14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14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14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14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14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14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14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14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14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14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14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14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14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14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14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14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5435;p14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14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14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14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14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14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14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14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14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14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14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14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14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14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14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14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14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14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14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14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14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14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14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14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14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14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14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14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14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14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14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14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14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14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14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14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14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14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14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14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14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14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14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14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14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14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14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14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14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14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14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14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14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14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14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14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14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14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14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14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14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14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14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14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14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14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14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14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14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14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14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14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14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14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14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14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14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14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14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14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14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14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14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14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14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14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14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14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14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14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14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14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14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14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14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14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14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14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14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14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14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14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14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14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14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14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14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14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14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14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14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14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14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14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14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14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14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14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14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14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14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14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14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14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14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14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14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14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14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14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14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14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14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14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14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14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14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14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14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14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14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14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14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14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14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14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14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14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14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14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14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14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14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14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14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14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14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14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14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14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14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14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14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14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14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14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14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14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14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14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14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14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07" name="Google Shape;5607;p14"/>
          <p:cNvSpPr/>
          <p:nvPr/>
        </p:nvSpPr>
        <p:spPr>
          <a:xfrm>
            <a:off x="1837775" y="822950"/>
            <a:ext cx="5468700" cy="3497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8" name="Google Shape;5608;p14"/>
          <p:cNvSpPr/>
          <p:nvPr/>
        </p:nvSpPr>
        <p:spPr>
          <a:xfrm>
            <a:off x="4572000" y="-76200"/>
            <a:ext cx="4662000" cy="5295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9" name="Google Shape;5609;p14"/>
          <p:cNvSpPr txBox="1">
            <a:spLocks noGrp="1"/>
          </p:cNvSpPr>
          <p:nvPr>
            <p:ph type="subTitle" idx="1"/>
          </p:nvPr>
        </p:nvSpPr>
        <p:spPr>
          <a:xfrm>
            <a:off x="2730300" y="2636600"/>
            <a:ext cx="3683100" cy="12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10" name="Google Shape;5610;p14"/>
          <p:cNvSpPr txBox="1">
            <a:spLocks noGrp="1"/>
          </p:cNvSpPr>
          <p:nvPr>
            <p:ph type="title"/>
          </p:nvPr>
        </p:nvSpPr>
        <p:spPr>
          <a:xfrm>
            <a:off x="1069800" y="1280160"/>
            <a:ext cx="7004400" cy="17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5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12" name="Google Shape;5612;p15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5613" name="Google Shape;5613;p15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15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15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15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15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15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15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15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15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15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15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15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15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15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15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15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15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15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15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15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15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15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15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15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15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15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15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15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15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15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15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15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15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15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15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15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15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15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15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15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15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15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15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15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15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15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15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15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15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15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15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15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15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15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15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15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15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15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15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15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15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15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15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15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15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15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15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15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15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15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15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15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15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15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15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15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15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15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15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15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15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15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15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15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15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15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15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15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15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15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15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15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15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15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15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15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15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15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15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15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15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15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15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15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15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15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15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15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15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15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15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15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15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15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15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15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15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15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15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15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15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15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15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15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15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15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15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15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15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15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15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15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5" name="Google Shape;5745;p15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15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15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15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15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15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15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15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15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15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15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15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15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15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15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15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15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15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15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15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15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15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15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15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15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15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15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15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15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15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15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15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15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15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15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15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15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15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15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15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15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15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15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15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15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15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15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15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15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15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15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15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15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15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15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15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15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15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15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15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15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15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15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15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15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15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15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15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15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15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15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15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15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15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15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15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15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15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15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15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15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15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15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15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15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15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15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15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15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15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15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15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15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15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15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15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15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15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15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15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15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15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7" name="Google Shape;5847;p15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8" name="Google Shape;5848;p15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9" name="Google Shape;5849;p15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0" name="Google Shape;5850;p15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1" name="Google Shape;5851;p15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2" name="Google Shape;5852;p15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3" name="Google Shape;5853;p15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4" name="Google Shape;5854;p15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5" name="Google Shape;5855;p15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6" name="Google Shape;5856;p15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7" name="Google Shape;5857;p15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8" name="Google Shape;5858;p15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9" name="Google Shape;5859;p15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0" name="Google Shape;5860;p15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1" name="Google Shape;5861;p15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15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15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15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15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15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15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15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15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15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15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15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15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15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15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15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15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15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15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15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15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15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15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15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15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15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15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15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15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15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15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15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15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15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15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15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15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15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15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15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15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15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15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15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15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15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15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15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15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15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15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15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15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15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15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15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15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15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15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15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15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15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15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15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15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15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15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15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15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15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15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15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15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15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15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15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15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15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15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15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15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15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15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15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15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15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15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15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15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15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15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15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15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15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15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15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15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15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15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15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15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15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15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15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15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15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15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15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15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15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15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15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15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15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15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15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15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15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15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15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15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15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15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15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15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15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15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15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15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15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15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15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15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15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15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15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15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15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15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15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15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15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15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15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15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15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15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15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15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15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15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15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15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15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15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15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15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15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15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15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15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15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15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15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15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15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15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15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15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15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15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15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15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15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15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15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15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15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15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15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15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15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15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15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15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15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15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15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15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15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15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15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15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15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15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15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15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15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15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15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15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15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15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15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15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15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15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15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15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15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15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15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15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15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15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15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15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15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15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15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15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15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15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15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15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15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15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15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15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15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15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15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15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15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15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15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15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15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15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15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15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15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15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15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15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15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15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15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15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15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15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15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15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15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15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16" name="Google Shape;6116;p15"/>
          <p:cNvSpPr/>
          <p:nvPr/>
        </p:nvSpPr>
        <p:spPr>
          <a:xfrm>
            <a:off x="2393650" y="-147125"/>
            <a:ext cx="6036900" cy="5476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7" name="Google Shape;6117;p15"/>
          <p:cNvSpPr txBox="1">
            <a:spLocks noGrp="1"/>
          </p:cNvSpPr>
          <p:nvPr>
            <p:ph type="title"/>
          </p:nvPr>
        </p:nvSpPr>
        <p:spPr>
          <a:xfrm>
            <a:off x="4910328" y="2626903"/>
            <a:ext cx="31713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18" name="Google Shape;6118;p15"/>
          <p:cNvSpPr txBox="1">
            <a:spLocks noGrp="1"/>
          </p:cNvSpPr>
          <p:nvPr>
            <p:ph type="subTitle" idx="1"/>
          </p:nvPr>
        </p:nvSpPr>
        <p:spPr>
          <a:xfrm>
            <a:off x="3077550" y="1389888"/>
            <a:ext cx="5001000" cy="134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1600"/>
              </a:spcBef>
              <a:spcAft>
                <a:spcPts val="16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9">
    <p:spTree>
      <p:nvGrpSpPr>
        <p:cNvPr id="1" name="Shape 7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51" name="Google Shape;7151;p18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7152" name="Google Shape;7152;p18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18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4" name="Google Shape;7154;p18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5" name="Google Shape;7155;p18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6" name="Google Shape;7156;p18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18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18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9" name="Google Shape;7159;p18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0" name="Google Shape;7160;p18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1" name="Google Shape;7161;p18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2" name="Google Shape;7162;p18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3" name="Google Shape;7163;p18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18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18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18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18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18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9" name="Google Shape;7169;p18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0" name="Google Shape;7170;p18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1" name="Google Shape;7171;p18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18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18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4" name="Google Shape;7174;p18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5" name="Google Shape;7175;p18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18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7" name="Google Shape;7177;p18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8" name="Google Shape;7178;p18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9" name="Google Shape;7179;p18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18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18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18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18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4" name="Google Shape;7184;p18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18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18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18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18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9" name="Google Shape;7189;p18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0" name="Google Shape;7190;p18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1" name="Google Shape;7191;p18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2" name="Google Shape;7192;p18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18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18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5" name="Google Shape;7195;p18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6" name="Google Shape;7196;p18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18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8" name="Google Shape;7198;p18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9" name="Google Shape;7199;p18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18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1" name="Google Shape;7201;p18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18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3" name="Google Shape;7203;p18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18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18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18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7" name="Google Shape;7207;p18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18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18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18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1" name="Google Shape;7211;p18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18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18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18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18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18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18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18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18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18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18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18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18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18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18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18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18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18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18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18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18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18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18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18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18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18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18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18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18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18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18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18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18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4" name="Google Shape;7244;p18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18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18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7" name="Google Shape;7247;p18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8" name="Google Shape;7248;p18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9" name="Google Shape;7249;p18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0" name="Google Shape;7250;p18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18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2" name="Google Shape;7252;p18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3" name="Google Shape;7253;p18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4" name="Google Shape;7254;p18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5" name="Google Shape;7255;p18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6" name="Google Shape;7256;p18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7" name="Google Shape;7257;p18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18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18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18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1" name="Google Shape;7261;p18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2" name="Google Shape;7262;p18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18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4" name="Google Shape;7264;p18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5" name="Google Shape;7265;p18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6" name="Google Shape;7266;p18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7" name="Google Shape;7267;p18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8" name="Google Shape;7268;p18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18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18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18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2" name="Google Shape;7272;p18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3" name="Google Shape;7273;p18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18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18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18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18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18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9" name="Google Shape;7279;p18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0" name="Google Shape;7280;p18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1" name="Google Shape;7281;p18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18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18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4" name="Google Shape;7284;p18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5" name="Google Shape;7285;p18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18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18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18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9" name="Google Shape;7289;p18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0" name="Google Shape;7290;p18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1" name="Google Shape;7291;p18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18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3" name="Google Shape;7293;p18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18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18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18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7" name="Google Shape;7297;p18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8" name="Google Shape;7298;p18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9" name="Google Shape;7299;p18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0" name="Google Shape;7300;p18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1" name="Google Shape;7301;p18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2" name="Google Shape;7302;p18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3" name="Google Shape;7303;p18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4" name="Google Shape;7304;p18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18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6" name="Google Shape;7306;p18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7" name="Google Shape;7307;p18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18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18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18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1" name="Google Shape;7311;p18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2" name="Google Shape;7312;p18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18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18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18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6" name="Google Shape;7316;p18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7" name="Google Shape;7317;p18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8" name="Google Shape;7318;p18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18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0" name="Google Shape;7320;p18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1" name="Google Shape;7321;p18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18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3" name="Google Shape;7323;p18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18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18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18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18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8" name="Google Shape;7328;p18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18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18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18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18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18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18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18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18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7" name="Google Shape;7337;p18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18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18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18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18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18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18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18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18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18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18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18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9" name="Google Shape;7349;p18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18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18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18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18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18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5" name="Google Shape;7355;p18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6" name="Google Shape;7356;p18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18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18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18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18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18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18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3" name="Google Shape;7363;p18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4" name="Google Shape;7364;p18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18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18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18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18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18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18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18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18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18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18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18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18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18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18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18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18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18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18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18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18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18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18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18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18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18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18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18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18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18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18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18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18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18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18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18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18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18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18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18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18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18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18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18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8" name="Google Shape;7408;p18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9" name="Google Shape;7409;p18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0" name="Google Shape;7410;p18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1" name="Google Shape;7411;p18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2" name="Google Shape;7412;p18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3" name="Google Shape;7413;p18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4" name="Google Shape;7414;p18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5" name="Google Shape;7415;p18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6" name="Google Shape;7416;p18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18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8" name="Google Shape;7418;p18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9" name="Google Shape;7419;p18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0" name="Google Shape;7420;p18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18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18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18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4" name="Google Shape;7424;p18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5" name="Google Shape;7425;p18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18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18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18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9" name="Google Shape;7429;p18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0" name="Google Shape;7430;p18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18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18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18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18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18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6" name="Google Shape;7436;p18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7" name="Google Shape;7437;p18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18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18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18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18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18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18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4" name="Google Shape;7444;p18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5" name="Google Shape;7445;p18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18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18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8" name="Google Shape;7448;p18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9" name="Google Shape;7449;p18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18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1" name="Google Shape;7451;p18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2" name="Google Shape;7452;p18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18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18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18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18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18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18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18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18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18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18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18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18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18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18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18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18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18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18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18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18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18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18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18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18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18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18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18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18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18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18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18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18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18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6" name="Google Shape;7486;p18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18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18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9" name="Google Shape;7489;p18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18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18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18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18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18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18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18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18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8" name="Google Shape;7498;p18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9" name="Google Shape;7499;p18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18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18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18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18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18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18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18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7" name="Google Shape;7507;p18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8" name="Google Shape;7508;p18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9" name="Google Shape;7509;p18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0" name="Google Shape;7510;p18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1" name="Google Shape;7511;p18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2" name="Google Shape;7512;p18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3" name="Google Shape;7513;p18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4" name="Google Shape;7514;p18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5" name="Google Shape;7515;p18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6" name="Google Shape;7516;p18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7" name="Google Shape;7517;p18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8" name="Google Shape;7518;p18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9" name="Google Shape;7519;p18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0" name="Google Shape;7520;p18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1" name="Google Shape;7521;p18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18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18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4" name="Google Shape;7524;p18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5" name="Google Shape;7525;p18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6" name="Google Shape;7526;p18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7" name="Google Shape;7527;p18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8" name="Google Shape;7528;p18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9" name="Google Shape;7529;p18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0" name="Google Shape;7530;p18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1" name="Google Shape;7531;p18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2" name="Google Shape;7532;p18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3" name="Google Shape;7533;p18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4" name="Google Shape;7534;p18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18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6" name="Google Shape;7536;p18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7" name="Google Shape;7537;p18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8" name="Google Shape;7538;p18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9" name="Google Shape;7539;p18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0" name="Google Shape;7540;p18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1" name="Google Shape;7541;p18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18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3" name="Google Shape;7543;p18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4" name="Google Shape;7544;p18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5" name="Google Shape;7545;p18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6" name="Google Shape;7546;p18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18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18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9" name="Google Shape;7549;p18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0" name="Google Shape;7550;p18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18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18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18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18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5" name="Google Shape;7555;p18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6" name="Google Shape;7556;p18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7" name="Google Shape;7557;p18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18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9" name="Google Shape;7559;p18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0" name="Google Shape;7560;p18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1" name="Google Shape;7561;p18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18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18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18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18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18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7" name="Google Shape;7567;p18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18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18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18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18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18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18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4" name="Google Shape;7574;p18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18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18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18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18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18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18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18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18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18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18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18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6" name="Google Shape;7586;p18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7" name="Google Shape;7587;p18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18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18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18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1" name="Google Shape;7591;p18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18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18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4" name="Google Shape;7594;p18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18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18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18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8" name="Google Shape;7598;p18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9" name="Google Shape;7599;p18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18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1" name="Google Shape;7601;p18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2" name="Google Shape;7602;p18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3" name="Google Shape;7603;p18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18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5" name="Google Shape;7605;p18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6" name="Google Shape;7606;p18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7" name="Google Shape;7607;p18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8" name="Google Shape;7608;p18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9" name="Google Shape;7609;p18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18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1" name="Google Shape;7611;p18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2" name="Google Shape;7612;p18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3" name="Google Shape;7613;p18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4" name="Google Shape;7614;p18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5" name="Google Shape;7615;p18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6" name="Google Shape;7616;p18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18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8" name="Google Shape;7618;p18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9" name="Google Shape;7619;p18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0" name="Google Shape;7620;p18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1" name="Google Shape;7621;p18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2" name="Google Shape;7622;p18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18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18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5" name="Google Shape;7625;p18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6" name="Google Shape;7626;p18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18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8" name="Google Shape;7628;p18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9" name="Google Shape;7629;p18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0" name="Google Shape;7630;p18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1" name="Google Shape;7631;p18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18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18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4" name="Google Shape;7634;p18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5" name="Google Shape;7635;p18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6" name="Google Shape;7636;p18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18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18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18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18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18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18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18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18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18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18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18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18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18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18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18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18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18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18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55" name="Google Shape;7655;p18"/>
          <p:cNvSpPr/>
          <p:nvPr/>
        </p:nvSpPr>
        <p:spPr>
          <a:xfrm>
            <a:off x="-103025" y="295275"/>
            <a:ext cx="9288300" cy="4539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6" name="Google Shape;7656;p18"/>
          <p:cNvSpPr txBox="1">
            <a:spLocks noGrp="1"/>
          </p:cNvSpPr>
          <p:nvPr>
            <p:ph type="title"/>
          </p:nvPr>
        </p:nvSpPr>
        <p:spPr>
          <a:xfrm>
            <a:off x="1069850" y="676650"/>
            <a:ext cx="7004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57" name="Google Shape;7657;p18"/>
          <p:cNvSpPr txBox="1">
            <a:spLocks noGrp="1"/>
          </p:cNvSpPr>
          <p:nvPr>
            <p:ph type="subTitle" idx="1"/>
          </p:nvPr>
        </p:nvSpPr>
        <p:spPr>
          <a:xfrm>
            <a:off x="1801368" y="1725168"/>
            <a:ext cx="2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>
              <a:spcBef>
                <a:spcPts val="1600"/>
              </a:spcBef>
              <a:spcAft>
                <a:spcPts val="16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7658" name="Google Shape;7658;p18"/>
          <p:cNvSpPr txBox="1">
            <a:spLocks noGrp="1"/>
          </p:cNvSpPr>
          <p:nvPr>
            <p:ph type="title" idx="2" hasCustomPrompt="1"/>
          </p:nvPr>
        </p:nvSpPr>
        <p:spPr>
          <a:xfrm>
            <a:off x="832104" y="1644850"/>
            <a:ext cx="8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7659" name="Google Shape;7659;p18"/>
          <p:cNvSpPr txBox="1">
            <a:spLocks noGrp="1"/>
          </p:cNvSpPr>
          <p:nvPr>
            <p:ph type="subTitle" idx="3"/>
          </p:nvPr>
        </p:nvSpPr>
        <p:spPr>
          <a:xfrm>
            <a:off x="1801368" y="3136068"/>
            <a:ext cx="2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7660" name="Google Shape;7660;p18"/>
          <p:cNvSpPr txBox="1">
            <a:spLocks noGrp="1"/>
          </p:cNvSpPr>
          <p:nvPr>
            <p:ph type="title" idx="4" hasCustomPrompt="1"/>
          </p:nvPr>
        </p:nvSpPr>
        <p:spPr>
          <a:xfrm>
            <a:off x="832104" y="3220650"/>
            <a:ext cx="8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7661" name="Google Shape;7661;p18"/>
          <p:cNvSpPr txBox="1">
            <a:spLocks noGrp="1"/>
          </p:cNvSpPr>
          <p:nvPr>
            <p:ph type="subTitle" idx="5"/>
          </p:nvPr>
        </p:nvSpPr>
        <p:spPr>
          <a:xfrm>
            <a:off x="4931400" y="1725168"/>
            <a:ext cx="2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7662" name="Google Shape;7662;p18"/>
          <p:cNvSpPr txBox="1">
            <a:spLocks noGrp="1"/>
          </p:cNvSpPr>
          <p:nvPr>
            <p:ph type="title" idx="6" hasCustomPrompt="1"/>
          </p:nvPr>
        </p:nvSpPr>
        <p:spPr>
          <a:xfrm>
            <a:off x="7488936" y="1644850"/>
            <a:ext cx="8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7663" name="Google Shape;7663;p18"/>
          <p:cNvSpPr txBox="1">
            <a:spLocks noGrp="1"/>
          </p:cNvSpPr>
          <p:nvPr>
            <p:ph type="subTitle" idx="7"/>
          </p:nvPr>
        </p:nvSpPr>
        <p:spPr>
          <a:xfrm>
            <a:off x="4931400" y="3136068"/>
            <a:ext cx="2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7664" name="Google Shape;7664;p18"/>
          <p:cNvSpPr txBox="1">
            <a:spLocks noGrp="1"/>
          </p:cNvSpPr>
          <p:nvPr>
            <p:ph type="title" idx="8" hasCustomPrompt="1"/>
          </p:nvPr>
        </p:nvSpPr>
        <p:spPr>
          <a:xfrm>
            <a:off x="7488936" y="3220650"/>
            <a:ext cx="8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7665" name="Google Shape;7665;p18"/>
          <p:cNvSpPr txBox="1">
            <a:spLocks noGrp="1"/>
          </p:cNvSpPr>
          <p:nvPr>
            <p:ph type="subTitle" idx="9"/>
          </p:nvPr>
        </p:nvSpPr>
        <p:spPr>
          <a:xfrm>
            <a:off x="1801368" y="2063496"/>
            <a:ext cx="275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66" name="Google Shape;7666;p18"/>
          <p:cNvSpPr txBox="1">
            <a:spLocks noGrp="1"/>
          </p:cNvSpPr>
          <p:nvPr>
            <p:ph type="subTitle" idx="13"/>
          </p:nvPr>
        </p:nvSpPr>
        <p:spPr>
          <a:xfrm>
            <a:off x="1801368" y="3471672"/>
            <a:ext cx="275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67" name="Google Shape;7667;p18"/>
          <p:cNvSpPr txBox="1">
            <a:spLocks noGrp="1"/>
          </p:cNvSpPr>
          <p:nvPr>
            <p:ph type="subTitle" idx="14"/>
          </p:nvPr>
        </p:nvSpPr>
        <p:spPr>
          <a:xfrm>
            <a:off x="4572000" y="2063496"/>
            <a:ext cx="275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68" name="Google Shape;7668;p18"/>
          <p:cNvSpPr txBox="1">
            <a:spLocks noGrp="1"/>
          </p:cNvSpPr>
          <p:nvPr>
            <p:ph type="subTitle" idx="15"/>
          </p:nvPr>
        </p:nvSpPr>
        <p:spPr>
          <a:xfrm>
            <a:off x="4572000" y="3471672"/>
            <a:ext cx="275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AND_BODY_1">
    <p:spTree>
      <p:nvGrpSpPr>
        <p:cNvPr id="1" name="Shape 8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85" name="Google Shape;8185;p20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8186" name="Google Shape;8186;p20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20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20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9" name="Google Shape;8189;p20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0" name="Google Shape;8190;p20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1" name="Google Shape;8191;p20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2" name="Google Shape;8192;p20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20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4" name="Google Shape;8194;p20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5" name="Google Shape;8195;p20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6" name="Google Shape;8196;p20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20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8" name="Google Shape;8198;p20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9" name="Google Shape;8199;p20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0" name="Google Shape;8200;p20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20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2" name="Google Shape;8202;p20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3" name="Google Shape;8203;p20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20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5" name="Google Shape;8205;p20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6" name="Google Shape;8206;p20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20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20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9" name="Google Shape;8209;p20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0" name="Google Shape;8210;p20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1" name="Google Shape;8211;p20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2" name="Google Shape;8212;p20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20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20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5" name="Google Shape;8215;p20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6" name="Google Shape;8216;p20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7" name="Google Shape;8217;p20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8" name="Google Shape;8218;p20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20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20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20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2" name="Google Shape;8222;p20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3" name="Google Shape;8223;p20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4" name="Google Shape;8224;p20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20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6" name="Google Shape;8226;p20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7" name="Google Shape;8227;p20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8" name="Google Shape;8228;p20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9" name="Google Shape;8229;p20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0" name="Google Shape;8230;p20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1" name="Google Shape;8231;p20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2" name="Google Shape;8232;p20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3" name="Google Shape;8233;p20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4" name="Google Shape;8234;p20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5" name="Google Shape;8235;p20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6" name="Google Shape;8236;p20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7" name="Google Shape;8237;p20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8" name="Google Shape;8238;p20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20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20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20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2" name="Google Shape;8242;p20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3" name="Google Shape;8243;p20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4" name="Google Shape;8244;p20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20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20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20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8" name="Google Shape;8248;p20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9" name="Google Shape;8249;p20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0" name="Google Shape;8250;p20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20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20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3" name="Google Shape;8253;p20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4" name="Google Shape;8254;p20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5" name="Google Shape;8255;p20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6" name="Google Shape;8256;p20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7" name="Google Shape;8257;p20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8" name="Google Shape;8258;p20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9" name="Google Shape;8259;p20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0" name="Google Shape;8260;p20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1" name="Google Shape;8261;p20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2" name="Google Shape;8262;p20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3" name="Google Shape;8263;p20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4" name="Google Shape;8264;p20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5" name="Google Shape;8265;p20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6" name="Google Shape;8266;p20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7" name="Google Shape;8267;p20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8" name="Google Shape;8268;p20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9" name="Google Shape;8269;p20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0" name="Google Shape;8270;p20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1" name="Google Shape;8271;p20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2" name="Google Shape;8272;p20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3" name="Google Shape;8273;p20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4" name="Google Shape;8274;p20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5" name="Google Shape;8275;p20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6" name="Google Shape;8276;p20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20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8" name="Google Shape;8278;p20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9" name="Google Shape;8279;p20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0" name="Google Shape;8280;p20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1" name="Google Shape;8281;p20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2" name="Google Shape;8282;p20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3" name="Google Shape;8283;p20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4" name="Google Shape;8284;p20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5" name="Google Shape;8285;p20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6" name="Google Shape;8286;p20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7" name="Google Shape;8287;p20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8" name="Google Shape;8288;p20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9" name="Google Shape;8289;p20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20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20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2" name="Google Shape;8292;p20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3" name="Google Shape;8293;p20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20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5" name="Google Shape;8295;p20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6" name="Google Shape;8296;p20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7" name="Google Shape;8297;p20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20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20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20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20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2" name="Google Shape;8302;p20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3" name="Google Shape;8303;p20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4" name="Google Shape;8304;p20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5" name="Google Shape;8305;p20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306;p20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307;p20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308;p20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309;p20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310;p20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311;p20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312;p20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313;p20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314;p20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315;p20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316;p20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317;p20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318;p20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319;p20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320;p20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321;p20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2" name="Google Shape;8322;p20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323;p20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324;p20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325;p20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326;p20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327;p20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328;p20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329;p20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330;p20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331;p20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332;p20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3" name="Google Shape;8333;p20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334;p20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20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20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337;p20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338;p20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20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340;p20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1" name="Google Shape;8341;p20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342;p20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20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20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345;p20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346;p20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20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20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20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350;p20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20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20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20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20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20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20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20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20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359;p20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360;p20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20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20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363;p20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364;p20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20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20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20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20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20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20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20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72;p20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20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20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20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20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20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20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20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20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20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20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20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20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20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20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20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20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20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20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20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20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20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4" name="Google Shape;8394;p20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5" name="Google Shape;8395;p20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20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20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20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20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20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20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20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20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20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20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20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20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20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20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20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20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20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20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20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20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20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20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8" name="Google Shape;8418;p20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9" name="Google Shape;8419;p20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0" name="Google Shape;8420;p20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1" name="Google Shape;8421;p20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2" name="Google Shape;8422;p20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3" name="Google Shape;8423;p20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4" name="Google Shape;8424;p20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5" name="Google Shape;8425;p20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6" name="Google Shape;8426;p20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7" name="Google Shape;8427;p20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8" name="Google Shape;8428;p20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9" name="Google Shape;8429;p20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0" name="Google Shape;8430;p20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1" name="Google Shape;8431;p20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2" name="Google Shape;8432;p20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3" name="Google Shape;8433;p20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4" name="Google Shape;8434;p20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5" name="Google Shape;8435;p20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20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20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20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20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0" name="Google Shape;8440;p20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1" name="Google Shape;8441;p20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20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20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20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20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6" name="Google Shape;8446;p20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7" name="Google Shape;8447;p20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8" name="Google Shape;8448;p20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9" name="Google Shape;8449;p20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0" name="Google Shape;8450;p20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1" name="Google Shape;8451;p20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2" name="Google Shape;8452;p20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3" name="Google Shape;8453;p20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4" name="Google Shape;8454;p20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5" name="Google Shape;8455;p20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6" name="Google Shape;8456;p20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7" name="Google Shape;8457;p20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8" name="Google Shape;8458;p20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9" name="Google Shape;8459;p20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0" name="Google Shape;8460;p20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1" name="Google Shape;8461;p20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2" name="Google Shape;8462;p20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3" name="Google Shape;8463;p20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4" name="Google Shape;8464;p20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5" name="Google Shape;8465;p20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6" name="Google Shape;8466;p20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7" name="Google Shape;8467;p20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8" name="Google Shape;8468;p20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9" name="Google Shape;8469;p20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0" name="Google Shape;8470;p20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1" name="Google Shape;8471;p20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2" name="Google Shape;8472;p20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3" name="Google Shape;8473;p20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4" name="Google Shape;8474;p20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5" name="Google Shape;8475;p20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6" name="Google Shape;8476;p20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7" name="Google Shape;8477;p20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8" name="Google Shape;8478;p20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9" name="Google Shape;8479;p20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0" name="Google Shape;8480;p20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1" name="Google Shape;8481;p20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2" name="Google Shape;8482;p20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3" name="Google Shape;8483;p20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4" name="Google Shape;8484;p20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5" name="Google Shape;8485;p20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6" name="Google Shape;8486;p20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7" name="Google Shape;8487;p20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8" name="Google Shape;8488;p20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9" name="Google Shape;8489;p20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0" name="Google Shape;8490;p20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1" name="Google Shape;8491;p20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2" name="Google Shape;8492;p20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3" name="Google Shape;8493;p20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4" name="Google Shape;8494;p20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5" name="Google Shape;8495;p20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6" name="Google Shape;8496;p20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7" name="Google Shape;8497;p20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20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9" name="Google Shape;8499;p20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0" name="Google Shape;8500;p20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20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20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20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20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20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20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20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20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9" name="Google Shape;8509;p20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0" name="Google Shape;8510;p20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20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2" name="Google Shape;8512;p20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3" name="Google Shape;8513;p20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4" name="Google Shape;8514;p20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20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20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20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20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20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0" name="Google Shape;8520;p20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1" name="Google Shape;8521;p20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2" name="Google Shape;8522;p20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3" name="Google Shape;8523;p20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20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20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20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20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8" name="Google Shape;8528;p20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9" name="Google Shape;8529;p20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20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1" name="Google Shape;8531;p20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2" name="Google Shape;8532;p20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20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20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20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6" name="Google Shape;8536;p20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7" name="Google Shape;8537;p20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20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20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0" name="Google Shape;8540;p20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1" name="Google Shape;8541;p20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20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20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20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20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20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20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20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20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0" name="Google Shape;8550;p20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1" name="Google Shape;8551;p20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20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20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20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20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20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20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20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20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20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20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20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20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20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20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20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20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20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20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20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20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20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20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20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20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20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20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8" name="Google Shape;8578;p20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9" name="Google Shape;8579;p20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20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20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20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20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20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20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20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20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20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20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20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20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20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20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20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20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20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7" name="Google Shape;8597;p20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8" name="Google Shape;8598;p20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9" name="Google Shape;8599;p20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20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20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20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20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20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20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20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20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20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20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20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20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20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20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20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20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20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7" name="Google Shape;8617;p20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8" name="Google Shape;8618;p20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9" name="Google Shape;8619;p20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0" name="Google Shape;8620;p20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1" name="Google Shape;8621;p20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2" name="Google Shape;8622;p20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3" name="Google Shape;8623;p20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4" name="Google Shape;8624;p20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20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20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20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20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20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20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20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20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20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20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20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20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20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20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20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20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20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20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20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20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20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20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20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20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20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20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20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20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20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20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20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20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20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20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20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20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20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20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20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20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20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20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20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20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20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20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20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20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20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20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20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20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20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20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20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20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20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20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20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20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20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20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20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20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89" name="Google Shape;8689;p20"/>
          <p:cNvSpPr/>
          <p:nvPr/>
        </p:nvSpPr>
        <p:spPr>
          <a:xfrm>
            <a:off x="-39625" y="285750"/>
            <a:ext cx="9232800" cy="4605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0" name="Google Shape;8690;p20"/>
          <p:cNvSpPr txBox="1">
            <a:spLocks noGrp="1"/>
          </p:cNvSpPr>
          <p:nvPr>
            <p:ph type="title"/>
          </p:nvPr>
        </p:nvSpPr>
        <p:spPr>
          <a:xfrm>
            <a:off x="713225" y="676656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91" name="Google Shape;8691;p20"/>
          <p:cNvSpPr txBox="1">
            <a:spLocks noGrp="1"/>
          </p:cNvSpPr>
          <p:nvPr>
            <p:ph type="subTitle" idx="1"/>
          </p:nvPr>
        </p:nvSpPr>
        <p:spPr>
          <a:xfrm>
            <a:off x="724350" y="1346450"/>
            <a:ext cx="7717500" cy="32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676656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xygen"/>
              <a:buChar char="■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5" r:id="rId4"/>
    <p:sldLayoutId id="2147483658" r:id="rId5"/>
    <p:sldLayoutId id="2147483660" r:id="rId6"/>
    <p:sldLayoutId id="2147483661" r:id="rId7"/>
    <p:sldLayoutId id="2147483664" r:id="rId8"/>
    <p:sldLayoutId id="2147483666" r:id="rId9"/>
    <p:sldLayoutId id="2147483674" r:id="rId10"/>
    <p:sldLayoutId id="214748367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19">
          <p15:clr>
            <a:srgbClr val="EA4335"/>
          </p15:clr>
        </p15:guide>
        <p15:guide id="2" orient="horz">
          <p15:clr>
            <a:srgbClr val="EA4335"/>
          </p15:clr>
        </p15:guide>
        <p15:guide id="3" orient="horz" pos="2897">
          <p15:clr>
            <a:srgbClr val="EA4335"/>
          </p15:clr>
        </p15:guide>
        <p15:guide id="4" orient="horz" pos="3237">
          <p15:clr>
            <a:srgbClr val="EA4335"/>
          </p15:clr>
        </p15:guide>
        <p15:guide id="5" orient="horz" pos="518">
          <p15:clr>
            <a:srgbClr val="EA4335"/>
          </p15:clr>
        </p15:guide>
        <p15:guide id="6" orient="horz" pos="2713">
          <p15:clr>
            <a:srgbClr val="EA4335"/>
          </p15:clr>
        </p15:guide>
        <p15:guide id="7" pos="2880">
          <p15:clr>
            <a:srgbClr val="EA4335"/>
          </p15:clr>
        </p15:guide>
        <p15:guide id="8">
          <p15:clr>
            <a:srgbClr val="EA4335"/>
          </p15:clr>
        </p15:guide>
        <p15:guide id="9" pos="5760">
          <p15:clr>
            <a:srgbClr val="EA4335"/>
          </p15:clr>
        </p15:guide>
        <p15:guide id="10" pos="449">
          <p15:clr>
            <a:srgbClr val="EA4335"/>
          </p15:clr>
        </p15:guide>
        <p15:guide id="11" pos="5311">
          <p15:clr>
            <a:srgbClr val="EA4335"/>
          </p15:clr>
        </p15:guide>
        <p15:guide id="12" pos="5086">
          <p15:clr>
            <a:srgbClr val="EA4335"/>
          </p15:clr>
        </p15:guide>
        <p15:guide id="13" pos="674">
          <p15:clr>
            <a:srgbClr val="EA4335"/>
          </p15:clr>
        </p15:guide>
        <p15:guide id="14" orient="horz" pos="33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fBPQrmBwb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9" name="Google Shape;13789;p35"/>
          <p:cNvSpPr/>
          <p:nvPr/>
        </p:nvSpPr>
        <p:spPr>
          <a:xfrm>
            <a:off x="1067250" y="822950"/>
            <a:ext cx="7006800" cy="349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1" name="Google Shape;13791;p35"/>
          <p:cNvSpPr txBox="1">
            <a:spLocks noGrp="1"/>
          </p:cNvSpPr>
          <p:nvPr>
            <p:ph type="ctrTitle"/>
          </p:nvPr>
        </p:nvSpPr>
        <p:spPr>
          <a:xfrm>
            <a:off x="903211" y="1011899"/>
            <a:ext cx="7334878" cy="215980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Versorging vir mense wat met MIV/vigs en COVID-19 leef</a:t>
            </a:r>
            <a:endParaRPr sz="8800" dirty="0">
              <a:solidFill>
                <a:schemeClr val="accent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BC66CB-3907-F665-F5A3-B20268AB9ED4}"/>
              </a:ext>
            </a:extLst>
          </p:cNvPr>
          <p:cNvSpPr txBox="1"/>
          <p:nvPr/>
        </p:nvSpPr>
        <p:spPr>
          <a:xfrm>
            <a:off x="2081048" y="3360651"/>
            <a:ext cx="48273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/>
            <a:r>
              <a:rPr lang="en-US" dirty="0"/>
              <a:t>Week 7 – 10</a:t>
            </a:r>
          </a:p>
          <a:p>
            <a:pPr marL="0" lvl="0" indent="0" algn="ctr"/>
            <a:r>
              <a:rPr lang="en-US" dirty="0" err="1"/>
              <a:t>Gesondheids</a:t>
            </a:r>
            <a:r>
              <a:rPr lang="en-US" dirty="0"/>
              <a:t>-, </a:t>
            </a:r>
            <a:r>
              <a:rPr lang="en-US" dirty="0" err="1"/>
              <a:t>sosiale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omgewingsverantwoordelikheid</a:t>
            </a:r>
            <a:endParaRPr lang="en-US" dirty="0"/>
          </a:p>
          <a:p>
            <a:pPr marL="0" lvl="0" indent="0" algn="ctr"/>
            <a:r>
              <a:rPr lang="en-US" dirty="0"/>
              <a:t>Les 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08A43E-B76B-34D6-A36B-E1191418D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789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100A13F-0454-F32E-E5D2-D5952D7499BA}"/>
              </a:ext>
            </a:extLst>
          </p:cNvPr>
          <p:cNvSpPr txBox="1"/>
          <p:nvPr/>
        </p:nvSpPr>
        <p:spPr>
          <a:xfrm>
            <a:off x="1705467" y="1939024"/>
            <a:ext cx="5733066" cy="100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3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Living With HIV</a:t>
            </a:r>
            <a:endParaRPr lang="en-ZA" sz="3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1400" b="1" u="sng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https://www.youtube.com/watch?v=IfBPQrmBwbA</a:t>
            </a:r>
            <a:r>
              <a:rPr lang="en-ZA" sz="1400" b="1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(3 min 10 </a:t>
            </a:r>
            <a:r>
              <a:rPr lang="en-ZA" sz="1400" b="1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</a:t>
            </a:r>
            <a:r>
              <a:rPr lang="en-ZA" sz="1400" b="1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01CA49-610C-2959-3A80-16F271DC0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789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3" name="Google Shape;13803;p37"/>
          <p:cNvSpPr txBox="1">
            <a:spLocks noGrp="1"/>
          </p:cNvSpPr>
          <p:nvPr>
            <p:ph type="title"/>
          </p:nvPr>
        </p:nvSpPr>
        <p:spPr>
          <a:xfrm>
            <a:off x="2007960" y="879909"/>
            <a:ext cx="5716438" cy="301242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Mense wat met enige vorm van langtermyn siekte te doen het, benodig sorg en ondersteuning van hul vriende, gesinne en die gemeenskap, veral wanneer hulle siek is.</a:t>
            </a:r>
            <a:endParaRPr lang="en-ZA" sz="18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7826E2-B2E2-0824-3769-52E090E58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789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group of people hugging each other&#10;&#10;Description automatically generated">
            <a:extLst>
              <a:ext uri="{FF2B5EF4-FFF2-40B4-BE49-F238E27FC236}">
                <a16:creationId xmlns:a16="http://schemas.microsoft.com/office/drawing/2014/main" id="{6CAE2572-3D47-0479-D1E6-CED2493E8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3925" y="3328517"/>
            <a:ext cx="2801498" cy="18691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AA0F745-638C-88F0-9531-64F74D62D48E}"/>
              </a:ext>
            </a:extLst>
          </p:cNvPr>
          <p:cNvSpPr txBox="1"/>
          <p:nvPr/>
        </p:nvSpPr>
        <p:spPr>
          <a:xfrm>
            <a:off x="2732401" y="17890"/>
            <a:ext cx="5477982" cy="2240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Wees bedag
Wees bemoedigend 
Wees ondersteunend</a:t>
            </a:r>
            <a:endParaRPr lang="en-Z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9C50BD-5C74-F160-DFEF-C7275B30D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789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air of people walking on a cobblestone road&#10;&#10;Description automatically generated">
            <a:extLst>
              <a:ext uri="{FF2B5EF4-FFF2-40B4-BE49-F238E27FC236}">
                <a16:creationId xmlns:a16="http://schemas.microsoft.com/office/drawing/2014/main" id="{194A4AAD-D1F2-6148-08EA-CF9885ED0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069" y="2571750"/>
            <a:ext cx="3860641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58BA119F-75E5-EFF9-A382-1AB146B90EC2}"/>
              </a:ext>
            </a:extLst>
          </p:cNvPr>
          <p:cNvSpPr txBox="1"/>
          <p:nvPr/>
        </p:nvSpPr>
        <p:spPr>
          <a:xfrm>
            <a:off x="1267252" y="1388125"/>
            <a:ext cx="6609496" cy="2035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4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jy </a:t>
            </a:r>
            <a:r>
              <a:rPr lang="nl-NL" sz="4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iemand kan help wat pas met MIV gediagnoseer is</a:t>
            </a:r>
            <a:endParaRPr lang="en-ZA" sz="40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B2E888-75A5-7AAE-F752-8BA7CE765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789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red ribbon on a black background&#10;&#10;Description automatically generated">
            <a:extLst>
              <a:ext uri="{FF2B5EF4-FFF2-40B4-BE49-F238E27FC236}">
                <a16:creationId xmlns:a16="http://schemas.microsoft.com/office/drawing/2014/main" id="{418D467E-607E-28B3-1C0E-6F6FEED5B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8742" y="1429597"/>
            <a:ext cx="1314629" cy="18970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2B310D1-6162-38A8-532A-F3B9DED0E017}"/>
              </a:ext>
            </a:extLst>
          </p:cNvPr>
          <p:cNvSpPr txBox="1"/>
          <p:nvPr/>
        </p:nvSpPr>
        <p:spPr>
          <a:xfrm>
            <a:off x="1380753" y="1485254"/>
            <a:ext cx="6205717" cy="1361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4000" b="1" dirty="0">
                <a:solidFill>
                  <a:schemeClr val="accent5">
                    <a:lumMod val="75000"/>
                  </a:schemeClr>
                </a:solidFill>
              </a:rPr>
              <a:t>Wat as 'n vriend jou vertel dat hulle MIV het?</a:t>
            </a:r>
            <a:endParaRPr lang="en-ZA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135C4F-DA20-8ADB-5438-8EB104C27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789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group of people's feet in black and white shoes&#10;&#10;Description automatically generated">
            <a:extLst>
              <a:ext uri="{FF2B5EF4-FFF2-40B4-BE49-F238E27FC236}">
                <a16:creationId xmlns:a16="http://schemas.microsoft.com/office/drawing/2014/main" id="{FD8D557F-2402-77C5-0EE7-6A40EF593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4864" y="2979400"/>
            <a:ext cx="3269136" cy="21641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0" name="Google Shape;13840;p41"/>
          <p:cNvSpPr txBox="1">
            <a:spLocks noGrp="1"/>
          </p:cNvSpPr>
          <p:nvPr>
            <p:ph type="subTitle" idx="1"/>
          </p:nvPr>
        </p:nvSpPr>
        <p:spPr>
          <a:xfrm>
            <a:off x="624680" y="378431"/>
            <a:ext cx="5038200" cy="23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nl-NL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hantering van enige siekte kan moeilik wees, en om iemand te wil help wat siek is, is 'n goeie ding om te doen - dit is ook belangrik om behoorlike voorsorgmaatreëls te tref.</a:t>
            </a:r>
            <a:endParaRPr lang="en-Z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D169AF-81FC-C11E-0900-1E1CE232A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789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checklist with blue ticks&#10;&#10;Description automatically generated">
            <a:extLst>
              <a:ext uri="{FF2B5EF4-FFF2-40B4-BE49-F238E27FC236}">
                <a16:creationId xmlns:a16="http://schemas.microsoft.com/office/drawing/2014/main" id="{7F767A5A-81E8-5F57-658A-904BC32DF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134" y="2966164"/>
            <a:ext cx="3278812" cy="21773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C09A119-0F2B-E01A-4F31-27DBDC863401}"/>
              </a:ext>
            </a:extLst>
          </p:cNvPr>
          <p:cNvSpPr txBox="1"/>
          <p:nvPr/>
        </p:nvSpPr>
        <p:spPr>
          <a:xfrm>
            <a:off x="2068573" y="2017752"/>
            <a:ext cx="54889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66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Groepwerk</a:t>
            </a:r>
            <a:endParaRPr lang="en-ZA" sz="6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6B0B34-578B-3524-4AA5-D443D0451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789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alms Presentation by Slidesgo">
  <a:themeElements>
    <a:clrScheme name="Simple Light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3D464E"/>
      </a:accent1>
      <a:accent2>
        <a:srgbClr val="C1D4D2"/>
      </a:accent2>
      <a:accent3>
        <a:srgbClr val="D7AF85"/>
      </a:accent3>
      <a:accent4>
        <a:srgbClr val="F1F1F1"/>
      </a:accent4>
      <a:accent5>
        <a:srgbClr val="A1ACB7"/>
      </a:accent5>
      <a:accent6>
        <a:srgbClr val="DFE7E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143</Words>
  <Application>Microsoft Office PowerPoint</Application>
  <PresentationFormat>On-screen Show (16:9)</PresentationFormat>
  <Paragraphs>12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Playfair Display</vt:lpstr>
      <vt:lpstr>Open Sans</vt:lpstr>
      <vt:lpstr>Oxygen</vt:lpstr>
      <vt:lpstr>Calibri</vt:lpstr>
      <vt:lpstr>Calms Presentation by Slidesgo</vt:lpstr>
      <vt:lpstr>Versorging vir mense wat met MIV/vigs en COVID-19 leef</vt:lpstr>
      <vt:lpstr>PowerPoint Presentation</vt:lpstr>
      <vt:lpstr>Mense wat met enige vorm van langtermyn siekte te doen het, benodig sorg en ondersteuning van hul vriende, gesinne en die gemeenskap, veral wanneer hulle siek is.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CALMS PRESENTATION</dc:title>
  <cp:lastModifiedBy>Carsten Gertz</cp:lastModifiedBy>
  <cp:revision>4</cp:revision>
  <dcterms:modified xsi:type="dcterms:W3CDTF">2023-07-31T08:18:48Z</dcterms:modified>
</cp:coreProperties>
</file>