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E51DD-B3AB-49DF-94A4-62822C407EE0}" v="92" dt="2023-07-21T11:56:56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161" autoAdjust="0"/>
  </p:normalViewPr>
  <p:slideViewPr>
    <p:cSldViewPr snapToGrid="0">
      <p:cViewPr varScale="1">
        <p:scale>
          <a:sx n="77" d="100"/>
          <a:sy n="77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 Unit" userId="86ec350514542ee1" providerId="LiveId" clId="{AEAE51DD-B3AB-49DF-94A4-62822C407EE0}"/>
    <pc:docChg chg="undo custSel addSld delSld modSld">
      <pc:chgData name="Hp Unit" userId="86ec350514542ee1" providerId="LiveId" clId="{AEAE51DD-B3AB-49DF-94A4-62822C407EE0}" dt="2023-07-21T11:56:56.454" v="281"/>
      <pc:docMkLst>
        <pc:docMk/>
      </pc:docMkLst>
      <pc:sldChg chg="modSp mod modNotesTx">
        <pc:chgData name="Hp Unit" userId="86ec350514542ee1" providerId="LiveId" clId="{AEAE51DD-B3AB-49DF-94A4-62822C407EE0}" dt="2023-07-20T15:48:05.166" v="167" actId="20577"/>
        <pc:sldMkLst>
          <pc:docMk/>
          <pc:sldMk cId="1294654253" sldId="256"/>
        </pc:sldMkLst>
        <pc:spChg chg="mod">
          <ac:chgData name="Hp Unit" userId="86ec350514542ee1" providerId="LiveId" clId="{AEAE51DD-B3AB-49DF-94A4-62822C407EE0}" dt="2023-07-14T14:12:21.968" v="16" actId="20577"/>
          <ac:spMkLst>
            <pc:docMk/>
            <pc:sldMk cId="1294654253" sldId="256"/>
            <ac:spMk id="12" creationId="{9BCCC5EB-A124-B2DF-56F7-E6AC5CC0D333}"/>
          </ac:spMkLst>
        </pc:spChg>
        <pc:spChg chg="mod">
          <ac:chgData name="Hp Unit" userId="86ec350514542ee1" providerId="LiveId" clId="{AEAE51DD-B3AB-49DF-94A4-62822C407EE0}" dt="2023-07-14T14:12:47.035" v="36" actId="20577"/>
          <ac:spMkLst>
            <pc:docMk/>
            <pc:sldMk cId="1294654253" sldId="256"/>
            <ac:spMk id="15" creationId="{7EC4FCB4-6782-8F8C-E839-5898CD604F9D}"/>
          </ac:spMkLst>
        </pc:spChg>
      </pc:sldChg>
      <pc:sldChg chg="addSp delSp modSp mod modNotesTx">
        <pc:chgData name="Hp Unit" userId="86ec350514542ee1" providerId="LiveId" clId="{AEAE51DD-B3AB-49DF-94A4-62822C407EE0}" dt="2023-07-20T15:48:31.327" v="173" actId="20577"/>
        <pc:sldMkLst>
          <pc:docMk/>
          <pc:sldMk cId="3306949207" sldId="257"/>
        </pc:sldMkLst>
        <pc:spChg chg="mod">
          <ac:chgData name="Hp Unit" userId="86ec350514542ee1" providerId="LiveId" clId="{AEAE51DD-B3AB-49DF-94A4-62822C407EE0}" dt="2023-07-14T14:17:17.169" v="97" actId="1076"/>
          <ac:spMkLst>
            <pc:docMk/>
            <pc:sldMk cId="3306949207" sldId="257"/>
            <ac:spMk id="2" creationId="{BE12DC8D-74E2-F11C-169D-CCA3F0888474}"/>
          </ac:spMkLst>
        </pc:spChg>
        <pc:spChg chg="mod">
          <ac:chgData name="Hp Unit" userId="86ec350514542ee1" providerId="LiveId" clId="{AEAE51DD-B3AB-49DF-94A4-62822C407EE0}" dt="2023-07-14T14:17:32.292" v="99" actId="14100"/>
          <ac:spMkLst>
            <pc:docMk/>
            <pc:sldMk cId="3306949207" sldId="257"/>
            <ac:spMk id="3" creationId="{7F772977-D7D5-83C7-04D3-378655587DB5}"/>
          </ac:spMkLst>
        </pc:spChg>
        <pc:spChg chg="mod">
          <ac:chgData name="Hp Unit" userId="86ec350514542ee1" providerId="LiveId" clId="{AEAE51DD-B3AB-49DF-94A4-62822C407EE0}" dt="2023-07-14T14:17:55.258" v="112" actId="20577"/>
          <ac:spMkLst>
            <pc:docMk/>
            <pc:sldMk cId="3306949207" sldId="257"/>
            <ac:spMk id="5" creationId="{52C5ADC5-37B6-8980-61C6-7EA84E499E73}"/>
          </ac:spMkLst>
        </pc:spChg>
        <pc:spChg chg="del">
          <ac:chgData name="Hp Unit" userId="86ec350514542ee1" providerId="LiveId" clId="{AEAE51DD-B3AB-49DF-94A4-62822C407EE0}" dt="2023-07-14T14:15:28.887" v="47" actId="478"/>
          <ac:spMkLst>
            <pc:docMk/>
            <pc:sldMk cId="3306949207" sldId="257"/>
            <ac:spMk id="30" creationId="{9336AE69-7690-667F-1137-3664025782A2}"/>
          </ac:spMkLst>
        </pc:spChg>
        <pc:picChg chg="del">
          <ac:chgData name="Hp Unit" userId="86ec350514542ee1" providerId="LiveId" clId="{AEAE51DD-B3AB-49DF-94A4-62822C407EE0}" dt="2023-07-20T15:48:10.317" v="168" actId="478"/>
          <ac:picMkLst>
            <pc:docMk/>
            <pc:sldMk cId="3306949207" sldId="257"/>
            <ac:picMk id="4" creationId="{F09551EE-CD08-C4B2-8E5D-90844FF32693}"/>
          </ac:picMkLst>
        </pc:picChg>
        <pc:picChg chg="add mod ord">
          <ac:chgData name="Hp Unit" userId="86ec350514542ee1" providerId="LiveId" clId="{AEAE51DD-B3AB-49DF-94A4-62822C407EE0}" dt="2023-07-20T15:48:22.243" v="172" actId="167"/>
          <ac:picMkLst>
            <pc:docMk/>
            <pc:sldMk cId="3306949207" sldId="257"/>
            <ac:picMk id="9" creationId="{0E06EC23-127B-1E4A-3D08-24D8C3995E69}"/>
          </ac:picMkLst>
        </pc:picChg>
      </pc:sldChg>
      <pc:sldChg chg="modSp mod addAnim delAnim modNotesTx">
        <pc:chgData name="Hp Unit" userId="86ec350514542ee1" providerId="LiveId" clId="{AEAE51DD-B3AB-49DF-94A4-62822C407EE0}" dt="2023-07-20T15:54:25.315" v="271" actId="20577"/>
        <pc:sldMkLst>
          <pc:docMk/>
          <pc:sldMk cId="644673180" sldId="258"/>
        </pc:sldMkLst>
        <pc:spChg chg="mod">
          <ac:chgData name="Hp Unit" userId="86ec350514542ee1" providerId="LiveId" clId="{AEAE51DD-B3AB-49DF-94A4-62822C407EE0}" dt="2023-07-20T15:54:25.315" v="271" actId="20577"/>
          <ac:spMkLst>
            <pc:docMk/>
            <pc:sldMk cId="644673180" sldId="258"/>
            <ac:spMk id="7" creationId="{FB3C9273-E449-9F9F-930D-BC0E725D66E8}"/>
          </ac:spMkLst>
        </pc:spChg>
        <pc:graphicFrameChg chg="mod modGraphic">
          <ac:chgData name="Hp Unit" userId="86ec350514542ee1" providerId="LiveId" clId="{AEAE51DD-B3AB-49DF-94A4-62822C407EE0}" dt="2023-07-20T15:53:25.716" v="268" actId="6549"/>
          <ac:graphicFrameMkLst>
            <pc:docMk/>
            <pc:sldMk cId="644673180" sldId="258"/>
            <ac:graphicFrameMk id="6" creationId="{9E41CFD1-B938-A16F-8BFE-B53D8F73D69D}"/>
          </ac:graphicFrameMkLst>
        </pc:graphicFrameChg>
        <pc:picChg chg="mod">
          <ac:chgData name="Hp Unit" userId="86ec350514542ee1" providerId="LiveId" clId="{AEAE51DD-B3AB-49DF-94A4-62822C407EE0}" dt="2023-07-20T15:54:10.875" v="270" actId="1076"/>
          <ac:picMkLst>
            <pc:docMk/>
            <pc:sldMk cId="644673180" sldId="258"/>
            <ac:picMk id="3" creationId="{85BC9154-8C8B-3AAD-E857-71B5B7B82C2D}"/>
          </ac:picMkLst>
        </pc:picChg>
        <pc:picChg chg="mod">
          <ac:chgData name="Hp Unit" userId="86ec350514542ee1" providerId="LiveId" clId="{AEAE51DD-B3AB-49DF-94A4-62822C407EE0}" dt="2023-07-20T15:54:07.452" v="269" actId="1076"/>
          <ac:picMkLst>
            <pc:docMk/>
            <pc:sldMk cId="644673180" sldId="258"/>
            <ac:picMk id="8" creationId="{4D91CF67-2066-83E4-E553-4F2992E19283}"/>
          </ac:picMkLst>
        </pc:picChg>
      </pc:sldChg>
      <pc:sldChg chg="modSp mod modNotesTx">
        <pc:chgData name="Hp Unit" userId="86ec350514542ee1" providerId="LiveId" clId="{AEAE51DD-B3AB-49DF-94A4-62822C407EE0}" dt="2023-07-20T15:48:42.273" v="175" actId="20577"/>
        <pc:sldMkLst>
          <pc:docMk/>
          <pc:sldMk cId="920084467" sldId="259"/>
        </pc:sldMkLst>
        <pc:spChg chg="mod">
          <ac:chgData name="Hp Unit" userId="86ec350514542ee1" providerId="LiveId" clId="{AEAE51DD-B3AB-49DF-94A4-62822C407EE0}" dt="2023-07-14T14:21:11.188" v="165" actId="1076"/>
          <ac:spMkLst>
            <pc:docMk/>
            <pc:sldMk cId="920084467" sldId="259"/>
            <ac:spMk id="4" creationId="{56462EF4-3E7D-F476-B766-DDF79D85BA24}"/>
          </ac:spMkLst>
        </pc:spChg>
        <pc:spChg chg="mod">
          <ac:chgData name="Hp Unit" userId="86ec350514542ee1" providerId="LiveId" clId="{AEAE51DD-B3AB-49DF-94A4-62822C407EE0}" dt="2023-07-14T14:21:18.115" v="166"/>
          <ac:spMkLst>
            <pc:docMk/>
            <pc:sldMk cId="920084467" sldId="259"/>
            <ac:spMk id="5" creationId="{9F1E36C4-7DDC-977B-CD19-74DA751FBA8F}"/>
          </ac:spMkLst>
        </pc:spChg>
      </pc:sldChg>
      <pc:sldChg chg="modSp mod modNotesTx">
        <pc:chgData name="Hp Unit" userId="86ec350514542ee1" providerId="LiveId" clId="{AEAE51DD-B3AB-49DF-94A4-62822C407EE0}" dt="2023-07-20T15:48:37.270" v="174" actId="20577"/>
        <pc:sldMkLst>
          <pc:docMk/>
          <pc:sldMk cId="1085954677" sldId="260"/>
        </pc:sldMkLst>
        <pc:spChg chg="mod">
          <ac:chgData name="Hp Unit" userId="86ec350514542ee1" providerId="LiveId" clId="{AEAE51DD-B3AB-49DF-94A4-62822C407EE0}" dt="2023-07-14T14:20:19.370" v="135"/>
          <ac:spMkLst>
            <pc:docMk/>
            <pc:sldMk cId="1085954677" sldId="260"/>
            <ac:spMk id="2" creationId="{9088B7BF-03DD-7D0B-0741-F1F1D9C5D776}"/>
          </ac:spMkLst>
        </pc:spChg>
        <pc:spChg chg="mod">
          <ac:chgData name="Hp Unit" userId="86ec350514542ee1" providerId="LiveId" clId="{AEAE51DD-B3AB-49DF-94A4-62822C407EE0}" dt="2023-07-14T14:19:55.265" v="134"/>
          <ac:spMkLst>
            <pc:docMk/>
            <pc:sldMk cId="1085954677" sldId="260"/>
            <ac:spMk id="3" creationId="{8F834EFC-F588-7356-ADB9-F96A3C0BC72E}"/>
          </ac:spMkLst>
        </pc:spChg>
        <pc:spChg chg="mod">
          <ac:chgData name="Hp Unit" userId="86ec350514542ee1" providerId="LiveId" clId="{AEAE51DD-B3AB-49DF-94A4-62822C407EE0}" dt="2023-07-14T14:20:36.395" v="137" actId="1076"/>
          <ac:spMkLst>
            <pc:docMk/>
            <pc:sldMk cId="1085954677" sldId="260"/>
            <ac:spMk id="4" creationId="{3CCAA48C-5E3C-D219-B902-760F26273EF7}"/>
          </ac:spMkLst>
        </pc:spChg>
        <pc:spChg chg="mod">
          <ac:chgData name="Hp Unit" userId="86ec350514542ee1" providerId="LiveId" clId="{AEAE51DD-B3AB-49DF-94A4-62822C407EE0}" dt="2023-07-14T14:20:51.775" v="162" actId="20577"/>
          <ac:spMkLst>
            <pc:docMk/>
            <pc:sldMk cId="1085954677" sldId="260"/>
            <ac:spMk id="12" creationId="{9BCCC5EB-A124-B2DF-56F7-E6AC5CC0D333}"/>
          </ac:spMkLst>
        </pc:spChg>
      </pc:sldChg>
      <pc:sldChg chg="add">
        <pc:chgData name="Hp Unit" userId="86ec350514542ee1" providerId="LiveId" clId="{AEAE51DD-B3AB-49DF-94A4-62822C407EE0}" dt="2023-07-21T11:56:56.454" v="281"/>
        <pc:sldMkLst>
          <pc:docMk/>
          <pc:sldMk cId="0" sldId="261"/>
        </pc:sldMkLst>
      </pc:sldChg>
      <pc:sldChg chg="modSp del mod modNotesTx">
        <pc:chgData name="Hp Unit" userId="86ec350514542ee1" providerId="LiveId" clId="{AEAE51DD-B3AB-49DF-94A4-62822C407EE0}" dt="2023-07-21T11:56:53.827" v="280" actId="47"/>
        <pc:sldMkLst>
          <pc:docMk/>
          <pc:sldMk cId="185850910" sldId="261"/>
        </pc:sldMkLst>
        <pc:spChg chg="mod">
          <ac:chgData name="Hp Unit" userId="86ec350514542ee1" providerId="LiveId" clId="{AEAE51DD-B3AB-49DF-94A4-62822C407EE0}" dt="2023-07-20T15:54:39.648" v="278" actId="20577"/>
          <ac:spMkLst>
            <pc:docMk/>
            <pc:sldMk cId="185850910" sldId="261"/>
            <ac:spMk id="6" creationId="{1B668C8C-BFF3-FE1A-BC87-491452CF17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8311-FEA5-4C36-BD8A-45B9FEA664F1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4240-92DD-4C49-A975-B1C168E498C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84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240-92DD-4C49-A975-B1C168E498C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61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240-92DD-4C49-A975-B1C168E498C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84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240-92DD-4C49-A975-B1C168E498C5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293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240-92DD-4C49-A975-B1C168E498C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252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240-92DD-4C49-A975-B1C168E498C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938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1294-C117-81C2-D65A-09BA277D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B78EE-BE8E-5CAF-5D2C-15FBFDB70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2E20-329A-A916-A0EF-519E72E2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95BF-052F-333A-413B-E30C88D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5E790-2827-2C1C-2AA8-AA565AAA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84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D29B-F1E1-73B8-DB05-AB1D8C20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0B5DB-7652-9689-B372-35CA568F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33D87-E78A-1927-475C-DF807CFF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E9B2-AE47-B158-C4BD-EC07159F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E98E-FD1E-0D46-B56C-E8B72AE0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2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81E29-75FB-9B1B-9359-3A619AE1E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4FD31-3EAF-675F-9882-9A243D189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3D249-D529-B68C-8D2F-5BFBB1E9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9ECF-E5FA-7A14-620A-A876CA0D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F45E-0EBF-0F46-DCEF-64C3A325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29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47D8-1711-F50B-4E24-B37CDC9D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71EE-1BDA-3186-DFC0-4935DB25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AC341-4E33-DF21-3537-32273749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478C-9486-EC6B-F654-28CA75D8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00CD4-FD1E-F330-BDC8-FA285433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96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9DE6-29C5-26FE-917E-10E36B06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5CD1C-6955-D175-0B8F-42A08315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5BD5B-D6D7-5A43-CBD0-45CF7015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977F-758D-EB88-5547-784EB0C8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9D05-75FF-9A4C-2C05-AA4A7D81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19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4834-E607-AE5C-B065-A1DAFA00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EFFF-C6E4-CEB3-DD52-7AB3368AB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0F711-A747-5090-8955-F6FC03C6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D9BCB-6C50-17A7-D6E5-D1F54C8D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1AA15-7127-6163-E557-A9704541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C5077-42B9-5A74-2290-5742D866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85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397F-D824-AC1F-114F-A5ED0DD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D1D6-F24C-F4F1-8B47-D0B5602E2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A3D19-3393-F6AF-834B-BE6C1898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E7FAF-3BA3-30BD-0D49-4DF037155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46822-0F5C-7A08-F239-A39071118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2E90C-6270-3E01-BD8C-1253655C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91DC3-F600-2014-D11A-F8CE69FF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19487-576F-2780-195B-B1AD269A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298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5DAF-6D3D-09EA-B10B-1FA81FA8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4929C-DDE1-EB0B-ED64-1131FBF9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2F399-02AF-FEC8-49C9-9DF8B206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6B19F-1375-00DB-CBCA-6C10455F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20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1A8B2-122E-D44F-9B65-470EB973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8F965-623A-FED8-8BEB-BBBC82FC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EA0E-6E34-7ABA-3DB5-5A5865B0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929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71D8-2BDE-76F7-6E2C-B31452D8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F30B-3730-2D11-04F4-A390A14E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99382-5C09-D139-28B8-1BD9142B1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1C5D3-BFC6-B2F1-21C3-973BE6E5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92A48-1463-A821-1A76-8715A179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42B9C-9E61-0D21-3439-3D771B49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484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4FDD-B7B0-1DA9-F689-3C1E0B55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4F9EA-0B56-958B-42F0-8A2148B79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A2DBF-3328-87B6-E1F4-ED3ECB77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7831F-FE89-8919-E7D7-922EA355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84C8E-1C0F-44F9-8B0C-2429805A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2ED7F-9F2A-5832-4666-90F49F26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462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BA46D-D5A1-C840-04B0-0094220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8D24E-4ECB-8538-D42F-7713E6C6C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ECD0C-1B29-A76F-DC84-06637279B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A07D-042D-4ECD-B622-53B088858DE5}" type="datetimeFigureOut">
              <a:rPr lang="en-ZA" smtClean="0"/>
              <a:t>2023/07/22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9470-4DDD-7FEA-0614-85E20DE9B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4C542-8CED-681B-ABC5-58B1A45E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7CA4-7F72-4BC6-8E7D-B57925227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59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9F79C6-2181-B51F-0C1D-7C8F70F8C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7" t="17374" r="18097" b="46393"/>
          <a:stretch/>
        </p:blipFill>
        <p:spPr>
          <a:xfrm>
            <a:off x="10295235" y="4867275"/>
            <a:ext cx="1735491" cy="1906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3D4A7-9E8D-3DB8-5576-A76923F9A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32" t="3607" r="14932" b="-3607"/>
          <a:stretch/>
        </p:blipFill>
        <p:spPr>
          <a:xfrm>
            <a:off x="8401816" y="2281630"/>
            <a:ext cx="3508430" cy="264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1E280-A0BF-4DB5-A092-F2C6806D1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17570" b="21496"/>
          <a:stretch/>
        </p:blipFill>
        <p:spPr>
          <a:xfrm>
            <a:off x="8733452" y="4867275"/>
            <a:ext cx="1991697" cy="19067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45D2B9-E408-E7E1-7223-F5D2FE91FA2D}"/>
              </a:ext>
            </a:extLst>
          </p:cNvPr>
          <p:cNvSpPr/>
          <p:nvPr/>
        </p:nvSpPr>
        <p:spPr>
          <a:xfrm>
            <a:off x="0" y="4867275"/>
            <a:ext cx="9067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321B2D-B208-03BE-E374-92FA673B6C10}"/>
              </a:ext>
            </a:extLst>
          </p:cNvPr>
          <p:cNvSpPr/>
          <p:nvPr/>
        </p:nvSpPr>
        <p:spPr>
          <a:xfrm>
            <a:off x="304800" y="342900"/>
            <a:ext cx="11763374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C4FCB4-6782-8F8C-E839-5898CD604F9D}"/>
              </a:ext>
            </a:extLst>
          </p:cNvPr>
          <p:cNvSpPr/>
          <p:nvPr/>
        </p:nvSpPr>
        <p:spPr>
          <a:xfrm>
            <a:off x="0" y="5857875"/>
            <a:ext cx="7848645" cy="5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GRAAD 10 LOOPBAAN- EN LOOPBAANKEUSES KWARTAAL 3 WEEK 10 LOOPBANE IN SPORT, REKREASIE, FIKSHEID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CC5EB-A124-B2DF-56F7-E6AC5CC0D333}"/>
              </a:ext>
            </a:extLst>
          </p:cNvPr>
          <p:cNvSpPr/>
          <p:nvPr/>
        </p:nvSpPr>
        <p:spPr>
          <a:xfrm>
            <a:off x="-638207" y="4576370"/>
            <a:ext cx="1042035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Die </a:t>
            </a:r>
            <a:r>
              <a:rPr lang="en-US" sz="8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pragtige</a:t>
            </a:r>
            <a:r>
              <a:rPr lang="en-U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 </a:t>
            </a:r>
            <a:r>
              <a:rPr lang="en-US" sz="8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spel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7"/>
                <a:stretch>
                  <a:fillRect/>
                </a:stretch>
              </a:blipFill>
              <a:effectLst>
                <a:innerShdw blurRad="177800">
                  <a:schemeClr val="tx1"/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football ball&#10;&#10;Description automatically generated">
            <a:extLst>
              <a:ext uri="{FF2B5EF4-FFF2-40B4-BE49-F238E27FC236}">
                <a16:creationId xmlns:a16="http://schemas.microsoft.com/office/drawing/2014/main" id="{0E06EC23-127B-1E4A-3D08-24D8C3995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60E63-D6A0-F27A-DF03-7B50EF0BD896}"/>
              </a:ext>
            </a:extLst>
          </p:cNvPr>
          <p:cNvSpPr txBox="1"/>
          <p:nvPr/>
        </p:nvSpPr>
        <p:spPr>
          <a:xfrm>
            <a:off x="594826" y="6488668"/>
            <a:ext cx="418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/>
              <a:t>https://nepis.epa.gov/Exe/tiff2png.</a:t>
            </a:r>
            <a:endParaRPr lang="en-Z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12DC8D-74E2-F11C-169D-CCA3F0888474}"/>
              </a:ext>
            </a:extLst>
          </p:cNvPr>
          <p:cNvSpPr/>
          <p:nvPr/>
        </p:nvSpPr>
        <p:spPr>
          <a:xfrm>
            <a:off x="163927" y="2391075"/>
            <a:ext cx="11864145" cy="25391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Identifiseer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die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primêre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sekondêre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tersiêre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sektore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betrokke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by die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lewe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'n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sokkerbal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772977-D7D5-83C7-04D3-378655587DB5}"/>
              </a:ext>
            </a:extLst>
          </p:cNvPr>
          <p:cNvSpPr/>
          <p:nvPr/>
        </p:nvSpPr>
        <p:spPr>
          <a:xfrm>
            <a:off x="163928" y="546061"/>
            <a:ext cx="1186414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Watter werk sou binnenshuis wees en 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watter werk buite wees?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5ADC5-37B6-8980-61C6-7EA84E499E73}"/>
              </a:ext>
            </a:extLst>
          </p:cNvPr>
          <p:cNvSpPr/>
          <p:nvPr/>
        </p:nvSpPr>
        <p:spPr>
          <a:xfrm>
            <a:off x="163927" y="4971609"/>
            <a:ext cx="1186414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in die lewe van 'n sokkerbal sou 
jy vind die "ontwerp“ fase kry?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45D2B9-E408-E7E1-7223-F5D2FE91FA2D}"/>
              </a:ext>
            </a:extLst>
          </p:cNvPr>
          <p:cNvSpPr/>
          <p:nvPr/>
        </p:nvSpPr>
        <p:spPr>
          <a:xfrm>
            <a:off x="0" y="5514975"/>
            <a:ext cx="9067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321B2D-B208-03BE-E374-92FA673B6C10}"/>
              </a:ext>
            </a:extLst>
          </p:cNvPr>
          <p:cNvSpPr/>
          <p:nvPr/>
        </p:nvSpPr>
        <p:spPr>
          <a:xfrm>
            <a:off x="304800" y="342900"/>
            <a:ext cx="11763374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CC5EB-A124-B2DF-56F7-E6AC5CC0D333}"/>
              </a:ext>
            </a:extLst>
          </p:cNvPr>
          <p:cNvSpPr/>
          <p:nvPr/>
        </p:nvSpPr>
        <p:spPr>
          <a:xfrm>
            <a:off x="-600107" y="5514975"/>
            <a:ext cx="1042035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FIKSHEID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, SPORT,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REKREASIE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innerShdw blurRad="177800">
                    <a:schemeClr val="tx1"/>
                  </a:innerShdw>
                </a:effectLst>
              </a:rPr>
              <a:t>
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innerShdw blurRad="177800">
                  <a:schemeClr val="tx1"/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8B7BF-03DD-7D0B-0741-F1F1D9C5D776}"/>
              </a:ext>
            </a:extLst>
          </p:cNvPr>
          <p:cNvSpPr txBox="1"/>
          <p:nvPr/>
        </p:nvSpPr>
        <p:spPr>
          <a:xfrm>
            <a:off x="8820150" y="561974"/>
            <a:ext cx="272415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f-ZA" dirty="0"/>
              <a:t>Fiksheid sluit vyf noodsaaklike komponente in: soepelheid, kardiorespiratoriese fiksheid, </a:t>
            </a:r>
            <a:r>
              <a:rPr lang="af-ZA" dirty="0" err="1"/>
              <a:t>spieruithouvermoë</a:t>
            </a:r>
            <a:r>
              <a:rPr lang="af-ZA" dirty="0"/>
              <a:t>, spierkrag en </a:t>
            </a:r>
            <a:r>
              <a:rPr lang="af-ZA" dirty="0" err="1"/>
              <a:t>liggaamsamestelling</a:t>
            </a:r>
            <a:r>
              <a:rPr lang="af-ZA" dirty="0"/>
              <a:t>. Fiksheid is uiters belangrik vir gesondheid en welstand, sowel as die vermoë om normale aktiwiteite van die daaglikse lewe aan te pak sonder ‘n gevoel van oormatige uitputting. 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FEA07-229D-F929-307A-5B5C47D0E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" y="419695"/>
            <a:ext cx="3620183" cy="5069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34EFC-F588-7356-ADB9-F96A3C0BC72E}"/>
              </a:ext>
            </a:extLst>
          </p:cNvPr>
          <p:cNvSpPr txBox="1"/>
          <p:nvPr/>
        </p:nvSpPr>
        <p:spPr>
          <a:xfrm>
            <a:off x="1134746" y="2368699"/>
            <a:ext cx="266700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f-ZA" dirty="0"/>
              <a:t>Sport is 'n aktiwiteit wat fisieke inspanning en vaardigheid behels waarin 'n individu of span teen 'n ander span of individu meeding, hoofsaaklik om die publiek te vermaak. 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AA48C-5E3C-D219-B902-760F26273EF7}"/>
              </a:ext>
            </a:extLst>
          </p:cNvPr>
          <p:cNvSpPr txBox="1"/>
          <p:nvPr/>
        </p:nvSpPr>
        <p:spPr>
          <a:xfrm>
            <a:off x="4610068" y="3579079"/>
            <a:ext cx="3209925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af-ZA" dirty="0"/>
              <a:t>Rekreasie is 'n aktiwiteit ter bevordering van ontspanning. Rekreasie-aktiwiteite word dikwels gedoen vir genot, vermaak of plesier en word as "pret" beskou.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4A006-A866-35A9-1A0A-C301C1D64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0"/>
            <a:ext cx="12192000" cy="5619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462EF4-3E7D-F476-B766-DDF79D85BA24}"/>
              </a:ext>
            </a:extLst>
          </p:cNvPr>
          <p:cNvSpPr/>
          <p:nvPr/>
        </p:nvSpPr>
        <p:spPr>
          <a:xfrm>
            <a:off x="1082092" y="-2075"/>
            <a:ext cx="9743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'n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Internasionale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sokkerwedstryd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E36C4-7DDC-977B-CD19-74DA751FBA8F}"/>
              </a:ext>
            </a:extLst>
          </p:cNvPr>
          <p:cNvSpPr/>
          <p:nvPr/>
        </p:nvSpPr>
        <p:spPr>
          <a:xfrm>
            <a:off x="-995190" y="776585"/>
            <a:ext cx="138913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 ons lys die poste/loopbane in sport, fiksheid en ontspanning wat jy hier kan identifiseer.
</a:t>
            </a:r>
            <a:endParaRPr lang="en-Z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BBE189-DF2E-5EB7-CB27-BEA113E1AA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9" y="238309"/>
            <a:ext cx="9492015" cy="661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3C9273-E449-9F9F-930D-BC0E725D66E8}"/>
              </a:ext>
            </a:extLst>
          </p:cNvPr>
          <p:cNvSpPr/>
          <p:nvPr/>
        </p:nvSpPr>
        <p:spPr>
          <a:xfrm>
            <a:off x="334285" y="0"/>
            <a:ext cx="19465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597693" lon="20995393" rev="21547173"/>
              </a:camera>
              <a:lightRig rig="threePt" dir="t"/>
            </a:scene3d>
          </a:bodyPr>
          <a:lstStyle/>
          <a:p>
            <a:pPr algn="ctr"/>
            <a:r>
              <a:rPr lang="nl-NL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Werk in sport en fiksheid</a:t>
            </a:r>
            <a:endParaRPr lang="en-Z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41CFD1-B938-A16F-8BFE-B53D8F73D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03815"/>
              </p:ext>
            </p:extLst>
          </p:nvPr>
        </p:nvGraphicFramePr>
        <p:xfrm>
          <a:off x="2638425" y="409780"/>
          <a:ext cx="9134473" cy="6379151"/>
        </p:xfrm>
        <a:graphic>
          <a:graphicData uri="http://schemas.openxmlformats.org/drawingml/2006/table">
            <a:tbl>
              <a:tblPr firstRow="1" firstCol="1" bandRow="1"/>
              <a:tblGrid>
                <a:gridCol w="3393443">
                  <a:extLst>
                    <a:ext uri="{9D8B030D-6E8A-4147-A177-3AD203B41FA5}">
                      <a16:colId xmlns:a16="http://schemas.microsoft.com/office/drawing/2014/main" val="1267926787"/>
                    </a:ext>
                  </a:extLst>
                </a:gridCol>
                <a:gridCol w="2870038">
                  <a:extLst>
                    <a:ext uri="{9D8B030D-6E8A-4147-A177-3AD203B41FA5}">
                      <a16:colId xmlns:a16="http://schemas.microsoft.com/office/drawing/2014/main" val="3545455558"/>
                    </a:ext>
                  </a:extLst>
                </a:gridCol>
                <a:gridCol w="2870992">
                  <a:extLst>
                    <a:ext uri="{9D8B030D-6E8A-4147-A177-3AD203B41FA5}">
                      <a16:colId xmlns:a16="http://schemas.microsoft.com/office/drawing/2014/main" val="4029343356"/>
                    </a:ext>
                  </a:extLst>
                </a:gridCol>
              </a:tblGrid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Atletiek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direkteur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
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Atletiese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werwer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Atletiese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afrigter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
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33880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Atletiek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afrigter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onderhandelaar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Geleentheidskoördineerder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573600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Oefen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fisioloog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Fasiliteit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operasionele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bestuurder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Hoofbestuurder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097570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Kinesioloog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Bemarkingsbestuurder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Materiaal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ingenieur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66213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Dieetkundige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Ortopeet</a:t>
                      </a:r>
                      <a:endParaRPr lang="en-Z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Persoonlike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afrigter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354983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Fisioterapeut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Sportuitsaaier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Sosiale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media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bestuurder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19321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 TV-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verslaggewer</a:t>
                      </a:r>
                      <a:endParaRPr lang="en-Z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mediese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dokter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masseerterapeut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18676"/>
                  </a:ext>
                </a:extLst>
              </a:tr>
              <a:tr h="57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mediese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Sportstatistikus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Sportfotograaf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353145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sielkundige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Sportskrywer</a:t>
                      </a: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
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906021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Skeidsregter</a:t>
                      </a:r>
                      <a:endParaRPr lang="en-Z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442" marR="63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47225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D91CF67-2066-83E4-E553-4F2992E19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50" y="340711"/>
            <a:ext cx="5102696" cy="6378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5" name="Google Shape;125;p5" descr="Reflection: Looking Back and Looking Forw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7226" y="0"/>
            <a:ext cx="131051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E3BA6-51EA-7942-C5D2-7E0603330FD9}"/>
              </a:ext>
            </a:extLst>
          </p:cNvPr>
          <p:cNvSpPr/>
          <p:nvPr/>
        </p:nvSpPr>
        <p:spPr>
          <a:xfrm>
            <a:off x="1047750" y="1119673"/>
            <a:ext cx="6584691" cy="337768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/>
              <a:t>REFLEKSIE</a:t>
            </a:r>
            <a:endParaRPr lang="en-US" sz="8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318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van Rooyen</dc:creator>
  <cp:lastModifiedBy>Carsten Gertz</cp:lastModifiedBy>
  <cp:revision>16</cp:revision>
  <dcterms:created xsi:type="dcterms:W3CDTF">2023-05-07T11:13:56Z</dcterms:created>
  <dcterms:modified xsi:type="dcterms:W3CDTF">2023-07-22T01:05:05Z</dcterms:modified>
</cp:coreProperties>
</file>