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1" r:id="rId4"/>
  </p:sldMasterIdLst>
  <p:notesMasterIdLst>
    <p:notesMasterId r:id="rId13"/>
  </p:notesMasterIdLst>
  <p:sldIdLst>
    <p:sldId id="264" r:id="rId5"/>
    <p:sldId id="257" r:id="rId6"/>
    <p:sldId id="263" r:id="rId7"/>
    <p:sldId id="259" r:id="rId8"/>
    <p:sldId id="258" r:id="rId9"/>
    <p:sldId id="260" r:id="rId10"/>
    <p:sldId id="261" r:id="rId11"/>
    <p:sldId id="262" r:id="rId12"/>
  </p:sldIdLst>
  <p:sldSz cx="9144000" cy="5143500" type="screen16x9"/>
  <p:notesSz cx="6858000" cy="9144000"/>
  <p:embeddedFontLst>
    <p:embeddedFont>
      <p:font typeface="Amatic SC" panose="020B0604020202020204" charset="-79"/>
      <p:regular r:id="rId14"/>
      <p:bold r:id="rId15"/>
    </p:embeddedFont>
    <p:embeddedFont>
      <p:font typeface="Nunito" panose="020B0604020202020204" charset="0"/>
      <p:regular r:id="rId16"/>
      <p:bold r:id="rId17"/>
      <p:italic r:id="rId18"/>
      <p:boldItalic r:id="rId19"/>
    </p:embeddedFont>
    <p:embeddedFont>
      <p:font typeface="Nunito SemiBold" panose="020B0604020202020204" charset="0"/>
      <p:regular r:id="rId20"/>
      <p:bold r:id="rId21"/>
      <p:italic r:id="rId22"/>
      <p:boldItalic r:id="rId23"/>
    </p:embeddedFont>
    <p:embeddedFont>
      <p:font typeface="Calibri" panose="020F0502020204030204" pitchFamily="3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5C486A5-ABF8-476F-A90B-C6D16DF2D3EB}" v="9" dt="2022-10-24T09:09:35.862"/>
  </p1510:revLst>
</p1510:revInfo>
</file>

<file path=ppt/tableStyles.xml><?xml version="1.0" encoding="utf-8"?>
<a:tblStyleLst xmlns:a="http://schemas.openxmlformats.org/drawingml/2006/main" def="{2C0C35A8-31EE-4B06-98D1-F3640B604409}">
  <a:tblStyle styleId="{2C0C35A8-31EE-4B06-98D1-F3640B60440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112D37EB-A914-4A42-9CBE-EA1083F15C18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4" d="100"/>
          <a:sy n="124" d="100"/>
        </p:scale>
        <p:origin x="274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customXml" Target="../customXml/item3.xml"/><Relationship Id="rId21" Type="http://schemas.openxmlformats.org/officeDocument/2006/relationships/font" Target="fonts/font8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11.fntdata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6.fntdata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dre Botes" userId="ffbe4790-9369-4ba3-9a01-6e1d80d8d5ca" providerId="ADAL" clId="{E5C486A5-ABF8-476F-A90B-C6D16DF2D3EB}"/>
    <pc:docChg chg="undo custSel modSld">
      <pc:chgData name="Jandre Botes" userId="ffbe4790-9369-4ba3-9a01-6e1d80d8d5ca" providerId="ADAL" clId="{E5C486A5-ABF8-476F-A90B-C6D16DF2D3EB}" dt="2022-10-24T09:09:35.862" v="1973" actId="1076"/>
      <pc:docMkLst>
        <pc:docMk/>
      </pc:docMkLst>
      <pc:sldChg chg="modSp mod">
        <pc:chgData name="Jandre Botes" userId="ffbe4790-9369-4ba3-9a01-6e1d80d8d5ca" providerId="ADAL" clId="{E5C486A5-ABF8-476F-A90B-C6D16DF2D3EB}" dt="2022-10-24T09:08:54.391" v="1949" actId="20577"/>
        <pc:sldMkLst>
          <pc:docMk/>
          <pc:sldMk cId="0" sldId="257"/>
        </pc:sldMkLst>
        <pc:spChg chg="mod">
          <ac:chgData name="Jandre Botes" userId="ffbe4790-9369-4ba3-9a01-6e1d80d8d5ca" providerId="ADAL" clId="{E5C486A5-ABF8-476F-A90B-C6D16DF2D3EB}" dt="2022-10-24T09:08:31.855" v="1932" actId="20577"/>
          <ac:spMkLst>
            <pc:docMk/>
            <pc:sldMk cId="0" sldId="257"/>
            <ac:spMk id="188" creationId="{00000000-0000-0000-0000-000000000000}"/>
          </ac:spMkLst>
        </pc:spChg>
        <pc:spChg chg="mod">
          <ac:chgData name="Jandre Botes" userId="ffbe4790-9369-4ba3-9a01-6e1d80d8d5ca" providerId="ADAL" clId="{E5C486A5-ABF8-476F-A90B-C6D16DF2D3EB}" dt="2022-10-24T09:08:54.391" v="1949" actId="20577"/>
          <ac:spMkLst>
            <pc:docMk/>
            <pc:sldMk cId="0" sldId="257"/>
            <ac:spMk id="190" creationId="{00000000-0000-0000-0000-000000000000}"/>
          </ac:spMkLst>
        </pc:spChg>
      </pc:sldChg>
      <pc:sldChg chg="modSp mod">
        <pc:chgData name="Jandre Botes" userId="ffbe4790-9369-4ba3-9a01-6e1d80d8d5ca" providerId="ADAL" clId="{E5C486A5-ABF8-476F-A90B-C6D16DF2D3EB}" dt="2022-10-24T08:40:49.074" v="1893" actId="1076"/>
        <pc:sldMkLst>
          <pc:docMk/>
          <pc:sldMk cId="0" sldId="259"/>
        </pc:sldMkLst>
        <pc:spChg chg="mod">
          <ac:chgData name="Jandre Botes" userId="ffbe4790-9369-4ba3-9a01-6e1d80d8d5ca" providerId="ADAL" clId="{E5C486A5-ABF8-476F-A90B-C6D16DF2D3EB}" dt="2022-10-24T08:40:49.074" v="1893" actId="1076"/>
          <ac:spMkLst>
            <pc:docMk/>
            <pc:sldMk cId="0" sldId="259"/>
            <ac:spMk id="212" creationId="{00000000-0000-0000-0000-000000000000}"/>
          </ac:spMkLst>
        </pc:spChg>
      </pc:sldChg>
      <pc:sldChg chg="modSp mod">
        <pc:chgData name="Jandre Botes" userId="ffbe4790-9369-4ba3-9a01-6e1d80d8d5ca" providerId="ADAL" clId="{E5C486A5-ABF8-476F-A90B-C6D16DF2D3EB}" dt="2022-10-24T09:09:35.862" v="1973" actId="1076"/>
        <pc:sldMkLst>
          <pc:docMk/>
          <pc:sldMk cId="0" sldId="260"/>
        </pc:sldMkLst>
        <pc:spChg chg="mod">
          <ac:chgData name="Jandre Botes" userId="ffbe4790-9369-4ba3-9a01-6e1d80d8d5ca" providerId="ADAL" clId="{E5C486A5-ABF8-476F-A90B-C6D16DF2D3EB}" dt="2022-10-24T09:09:35.862" v="1973" actId="1076"/>
          <ac:spMkLst>
            <pc:docMk/>
            <pc:sldMk cId="0" sldId="260"/>
            <ac:spMk id="6" creationId="{6F1DB280-E721-588A-8439-4653A9135DA8}"/>
          </ac:spMkLst>
        </pc:spChg>
      </pc:sldChg>
      <pc:sldChg chg="modSp mod">
        <pc:chgData name="Jandre Botes" userId="ffbe4790-9369-4ba3-9a01-6e1d80d8d5ca" providerId="ADAL" clId="{E5C486A5-ABF8-476F-A90B-C6D16DF2D3EB}" dt="2022-10-24T07:54:07.967" v="1618" actId="20577"/>
        <pc:sldMkLst>
          <pc:docMk/>
          <pc:sldMk cId="0" sldId="261"/>
        </pc:sldMkLst>
        <pc:spChg chg="mod">
          <ac:chgData name="Jandre Botes" userId="ffbe4790-9369-4ba3-9a01-6e1d80d8d5ca" providerId="ADAL" clId="{E5C486A5-ABF8-476F-A90B-C6D16DF2D3EB}" dt="2022-10-24T07:51:21.842" v="1390" actId="20577"/>
          <ac:spMkLst>
            <pc:docMk/>
            <pc:sldMk cId="0" sldId="261"/>
            <ac:spMk id="4" creationId="{E3F14F1E-D6E3-62C6-2750-40F64E3933CD}"/>
          </ac:spMkLst>
        </pc:spChg>
        <pc:spChg chg="mod">
          <ac:chgData name="Jandre Botes" userId="ffbe4790-9369-4ba3-9a01-6e1d80d8d5ca" providerId="ADAL" clId="{E5C486A5-ABF8-476F-A90B-C6D16DF2D3EB}" dt="2022-10-24T07:48:17.990" v="1128" actId="14100"/>
          <ac:spMkLst>
            <pc:docMk/>
            <pc:sldMk cId="0" sldId="261"/>
            <ac:spMk id="225" creationId="{00000000-0000-0000-0000-000000000000}"/>
          </ac:spMkLst>
        </pc:spChg>
        <pc:spChg chg="mod">
          <ac:chgData name="Jandre Botes" userId="ffbe4790-9369-4ba3-9a01-6e1d80d8d5ca" providerId="ADAL" clId="{E5C486A5-ABF8-476F-A90B-C6D16DF2D3EB}" dt="2022-10-24T07:54:07.967" v="1618" actId="20577"/>
          <ac:spMkLst>
            <pc:docMk/>
            <pc:sldMk cId="0" sldId="261"/>
            <ac:spMk id="226" creationId="{00000000-0000-0000-0000-000000000000}"/>
          </ac:spMkLst>
        </pc:spChg>
      </pc:sldChg>
      <pc:sldChg chg="modSp mod">
        <pc:chgData name="Jandre Botes" userId="ffbe4790-9369-4ba3-9a01-6e1d80d8d5ca" providerId="ADAL" clId="{E5C486A5-ABF8-476F-A90B-C6D16DF2D3EB}" dt="2022-10-24T07:55:43.508" v="1842" actId="20577"/>
        <pc:sldMkLst>
          <pc:docMk/>
          <pc:sldMk cId="0" sldId="262"/>
        </pc:sldMkLst>
        <pc:spChg chg="mod">
          <ac:chgData name="Jandre Botes" userId="ffbe4790-9369-4ba3-9a01-6e1d80d8d5ca" providerId="ADAL" clId="{E5C486A5-ABF8-476F-A90B-C6D16DF2D3EB}" dt="2022-10-24T07:55:43.508" v="1842" actId="20577"/>
          <ac:spMkLst>
            <pc:docMk/>
            <pc:sldMk cId="0" sldId="262"/>
            <ac:spMk id="5" creationId="{267753E1-FDF8-453A-2D41-476AC7A06C44}"/>
          </ac:spMkLst>
        </pc:spChg>
        <pc:spChg chg="mod">
          <ac:chgData name="Jandre Botes" userId="ffbe4790-9369-4ba3-9a01-6e1d80d8d5ca" providerId="ADAL" clId="{E5C486A5-ABF8-476F-A90B-C6D16DF2D3EB}" dt="2022-10-24T07:54:37.821" v="1642" actId="1076"/>
          <ac:spMkLst>
            <pc:docMk/>
            <pc:sldMk cId="0" sldId="262"/>
            <ac:spMk id="233" creationId="{00000000-0000-0000-0000-000000000000}"/>
          </ac:spMkLst>
        </pc:spChg>
      </pc:sldChg>
      <pc:sldChg chg="modSp mod">
        <pc:chgData name="Jandre Botes" userId="ffbe4790-9369-4ba3-9a01-6e1d80d8d5ca" providerId="ADAL" clId="{E5C486A5-ABF8-476F-A90B-C6D16DF2D3EB}" dt="2022-10-24T09:09:09.866" v="1971" actId="20577"/>
        <pc:sldMkLst>
          <pc:docMk/>
          <pc:sldMk cId="3107132314" sldId="263"/>
        </pc:sldMkLst>
        <pc:spChg chg="mod">
          <ac:chgData name="Jandre Botes" userId="ffbe4790-9369-4ba3-9a01-6e1d80d8d5ca" providerId="ADAL" clId="{E5C486A5-ABF8-476F-A90B-C6D16DF2D3EB}" dt="2022-10-24T09:09:09.866" v="1971" actId="20577"/>
          <ac:spMkLst>
            <pc:docMk/>
            <pc:sldMk cId="3107132314" sldId="263"/>
            <ac:spMk id="4" creationId="{F71487BD-0F5B-4803-A22F-DC8D0B77995D}"/>
          </ac:spMkLst>
        </pc:spChg>
        <pc:spChg chg="mod">
          <ac:chgData name="Jandre Botes" userId="ffbe4790-9369-4ba3-9a01-6e1d80d8d5ca" providerId="ADAL" clId="{E5C486A5-ABF8-476F-A90B-C6D16DF2D3EB}" dt="2022-10-24T07:44:04.543" v="702" actId="20577"/>
          <ac:spMkLst>
            <pc:docMk/>
            <pc:sldMk cId="3107132314" sldId="263"/>
            <ac:spMk id="188" creationId="{00000000-0000-0000-0000-000000000000}"/>
          </ac:spMkLst>
        </pc:spChg>
      </pc:sldChg>
      <pc:sldChg chg="addSp delSp modSp mod">
        <pc:chgData name="Jandre Botes" userId="ffbe4790-9369-4ba3-9a01-6e1d80d8d5ca" providerId="ADAL" clId="{E5C486A5-ABF8-476F-A90B-C6D16DF2D3EB}" dt="2022-10-24T08:39:45.335" v="1892" actId="113"/>
        <pc:sldMkLst>
          <pc:docMk/>
          <pc:sldMk cId="1693880457" sldId="264"/>
        </pc:sldMkLst>
        <pc:spChg chg="add mod">
          <ac:chgData name="Jandre Botes" userId="ffbe4790-9369-4ba3-9a01-6e1d80d8d5ca" providerId="ADAL" clId="{E5C486A5-ABF8-476F-A90B-C6D16DF2D3EB}" dt="2022-10-24T08:39:45.335" v="1892" actId="113"/>
          <ac:spMkLst>
            <pc:docMk/>
            <pc:sldMk cId="1693880457" sldId="264"/>
            <ac:spMk id="8" creationId="{B9C77603-A7F6-DDF4-83F9-9D6B7290611E}"/>
          </ac:spMkLst>
        </pc:spChg>
        <pc:picChg chg="del">
          <ac:chgData name="Jandre Botes" userId="ffbe4790-9369-4ba3-9a01-6e1d80d8d5ca" providerId="ADAL" clId="{E5C486A5-ABF8-476F-A90B-C6D16DF2D3EB}" dt="2022-10-24T08:37:35.627" v="1843" actId="478"/>
          <ac:picMkLst>
            <pc:docMk/>
            <pc:sldMk cId="1693880457" sldId="264"/>
            <ac:picMk id="4" creationId="{33622B9E-1524-C348-BC30-D07D61809708}"/>
          </ac:picMkLst>
        </pc:picChg>
        <pc:picChg chg="mod ord">
          <ac:chgData name="Jandre Botes" userId="ffbe4790-9369-4ba3-9a01-6e1d80d8d5ca" providerId="ADAL" clId="{E5C486A5-ABF8-476F-A90B-C6D16DF2D3EB}" dt="2022-10-24T08:38:51.644" v="1860" actId="1076"/>
          <ac:picMkLst>
            <pc:docMk/>
            <pc:sldMk cId="1693880457" sldId="264"/>
            <ac:picMk id="5" creationId="{40850A0C-651F-CBBC-1E07-9A50AFB4C538}"/>
          </ac:picMkLst>
        </pc:picChg>
        <pc:picChg chg="add mod">
          <ac:chgData name="Jandre Botes" userId="ffbe4790-9369-4ba3-9a01-6e1d80d8d5ca" providerId="ADAL" clId="{E5C486A5-ABF8-476F-A90B-C6D16DF2D3EB}" dt="2022-10-24T08:38:43.476" v="1857" actId="1076"/>
          <ac:picMkLst>
            <pc:docMk/>
            <pc:sldMk cId="1693880457" sldId="264"/>
            <ac:picMk id="7" creationId="{C6899356-E310-EAF8-13E7-C5E7C3C1EF66}"/>
          </ac:picMkLst>
        </pc:picChg>
        <pc:picChg chg="add del">
          <ac:chgData name="Jandre Botes" userId="ffbe4790-9369-4ba3-9a01-6e1d80d8d5ca" providerId="ADAL" clId="{E5C486A5-ABF8-476F-A90B-C6D16DF2D3EB}" dt="2022-10-24T08:38:10.903" v="1845" actId="478"/>
          <ac:picMkLst>
            <pc:docMk/>
            <pc:sldMk cId="1693880457" sldId="264"/>
            <ac:picMk id="1026" creationId="{06755840-D96B-CCC0-E1F2-1C960ECF986C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279684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"/>
          <p:cNvSpPr/>
          <p:nvPr/>
        </p:nvSpPr>
        <p:spPr>
          <a:xfrm rot="-898861">
            <a:off x="739797" y="433628"/>
            <a:ext cx="1461825" cy="1605908"/>
          </a:xfrm>
          <a:custGeom>
            <a:avLst/>
            <a:gdLst/>
            <a:ahLst/>
            <a:cxnLst/>
            <a:rect l="l" t="t" r="r" b="b"/>
            <a:pathLst>
              <a:path w="462239" h="507799" extrusionOk="0">
                <a:moveTo>
                  <a:pt x="459973" y="179541"/>
                </a:moveTo>
                <a:cubicBezTo>
                  <a:pt x="458636" y="122779"/>
                  <a:pt x="461727" y="55887"/>
                  <a:pt x="399242" y="30652"/>
                </a:cubicBezTo>
                <a:cubicBezTo>
                  <a:pt x="293347" y="-13921"/>
                  <a:pt x="170306" y="-1205"/>
                  <a:pt x="59171" y="14844"/>
                </a:cubicBezTo>
                <a:cubicBezTo>
                  <a:pt x="33585" y="19514"/>
                  <a:pt x="9512" y="39816"/>
                  <a:pt x="8569" y="67090"/>
                </a:cubicBezTo>
                <a:cubicBezTo>
                  <a:pt x="-7195" y="174126"/>
                  <a:pt x="2605" y="285590"/>
                  <a:pt x="7933" y="393766"/>
                </a:cubicBezTo>
                <a:cubicBezTo>
                  <a:pt x="10235" y="423781"/>
                  <a:pt x="16703" y="454453"/>
                  <a:pt x="42377" y="473550"/>
                </a:cubicBezTo>
                <a:cubicBezTo>
                  <a:pt x="111527" y="513693"/>
                  <a:pt x="199071" y="505691"/>
                  <a:pt x="276684" y="507664"/>
                </a:cubicBezTo>
                <a:cubicBezTo>
                  <a:pt x="477513" y="513540"/>
                  <a:pt x="465279" y="327137"/>
                  <a:pt x="459973" y="17954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3"/>
          <p:cNvSpPr txBox="1">
            <a:spLocks noGrp="1"/>
          </p:cNvSpPr>
          <p:nvPr>
            <p:ph type="ctrTitle"/>
          </p:nvPr>
        </p:nvSpPr>
        <p:spPr>
          <a:xfrm>
            <a:off x="1773500" y="1980025"/>
            <a:ext cx="5597100" cy="671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subTitle" idx="1"/>
          </p:nvPr>
        </p:nvSpPr>
        <p:spPr>
          <a:xfrm>
            <a:off x="1773500" y="2664426"/>
            <a:ext cx="5597100" cy="38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None/>
              <a:defRPr>
                <a:solidFill>
                  <a:schemeClr val="accent2"/>
                </a:solidFill>
              </a:defRPr>
            </a:lvl1pPr>
            <a:lvl2pPr lvl="1" algn="ctr" rtl="0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2pPr>
            <a:lvl3pPr lvl="2" algn="ctr" rtl="0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3pPr>
            <a:lvl4pPr lvl="3" algn="ctr" rtl="0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4pPr>
            <a:lvl5pPr lvl="4" algn="ctr" rtl="0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5pPr>
            <a:lvl6pPr lvl="5" algn="ctr" rtl="0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6pPr>
            <a:lvl7pPr lvl="6" algn="ctr" rtl="0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7pPr>
            <a:lvl8pPr lvl="7" algn="ctr" rtl="0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8pPr>
            <a:lvl9pPr lvl="8" algn="ctr" rtl="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3"/>
          <p:cNvSpPr/>
          <p:nvPr/>
        </p:nvSpPr>
        <p:spPr>
          <a:xfrm>
            <a:off x="794256" y="560052"/>
            <a:ext cx="7399177" cy="3910731"/>
          </a:xfrm>
          <a:custGeom>
            <a:avLst/>
            <a:gdLst/>
            <a:ahLst/>
            <a:cxnLst/>
            <a:rect l="l" t="t" r="r" b="b"/>
            <a:pathLst>
              <a:path w="3506719" h="1853427" extrusionOk="0">
                <a:moveTo>
                  <a:pt x="3499305" y="1166353"/>
                </a:moveTo>
                <a:cubicBezTo>
                  <a:pt x="3487751" y="941889"/>
                  <a:pt x="3482379" y="741016"/>
                  <a:pt x="3468150" y="516750"/>
                </a:cubicBezTo>
                <a:cubicBezTo>
                  <a:pt x="3459578" y="392635"/>
                  <a:pt x="3434540" y="262425"/>
                  <a:pt x="3343926" y="170342"/>
                </a:cubicBezTo>
                <a:cubicBezTo>
                  <a:pt x="3249760" y="74400"/>
                  <a:pt x="3105299" y="78500"/>
                  <a:pt x="2981184" y="57847"/>
                </a:cubicBezTo>
                <a:cubicBezTo>
                  <a:pt x="2181223" y="-47983"/>
                  <a:pt x="1370738" y="7114"/>
                  <a:pt x="571983" y="97465"/>
                </a:cubicBezTo>
                <a:cubicBezTo>
                  <a:pt x="583142" y="79706"/>
                  <a:pt x="597415" y="64118"/>
                  <a:pt x="614122" y="51423"/>
                </a:cubicBezTo>
                <a:cubicBezTo>
                  <a:pt x="621729" y="45657"/>
                  <a:pt x="614122" y="33314"/>
                  <a:pt x="606317" y="39277"/>
                </a:cubicBezTo>
                <a:cubicBezTo>
                  <a:pt x="584019" y="56115"/>
                  <a:pt x="565669" y="77601"/>
                  <a:pt x="552470" y="102223"/>
                </a:cubicBezTo>
                <a:cubicBezTo>
                  <a:pt x="551023" y="104503"/>
                  <a:pt x="551176" y="107419"/>
                  <a:pt x="552843" y="109545"/>
                </a:cubicBezTo>
                <a:cubicBezTo>
                  <a:pt x="552996" y="111124"/>
                  <a:pt x="553654" y="112615"/>
                  <a:pt x="554728" y="113799"/>
                </a:cubicBezTo>
                <a:cubicBezTo>
                  <a:pt x="574416" y="135921"/>
                  <a:pt x="597985" y="154271"/>
                  <a:pt x="624273" y="167908"/>
                </a:cubicBezTo>
                <a:cubicBezTo>
                  <a:pt x="632429" y="172162"/>
                  <a:pt x="639401" y="158700"/>
                  <a:pt x="631025" y="154315"/>
                </a:cubicBezTo>
                <a:cubicBezTo>
                  <a:pt x="609956" y="143265"/>
                  <a:pt x="590728" y="129014"/>
                  <a:pt x="574021" y="112067"/>
                </a:cubicBezTo>
                <a:cubicBezTo>
                  <a:pt x="1426426" y="15774"/>
                  <a:pt x="2294047" y="-40901"/>
                  <a:pt x="3145004" y="97048"/>
                </a:cubicBezTo>
                <a:cubicBezTo>
                  <a:pt x="3209331" y="107550"/>
                  <a:pt x="3269536" y="123884"/>
                  <a:pt x="3319414" y="167886"/>
                </a:cubicBezTo>
                <a:cubicBezTo>
                  <a:pt x="3474552" y="310265"/>
                  <a:pt x="3450632" y="540604"/>
                  <a:pt x="3463897" y="732531"/>
                </a:cubicBezTo>
                <a:cubicBezTo>
                  <a:pt x="3470474" y="878856"/>
                  <a:pt x="3477052" y="1001085"/>
                  <a:pt x="3483783" y="1147410"/>
                </a:cubicBezTo>
                <a:cubicBezTo>
                  <a:pt x="3501191" y="1385138"/>
                  <a:pt x="3525965" y="1744218"/>
                  <a:pt x="3230532" y="1813916"/>
                </a:cubicBezTo>
                <a:cubicBezTo>
                  <a:pt x="3161470" y="1826939"/>
                  <a:pt x="3088899" y="1823212"/>
                  <a:pt x="3018938" y="1824396"/>
                </a:cubicBezTo>
                <a:cubicBezTo>
                  <a:pt x="2066294" y="1838384"/>
                  <a:pt x="1110998" y="1858664"/>
                  <a:pt x="159779" y="1795412"/>
                </a:cubicBezTo>
                <a:cubicBezTo>
                  <a:pt x="96198" y="1786642"/>
                  <a:pt x="52897" y="1750883"/>
                  <a:pt x="37988" y="1686381"/>
                </a:cubicBezTo>
                <a:cubicBezTo>
                  <a:pt x="23014" y="1627185"/>
                  <a:pt x="28429" y="1563604"/>
                  <a:pt x="29218" y="1503201"/>
                </a:cubicBezTo>
                <a:cubicBezTo>
                  <a:pt x="32288" y="1285666"/>
                  <a:pt x="37769" y="1068196"/>
                  <a:pt x="45640" y="850771"/>
                </a:cubicBezTo>
                <a:cubicBezTo>
                  <a:pt x="67279" y="849039"/>
                  <a:pt x="84052" y="831170"/>
                  <a:pt x="84403" y="809465"/>
                </a:cubicBezTo>
                <a:cubicBezTo>
                  <a:pt x="84775" y="785085"/>
                  <a:pt x="61119" y="766449"/>
                  <a:pt x="37528" y="771382"/>
                </a:cubicBezTo>
                <a:cubicBezTo>
                  <a:pt x="-10202" y="773070"/>
                  <a:pt x="-12460" y="837024"/>
                  <a:pt x="31082" y="849280"/>
                </a:cubicBezTo>
                <a:cubicBezTo>
                  <a:pt x="22860" y="1075914"/>
                  <a:pt x="17248" y="1302614"/>
                  <a:pt x="14222" y="1529401"/>
                </a:cubicBezTo>
                <a:cubicBezTo>
                  <a:pt x="6724" y="1697563"/>
                  <a:pt x="25184" y="1816372"/>
                  <a:pt x="222900" y="1815955"/>
                </a:cubicBezTo>
                <a:cubicBezTo>
                  <a:pt x="1165853" y="1869451"/>
                  <a:pt x="2110823" y="1854630"/>
                  <a:pt x="3054653" y="1838559"/>
                </a:cubicBezTo>
                <a:cubicBezTo>
                  <a:pt x="3124352" y="1837376"/>
                  <a:pt x="3196834" y="1840752"/>
                  <a:pt x="3264427" y="1820822"/>
                </a:cubicBezTo>
                <a:cubicBezTo>
                  <a:pt x="3445173" y="1765222"/>
                  <a:pt x="3508426" y="1558539"/>
                  <a:pt x="3506606" y="1387089"/>
                </a:cubicBezTo>
                <a:cubicBezTo>
                  <a:pt x="3507527" y="1313642"/>
                  <a:pt x="3502637" y="1239910"/>
                  <a:pt x="3499305" y="1166353"/>
                </a:cubicBezTo>
                <a:close/>
                <a:moveTo>
                  <a:pt x="14683" y="811175"/>
                </a:moveTo>
                <a:cubicBezTo>
                  <a:pt x="12863" y="794424"/>
                  <a:pt x="28933" y="781270"/>
                  <a:pt x="44807" y="788066"/>
                </a:cubicBezTo>
                <a:cubicBezTo>
                  <a:pt x="47241" y="789162"/>
                  <a:pt x="50112" y="788768"/>
                  <a:pt x="52152" y="787036"/>
                </a:cubicBezTo>
                <a:cubicBezTo>
                  <a:pt x="78987" y="795301"/>
                  <a:pt x="73002" y="833713"/>
                  <a:pt x="45815" y="836191"/>
                </a:cubicBezTo>
                <a:cubicBezTo>
                  <a:pt x="30424" y="837594"/>
                  <a:pt x="16656" y="826588"/>
                  <a:pt x="14683" y="81124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3"/>
          <p:cNvSpPr/>
          <p:nvPr/>
        </p:nvSpPr>
        <p:spPr>
          <a:xfrm rot="4673461">
            <a:off x="7546626" y="3625444"/>
            <a:ext cx="814039" cy="1022204"/>
          </a:xfrm>
          <a:custGeom>
            <a:avLst/>
            <a:gdLst/>
            <a:ahLst/>
            <a:cxnLst/>
            <a:rect l="l" t="t" r="r" b="b"/>
            <a:pathLst>
              <a:path w="385904" h="484587" extrusionOk="0">
                <a:moveTo>
                  <a:pt x="316148" y="219239"/>
                </a:moveTo>
                <a:cubicBezTo>
                  <a:pt x="261491" y="116194"/>
                  <a:pt x="157744" y="32311"/>
                  <a:pt x="38101" y="26786"/>
                </a:cubicBezTo>
                <a:cubicBezTo>
                  <a:pt x="47463" y="22510"/>
                  <a:pt x="56935" y="18432"/>
                  <a:pt x="66471" y="14530"/>
                </a:cubicBezTo>
                <a:cubicBezTo>
                  <a:pt x="75241" y="10978"/>
                  <a:pt x="71273" y="-3010"/>
                  <a:pt x="62086" y="586"/>
                </a:cubicBezTo>
                <a:cubicBezTo>
                  <a:pt x="42552" y="8566"/>
                  <a:pt x="23390" y="17336"/>
                  <a:pt x="4578" y="26895"/>
                </a:cubicBezTo>
                <a:cubicBezTo>
                  <a:pt x="-2854" y="30645"/>
                  <a:pt x="-508" y="42440"/>
                  <a:pt x="6398" y="41585"/>
                </a:cubicBezTo>
                <a:cubicBezTo>
                  <a:pt x="7473" y="41870"/>
                  <a:pt x="8591" y="41957"/>
                  <a:pt x="9709" y="41826"/>
                </a:cubicBezTo>
                <a:cubicBezTo>
                  <a:pt x="22162" y="48710"/>
                  <a:pt x="33190" y="57875"/>
                  <a:pt x="42267" y="68837"/>
                </a:cubicBezTo>
                <a:cubicBezTo>
                  <a:pt x="48231" y="76094"/>
                  <a:pt x="60618" y="67368"/>
                  <a:pt x="54786" y="60265"/>
                </a:cubicBezTo>
                <a:cubicBezTo>
                  <a:pt x="49217" y="53468"/>
                  <a:pt x="42990" y="47241"/>
                  <a:pt x="36216" y="41650"/>
                </a:cubicBezTo>
                <a:cubicBezTo>
                  <a:pt x="257544" y="58730"/>
                  <a:pt x="357411" y="281133"/>
                  <a:pt x="371135" y="478147"/>
                </a:cubicBezTo>
                <a:cubicBezTo>
                  <a:pt x="372034" y="487859"/>
                  <a:pt x="386723" y="485952"/>
                  <a:pt x="385869" y="476678"/>
                </a:cubicBezTo>
                <a:cubicBezTo>
                  <a:pt x="377756" y="387730"/>
                  <a:pt x="358704" y="298409"/>
                  <a:pt x="316148" y="21923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3"/>
          <p:cNvSpPr/>
          <p:nvPr/>
        </p:nvSpPr>
        <p:spPr>
          <a:xfrm rot="4673461">
            <a:off x="7996900" y="4294821"/>
            <a:ext cx="185670" cy="335731"/>
          </a:xfrm>
          <a:custGeom>
            <a:avLst/>
            <a:gdLst/>
            <a:ahLst/>
            <a:cxnLst/>
            <a:rect l="l" t="t" r="r" b="b"/>
            <a:pathLst>
              <a:path w="88019" h="159157" extrusionOk="0">
                <a:moveTo>
                  <a:pt x="87774" y="149186"/>
                </a:moveTo>
                <a:cubicBezTo>
                  <a:pt x="74290" y="95537"/>
                  <a:pt x="49098" y="45526"/>
                  <a:pt x="14041" y="2730"/>
                </a:cubicBezTo>
                <a:cubicBezTo>
                  <a:pt x="8078" y="-4527"/>
                  <a:pt x="-4309" y="4199"/>
                  <a:pt x="1522" y="11302"/>
                </a:cubicBezTo>
                <a:cubicBezTo>
                  <a:pt x="35835" y="53069"/>
                  <a:pt x="60478" y="101916"/>
                  <a:pt x="73676" y="154338"/>
                </a:cubicBezTo>
                <a:cubicBezTo>
                  <a:pt x="76044" y="163678"/>
                  <a:pt x="90032" y="158065"/>
                  <a:pt x="87774" y="14918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3"/>
          <p:cNvSpPr/>
          <p:nvPr/>
        </p:nvSpPr>
        <p:spPr>
          <a:xfrm rot="-5167633">
            <a:off x="338201" y="3492220"/>
            <a:ext cx="831049" cy="96136"/>
          </a:xfrm>
          <a:custGeom>
            <a:avLst/>
            <a:gdLst/>
            <a:ahLst/>
            <a:cxnLst/>
            <a:rect l="l" t="t" r="r" b="b"/>
            <a:pathLst>
              <a:path w="393896" h="45566" extrusionOk="0">
                <a:moveTo>
                  <a:pt x="386461" y="1"/>
                </a:moveTo>
                <a:cubicBezTo>
                  <a:pt x="259364" y="2172"/>
                  <a:pt x="132531" y="12432"/>
                  <a:pt x="6750" y="30696"/>
                </a:cubicBezTo>
                <a:cubicBezTo>
                  <a:pt x="-2393" y="32011"/>
                  <a:pt x="-2305" y="46876"/>
                  <a:pt x="7364" y="45473"/>
                </a:cubicBezTo>
                <a:cubicBezTo>
                  <a:pt x="133145" y="27210"/>
                  <a:pt x="259978" y="16949"/>
                  <a:pt x="387053" y="14778"/>
                </a:cubicBezTo>
                <a:cubicBezTo>
                  <a:pt x="396349" y="14647"/>
                  <a:pt x="396196" y="-152"/>
                  <a:pt x="38646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3"/>
          <p:cNvSpPr/>
          <p:nvPr/>
        </p:nvSpPr>
        <p:spPr>
          <a:xfrm rot="-5167633">
            <a:off x="614037" y="2873277"/>
            <a:ext cx="278340" cy="43095"/>
          </a:xfrm>
          <a:custGeom>
            <a:avLst/>
            <a:gdLst/>
            <a:ahLst/>
            <a:cxnLst/>
            <a:rect l="l" t="t" r="r" b="b"/>
            <a:pathLst>
              <a:path w="131926" h="20426" extrusionOk="0">
                <a:moveTo>
                  <a:pt x="124504" y="198"/>
                </a:moveTo>
                <a:cubicBezTo>
                  <a:pt x="85193" y="-635"/>
                  <a:pt x="45860" y="1163"/>
                  <a:pt x="6791" y="5570"/>
                </a:cubicBezTo>
                <a:cubicBezTo>
                  <a:pt x="-2417" y="6622"/>
                  <a:pt x="-2308" y="21465"/>
                  <a:pt x="7405" y="20369"/>
                </a:cubicBezTo>
                <a:cubicBezTo>
                  <a:pt x="46474" y="15962"/>
                  <a:pt x="85807" y="14164"/>
                  <a:pt x="125118" y="14997"/>
                </a:cubicBezTo>
                <a:cubicBezTo>
                  <a:pt x="134392" y="15194"/>
                  <a:pt x="134195" y="417"/>
                  <a:pt x="124504" y="19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3"/>
          <p:cNvSpPr/>
          <p:nvPr/>
        </p:nvSpPr>
        <p:spPr>
          <a:xfrm>
            <a:off x="5262249" y="462245"/>
            <a:ext cx="681049" cy="214332"/>
          </a:xfrm>
          <a:custGeom>
            <a:avLst/>
            <a:gdLst/>
            <a:ahLst/>
            <a:cxnLst/>
            <a:rect l="l" t="t" r="r" b="b"/>
            <a:pathLst>
              <a:path w="322772" h="101579" extrusionOk="0">
                <a:moveTo>
                  <a:pt x="308867" y="12831"/>
                </a:moveTo>
                <a:cubicBezTo>
                  <a:pt x="298146" y="35457"/>
                  <a:pt x="274994" y="116227"/>
                  <a:pt x="241691" y="74877"/>
                </a:cubicBezTo>
                <a:cubicBezTo>
                  <a:pt x="226606" y="51615"/>
                  <a:pt x="229566" y="5595"/>
                  <a:pt x="194224" y="334"/>
                </a:cubicBezTo>
                <a:cubicBezTo>
                  <a:pt x="178877" y="-1990"/>
                  <a:pt x="165349" y="8161"/>
                  <a:pt x="157325" y="20460"/>
                </a:cubicBezTo>
                <a:cubicBezTo>
                  <a:pt x="146363" y="37211"/>
                  <a:pt x="147130" y="60538"/>
                  <a:pt x="133361" y="75425"/>
                </a:cubicBezTo>
                <a:cubicBezTo>
                  <a:pt x="125907" y="83493"/>
                  <a:pt x="113761" y="87221"/>
                  <a:pt x="105692" y="77925"/>
                </a:cubicBezTo>
                <a:cubicBezTo>
                  <a:pt x="91836" y="58697"/>
                  <a:pt x="101308" y="30480"/>
                  <a:pt x="85040" y="12019"/>
                </a:cubicBezTo>
                <a:cubicBezTo>
                  <a:pt x="56538" y="-22380"/>
                  <a:pt x="11110" y="29318"/>
                  <a:pt x="630" y="55386"/>
                </a:cubicBezTo>
                <a:cubicBezTo>
                  <a:pt x="-3009" y="64441"/>
                  <a:pt x="10145" y="70339"/>
                  <a:pt x="13785" y="61415"/>
                </a:cubicBezTo>
                <a:cubicBezTo>
                  <a:pt x="27992" y="24319"/>
                  <a:pt x="78221" y="-12668"/>
                  <a:pt x="82496" y="51571"/>
                </a:cubicBezTo>
                <a:cubicBezTo>
                  <a:pt x="84097" y="65734"/>
                  <a:pt x="86640" y="82003"/>
                  <a:pt x="98129" y="91803"/>
                </a:cubicBezTo>
                <a:cubicBezTo>
                  <a:pt x="110954" y="102765"/>
                  <a:pt x="128560" y="98863"/>
                  <a:pt x="140355" y="88558"/>
                </a:cubicBezTo>
                <a:cubicBezTo>
                  <a:pt x="155703" y="75184"/>
                  <a:pt x="157632" y="55079"/>
                  <a:pt x="164867" y="37255"/>
                </a:cubicBezTo>
                <a:cubicBezTo>
                  <a:pt x="172102" y="19430"/>
                  <a:pt x="191308" y="5464"/>
                  <a:pt x="205690" y="25086"/>
                </a:cubicBezTo>
                <a:cubicBezTo>
                  <a:pt x="222397" y="47844"/>
                  <a:pt x="217508" y="92066"/>
                  <a:pt x="250965" y="100880"/>
                </a:cubicBezTo>
                <a:cubicBezTo>
                  <a:pt x="294375" y="108729"/>
                  <a:pt x="307464" y="48633"/>
                  <a:pt x="322022" y="18904"/>
                </a:cubicBezTo>
                <a:cubicBezTo>
                  <a:pt x="326034" y="9915"/>
                  <a:pt x="312836" y="4039"/>
                  <a:pt x="308867" y="1283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3"/>
          <p:cNvSpPr/>
          <p:nvPr/>
        </p:nvSpPr>
        <p:spPr>
          <a:xfrm>
            <a:off x="2829661" y="4511611"/>
            <a:ext cx="1377041" cy="66908"/>
          </a:xfrm>
          <a:custGeom>
            <a:avLst/>
            <a:gdLst/>
            <a:ahLst/>
            <a:cxnLst/>
            <a:rect l="l" t="t" r="r" b="b"/>
            <a:pathLst>
              <a:path w="652626" h="31710" extrusionOk="0">
                <a:moveTo>
                  <a:pt x="645179" y="13550"/>
                </a:moveTo>
                <a:cubicBezTo>
                  <a:pt x="432971" y="20774"/>
                  <a:pt x="220527" y="16258"/>
                  <a:pt x="8819" y="23"/>
                </a:cubicBezTo>
                <a:cubicBezTo>
                  <a:pt x="-280" y="-657"/>
                  <a:pt x="-3941" y="13989"/>
                  <a:pt x="5662" y="14712"/>
                </a:cubicBezTo>
                <a:cubicBezTo>
                  <a:pt x="218646" y="31045"/>
                  <a:pt x="432371" y="35612"/>
                  <a:pt x="645859" y="28393"/>
                </a:cubicBezTo>
                <a:cubicBezTo>
                  <a:pt x="655067" y="28043"/>
                  <a:pt x="654914" y="13178"/>
                  <a:pt x="645179" y="1355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4309554" y="4544979"/>
            <a:ext cx="263959" cy="31226"/>
          </a:xfrm>
          <a:custGeom>
            <a:avLst/>
            <a:gdLst/>
            <a:ahLst/>
            <a:cxnLst/>
            <a:rect l="l" t="t" r="r" b="b"/>
            <a:pathLst>
              <a:path w="125099" h="14799" extrusionOk="0">
                <a:moveTo>
                  <a:pt x="117661" y="0"/>
                </a:moveTo>
                <a:lnTo>
                  <a:pt x="6833" y="0"/>
                </a:lnTo>
                <a:cubicBezTo>
                  <a:pt x="-2463" y="0"/>
                  <a:pt x="-2288" y="14799"/>
                  <a:pt x="7446" y="14799"/>
                </a:cubicBezTo>
                <a:lnTo>
                  <a:pt x="118275" y="14799"/>
                </a:lnTo>
                <a:cubicBezTo>
                  <a:pt x="127571" y="14887"/>
                  <a:pt x="127374" y="0"/>
                  <a:pt x="11766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7710737" y="667122"/>
            <a:ext cx="290374" cy="231224"/>
          </a:xfrm>
          <a:custGeom>
            <a:avLst/>
            <a:gdLst/>
            <a:ahLst/>
            <a:cxnLst/>
            <a:rect l="l" t="t" r="r" b="b"/>
            <a:pathLst>
              <a:path w="137618" h="109585" extrusionOk="0">
                <a:moveTo>
                  <a:pt x="136999" y="99882"/>
                </a:moveTo>
                <a:cubicBezTo>
                  <a:pt x="113869" y="47085"/>
                  <a:pt x="65635" y="9548"/>
                  <a:pt x="8785" y="104"/>
                </a:cubicBezTo>
                <a:cubicBezTo>
                  <a:pt x="-292" y="-1365"/>
                  <a:pt x="-3910" y="13258"/>
                  <a:pt x="5627" y="14771"/>
                </a:cubicBezTo>
                <a:cubicBezTo>
                  <a:pt x="57435" y="23274"/>
                  <a:pt x="101482" y="57237"/>
                  <a:pt x="122902" y="105166"/>
                </a:cubicBezTo>
                <a:cubicBezTo>
                  <a:pt x="126738" y="113936"/>
                  <a:pt x="140705" y="108323"/>
                  <a:pt x="136999" y="9988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7865454" y="617025"/>
            <a:ext cx="132428" cy="91243"/>
          </a:xfrm>
          <a:custGeom>
            <a:avLst/>
            <a:gdLst/>
            <a:ahLst/>
            <a:cxnLst/>
            <a:rect l="l" t="t" r="r" b="b"/>
            <a:pathLst>
              <a:path w="62762" h="43243" extrusionOk="0">
                <a:moveTo>
                  <a:pt x="60351" y="30032"/>
                </a:moveTo>
                <a:cubicBezTo>
                  <a:pt x="45705" y="17367"/>
                  <a:pt x="28955" y="7372"/>
                  <a:pt x="10845" y="500"/>
                </a:cubicBezTo>
                <a:cubicBezTo>
                  <a:pt x="2273" y="-2745"/>
                  <a:pt x="-4765" y="10739"/>
                  <a:pt x="4092" y="14093"/>
                </a:cubicBezTo>
                <a:cubicBezTo>
                  <a:pt x="20996" y="20446"/>
                  <a:pt x="36672" y="29731"/>
                  <a:pt x="50353" y="41521"/>
                </a:cubicBezTo>
                <a:cubicBezTo>
                  <a:pt x="57413" y="47594"/>
                  <a:pt x="67410" y="36127"/>
                  <a:pt x="60351" y="3003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"/>
          <p:cNvSpPr/>
          <p:nvPr/>
        </p:nvSpPr>
        <p:spPr>
          <a:xfrm>
            <a:off x="1711339" y="1054787"/>
            <a:ext cx="2954" cy="1397"/>
          </a:xfrm>
          <a:custGeom>
            <a:avLst/>
            <a:gdLst/>
            <a:ahLst/>
            <a:cxnLst/>
            <a:rect l="l" t="t" r="r" b="b"/>
            <a:pathLst>
              <a:path w="1400" h="662" extrusionOk="0">
                <a:moveTo>
                  <a:pt x="0" y="663"/>
                </a:moveTo>
                <a:cubicBezTo>
                  <a:pt x="2192" y="-368"/>
                  <a:pt x="1513" y="-61"/>
                  <a:pt x="0" y="66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4"/>
          <p:cNvSpPr/>
          <p:nvPr/>
        </p:nvSpPr>
        <p:spPr>
          <a:xfrm>
            <a:off x="789941" y="506013"/>
            <a:ext cx="7919231" cy="4371184"/>
          </a:xfrm>
          <a:custGeom>
            <a:avLst/>
            <a:gdLst/>
            <a:ahLst/>
            <a:cxnLst/>
            <a:rect l="l" t="t" r="r" b="b"/>
            <a:pathLst>
              <a:path w="3753190" h="2071651" extrusionOk="0">
                <a:moveTo>
                  <a:pt x="3559557" y="312526"/>
                </a:moveTo>
                <a:cubicBezTo>
                  <a:pt x="3462673" y="190537"/>
                  <a:pt x="3320580" y="114262"/>
                  <a:pt x="3169958" y="80871"/>
                </a:cubicBezTo>
                <a:cubicBezTo>
                  <a:pt x="2666702" y="-4635"/>
                  <a:pt x="2149217" y="-1697"/>
                  <a:pt x="1639734" y="934"/>
                </a:cubicBezTo>
                <a:cubicBezTo>
                  <a:pt x="1246802" y="10932"/>
                  <a:pt x="855690" y="56206"/>
                  <a:pt x="467318" y="117923"/>
                </a:cubicBezTo>
                <a:cubicBezTo>
                  <a:pt x="174056" y="164557"/>
                  <a:pt x="89909" y="643718"/>
                  <a:pt x="35646" y="899687"/>
                </a:cubicBezTo>
                <a:cubicBezTo>
                  <a:pt x="-28637" y="1401979"/>
                  <a:pt x="-84588" y="1869849"/>
                  <a:pt x="614695" y="1936390"/>
                </a:cubicBezTo>
                <a:cubicBezTo>
                  <a:pt x="1341779" y="2005561"/>
                  <a:pt x="2076558" y="2008434"/>
                  <a:pt x="2804213" y="1931237"/>
                </a:cubicBezTo>
                <a:cubicBezTo>
                  <a:pt x="2974808" y="1913456"/>
                  <a:pt x="3089078" y="1906791"/>
                  <a:pt x="3089078" y="1906791"/>
                </a:cubicBezTo>
                <a:cubicBezTo>
                  <a:pt x="3099164" y="1977323"/>
                  <a:pt x="3363661" y="2103279"/>
                  <a:pt x="3459384" y="2064341"/>
                </a:cubicBezTo>
                <a:cubicBezTo>
                  <a:pt x="3373725" y="1984887"/>
                  <a:pt x="3328363" y="1836962"/>
                  <a:pt x="3328363" y="1836962"/>
                </a:cubicBezTo>
                <a:cubicBezTo>
                  <a:pt x="3697529" y="1838781"/>
                  <a:pt x="3736708" y="1487660"/>
                  <a:pt x="3747407" y="1232568"/>
                </a:cubicBezTo>
                <a:cubicBezTo>
                  <a:pt x="3760452" y="920406"/>
                  <a:pt x="3769770" y="568692"/>
                  <a:pt x="3559557" y="31252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4"/>
          <p:cNvSpPr/>
          <p:nvPr/>
        </p:nvSpPr>
        <p:spPr>
          <a:xfrm>
            <a:off x="529421" y="349800"/>
            <a:ext cx="8062595" cy="4512254"/>
          </a:xfrm>
          <a:custGeom>
            <a:avLst/>
            <a:gdLst/>
            <a:ahLst/>
            <a:cxnLst/>
            <a:rect l="l" t="t" r="r" b="b"/>
            <a:pathLst>
              <a:path w="3821135" h="2138509" extrusionOk="0">
                <a:moveTo>
                  <a:pt x="3819859" y="752034"/>
                </a:moveTo>
                <a:cubicBezTo>
                  <a:pt x="3812054" y="539103"/>
                  <a:pt x="3741062" y="308303"/>
                  <a:pt x="3556764" y="183793"/>
                </a:cubicBezTo>
                <a:cubicBezTo>
                  <a:pt x="3418070" y="94210"/>
                  <a:pt x="3245918" y="93267"/>
                  <a:pt x="3087294" y="70619"/>
                </a:cubicBezTo>
                <a:cubicBezTo>
                  <a:pt x="2233223" y="-29401"/>
                  <a:pt x="1371303" y="-1973"/>
                  <a:pt x="513768" y="25410"/>
                </a:cubicBezTo>
                <a:cubicBezTo>
                  <a:pt x="504472" y="25717"/>
                  <a:pt x="504626" y="40517"/>
                  <a:pt x="514360" y="40210"/>
                </a:cubicBezTo>
                <a:cubicBezTo>
                  <a:pt x="1396429" y="12037"/>
                  <a:pt x="2283672" y="-16268"/>
                  <a:pt x="3161333" y="94714"/>
                </a:cubicBezTo>
                <a:cubicBezTo>
                  <a:pt x="3242301" y="104953"/>
                  <a:pt x="3324781" y="113350"/>
                  <a:pt x="3403994" y="133740"/>
                </a:cubicBezTo>
                <a:cubicBezTo>
                  <a:pt x="3829331" y="245730"/>
                  <a:pt x="3826151" y="758590"/>
                  <a:pt x="3794098" y="1112320"/>
                </a:cubicBezTo>
                <a:cubicBezTo>
                  <a:pt x="3788682" y="1201882"/>
                  <a:pt x="3783289" y="1291422"/>
                  <a:pt x="3777873" y="1380984"/>
                </a:cubicBezTo>
                <a:cubicBezTo>
                  <a:pt x="3772919" y="1463047"/>
                  <a:pt x="3775440" y="1551052"/>
                  <a:pt x="3749985" y="1630069"/>
                </a:cubicBezTo>
                <a:cubicBezTo>
                  <a:pt x="3682304" y="1828398"/>
                  <a:pt x="3446681" y="1860474"/>
                  <a:pt x="3265453" y="1869353"/>
                </a:cubicBezTo>
                <a:cubicBezTo>
                  <a:pt x="3261550" y="1869572"/>
                  <a:pt x="3258525" y="1872861"/>
                  <a:pt x="3258634" y="1876786"/>
                </a:cubicBezTo>
                <a:cubicBezTo>
                  <a:pt x="3253372" y="1875865"/>
                  <a:pt x="3247256" y="1880315"/>
                  <a:pt x="3249865" y="1886191"/>
                </a:cubicBezTo>
                <a:cubicBezTo>
                  <a:pt x="3272885" y="1936245"/>
                  <a:pt x="3299743" y="1984457"/>
                  <a:pt x="3330196" y="2030367"/>
                </a:cubicBezTo>
                <a:cubicBezTo>
                  <a:pt x="3349928" y="2060119"/>
                  <a:pt x="3371305" y="2094321"/>
                  <a:pt x="3399850" y="2118065"/>
                </a:cubicBezTo>
                <a:cubicBezTo>
                  <a:pt x="3244186" y="2098991"/>
                  <a:pt x="3086110" y="2032976"/>
                  <a:pt x="3003959" y="1892242"/>
                </a:cubicBezTo>
                <a:cubicBezTo>
                  <a:pt x="2999859" y="1885183"/>
                  <a:pt x="2990103" y="1890752"/>
                  <a:pt x="2990453" y="1897526"/>
                </a:cubicBezTo>
                <a:cubicBezTo>
                  <a:pt x="2129739" y="1952338"/>
                  <a:pt x="1256221" y="2013003"/>
                  <a:pt x="401887" y="1860956"/>
                </a:cubicBezTo>
                <a:cubicBezTo>
                  <a:pt x="297351" y="1841224"/>
                  <a:pt x="184352" y="1811078"/>
                  <a:pt x="108098" y="1731974"/>
                </a:cubicBezTo>
                <a:cubicBezTo>
                  <a:pt x="16212" y="1636602"/>
                  <a:pt x="18953" y="1494092"/>
                  <a:pt x="16147" y="1370482"/>
                </a:cubicBezTo>
                <a:cubicBezTo>
                  <a:pt x="9487" y="1077504"/>
                  <a:pt x="25437" y="784439"/>
                  <a:pt x="63854" y="493916"/>
                </a:cubicBezTo>
                <a:cubicBezTo>
                  <a:pt x="68605" y="458026"/>
                  <a:pt x="73720" y="422223"/>
                  <a:pt x="79202" y="386486"/>
                </a:cubicBezTo>
                <a:cubicBezTo>
                  <a:pt x="80649" y="376795"/>
                  <a:pt x="66200" y="374800"/>
                  <a:pt x="64775" y="384140"/>
                </a:cubicBezTo>
                <a:cubicBezTo>
                  <a:pt x="20408" y="677030"/>
                  <a:pt x="-1230" y="972902"/>
                  <a:pt x="54" y="1269125"/>
                </a:cubicBezTo>
                <a:cubicBezTo>
                  <a:pt x="3869" y="1541932"/>
                  <a:pt x="-19854" y="1759752"/>
                  <a:pt x="293580" y="1850871"/>
                </a:cubicBezTo>
                <a:cubicBezTo>
                  <a:pt x="349290" y="1867336"/>
                  <a:pt x="406579" y="1877421"/>
                  <a:pt x="463868" y="1886739"/>
                </a:cubicBezTo>
                <a:cubicBezTo>
                  <a:pt x="1302153" y="2022671"/>
                  <a:pt x="2155128" y="1967049"/>
                  <a:pt x="2998127" y="1911755"/>
                </a:cubicBezTo>
                <a:cubicBezTo>
                  <a:pt x="3084838" y="2049463"/>
                  <a:pt x="3246971" y="2117276"/>
                  <a:pt x="3404016" y="2133610"/>
                </a:cubicBezTo>
                <a:cubicBezTo>
                  <a:pt x="3407984" y="2133961"/>
                  <a:pt x="3411624" y="2131330"/>
                  <a:pt x="3412501" y="2127427"/>
                </a:cubicBezTo>
                <a:cubicBezTo>
                  <a:pt x="3418552" y="2131461"/>
                  <a:pt x="3424954" y="2134969"/>
                  <a:pt x="3431619" y="2137885"/>
                </a:cubicBezTo>
                <a:cubicBezTo>
                  <a:pt x="3440060" y="2141546"/>
                  <a:pt x="3446966" y="2128063"/>
                  <a:pt x="3438372" y="2124292"/>
                </a:cubicBezTo>
                <a:cubicBezTo>
                  <a:pt x="3394128" y="2105152"/>
                  <a:pt x="3366021" y="2057137"/>
                  <a:pt x="3340479" y="2018506"/>
                </a:cubicBezTo>
                <a:cubicBezTo>
                  <a:pt x="3312196" y="1975643"/>
                  <a:pt x="3287092" y="1930742"/>
                  <a:pt x="3265409" y="1884174"/>
                </a:cubicBezTo>
                <a:cubicBezTo>
                  <a:pt x="3490267" y="1876413"/>
                  <a:pt x="3757769" y="1818401"/>
                  <a:pt x="3780987" y="1549825"/>
                </a:cubicBezTo>
                <a:cubicBezTo>
                  <a:pt x="3790809" y="1463069"/>
                  <a:pt x="3792848" y="1374976"/>
                  <a:pt x="3798132" y="1287826"/>
                </a:cubicBezTo>
                <a:cubicBezTo>
                  <a:pt x="3806945" y="1109339"/>
                  <a:pt x="3826261" y="930851"/>
                  <a:pt x="3819859" y="75203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0" name="Google Shape;40;p4"/>
          <p:cNvGrpSpPr/>
          <p:nvPr/>
        </p:nvGrpSpPr>
        <p:grpSpPr>
          <a:xfrm>
            <a:off x="550224" y="368620"/>
            <a:ext cx="878229" cy="627539"/>
            <a:chOff x="550224" y="368620"/>
            <a:chExt cx="878229" cy="627539"/>
          </a:xfrm>
        </p:grpSpPr>
        <p:sp>
          <p:nvSpPr>
            <p:cNvPr id="41" name="Google Shape;41;p4"/>
            <p:cNvSpPr/>
            <p:nvPr/>
          </p:nvSpPr>
          <p:spPr>
            <a:xfrm>
              <a:off x="550224" y="368620"/>
              <a:ext cx="430805" cy="627539"/>
            </a:xfrm>
            <a:custGeom>
              <a:avLst/>
              <a:gdLst/>
              <a:ahLst/>
              <a:cxnLst/>
              <a:rect l="l" t="t" r="r" b="b"/>
              <a:pathLst>
                <a:path w="204173" h="297412" extrusionOk="0">
                  <a:moveTo>
                    <a:pt x="139600" y="3918"/>
                  </a:moveTo>
                  <a:cubicBezTo>
                    <a:pt x="98338" y="-8491"/>
                    <a:pt x="54708" y="9706"/>
                    <a:pt x="28442" y="42571"/>
                  </a:cubicBezTo>
                  <a:cubicBezTo>
                    <a:pt x="-1200" y="79689"/>
                    <a:pt x="-6483" y="131738"/>
                    <a:pt x="7088" y="176311"/>
                  </a:cubicBezTo>
                  <a:cubicBezTo>
                    <a:pt x="15375" y="203497"/>
                    <a:pt x="33244" y="222045"/>
                    <a:pt x="55322" y="238993"/>
                  </a:cubicBezTo>
                  <a:cubicBezTo>
                    <a:pt x="80842" y="258550"/>
                    <a:pt x="107305" y="276835"/>
                    <a:pt x="134360" y="294199"/>
                  </a:cubicBezTo>
                  <a:cubicBezTo>
                    <a:pt x="135671" y="295098"/>
                    <a:pt x="137291" y="295449"/>
                    <a:pt x="138855" y="295142"/>
                  </a:cubicBezTo>
                  <a:cubicBezTo>
                    <a:pt x="140391" y="296326"/>
                    <a:pt x="142213" y="297093"/>
                    <a:pt x="144138" y="297334"/>
                  </a:cubicBezTo>
                  <a:cubicBezTo>
                    <a:pt x="153237" y="298606"/>
                    <a:pt x="156855" y="283982"/>
                    <a:pt x="147295" y="282667"/>
                  </a:cubicBezTo>
                  <a:cubicBezTo>
                    <a:pt x="145827" y="282448"/>
                    <a:pt x="140981" y="260479"/>
                    <a:pt x="140148" y="257081"/>
                  </a:cubicBezTo>
                  <a:cubicBezTo>
                    <a:pt x="133825" y="231100"/>
                    <a:pt x="132067" y="204221"/>
                    <a:pt x="134952" y="177648"/>
                  </a:cubicBezTo>
                  <a:cubicBezTo>
                    <a:pt x="176609" y="182954"/>
                    <a:pt x="202633" y="143665"/>
                    <a:pt x="203883" y="105670"/>
                  </a:cubicBezTo>
                  <a:cubicBezTo>
                    <a:pt x="206974" y="59694"/>
                    <a:pt x="185444" y="17687"/>
                    <a:pt x="139600" y="3918"/>
                  </a:cubicBezTo>
                  <a:close/>
                  <a:moveTo>
                    <a:pt x="183054" y="133777"/>
                  </a:moveTo>
                  <a:cubicBezTo>
                    <a:pt x="174767" y="153268"/>
                    <a:pt x="153741" y="169383"/>
                    <a:pt x="131882" y="161709"/>
                  </a:cubicBezTo>
                  <a:cubicBezTo>
                    <a:pt x="129346" y="160810"/>
                    <a:pt x="126524" y="161336"/>
                    <a:pt x="124472" y="163068"/>
                  </a:cubicBezTo>
                  <a:cubicBezTo>
                    <a:pt x="123380" y="163770"/>
                    <a:pt x="122532" y="164800"/>
                    <a:pt x="122038" y="166006"/>
                  </a:cubicBezTo>
                  <a:cubicBezTo>
                    <a:pt x="121199" y="167475"/>
                    <a:pt x="120874" y="169185"/>
                    <a:pt x="121118" y="170852"/>
                  </a:cubicBezTo>
                  <a:cubicBezTo>
                    <a:pt x="116602" y="204944"/>
                    <a:pt x="119253" y="239629"/>
                    <a:pt x="128901" y="272647"/>
                  </a:cubicBezTo>
                  <a:cubicBezTo>
                    <a:pt x="113583" y="262540"/>
                    <a:pt x="98506" y="252082"/>
                    <a:pt x="83670" y="241229"/>
                  </a:cubicBezTo>
                  <a:cubicBezTo>
                    <a:pt x="67008" y="229039"/>
                    <a:pt x="48460" y="216783"/>
                    <a:pt x="35699" y="200274"/>
                  </a:cubicBezTo>
                  <a:cubicBezTo>
                    <a:pt x="-9706" y="138886"/>
                    <a:pt x="18840" y="27553"/>
                    <a:pt x="100223" y="15450"/>
                  </a:cubicBezTo>
                  <a:cubicBezTo>
                    <a:pt x="169505" y="7667"/>
                    <a:pt x="206601" y="72783"/>
                    <a:pt x="183054" y="1337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42;p4"/>
            <p:cNvSpPr/>
            <p:nvPr/>
          </p:nvSpPr>
          <p:spPr>
            <a:xfrm>
              <a:off x="1007307" y="372376"/>
              <a:ext cx="421145" cy="613504"/>
            </a:xfrm>
            <a:custGeom>
              <a:avLst/>
              <a:gdLst/>
              <a:ahLst/>
              <a:cxnLst/>
              <a:rect l="l" t="t" r="r" b="b"/>
              <a:pathLst>
                <a:path w="199595" h="290760" extrusionOk="0">
                  <a:moveTo>
                    <a:pt x="136439" y="3825"/>
                  </a:moveTo>
                  <a:cubicBezTo>
                    <a:pt x="96098" y="-8299"/>
                    <a:pt x="53476" y="9504"/>
                    <a:pt x="27803" y="41623"/>
                  </a:cubicBezTo>
                  <a:cubicBezTo>
                    <a:pt x="-1182" y="77908"/>
                    <a:pt x="-6334" y="128751"/>
                    <a:pt x="6930" y="172359"/>
                  </a:cubicBezTo>
                  <a:cubicBezTo>
                    <a:pt x="15021" y="198932"/>
                    <a:pt x="32494" y="217063"/>
                    <a:pt x="54090" y="233616"/>
                  </a:cubicBezTo>
                  <a:cubicBezTo>
                    <a:pt x="79040" y="252735"/>
                    <a:pt x="104911" y="270603"/>
                    <a:pt x="131352" y="287573"/>
                  </a:cubicBezTo>
                  <a:cubicBezTo>
                    <a:pt x="132626" y="288472"/>
                    <a:pt x="134211" y="288801"/>
                    <a:pt x="135737" y="288494"/>
                  </a:cubicBezTo>
                  <a:cubicBezTo>
                    <a:pt x="137241" y="289678"/>
                    <a:pt x="139037" y="290423"/>
                    <a:pt x="140933" y="290686"/>
                  </a:cubicBezTo>
                  <a:cubicBezTo>
                    <a:pt x="149813" y="291914"/>
                    <a:pt x="153343" y="277641"/>
                    <a:pt x="144003" y="276347"/>
                  </a:cubicBezTo>
                  <a:cubicBezTo>
                    <a:pt x="142556" y="276150"/>
                    <a:pt x="137842" y="254664"/>
                    <a:pt x="137009" y="251332"/>
                  </a:cubicBezTo>
                  <a:cubicBezTo>
                    <a:pt x="130839" y="225943"/>
                    <a:pt x="129125" y="199677"/>
                    <a:pt x="131944" y="173697"/>
                  </a:cubicBezTo>
                  <a:cubicBezTo>
                    <a:pt x="172768" y="178893"/>
                    <a:pt x="198091" y="140481"/>
                    <a:pt x="199318" y="103341"/>
                  </a:cubicBezTo>
                  <a:cubicBezTo>
                    <a:pt x="202300" y="58352"/>
                    <a:pt x="181253" y="17287"/>
                    <a:pt x="136439" y="3825"/>
                  </a:cubicBezTo>
                  <a:close/>
                  <a:moveTo>
                    <a:pt x="178907" y="130768"/>
                  </a:moveTo>
                  <a:cubicBezTo>
                    <a:pt x="170794" y="149799"/>
                    <a:pt x="150251" y="165541"/>
                    <a:pt x="128897" y="158042"/>
                  </a:cubicBezTo>
                  <a:cubicBezTo>
                    <a:pt x="126417" y="157187"/>
                    <a:pt x="123670" y="157692"/>
                    <a:pt x="121662" y="159380"/>
                  </a:cubicBezTo>
                  <a:cubicBezTo>
                    <a:pt x="120592" y="160082"/>
                    <a:pt x="119756" y="161068"/>
                    <a:pt x="119272" y="162252"/>
                  </a:cubicBezTo>
                  <a:cubicBezTo>
                    <a:pt x="118458" y="163699"/>
                    <a:pt x="118143" y="165343"/>
                    <a:pt x="118373" y="166988"/>
                  </a:cubicBezTo>
                  <a:cubicBezTo>
                    <a:pt x="113973" y="200335"/>
                    <a:pt x="116571" y="234230"/>
                    <a:pt x="126003" y="266503"/>
                  </a:cubicBezTo>
                  <a:cubicBezTo>
                    <a:pt x="111006" y="256615"/>
                    <a:pt x="96266" y="246399"/>
                    <a:pt x="81781" y="235809"/>
                  </a:cubicBezTo>
                  <a:cubicBezTo>
                    <a:pt x="65491" y="223882"/>
                    <a:pt x="47359" y="211911"/>
                    <a:pt x="34884" y="195775"/>
                  </a:cubicBezTo>
                  <a:cubicBezTo>
                    <a:pt x="-9491" y="135855"/>
                    <a:pt x="18419" y="26955"/>
                    <a:pt x="97961" y="15116"/>
                  </a:cubicBezTo>
                  <a:cubicBezTo>
                    <a:pt x="165664" y="7508"/>
                    <a:pt x="202015" y="71133"/>
                    <a:pt x="178907" y="13076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43;p4"/>
            <p:cNvSpPr/>
            <p:nvPr/>
          </p:nvSpPr>
          <p:spPr>
            <a:xfrm>
              <a:off x="1305031" y="475050"/>
              <a:ext cx="59409" cy="175613"/>
            </a:xfrm>
            <a:custGeom>
              <a:avLst/>
              <a:gdLst/>
              <a:ahLst/>
              <a:cxnLst/>
              <a:rect l="l" t="t" r="r" b="b"/>
              <a:pathLst>
                <a:path w="28156" h="83229" extrusionOk="0">
                  <a:moveTo>
                    <a:pt x="12001" y="2074"/>
                  </a:moveTo>
                  <a:cubicBezTo>
                    <a:pt x="5687" y="-4723"/>
                    <a:pt x="-4289" y="6788"/>
                    <a:pt x="2004" y="13584"/>
                  </a:cubicBezTo>
                  <a:cubicBezTo>
                    <a:pt x="17298" y="29699"/>
                    <a:pt x="17395" y="54956"/>
                    <a:pt x="2223" y="71180"/>
                  </a:cubicBezTo>
                  <a:cubicBezTo>
                    <a:pt x="-4354" y="78459"/>
                    <a:pt x="6608" y="87887"/>
                    <a:pt x="13054" y="80608"/>
                  </a:cubicBezTo>
                  <a:cubicBezTo>
                    <a:pt x="33750" y="57455"/>
                    <a:pt x="32961" y="24678"/>
                    <a:pt x="12001" y="207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44;p4"/>
            <p:cNvSpPr/>
            <p:nvPr/>
          </p:nvSpPr>
          <p:spPr>
            <a:xfrm>
              <a:off x="1260832" y="642594"/>
              <a:ext cx="30076" cy="31226"/>
            </a:xfrm>
            <a:custGeom>
              <a:avLst/>
              <a:gdLst/>
              <a:ahLst/>
              <a:cxnLst/>
              <a:rect l="l" t="t" r="r" b="b"/>
              <a:pathLst>
                <a:path w="14254" h="14799" extrusionOk="0">
                  <a:moveTo>
                    <a:pt x="6816" y="0"/>
                  </a:moveTo>
                  <a:cubicBezTo>
                    <a:pt x="-2458" y="0"/>
                    <a:pt x="-2283" y="14799"/>
                    <a:pt x="7430" y="14799"/>
                  </a:cubicBezTo>
                  <a:cubicBezTo>
                    <a:pt x="16726" y="14799"/>
                    <a:pt x="16529" y="0"/>
                    <a:pt x="68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5;p4"/>
            <p:cNvSpPr/>
            <p:nvPr/>
          </p:nvSpPr>
          <p:spPr>
            <a:xfrm>
              <a:off x="611671" y="601479"/>
              <a:ext cx="103968" cy="202921"/>
            </a:xfrm>
            <a:custGeom>
              <a:avLst/>
              <a:gdLst/>
              <a:ahLst/>
              <a:cxnLst/>
              <a:rect l="l" t="t" r="r" b="b"/>
              <a:pathLst>
                <a:path w="49274" h="96171" extrusionOk="0">
                  <a:moveTo>
                    <a:pt x="46778" y="83022"/>
                  </a:moveTo>
                  <a:cubicBezTo>
                    <a:pt x="27791" y="67456"/>
                    <a:pt x="9199" y="33057"/>
                    <a:pt x="16281" y="8194"/>
                  </a:cubicBezTo>
                  <a:cubicBezTo>
                    <a:pt x="18978" y="-1277"/>
                    <a:pt x="4442" y="-3163"/>
                    <a:pt x="1877" y="5848"/>
                  </a:cubicBezTo>
                  <a:cubicBezTo>
                    <a:pt x="-2947" y="22796"/>
                    <a:pt x="2271" y="39436"/>
                    <a:pt x="9112" y="55091"/>
                  </a:cubicBezTo>
                  <a:cubicBezTo>
                    <a:pt x="15689" y="70153"/>
                    <a:pt x="23933" y="83965"/>
                    <a:pt x="36802" y="94555"/>
                  </a:cubicBezTo>
                  <a:cubicBezTo>
                    <a:pt x="43994" y="100409"/>
                    <a:pt x="53991" y="88920"/>
                    <a:pt x="46778" y="830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" name="Google Shape;46;p4"/>
          <p:cNvSpPr txBox="1">
            <a:spLocks noGrp="1"/>
          </p:cNvSpPr>
          <p:nvPr>
            <p:ph type="body" idx="1"/>
          </p:nvPr>
        </p:nvSpPr>
        <p:spPr>
          <a:xfrm>
            <a:off x="1714300" y="1186825"/>
            <a:ext cx="5715300" cy="2769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406400" algn="ctr" rtl="0">
              <a:spcBef>
                <a:spcPts val="0"/>
              </a:spcBef>
              <a:spcAft>
                <a:spcPts val="0"/>
              </a:spcAft>
              <a:buSzPts val="2800"/>
              <a:buFont typeface="Nunito SemiBold"/>
              <a:buChar char="✗"/>
              <a:defRPr sz="2800">
                <a:latin typeface="Nunito SemiBold"/>
                <a:ea typeface="Nunito SemiBold"/>
                <a:cs typeface="Nunito SemiBold"/>
                <a:sym typeface="Nunito SemiBold"/>
              </a:defRPr>
            </a:lvl1pPr>
            <a:lvl2pPr marL="914400" lvl="1" indent="-406400" algn="ctr" rtl="0">
              <a:spcBef>
                <a:spcPts val="1000"/>
              </a:spcBef>
              <a:spcAft>
                <a:spcPts val="0"/>
              </a:spcAft>
              <a:buSzPts val="2800"/>
              <a:buFont typeface="Nunito SemiBold"/>
              <a:buChar char="✗"/>
              <a:defRPr sz="2800">
                <a:latin typeface="Nunito SemiBold"/>
                <a:ea typeface="Nunito SemiBold"/>
                <a:cs typeface="Nunito SemiBold"/>
                <a:sym typeface="Nunito SemiBold"/>
              </a:defRPr>
            </a:lvl2pPr>
            <a:lvl3pPr marL="1371600" lvl="2" indent="-406400" algn="ctr" rtl="0">
              <a:spcBef>
                <a:spcPts val="1000"/>
              </a:spcBef>
              <a:spcAft>
                <a:spcPts val="0"/>
              </a:spcAft>
              <a:buSzPts val="2800"/>
              <a:buFont typeface="Nunito SemiBold"/>
              <a:buChar char="■"/>
              <a:defRPr sz="2800">
                <a:latin typeface="Nunito SemiBold"/>
                <a:ea typeface="Nunito SemiBold"/>
                <a:cs typeface="Nunito SemiBold"/>
                <a:sym typeface="Nunito SemiBold"/>
              </a:defRPr>
            </a:lvl3pPr>
            <a:lvl4pPr marL="1828800" lvl="3" indent="-406400" algn="ctr" rtl="0">
              <a:spcBef>
                <a:spcPts val="1000"/>
              </a:spcBef>
              <a:spcAft>
                <a:spcPts val="0"/>
              </a:spcAft>
              <a:buSzPts val="2800"/>
              <a:buFont typeface="Nunito SemiBold"/>
              <a:buChar char="●"/>
              <a:defRPr sz="2800">
                <a:latin typeface="Nunito SemiBold"/>
                <a:ea typeface="Nunito SemiBold"/>
                <a:cs typeface="Nunito SemiBold"/>
                <a:sym typeface="Nunito SemiBold"/>
              </a:defRPr>
            </a:lvl4pPr>
            <a:lvl5pPr marL="2286000" lvl="4" indent="-406400" algn="ctr" rtl="0">
              <a:spcBef>
                <a:spcPts val="1000"/>
              </a:spcBef>
              <a:spcAft>
                <a:spcPts val="0"/>
              </a:spcAft>
              <a:buSzPts val="2800"/>
              <a:buFont typeface="Nunito SemiBold"/>
              <a:buChar char="○"/>
              <a:defRPr sz="2800">
                <a:latin typeface="Nunito SemiBold"/>
                <a:ea typeface="Nunito SemiBold"/>
                <a:cs typeface="Nunito SemiBold"/>
                <a:sym typeface="Nunito SemiBold"/>
              </a:defRPr>
            </a:lvl5pPr>
            <a:lvl6pPr marL="2743200" lvl="5" indent="-406400" algn="ctr" rtl="0">
              <a:spcBef>
                <a:spcPts val="1000"/>
              </a:spcBef>
              <a:spcAft>
                <a:spcPts val="0"/>
              </a:spcAft>
              <a:buSzPts val="2800"/>
              <a:buFont typeface="Nunito SemiBold"/>
              <a:buChar char="■"/>
              <a:defRPr sz="2800">
                <a:latin typeface="Nunito SemiBold"/>
                <a:ea typeface="Nunito SemiBold"/>
                <a:cs typeface="Nunito SemiBold"/>
                <a:sym typeface="Nunito SemiBold"/>
              </a:defRPr>
            </a:lvl6pPr>
            <a:lvl7pPr marL="3200400" lvl="6" indent="-406400" algn="ctr" rtl="0">
              <a:spcBef>
                <a:spcPts val="1000"/>
              </a:spcBef>
              <a:spcAft>
                <a:spcPts val="0"/>
              </a:spcAft>
              <a:buSzPts val="2800"/>
              <a:buFont typeface="Nunito SemiBold"/>
              <a:buChar char="●"/>
              <a:defRPr sz="2800">
                <a:latin typeface="Nunito SemiBold"/>
                <a:ea typeface="Nunito SemiBold"/>
                <a:cs typeface="Nunito SemiBold"/>
                <a:sym typeface="Nunito SemiBold"/>
              </a:defRPr>
            </a:lvl7pPr>
            <a:lvl8pPr marL="3657600" lvl="7" indent="-406400" algn="ctr" rtl="0">
              <a:spcBef>
                <a:spcPts val="1000"/>
              </a:spcBef>
              <a:spcAft>
                <a:spcPts val="0"/>
              </a:spcAft>
              <a:buSzPts val="2800"/>
              <a:buFont typeface="Nunito SemiBold"/>
              <a:buChar char="○"/>
              <a:defRPr sz="2800">
                <a:latin typeface="Nunito SemiBold"/>
                <a:ea typeface="Nunito SemiBold"/>
                <a:cs typeface="Nunito SemiBold"/>
                <a:sym typeface="Nunito SemiBold"/>
              </a:defRPr>
            </a:lvl8pPr>
            <a:lvl9pPr marL="4114800" lvl="8" indent="-406400" algn="ctr" rtl="0">
              <a:spcBef>
                <a:spcPts val="1000"/>
              </a:spcBef>
              <a:spcAft>
                <a:spcPts val="1000"/>
              </a:spcAft>
              <a:buSzPts val="2800"/>
              <a:buFont typeface="Nunito SemiBold"/>
              <a:buChar char="■"/>
              <a:defRPr sz="2800">
                <a:latin typeface="Nunito SemiBold"/>
                <a:ea typeface="Nunito SemiBold"/>
                <a:cs typeface="Nunito SemiBold"/>
                <a:sym typeface="Nunito SemiBold"/>
              </a:defRPr>
            </a:lvl9pPr>
          </a:lstStyle>
          <a:p>
            <a:endParaRPr/>
          </a:p>
        </p:txBody>
      </p:sp>
      <p:sp>
        <p:nvSpPr>
          <p:cNvPr id="47" name="Google Shape;47;p4"/>
          <p:cNvSpPr txBox="1">
            <a:spLocks noGrp="1"/>
          </p:cNvSpPr>
          <p:nvPr>
            <p:ph type="sldNum" idx="12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8" name="Google Shape;48;p4"/>
          <p:cNvSpPr/>
          <p:nvPr/>
        </p:nvSpPr>
        <p:spPr>
          <a:xfrm rot="-10653455">
            <a:off x="308904" y="3412015"/>
            <a:ext cx="814998" cy="1023408"/>
          </a:xfrm>
          <a:custGeom>
            <a:avLst/>
            <a:gdLst/>
            <a:ahLst/>
            <a:cxnLst/>
            <a:rect l="l" t="t" r="r" b="b"/>
            <a:pathLst>
              <a:path w="385904" h="484587" extrusionOk="0">
                <a:moveTo>
                  <a:pt x="316148" y="219239"/>
                </a:moveTo>
                <a:cubicBezTo>
                  <a:pt x="261491" y="116194"/>
                  <a:pt x="157744" y="32311"/>
                  <a:pt x="38101" y="26786"/>
                </a:cubicBezTo>
                <a:cubicBezTo>
                  <a:pt x="47463" y="22510"/>
                  <a:pt x="56935" y="18432"/>
                  <a:pt x="66471" y="14530"/>
                </a:cubicBezTo>
                <a:cubicBezTo>
                  <a:pt x="75241" y="10978"/>
                  <a:pt x="71273" y="-3010"/>
                  <a:pt x="62086" y="586"/>
                </a:cubicBezTo>
                <a:cubicBezTo>
                  <a:pt x="42552" y="8566"/>
                  <a:pt x="23390" y="17336"/>
                  <a:pt x="4578" y="26895"/>
                </a:cubicBezTo>
                <a:cubicBezTo>
                  <a:pt x="-2854" y="30645"/>
                  <a:pt x="-508" y="42440"/>
                  <a:pt x="6398" y="41585"/>
                </a:cubicBezTo>
                <a:cubicBezTo>
                  <a:pt x="7473" y="41870"/>
                  <a:pt x="8591" y="41957"/>
                  <a:pt x="9709" y="41826"/>
                </a:cubicBezTo>
                <a:cubicBezTo>
                  <a:pt x="22162" y="48710"/>
                  <a:pt x="33190" y="57875"/>
                  <a:pt x="42267" y="68837"/>
                </a:cubicBezTo>
                <a:cubicBezTo>
                  <a:pt x="48231" y="76094"/>
                  <a:pt x="60618" y="67368"/>
                  <a:pt x="54786" y="60265"/>
                </a:cubicBezTo>
                <a:cubicBezTo>
                  <a:pt x="49217" y="53468"/>
                  <a:pt x="42990" y="47241"/>
                  <a:pt x="36216" y="41650"/>
                </a:cubicBezTo>
                <a:cubicBezTo>
                  <a:pt x="257544" y="58730"/>
                  <a:pt x="357411" y="281133"/>
                  <a:pt x="371135" y="478147"/>
                </a:cubicBezTo>
                <a:cubicBezTo>
                  <a:pt x="372034" y="487859"/>
                  <a:pt x="386723" y="485952"/>
                  <a:pt x="385869" y="476678"/>
                </a:cubicBezTo>
                <a:cubicBezTo>
                  <a:pt x="377756" y="387730"/>
                  <a:pt x="358704" y="298409"/>
                  <a:pt x="316148" y="21923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4"/>
          <p:cNvSpPr/>
          <p:nvPr/>
        </p:nvSpPr>
        <p:spPr>
          <a:xfrm rot="5624237">
            <a:off x="8289671" y="2866841"/>
            <a:ext cx="540119" cy="264234"/>
          </a:xfrm>
          <a:custGeom>
            <a:avLst/>
            <a:gdLst/>
            <a:ahLst/>
            <a:cxnLst/>
            <a:rect l="l" t="t" r="r" b="b"/>
            <a:pathLst>
              <a:path w="256043" h="125260" extrusionOk="0">
                <a:moveTo>
                  <a:pt x="122835" y="3891"/>
                </a:moveTo>
                <a:cubicBezTo>
                  <a:pt x="106677" y="35258"/>
                  <a:pt x="90541" y="66632"/>
                  <a:pt x="74404" y="98013"/>
                </a:cubicBezTo>
                <a:cubicBezTo>
                  <a:pt x="67103" y="82972"/>
                  <a:pt x="59737" y="67939"/>
                  <a:pt x="52348" y="52914"/>
                </a:cubicBezTo>
                <a:cubicBezTo>
                  <a:pt x="49783" y="47630"/>
                  <a:pt x="41583" y="45218"/>
                  <a:pt x="38602" y="51708"/>
                </a:cubicBezTo>
                <a:cubicBezTo>
                  <a:pt x="30007" y="70416"/>
                  <a:pt x="17598" y="87110"/>
                  <a:pt x="2141" y="100709"/>
                </a:cubicBezTo>
                <a:cubicBezTo>
                  <a:pt x="-4787" y="106848"/>
                  <a:pt x="6723" y="116802"/>
                  <a:pt x="13629" y="110685"/>
                </a:cubicBezTo>
                <a:cubicBezTo>
                  <a:pt x="26258" y="99453"/>
                  <a:pt x="36979" y="86235"/>
                  <a:pt x="45354" y="71550"/>
                </a:cubicBezTo>
                <a:lnTo>
                  <a:pt x="67432" y="116670"/>
                </a:lnTo>
                <a:cubicBezTo>
                  <a:pt x="70107" y="122174"/>
                  <a:pt x="77978" y="124147"/>
                  <a:pt x="81179" y="117876"/>
                </a:cubicBezTo>
                <a:lnTo>
                  <a:pt x="128580" y="25793"/>
                </a:lnTo>
                <a:cubicBezTo>
                  <a:pt x="139147" y="55900"/>
                  <a:pt x="147259" y="86822"/>
                  <a:pt x="152784" y="118249"/>
                </a:cubicBezTo>
                <a:cubicBezTo>
                  <a:pt x="153969" y="125024"/>
                  <a:pt x="163462" y="128422"/>
                  <a:pt x="166970" y="121318"/>
                </a:cubicBezTo>
                <a:cubicBezTo>
                  <a:pt x="177515" y="99979"/>
                  <a:pt x="188039" y="78638"/>
                  <a:pt x="198585" y="57299"/>
                </a:cubicBezTo>
                <a:cubicBezTo>
                  <a:pt x="214107" y="75321"/>
                  <a:pt x="228819" y="94022"/>
                  <a:pt x="242434" y="113469"/>
                </a:cubicBezTo>
                <a:cubicBezTo>
                  <a:pt x="247959" y="121297"/>
                  <a:pt x="260259" y="113711"/>
                  <a:pt x="254580" y="105686"/>
                </a:cubicBezTo>
                <a:cubicBezTo>
                  <a:pt x="238509" y="82896"/>
                  <a:pt x="221145" y="61039"/>
                  <a:pt x="202575" y="40220"/>
                </a:cubicBezTo>
                <a:cubicBezTo>
                  <a:pt x="199023" y="36229"/>
                  <a:pt x="192512" y="35089"/>
                  <a:pt x="189705" y="40746"/>
                </a:cubicBezTo>
                <a:lnTo>
                  <a:pt x="163001" y="94899"/>
                </a:lnTo>
                <a:cubicBezTo>
                  <a:pt x="156468" y="64295"/>
                  <a:pt x="147566" y="34241"/>
                  <a:pt x="136407" y="5009"/>
                </a:cubicBezTo>
                <a:cubicBezTo>
                  <a:pt x="134324" y="-823"/>
                  <a:pt x="125861" y="-2029"/>
                  <a:pt x="122835" y="389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4"/>
          <p:cNvSpPr/>
          <p:nvPr/>
        </p:nvSpPr>
        <p:spPr>
          <a:xfrm rot="5400000">
            <a:off x="6259143" y="-119213"/>
            <a:ext cx="113330" cy="954049"/>
          </a:xfrm>
          <a:custGeom>
            <a:avLst/>
            <a:gdLst/>
            <a:ahLst/>
            <a:cxnLst/>
            <a:rect l="l" t="t" r="r" b="b"/>
            <a:pathLst>
              <a:path w="53711" h="452156" extrusionOk="0">
                <a:moveTo>
                  <a:pt x="39194" y="6047"/>
                </a:moveTo>
                <a:cubicBezTo>
                  <a:pt x="16217" y="151582"/>
                  <a:pt x="8039" y="298805"/>
                  <a:pt x="15" y="445744"/>
                </a:cubicBezTo>
                <a:cubicBezTo>
                  <a:pt x="-533" y="455478"/>
                  <a:pt x="14244" y="453439"/>
                  <a:pt x="14748" y="444275"/>
                </a:cubicBezTo>
                <a:cubicBezTo>
                  <a:pt x="22707" y="298586"/>
                  <a:pt x="30819" y="152678"/>
                  <a:pt x="53598" y="8393"/>
                </a:cubicBezTo>
                <a:cubicBezTo>
                  <a:pt x="55133" y="-1298"/>
                  <a:pt x="40597" y="-3271"/>
                  <a:pt x="39194" y="604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4"/>
          <p:cNvSpPr/>
          <p:nvPr/>
        </p:nvSpPr>
        <p:spPr>
          <a:xfrm rot="5400000">
            <a:off x="6459663" y="73310"/>
            <a:ext cx="80437" cy="399039"/>
          </a:xfrm>
          <a:custGeom>
            <a:avLst/>
            <a:gdLst/>
            <a:ahLst/>
            <a:cxnLst/>
            <a:rect l="l" t="t" r="r" b="b"/>
            <a:pathLst>
              <a:path w="38122" h="189118" extrusionOk="0">
                <a:moveTo>
                  <a:pt x="23673" y="6072"/>
                </a:moveTo>
                <a:cubicBezTo>
                  <a:pt x="15809" y="64288"/>
                  <a:pt x="7945" y="122498"/>
                  <a:pt x="82" y="180701"/>
                </a:cubicBezTo>
                <a:cubicBezTo>
                  <a:pt x="-1212" y="190414"/>
                  <a:pt x="13237" y="192409"/>
                  <a:pt x="14486" y="183047"/>
                </a:cubicBezTo>
                <a:cubicBezTo>
                  <a:pt x="22364" y="124844"/>
                  <a:pt x="30213" y="66634"/>
                  <a:pt x="38033" y="8418"/>
                </a:cubicBezTo>
                <a:cubicBezTo>
                  <a:pt x="39393" y="-1295"/>
                  <a:pt x="24879" y="-3290"/>
                  <a:pt x="23673" y="607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4"/>
          <p:cNvSpPr/>
          <p:nvPr/>
        </p:nvSpPr>
        <p:spPr>
          <a:xfrm flipH="1">
            <a:off x="486100" y="253760"/>
            <a:ext cx="290374" cy="231224"/>
          </a:xfrm>
          <a:custGeom>
            <a:avLst/>
            <a:gdLst/>
            <a:ahLst/>
            <a:cxnLst/>
            <a:rect l="l" t="t" r="r" b="b"/>
            <a:pathLst>
              <a:path w="137618" h="109585" extrusionOk="0">
                <a:moveTo>
                  <a:pt x="136999" y="99882"/>
                </a:moveTo>
                <a:cubicBezTo>
                  <a:pt x="113869" y="47085"/>
                  <a:pt x="65635" y="9548"/>
                  <a:pt x="8785" y="104"/>
                </a:cubicBezTo>
                <a:cubicBezTo>
                  <a:pt x="-292" y="-1365"/>
                  <a:pt x="-3910" y="13258"/>
                  <a:pt x="5627" y="14771"/>
                </a:cubicBezTo>
                <a:cubicBezTo>
                  <a:pt x="57435" y="23274"/>
                  <a:pt x="101482" y="57237"/>
                  <a:pt x="122902" y="105166"/>
                </a:cubicBezTo>
                <a:cubicBezTo>
                  <a:pt x="126738" y="113936"/>
                  <a:pt x="140705" y="108323"/>
                  <a:pt x="136999" y="9988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4"/>
          <p:cNvSpPr/>
          <p:nvPr/>
        </p:nvSpPr>
        <p:spPr>
          <a:xfrm flipH="1">
            <a:off x="509560" y="230637"/>
            <a:ext cx="132428" cy="91243"/>
          </a:xfrm>
          <a:custGeom>
            <a:avLst/>
            <a:gdLst/>
            <a:ahLst/>
            <a:cxnLst/>
            <a:rect l="l" t="t" r="r" b="b"/>
            <a:pathLst>
              <a:path w="62762" h="43243" extrusionOk="0">
                <a:moveTo>
                  <a:pt x="60351" y="30032"/>
                </a:moveTo>
                <a:cubicBezTo>
                  <a:pt x="45705" y="17367"/>
                  <a:pt x="28955" y="7372"/>
                  <a:pt x="10845" y="500"/>
                </a:cubicBezTo>
                <a:cubicBezTo>
                  <a:pt x="2273" y="-2745"/>
                  <a:pt x="-4765" y="10739"/>
                  <a:pt x="4092" y="14093"/>
                </a:cubicBezTo>
                <a:cubicBezTo>
                  <a:pt x="20996" y="20446"/>
                  <a:pt x="36672" y="29731"/>
                  <a:pt x="50353" y="41521"/>
                </a:cubicBezTo>
                <a:cubicBezTo>
                  <a:pt x="57413" y="47594"/>
                  <a:pt x="67410" y="36127"/>
                  <a:pt x="60351" y="3003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5"/>
          <p:cNvSpPr/>
          <p:nvPr/>
        </p:nvSpPr>
        <p:spPr>
          <a:xfrm rot="-884877">
            <a:off x="7997294" y="3564834"/>
            <a:ext cx="912816" cy="928284"/>
          </a:xfrm>
          <a:custGeom>
            <a:avLst/>
            <a:gdLst/>
            <a:ahLst/>
            <a:cxnLst/>
            <a:rect l="l" t="t" r="r" b="b"/>
            <a:pathLst>
              <a:path w="549996" h="559316" extrusionOk="0">
                <a:moveTo>
                  <a:pt x="536665" y="198722"/>
                </a:moveTo>
                <a:cubicBezTo>
                  <a:pt x="507988" y="55467"/>
                  <a:pt x="324589" y="-49573"/>
                  <a:pt x="179295" y="24291"/>
                </a:cubicBezTo>
                <a:cubicBezTo>
                  <a:pt x="17974" y="106420"/>
                  <a:pt x="-81169" y="375917"/>
                  <a:pt x="88111" y="512244"/>
                </a:cubicBezTo>
                <a:cubicBezTo>
                  <a:pt x="141168" y="554536"/>
                  <a:pt x="210888" y="558504"/>
                  <a:pt x="276092" y="557584"/>
                </a:cubicBezTo>
                <a:cubicBezTo>
                  <a:pt x="484178" y="579947"/>
                  <a:pt x="588999" y="381814"/>
                  <a:pt x="536665" y="19872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5"/>
          <p:cNvSpPr/>
          <p:nvPr/>
        </p:nvSpPr>
        <p:spPr>
          <a:xfrm>
            <a:off x="642525" y="331773"/>
            <a:ext cx="6943343" cy="927756"/>
          </a:xfrm>
          <a:custGeom>
            <a:avLst/>
            <a:gdLst/>
            <a:ahLst/>
            <a:cxnLst/>
            <a:rect l="l" t="t" r="r" b="b"/>
            <a:pathLst>
              <a:path w="3290684" h="399035" extrusionOk="0">
                <a:moveTo>
                  <a:pt x="3288221" y="146895"/>
                </a:moveTo>
                <a:cubicBezTo>
                  <a:pt x="3288879" y="83708"/>
                  <a:pt x="3268160" y="25739"/>
                  <a:pt x="3196488" y="21201"/>
                </a:cubicBezTo>
                <a:cubicBezTo>
                  <a:pt x="2907830" y="16005"/>
                  <a:pt x="2618711" y="18197"/>
                  <a:pt x="2329921" y="14777"/>
                </a:cubicBezTo>
                <a:cubicBezTo>
                  <a:pt x="1580495" y="9866"/>
                  <a:pt x="931222" y="0"/>
                  <a:pt x="181841" y="0"/>
                </a:cubicBezTo>
                <a:cubicBezTo>
                  <a:pt x="-44245" y="0"/>
                  <a:pt x="4866" y="162044"/>
                  <a:pt x="3813" y="206244"/>
                </a:cubicBezTo>
                <a:cubicBezTo>
                  <a:pt x="-6272" y="347395"/>
                  <a:pt x="64456" y="394927"/>
                  <a:pt x="198174" y="383395"/>
                </a:cubicBezTo>
                <a:lnTo>
                  <a:pt x="1064019" y="387780"/>
                </a:lnTo>
                <a:lnTo>
                  <a:pt x="2795708" y="396549"/>
                </a:lnTo>
                <a:cubicBezTo>
                  <a:pt x="2909277" y="397119"/>
                  <a:pt x="3023284" y="400671"/>
                  <a:pt x="3136832" y="398128"/>
                </a:cubicBezTo>
                <a:cubicBezTo>
                  <a:pt x="3275790" y="400627"/>
                  <a:pt x="3299512" y="257767"/>
                  <a:pt x="3288221" y="14689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5"/>
          <p:cNvSpPr/>
          <p:nvPr/>
        </p:nvSpPr>
        <p:spPr>
          <a:xfrm>
            <a:off x="368194" y="422127"/>
            <a:ext cx="8379859" cy="4302579"/>
          </a:xfrm>
          <a:custGeom>
            <a:avLst/>
            <a:gdLst/>
            <a:ahLst/>
            <a:cxnLst/>
            <a:rect l="l" t="t" r="r" b="b"/>
            <a:pathLst>
              <a:path w="3971497" h="2039137" extrusionOk="0">
                <a:moveTo>
                  <a:pt x="3947725" y="299512"/>
                </a:moveTo>
                <a:cubicBezTo>
                  <a:pt x="3924134" y="113307"/>
                  <a:pt x="3885284" y="33501"/>
                  <a:pt x="3686450" y="8902"/>
                </a:cubicBezTo>
                <a:cubicBezTo>
                  <a:pt x="3601997" y="-3398"/>
                  <a:pt x="3538196" y="330"/>
                  <a:pt x="3453085" y="1250"/>
                </a:cubicBezTo>
                <a:cubicBezTo>
                  <a:pt x="2545650" y="21443"/>
                  <a:pt x="1638390" y="51765"/>
                  <a:pt x="731371" y="878"/>
                </a:cubicBezTo>
                <a:cubicBezTo>
                  <a:pt x="642467" y="-87"/>
                  <a:pt x="553519" y="1250"/>
                  <a:pt x="464769" y="6534"/>
                </a:cubicBezTo>
                <a:cubicBezTo>
                  <a:pt x="385183" y="11292"/>
                  <a:pt x="302374" y="15304"/>
                  <a:pt x="224563" y="33743"/>
                </a:cubicBezTo>
                <a:cubicBezTo>
                  <a:pt x="159908" y="49090"/>
                  <a:pt x="106653" y="83204"/>
                  <a:pt x="86570" y="149329"/>
                </a:cubicBezTo>
                <a:cubicBezTo>
                  <a:pt x="9067" y="671747"/>
                  <a:pt x="-7925" y="1209227"/>
                  <a:pt x="2994" y="1737127"/>
                </a:cubicBezTo>
                <a:cubicBezTo>
                  <a:pt x="7729" y="2035301"/>
                  <a:pt x="225024" y="2012784"/>
                  <a:pt x="454881" y="2012828"/>
                </a:cubicBezTo>
                <a:cubicBezTo>
                  <a:pt x="1452075" y="2021379"/>
                  <a:pt x="2463170" y="2030543"/>
                  <a:pt x="3459136" y="2039138"/>
                </a:cubicBezTo>
                <a:cubicBezTo>
                  <a:pt x="3468432" y="2039138"/>
                  <a:pt x="3468235" y="2024426"/>
                  <a:pt x="3458544" y="2024339"/>
                </a:cubicBezTo>
                <a:cubicBezTo>
                  <a:pt x="2395752" y="2013552"/>
                  <a:pt x="1331030" y="2008487"/>
                  <a:pt x="268237" y="1995157"/>
                </a:cubicBezTo>
                <a:cubicBezTo>
                  <a:pt x="201871" y="1991167"/>
                  <a:pt x="129981" y="1978933"/>
                  <a:pt x="80870" y="1929997"/>
                </a:cubicBezTo>
                <a:cubicBezTo>
                  <a:pt x="27856" y="1877181"/>
                  <a:pt x="19898" y="1797332"/>
                  <a:pt x="17289" y="1726406"/>
                </a:cubicBezTo>
                <a:cubicBezTo>
                  <a:pt x="11150" y="1553355"/>
                  <a:pt x="12904" y="1379647"/>
                  <a:pt x="17289" y="1206596"/>
                </a:cubicBezTo>
                <a:cubicBezTo>
                  <a:pt x="24962" y="897125"/>
                  <a:pt x="46317" y="588368"/>
                  <a:pt x="81352" y="280328"/>
                </a:cubicBezTo>
                <a:cubicBezTo>
                  <a:pt x="89990" y="206026"/>
                  <a:pt x="89333" y="112868"/>
                  <a:pt x="163591" y="71825"/>
                </a:cubicBezTo>
                <a:cubicBezTo>
                  <a:pt x="194285" y="54286"/>
                  <a:pt x="229825" y="46349"/>
                  <a:pt x="264444" y="40978"/>
                </a:cubicBezTo>
                <a:cubicBezTo>
                  <a:pt x="347341" y="28174"/>
                  <a:pt x="431728" y="22408"/>
                  <a:pt x="515502" y="18746"/>
                </a:cubicBezTo>
                <a:cubicBezTo>
                  <a:pt x="692894" y="11029"/>
                  <a:pt x="870483" y="17869"/>
                  <a:pt x="1047743" y="26113"/>
                </a:cubicBezTo>
                <a:cubicBezTo>
                  <a:pt x="1755029" y="63845"/>
                  <a:pt x="2462863" y="37711"/>
                  <a:pt x="3170346" y="20654"/>
                </a:cubicBezTo>
                <a:cubicBezTo>
                  <a:pt x="3346028" y="20478"/>
                  <a:pt x="3500947" y="3289"/>
                  <a:pt x="3675948" y="22605"/>
                </a:cubicBezTo>
                <a:cubicBezTo>
                  <a:pt x="3819576" y="42556"/>
                  <a:pt x="3893001" y="73821"/>
                  <a:pt x="3920034" y="229880"/>
                </a:cubicBezTo>
                <a:cubicBezTo>
                  <a:pt x="4003348" y="663591"/>
                  <a:pt x="3918609" y="1093707"/>
                  <a:pt x="3926392" y="1543489"/>
                </a:cubicBezTo>
                <a:cubicBezTo>
                  <a:pt x="3926568" y="1553092"/>
                  <a:pt x="3940665" y="1547436"/>
                  <a:pt x="3940490" y="1538337"/>
                </a:cubicBezTo>
                <a:cubicBezTo>
                  <a:pt x="3933321" y="1127383"/>
                  <a:pt x="4008215" y="711694"/>
                  <a:pt x="3947725" y="29951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5"/>
          <p:cNvSpPr txBox="1">
            <a:spLocks noGrp="1"/>
          </p:cNvSpPr>
          <p:nvPr>
            <p:ph type="title"/>
          </p:nvPr>
        </p:nvSpPr>
        <p:spPr>
          <a:xfrm>
            <a:off x="883375" y="683600"/>
            <a:ext cx="6426300" cy="396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5"/>
          <p:cNvSpPr txBox="1">
            <a:spLocks noGrp="1"/>
          </p:cNvSpPr>
          <p:nvPr>
            <p:ph type="body" idx="1"/>
          </p:nvPr>
        </p:nvSpPr>
        <p:spPr>
          <a:xfrm>
            <a:off x="1188175" y="1506350"/>
            <a:ext cx="6426300" cy="2840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68300" rtl="0">
              <a:spcBef>
                <a:spcPts val="0"/>
              </a:spcBef>
              <a:spcAft>
                <a:spcPts val="0"/>
              </a:spcAft>
              <a:buSzPts val="2200"/>
              <a:buChar char="✗"/>
              <a:defRPr/>
            </a:lvl1pPr>
            <a:lvl2pPr marL="914400" lvl="1" indent="-368300" rtl="0">
              <a:spcBef>
                <a:spcPts val="1000"/>
              </a:spcBef>
              <a:spcAft>
                <a:spcPts val="0"/>
              </a:spcAft>
              <a:buSzPts val="2200"/>
              <a:buChar char="✗"/>
              <a:defRPr/>
            </a:lvl2pPr>
            <a:lvl3pPr marL="1371600" lvl="2" indent="-368300" rtl="0">
              <a:spcBef>
                <a:spcPts val="1000"/>
              </a:spcBef>
              <a:spcAft>
                <a:spcPts val="0"/>
              </a:spcAft>
              <a:buSzPts val="2200"/>
              <a:buChar char="■"/>
              <a:defRPr/>
            </a:lvl3pPr>
            <a:lvl4pPr marL="1828800" lvl="3" indent="-368300" rtl="0">
              <a:spcBef>
                <a:spcPts val="100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68300" rtl="0">
              <a:spcBef>
                <a:spcPts val="1000"/>
              </a:spcBef>
              <a:spcAft>
                <a:spcPts val="0"/>
              </a:spcAft>
              <a:buSzPts val="2200"/>
              <a:buChar char="○"/>
              <a:defRPr/>
            </a:lvl5pPr>
            <a:lvl6pPr marL="2743200" lvl="5" indent="-368300" rtl="0">
              <a:spcBef>
                <a:spcPts val="1000"/>
              </a:spcBef>
              <a:spcAft>
                <a:spcPts val="0"/>
              </a:spcAft>
              <a:buSzPts val="2200"/>
              <a:buChar char="■"/>
              <a:defRPr/>
            </a:lvl6pPr>
            <a:lvl7pPr marL="3200400" lvl="6" indent="-368300" rtl="0">
              <a:spcBef>
                <a:spcPts val="1000"/>
              </a:spcBef>
              <a:spcAft>
                <a:spcPts val="0"/>
              </a:spcAft>
              <a:buSzPts val="2200"/>
              <a:buChar char="●"/>
              <a:defRPr/>
            </a:lvl7pPr>
            <a:lvl8pPr marL="3657600" lvl="7" indent="-368300" rtl="0">
              <a:spcBef>
                <a:spcPts val="1000"/>
              </a:spcBef>
              <a:spcAft>
                <a:spcPts val="0"/>
              </a:spcAft>
              <a:buSzPts val="2200"/>
              <a:buChar char="○"/>
              <a:defRPr/>
            </a:lvl8pPr>
            <a:lvl9pPr marL="4114800" lvl="8" indent="-368300" rtl="0">
              <a:spcBef>
                <a:spcPts val="1000"/>
              </a:spcBef>
              <a:spcAft>
                <a:spcPts val="100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  <p:sp>
        <p:nvSpPr>
          <p:cNvPr id="60" name="Google Shape;60;p5"/>
          <p:cNvSpPr txBox="1">
            <a:spLocks noGrp="1"/>
          </p:cNvSpPr>
          <p:nvPr>
            <p:ph type="sldNum" idx="12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1" name="Google Shape;61;p5"/>
          <p:cNvSpPr/>
          <p:nvPr/>
        </p:nvSpPr>
        <p:spPr>
          <a:xfrm>
            <a:off x="3215361" y="371192"/>
            <a:ext cx="1377041" cy="66908"/>
          </a:xfrm>
          <a:custGeom>
            <a:avLst/>
            <a:gdLst/>
            <a:ahLst/>
            <a:cxnLst/>
            <a:rect l="l" t="t" r="r" b="b"/>
            <a:pathLst>
              <a:path w="652626" h="31710" extrusionOk="0">
                <a:moveTo>
                  <a:pt x="645179" y="13550"/>
                </a:moveTo>
                <a:cubicBezTo>
                  <a:pt x="432971" y="20774"/>
                  <a:pt x="220527" y="16258"/>
                  <a:pt x="8819" y="23"/>
                </a:cubicBezTo>
                <a:cubicBezTo>
                  <a:pt x="-280" y="-657"/>
                  <a:pt x="-3941" y="13989"/>
                  <a:pt x="5662" y="14712"/>
                </a:cubicBezTo>
                <a:cubicBezTo>
                  <a:pt x="218646" y="31045"/>
                  <a:pt x="432371" y="35612"/>
                  <a:pt x="645859" y="28393"/>
                </a:cubicBezTo>
                <a:cubicBezTo>
                  <a:pt x="655067" y="28043"/>
                  <a:pt x="654914" y="13178"/>
                  <a:pt x="645179" y="1355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5"/>
          <p:cNvSpPr/>
          <p:nvPr/>
        </p:nvSpPr>
        <p:spPr>
          <a:xfrm>
            <a:off x="4695254" y="404559"/>
            <a:ext cx="263959" cy="31226"/>
          </a:xfrm>
          <a:custGeom>
            <a:avLst/>
            <a:gdLst/>
            <a:ahLst/>
            <a:cxnLst/>
            <a:rect l="l" t="t" r="r" b="b"/>
            <a:pathLst>
              <a:path w="125099" h="14799" extrusionOk="0">
                <a:moveTo>
                  <a:pt x="117661" y="0"/>
                </a:moveTo>
                <a:lnTo>
                  <a:pt x="6833" y="0"/>
                </a:lnTo>
                <a:cubicBezTo>
                  <a:pt x="-2463" y="0"/>
                  <a:pt x="-2288" y="14799"/>
                  <a:pt x="7446" y="14799"/>
                </a:cubicBezTo>
                <a:lnTo>
                  <a:pt x="118275" y="14799"/>
                </a:lnTo>
                <a:cubicBezTo>
                  <a:pt x="127571" y="14887"/>
                  <a:pt x="127374" y="0"/>
                  <a:pt x="11766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5"/>
          <p:cNvSpPr/>
          <p:nvPr/>
        </p:nvSpPr>
        <p:spPr>
          <a:xfrm>
            <a:off x="8371587" y="397372"/>
            <a:ext cx="290374" cy="231224"/>
          </a:xfrm>
          <a:custGeom>
            <a:avLst/>
            <a:gdLst/>
            <a:ahLst/>
            <a:cxnLst/>
            <a:rect l="l" t="t" r="r" b="b"/>
            <a:pathLst>
              <a:path w="137618" h="109585" extrusionOk="0">
                <a:moveTo>
                  <a:pt x="136999" y="99882"/>
                </a:moveTo>
                <a:cubicBezTo>
                  <a:pt x="113869" y="47085"/>
                  <a:pt x="65635" y="9548"/>
                  <a:pt x="8785" y="104"/>
                </a:cubicBezTo>
                <a:cubicBezTo>
                  <a:pt x="-292" y="-1365"/>
                  <a:pt x="-3910" y="13258"/>
                  <a:pt x="5627" y="14771"/>
                </a:cubicBezTo>
                <a:cubicBezTo>
                  <a:pt x="57435" y="23274"/>
                  <a:pt x="101482" y="57237"/>
                  <a:pt x="122902" y="105166"/>
                </a:cubicBezTo>
                <a:cubicBezTo>
                  <a:pt x="126738" y="113936"/>
                  <a:pt x="140705" y="108323"/>
                  <a:pt x="136999" y="9988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5"/>
          <p:cNvSpPr/>
          <p:nvPr/>
        </p:nvSpPr>
        <p:spPr>
          <a:xfrm>
            <a:off x="244743" y="4094361"/>
            <a:ext cx="746254" cy="775710"/>
          </a:xfrm>
          <a:custGeom>
            <a:avLst/>
            <a:gdLst/>
            <a:ahLst/>
            <a:cxnLst/>
            <a:rect l="l" t="t" r="r" b="b"/>
            <a:pathLst>
              <a:path w="353675" h="367635" extrusionOk="0">
                <a:moveTo>
                  <a:pt x="349850" y="316408"/>
                </a:moveTo>
                <a:cubicBezTo>
                  <a:pt x="344216" y="307967"/>
                  <a:pt x="337265" y="300140"/>
                  <a:pt x="331061" y="292094"/>
                </a:cubicBezTo>
                <a:cubicBezTo>
                  <a:pt x="325295" y="284639"/>
                  <a:pt x="312907" y="293387"/>
                  <a:pt x="318542" y="300688"/>
                </a:cubicBezTo>
                <a:cubicBezTo>
                  <a:pt x="320142" y="302661"/>
                  <a:pt x="330951" y="317022"/>
                  <a:pt x="332574" y="318447"/>
                </a:cubicBezTo>
                <a:cubicBezTo>
                  <a:pt x="270198" y="313689"/>
                  <a:pt x="197781" y="305292"/>
                  <a:pt x="142554" y="274598"/>
                </a:cubicBezTo>
                <a:cubicBezTo>
                  <a:pt x="87348" y="239760"/>
                  <a:pt x="52202" y="175937"/>
                  <a:pt x="31747" y="115404"/>
                </a:cubicBezTo>
                <a:cubicBezTo>
                  <a:pt x="20542" y="80171"/>
                  <a:pt x="14804" y="43432"/>
                  <a:pt x="14733" y="6461"/>
                </a:cubicBezTo>
                <a:cubicBezTo>
                  <a:pt x="14733" y="-3318"/>
                  <a:pt x="-44" y="-1323"/>
                  <a:pt x="0" y="7930"/>
                </a:cubicBezTo>
                <a:cubicBezTo>
                  <a:pt x="1184" y="107971"/>
                  <a:pt x="41065" y="213209"/>
                  <a:pt x="119862" y="277470"/>
                </a:cubicBezTo>
                <a:cubicBezTo>
                  <a:pt x="177501" y="318403"/>
                  <a:pt x="263467" y="328116"/>
                  <a:pt x="332705" y="333158"/>
                </a:cubicBezTo>
                <a:cubicBezTo>
                  <a:pt x="322510" y="340196"/>
                  <a:pt x="316437" y="346182"/>
                  <a:pt x="307470" y="353702"/>
                </a:cubicBezTo>
                <a:cubicBezTo>
                  <a:pt x="300301" y="359863"/>
                  <a:pt x="307821" y="372250"/>
                  <a:pt x="315275" y="365848"/>
                </a:cubicBezTo>
                <a:lnTo>
                  <a:pt x="340028" y="344647"/>
                </a:lnTo>
                <a:cubicBezTo>
                  <a:pt x="350048" y="337171"/>
                  <a:pt x="359037" y="328927"/>
                  <a:pt x="349850" y="31640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5"/>
          <p:cNvSpPr/>
          <p:nvPr/>
        </p:nvSpPr>
        <p:spPr>
          <a:xfrm>
            <a:off x="8578274" y="2957429"/>
            <a:ext cx="200902" cy="172792"/>
          </a:xfrm>
          <a:custGeom>
            <a:avLst/>
            <a:gdLst/>
            <a:ahLst/>
            <a:cxnLst/>
            <a:rect l="l" t="t" r="r" b="b"/>
            <a:pathLst>
              <a:path w="95214" h="81892" extrusionOk="0">
                <a:moveTo>
                  <a:pt x="92489" y="65480"/>
                </a:moveTo>
                <a:lnTo>
                  <a:pt x="61028" y="43753"/>
                </a:lnTo>
                <a:cubicBezTo>
                  <a:pt x="70521" y="33157"/>
                  <a:pt x="80036" y="22580"/>
                  <a:pt x="89530" y="12028"/>
                </a:cubicBezTo>
                <a:cubicBezTo>
                  <a:pt x="96107" y="4771"/>
                  <a:pt x="85145" y="-4635"/>
                  <a:pt x="78567" y="2600"/>
                </a:cubicBezTo>
                <a:lnTo>
                  <a:pt x="48991" y="35487"/>
                </a:lnTo>
                <a:lnTo>
                  <a:pt x="12684" y="10383"/>
                </a:lnTo>
                <a:cubicBezTo>
                  <a:pt x="5098" y="5144"/>
                  <a:pt x="-4856" y="16610"/>
                  <a:pt x="2687" y="21872"/>
                </a:cubicBezTo>
                <a:lnTo>
                  <a:pt x="38796" y="46844"/>
                </a:lnTo>
                <a:lnTo>
                  <a:pt x="18275" y="69865"/>
                </a:lnTo>
                <a:cubicBezTo>
                  <a:pt x="11697" y="77122"/>
                  <a:pt x="22660" y="86527"/>
                  <a:pt x="29237" y="79292"/>
                </a:cubicBezTo>
                <a:lnTo>
                  <a:pt x="50942" y="55175"/>
                </a:lnTo>
                <a:lnTo>
                  <a:pt x="82601" y="77100"/>
                </a:lnTo>
                <a:cubicBezTo>
                  <a:pt x="90078" y="82296"/>
                  <a:pt x="100119" y="70829"/>
                  <a:pt x="92489" y="6548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5"/>
          <p:cNvSpPr/>
          <p:nvPr/>
        </p:nvSpPr>
        <p:spPr>
          <a:xfrm>
            <a:off x="4853896" y="4607301"/>
            <a:ext cx="851649" cy="155161"/>
          </a:xfrm>
          <a:custGeom>
            <a:avLst/>
            <a:gdLst/>
            <a:ahLst/>
            <a:cxnLst/>
            <a:rect l="l" t="t" r="r" b="b"/>
            <a:pathLst>
              <a:path w="403625" h="73536" extrusionOk="0">
                <a:moveTo>
                  <a:pt x="402034" y="57995"/>
                </a:moveTo>
                <a:cubicBezTo>
                  <a:pt x="349920" y="-4643"/>
                  <a:pt x="347223" y="-12273"/>
                  <a:pt x="293815" y="54948"/>
                </a:cubicBezTo>
                <a:cubicBezTo>
                  <a:pt x="244682" y="-17404"/>
                  <a:pt x="251829" y="2986"/>
                  <a:pt x="191361" y="49225"/>
                </a:cubicBezTo>
                <a:cubicBezTo>
                  <a:pt x="145320" y="-15189"/>
                  <a:pt x="150911" y="-15343"/>
                  <a:pt x="96669" y="42648"/>
                </a:cubicBezTo>
                <a:cubicBezTo>
                  <a:pt x="86321" y="25893"/>
                  <a:pt x="71785" y="12113"/>
                  <a:pt x="54508" y="2657"/>
                </a:cubicBezTo>
                <a:cubicBezTo>
                  <a:pt x="43897" y="-1442"/>
                  <a:pt x="13290" y="41442"/>
                  <a:pt x="2152" y="49554"/>
                </a:cubicBezTo>
                <a:cubicBezTo>
                  <a:pt x="-4644" y="56548"/>
                  <a:pt x="6230" y="65932"/>
                  <a:pt x="12983" y="58982"/>
                </a:cubicBezTo>
                <a:lnTo>
                  <a:pt x="52009" y="18838"/>
                </a:lnTo>
                <a:cubicBezTo>
                  <a:pt x="82462" y="34426"/>
                  <a:pt x="86825" y="72531"/>
                  <a:pt x="100243" y="59552"/>
                </a:cubicBezTo>
                <a:lnTo>
                  <a:pt x="120852" y="38307"/>
                </a:lnTo>
                <a:cubicBezTo>
                  <a:pt x="130455" y="27871"/>
                  <a:pt x="145298" y="3447"/>
                  <a:pt x="155800" y="26621"/>
                </a:cubicBezTo>
                <a:cubicBezTo>
                  <a:pt x="197105" y="84085"/>
                  <a:pt x="181473" y="72663"/>
                  <a:pt x="233785" y="33330"/>
                </a:cubicBezTo>
                <a:cubicBezTo>
                  <a:pt x="249659" y="14036"/>
                  <a:pt x="257223" y="29405"/>
                  <a:pt x="267264" y="44731"/>
                </a:cubicBezTo>
                <a:lnTo>
                  <a:pt x="286843" y="71040"/>
                </a:lnTo>
                <a:cubicBezTo>
                  <a:pt x="300195" y="86058"/>
                  <a:pt x="326855" y="28594"/>
                  <a:pt x="341106" y="23990"/>
                </a:cubicBezTo>
                <a:cubicBezTo>
                  <a:pt x="357462" y="17522"/>
                  <a:pt x="377238" y="56614"/>
                  <a:pt x="389493" y="66611"/>
                </a:cubicBezTo>
                <a:cubicBezTo>
                  <a:pt x="395632" y="73671"/>
                  <a:pt x="408020" y="64945"/>
                  <a:pt x="402034" y="5799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5"/>
          <p:cNvSpPr/>
          <p:nvPr/>
        </p:nvSpPr>
        <p:spPr>
          <a:xfrm>
            <a:off x="8526304" y="347275"/>
            <a:ext cx="132428" cy="91243"/>
          </a:xfrm>
          <a:custGeom>
            <a:avLst/>
            <a:gdLst/>
            <a:ahLst/>
            <a:cxnLst/>
            <a:rect l="l" t="t" r="r" b="b"/>
            <a:pathLst>
              <a:path w="62762" h="43243" extrusionOk="0">
                <a:moveTo>
                  <a:pt x="60351" y="30032"/>
                </a:moveTo>
                <a:cubicBezTo>
                  <a:pt x="45705" y="17367"/>
                  <a:pt x="28955" y="7372"/>
                  <a:pt x="10845" y="500"/>
                </a:cubicBezTo>
                <a:cubicBezTo>
                  <a:pt x="2273" y="-2745"/>
                  <a:pt x="-4765" y="10739"/>
                  <a:pt x="4092" y="14093"/>
                </a:cubicBezTo>
                <a:cubicBezTo>
                  <a:pt x="20996" y="20446"/>
                  <a:pt x="36672" y="29731"/>
                  <a:pt x="50353" y="41521"/>
                </a:cubicBezTo>
                <a:cubicBezTo>
                  <a:pt x="57413" y="47594"/>
                  <a:pt x="67410" y="36127"/>
                  <a:pt x="60351" y="3003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7"/>
          <p:cNvSpPr/>
          <p:nvPr/>
        </p:nvSpPr>
        <p:spPr>
          <a:xfrm rot="-884877">
            <a:off x="7997294" y="3564834"/>
            <a:ext cx="912816" cy="928284"/>
          </a:xfrm>
          <a:custGeom>
            <a:avLst/>
            <a:gdLst/>
            <a:ahLst/>
            <a:cxnLst/>
            <a:rect l="l" t="t" r="r" b="b"/>
            <a:pathLst>
              <a:path w="549996" h="559316" extrusionOk="0">
                <a:moveTo>
                  <a:pt x="536665" y="198722"/>
                </a:moveTo>
                <a:cubicBezTo>
                  <a:pt x="507988" y="55467"/>
                  <a:pt x="324589" y="-49573"/>
                  <a:pt x="179295" y="24291"/>
                </a:cubicBezTo>
                <a:cubicBezTo>
                  <a:pt x="17974" y="106420"/>
                  <a:pt x="-81169" y="375917"/>
                  <a:pt x="88111" y="512244"/>
                </a:cubicBezTo>
                <a:cubicBezTo>
                  <a:pt x="141168" y="554536"/>
                  <a:pt x="210888" y="558504"/>
                  <a:pt x="276092" y="557584"/>
                </a:cubicBezTo>
                <a:cubicBezTo>
                  <a:pt x="484178" y="579947"/>
                  <a:pt x="588999" y="381814"/>
                  <a:pt x="536665" y="19872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7"/>
          <p:cNvSpPr/>
          <p:nvPr/>
        </p:nvSpPr>
        <p:spPr>
          <a:xfrm>
            <a:off x="642525" y="331773"/>
            <a:ext cx="6943343" cy="927756"/>
          </a:xfrm>
          <a:custGeom>
            <a:avLst/>
            <a:gdLst/>
            <a:ahLst/>
            <a:cxnLst/>
            <a:rect l="l" t="t" r="r" b="b"/>
            <a:pathLst>
              <a:path w="3290684" h="399035" extrusionOk="0">
                <a:moveTo>
                  <a:pt x="3288221" y="146895"/>
                </a:moveTo>
                <a:cubicBezTo>
                  <a:pt x="3288879" y="83708"/>
                  <a:pt x="3268160" y="25739"/>
                  <a:pt x="3196488" y="21201"/>
                </a:cubicBezTo>
                <a:cubicBezTo>
                  <a:pt x="2907830" y="16005"/>
                  <a:pt x="2618711" y="18197"/>
                  <a:pt x="2329921" y="14777"/>
                </a:cubicBezTo>
                <a:cubicBezTo>
                  <a:pt x="1580495" y="9866"/>
                  <a:pt x="931222" y="0"/>
                  <a:pt x="181841" y="0"/>
                </a:cubicBezTo>
                <a:cubicBezTo>
                  <a:pt x="-44245" y="0"/>
                  <a:pt x="4866" y="162044"/>
                  <a:pt x="3813" y="206244"/>
                </a:cubicBezTo>
                <a:cubicBezTo>
                  <a:pt x="-6272" y="347395"/>
                  <a:pt x="64456" y="394927"/>
                  <a:pt x="198174" y="383395"/>
                </a:cubicBezTo>
                <a:lnTo>
                  <a:pt x="1064019" y="387780"/>
                </a:lnTo>
                <a:lnTo>
                  <a:pt x="2795708" y="396549"/>
                </a:lnTo>
                <a:cubicBezTo>
                  <a:pt x="2909277" y="397119"/>
                  <a:pt x="3023284" y="400671"/>
                  <a:pt x="3136832" y="398128"/>
                </a:cubicBezTo>
                <a:cubicBezTo>
                  <a:pt x="3275790" y="400627"/>
                  <a:pt x="3299512" y="257767"/>
                  <a:pt x="3288221" y="14689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7"/>
          <p:cNvSpPr/>
          <p:nvPr/>
        </p:nvSpPr>
        <p:spPr>
          <a:xfrm>
            <a:off x="368194" y="422127"/>
            <a:ext cx="8379859" cy="4302579"/>
          </a:xfrm>
          <a:custGeom>
            <a:avLst/>
            <a:gdLst/>
            <a:ahLst/>
            <a:cxnLst/>
            <a:rect l="l" t="t" r="r" b="b"/>
            <a:pathLst>
              <a:path w="3971497" h="2039137" extrusionOk="0">
                <a:moveTo>
                  <a:pt x="3947725" y="299512"/>
                </a:moveTo>
                <a:cubicBezTo>
                  <a:pt x="3924134" y="113307"/>
                  <a:pt x="3885284" y="33501"/>
                  <a:pt x="3686450" y="8902"/>
                </a:cubicBezTo>
                <a:cubicBezTo>
                  <a:pt x="3601997" y="-3398"/>
                  <a:pt x="3538196" y="330"/>
                  <a:pt x="3453085" y="1250"/>
                </a:cubicBezTo>
                <a:cubicBezTo>
                  <a:pt x="2545650" y="21443"/>
                  <a:pt x="1638390" y="51765"/>
                  <a:pt x="731371" y="878"/>
                </a:cubicBezTo>
                <a:cubicBezTo>
                  <a:pt x="642467" y="-87"/>
                  <a:pt x="553519" y="1250"/>
                  <a:pt x="464769" y="6534"/>
                </a:cubicBezTo>
                <a:cubicBezTo>
                  <a:pt x="385183" y="11292"/>
                  <a:pt x="302374" y="15304"/>
                  <a:pt x="224563" y="33743"/>
                </a:cubicBezTo>
                <a:cubicBezTo>
                  <a:pt x="159908" y="49090"/>
                  <a:pt x="106653" y="83204"/>
                  <a:pt x="86570" y="149329"/>
                </a:cubicBezTo>
                <a:cubicBezTo>
                  <a:pt x="9067" y="671747"/>
                  <a:pt x="-7925" y="1209227"/>
                  <a:pt x="2994" y="1737127"/>
                </a:cubicBezTo>
                <a:cubicBezTo>
                  <a:pt x="7729" y="2035301"/>
                  <a:pt x="225024" y="2012784"/>
                  <a:pt x="454881" y="2012828"/>
                </a:cubicBezTo>
                <a:cubicBezTo>
                  <a:pt x="1452075" y="2021379"/>
                  <a:pt x="2463170" y="2030543"/>
                  <a:pt x="3459136" y="2039138"/>
                </a:cubicBezTo>
                <a:cubicBezTo>
                  <a:pt x="3468432" y="2039138"/>
                  <a:pt x="3468235" y="2024426"/>
                  <a:pt x="3458544" y="2024339"/>
                </a:cubicBezTo>
                <a:cubicBezTo>
                  <a:pt x="2395752" y="2013552"/>
                  <a:pt x="1331030" y="2008487"/>
                  <a:pt x="268237" y="1995157"/>
                </a:cubicBezTo>
                <a:cubicBezTo>
                  <a:pt x="201871" y="1991167"/>
                  <a:pt x="129981" y="1978933"/>
                  <a:pt x="80870" y="1929997"/>
                </a:cubicBezTo>
                <a:cubicBezTo>
                  <a:pt x="27856" y="1877181"/>
                  <a:pt x="19898" y="1797332"/>
                  <a:pt x="17289" y="1726406"/>
                </a:cubicBezTo>
                <a:cubicBezTo>
                  <a:pt x="11150" y="1553355"/>
                  <a:pt x="12904" y="1379647"/>
                  <a:pt x="17289" y="1206596"/>
                </a:cubicBezTo>
                <a:cubicBezTo>
                  <a:pt x="24962" y="897125"/>
                  <a:pt x="46317" y="588368"/>
                  <a:pt x="81352" y="280328"/>
                </a:cubicBezTo>
                <a:cubicBezTo>
                  <a:pt x="89990" y="206026"/>
                  <a:pt x="89333" y="112868"/>
                  <a:pt x="163591" y="71825"/>
                </a:cubicBezTo>
                <a:cubicBezTo>
                  <a:pt x="194285" y="54286"/>
                  <a:pt x="229825" y="46349"/>
                  <a:pt x="264444" y="40978"/>
                </a:cubicBezTo>
                <a:cubicBezTo>
                  <a:pt x="347341" y="28174"/>
                  <a:pt x="431728" y="22408"/>
                  <a:pt x="515502" y="18746"/>
                </a:cubicBezTo>
                <a:cubicBezTo>
                  <a:pt x="692894" y="11029"/>
                  <a:pt x="870483" y="17869"/>
                  <a:pt x="1047743" y="26113"/>
                </a:cubicBezTo>
                <a:cubicBezTo>
                  <a:pt x="1755029" y="63845"/>
                  <a:pt x="2462863" y="37711"/>
                  <a:pt x="3170346" y="20654"/>
                </a:cubicBezTo>
                <a:cubicBezTo>
                  <a:pt x="3346028" y="20478"/>
                  <a:pt x="3500947" y="3289"/>
                  <a:pt x="3675948" y="22605"/>
                </a:cubicBezTo>
                <a:cubicBezTo>
                  <a:pt x="3819576" y="42556"/>
                  <a:pt x="3893001" y="73821"/>
                  <a:pt x="3920034" y="229880"/>
                </a:cubicBezTo>
                <a:cubicBezTo>
                  <a:pt x="4003348" y="663591"/>
                  <a:pt x="3918609" y="1093707"/>
                  <a:pt x="3926392" y="1543489"/>
                </a:cubicBezTo>
                <a:cubicBezTo>
                  <a:pt x="3926568" y="1553092"/>
                  <a:pt x="3940665" y="1547436"/>
                  <a:pt x="3940490" y="1538337"/>
                </a:cubicBezTo>
                <a:cubicBezTo>
                  <a:pt x="3933321" y="1127383"/>
                  <a:pt x="4008215" y="711694"/>
                  <a:pt x="3947725" y="29951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7"/>
          <p:cNvSpPr txBox="1">
            <a:spLocks noGrp="1"/>
          </p:cNvSpPr>
          <p:nvPr>
            <p:ph type="title"/>
          </p:nvPr>
        </p:nvSpPr>
        <p:spPr>
          <a:xfrm>
            <a:off x="883375" y="683600"/>
            <a:ext cx="6426300" cy="396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7"/>
          <p:cNvSpPr txBox="1">
            <a:spLocks noGrp="1"/>
          </p:cNvSpPr>
          <p:nvPr>
            <p:ph type="body" idx="1"/>
          </p:nvPr>
        </p:nvSpPr>
        <p:spPr>
          <a:xfrm>
            <a:off x="1188175" y="1506350"/>
            <a:ext cx="3002700" cy="2762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✗"/>
              <a:defRPr sz="2000"/>
            </a:lvl1pPr>
            <a:lvl2pPr marL="914400" lvl="1" indent="-355600" rtl="0">
              <a:spcBef>
                <a:spcPts val="1000"/>
              </a:spcBef>
              <a:spcAft>
                <a:spcPts val="0"/>
              </a:spcAft>
              <a:buSzPts val="2000"/>
              <a:buChar char="✗"/>
              <a:defRPr sz="2000"/>
            </a:lvl2pPr>
            <a:lvl3pPr marL="1371600" lvl="2" indent="-355600" rtl="0">
              <a:spcBef>
                <a:spcPts val="100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 rtl="0">
              <a:spcBef>
                <a:spcPts val="100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100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100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100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100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1000"/>
              </a:spcBef>
              <a:spcAft>
                <a:spcPts val="100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88" name="Google Shape;88;p7"/>
          <p:cNvSpPr txBox="1">
            <a:spLocks noGrp="1"/>
          </p:cNvSpPr>
          <p:nvPr>
            <p:ph type="body" idx="2"/>
          </p:nvPr>
        </p:nvSpPr>
        <p:spPr>
          <a:xfrm>
            <a:off x="4611864" y="1506350"/>
            <a:ext cx="3002700" cy="2762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✗"/>
              <a:defRPr sz="2000"/>
            </a:lvl1pPr>
            <a:lvl2pPr marL="914400" lvl="1" indent="-355600" rtl="0">
              <a:spcBef>
                <a:spcPts val="1000"/>
              </a:spcBef>
              <a:spcAft>
                <a:spcPts val="0"/>
              </a:spcAft>
              <a:buSzPts val="2000"/>
              <a:buChar char="✗"/>
              <a:defRPr sz="2000"/>
            </a:lvl2pPr>
            <a:lvl3pPr marL="1371600" lvl="2" indent="-355600" rtl="0">
              <a:spcBef>
                <a:spcPts val="100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 rtl="0">
              <a:spcBef>
                <a:spcPts val="100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100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100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100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100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1000"/>
              </a:spcBef>
              <a:spcAft>
                <a:spcPts val="100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89" name="Google Shape;89;p7"/>
          <p:cNvSpPr txBox="1">
            <a:spLocks noGrp="1"/>
          </p:cNvSpPr>
          <p:nvPr>
            <p:ph type="sldNum" idx="12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0" name="Google Shape;90;p7"/>
          <p:cNvSpPr/>
          <p:nvPr/>
        </p:nvSpPr>
        <p:spPr>
          <a:xfrm>
            <a:off x="8138824" y="237026"/>
            <a:ext cx="739006" cy="927984"/>
          </a:xfrm>
          <a:custGeom>
            <a:avLst/>
            <a:gdLst/>
            <a:ahLst/>
            <a:cxnLst/>
            <a:rect l="l" t="t" r="r" b="b"/>
            <a:pathLst>
              <a:path w="385904" h="484587" extrusionOk="0">
                <a:moveTo>
                  <a:pt x="316148" y="219239"/>
                </a:moveTo>
                <a:cubicBezTo>
                  <a:pt x="261491" y="116194"/>
                  <a:pt x="157744" y="32311"/>
                  <a:pt x="38101" y="26786"/>
                </a:cubicBezTo>
                <a:cubicBezTo>
                  <a:pt x="47463" y="22510"/>
                  <a:pt x="56935" y="18432"/>
                  <a:pt x="66471" y="14530"/>
                </a:cubicBezTo>
                <a:cubicBezTo>
                  <a:pt x="75241" y="10978"/>
                  <a:pt x="71273" y="-3010"/>
                  <a:pt x="62086" y="586"/>
                </a:cubicBezTo>
                <a:cubicBezTo>
                  <a:pt x="42552" y="8566"/>
                  <a:pt x="23390" y="17336"/>
                  <a:pt x="4578" y="26895"/>
                </a:cubicBezTo>
                <a:cubicBezTo>
                  <a:pt x="-2854" y="30645"/>
                  <a:pt x="-508" y="42440"/>
                  <a:pt x="6398" y="41585"/>
                </a:cubicBezTo>
                <a:cubicBezTo>
                  <a:pt x="7473" y="41870"/>
                  <a:pt x="8591" y="41957"/>
                  <a:pt x="9709" y="41826"/>
                </a:cubicBezTo>
                <a:cubicBezTo>
                  <a:pt x="22162" y="48710"/>
                  <a:pt x="33190" y="57875"/>
                  <a:pt x="42267" y="68837"/>
                </a:cubicBezTo>
                <a:cubicBezTo>
                  <a:pt x="48231" y="76094"/>
                  <a:pt x="60618" y="67368"/>
                  <a:pt x="54786" y="60265"/>
                </a:cubicBezTo>
                <a:cubicBezTo>
                  <a:pt x="49217" y="53468"/>
                  <a:pt x="42990" y="47241"/>
                  <a:pt x="36216" y="41650"/>
                </a:cubicBezTo>
                <a:cubicBezTo>
                  <a:pt x="257544" y="58730"/>
                  <a:pt x="357411" y="281133"/>
                  <a:pt x="371135" y="478147"/>
                </a:cubicBezTo>
                <a:cubicBezTo>
                  <a:pt x="372034" y="487859"/>
                  <a:pt x="386723" y="485952"/>
                  <a:pt x="385869" y="476678"/>
                </a:cubicBezTo>
                <a:cubicBezTo>
                  <a:pt x="377756" y="387730"/>
                  <a:pt x="358704" y="298409"/>
                  <a:pt x="316148" y="21923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7"/>
          <p:cNvSpPr/>
          <p:nvPr/>
        </p:nvSpPr>
        <p:spPr>
          <a:xfrm>
            <a:off x="8547668" y="2847045"/>
            <a:ext cx="262123" cy="231108"/>
          </a:xfrm>
          <a:custGeom>
            <a:avLst/>
            <a:gdLst/>
            <a:ahLst/>
            <a:cxnLst/>
            <a:rect l="l" t="t" r="r" b="b"/>
            <a:pathLst>
              <a:path w="124229" h="109530" extrusionOk="0">
                <a:moveTo>
                  <a:pt x="79291" y="1720"/>
                </a:moveTo>
                <a:cubicBezTo>
                  <a:pt x="8212" y="-15360"/>
                  <a:pt x="-40965" y="100205"/>
                  <a:pt x="47829" y="108799"/>
                </a:cubicBezTo>
                <a:cubicBezTo>
                  <a:pt x="119983" y="119191"/>
                  <a:pt x="160785" y="15554"/>
                  <a:pt x="79291" y="1720"/>
                </a:cubicBezTo>
                <a:close/>
                <a:moveTo>
                  <a:pt x="106609" y="64095"/>
                </a:moveTo>
                <a:cubicBezTo>
                  <a:pt x="93827" y="96675"/>
                  <a:pt x="39761" y="106168"/>
                  <a:pt x="18275" y="78083"/>
                </a:cubicBezTo>
                <a:cubicBezTo>
                  <a:pt x="2292" y="46095"/>
                  <a:pt x="38489" y="11651"/>
                  <a:pt x="70390" y="15247"/>
                </a:cubicBezTo>
                <a:cubicBezTo>
                  <a:pt x="97620" y="15401"/>
                  <a:pt x="116651" y="36974"/>
                  <a:pt x="106609" y="6409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7"/>
          <p:cNvSpPr/>
          <p:nvPr/>
        </p:nvSpPr>
        <p:spPr>
          <a:xfrm>
            <a:off x="4426766" y="4724706"/>
            <a:ext cx="888148" cy="61490"/>
          </a:xfrm>
          <a:custGeom>
            <a:avLst/>
            <a:gdLst/>
            <a:ahLst/>
            <a:cxnLst/>
            <a:rect l="l" t="t" r="r" b="b"/>
            <a:pathLst>
              <a:path w="420923" h="29142" extrusionOk="0">
                <a:moveTo>
                  <a:pt x="413489" y="13189"/>
                </a:moveTo>
                <a:cubicBezTo>
                  <a:pt x="278455" y="16526"/>
                  <a:pt x="143334" y="12132"/>
                  <a:pt x="8805" y="34"/>
                </a:cubicBezTo>
                <a:cubicBezTo>
                  <a:pt x="-293" y="-799"/>
                  <a:pt x="-3933" y="13847"/>
                  <a:pt x="5670" y="14702"/>
                </a:cubicBezTo>
                <a:cubicBezTo>
                  <a:pt x="141449" y="26940"/>
                  <a:pt x="277798" y="31404"/>
                  <a:pt x="414081" y="28076"/>
                </a:cubicBezTo>
                <a:cubicBezTo>
                  <a:pt x="423377" y="27769"/>
                  <a:pt x="423223" y="12970"/>
                  <a:pt x="413489" y="1318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7"/>
          <p:cNvSpPr/>
          <p:nvPr/>
        </p:nvSpPr>
        <p:spPr>
          <a:xfrm>
            <a:off x="5368771" y="4755508"/>
            <a:ext cx="86890" cy="31179"/>
          </a:xfrm>
          <a:custGeom>
            <a:avLst/>
            <a:gdLst/>
            <a:ahLst/>
            <a:cxnLst/>
            <a:rect l="l" t="t" r="r" b="b"/>
            <a:pathLst>
              <a:path w="41180" h="14777" extrusionOk="0">
                <a:moveTo>
                  <a:pt x="33693" y="0"/>
                </a:moveTo>
                <a:lnTo>
                  <a:pt x="6835" y="0"/>
                </a:lnTo>
                <a:cubicBezTo>
                  <a:pt x="-2461" y="0"/>
                  <a:pt x="-2286" y="14777"/>
                  <a:pt x="7427" y="14777"/>
                </a:cubicBezTo>
                <a:lnTo>
                  <a:pt x="34307" y="14777"/>
                </a:lnTo>
                <a:cubicBezTo>
                  <a:pt x="43669" y="14777"/>
                  <a:pt x="43471" y="0"/>
                  <a:pt x="3369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7"/>
          <p:cNvSpPr/>
          <p:nvPr/>
        </p:nvSpPr>
        <p:spPr>
          <a:xfrm>
            <a:off x="5538652" y="4755173"/>
            <a:ext cx="299728" cy="40681"/>
          </a:xfrm>
          <a:custGeom>
            <a:avLst/>
            <a:gdLst/>
            <a:ahLst/>
            <a:cxnLst/>
            <a:rect l="l" t="t" r="r" b="b"/>
            <a:pathLst>
              <a:path w="142051" h="19280" extrusionOk="0">
                <a:moveTo>
                  <a:pt x="136384" y="4500"/>
                </a:moveTo>
                <a:lnTo>
                  <a:pt x="8783" y="5"/>
                </a:lnTo>
                <a:cubicBezTo>
                  <a:pt x="-272" y="-323"/>
                  <a:pt x="-3933" y="14344"/>
                  <a:pt x="5648" y="14695"/>
                </a:cubicBezTo>
                <a:lnTo>
                  <a:pt x="133227" y="19277"/>
                </a:lnTo>
                <a:cubicBezTo>
                  <a:pt x="142282" y="19518"/>
                  <a:pt x="146031" y="4851"/>
                  <a:pt x="136384" y="450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7"/>
          <p:cNvSpPr/>
          <p:nvPr/>
        </p:nvSpPr>
        <p:spPr>
          <a:xfrm>
            <a:off x="325536" y="1027644"/>
            <a:ext cx="113330" cy="954049"/>
          </a:xfrm>
          <a:custGeom>
            <a:avLst/>
            <a:gdLst/>
            <a:ahLst/>
            <a:cxnLst/>
            <a:rect l="l" t="t" r="r" b="b"/>
            <a:pathLst>
              <a:path w="53711" h="452156" extrusionOk="0">
                <a:moveTo>
                  <a:pt x="39194" y="6047"/>
                </a:moveTo>
                <a:cubicBezTo>
                  <a:pt x="16217" y="151582"/>
                  <a:pt x="8039" y="298805"/>
                  <a:pt x="15" y="445744"/>
                </a:cubicBezTo>
                <a:cubicBezTo>
                  <a:pt x="-533" y="455478"/>
                  <a:pt x="14244" y="453439"/>
                  <a:pt x="14748" y="444275"/>
                </a:cubicBezTo>
                <a:cubicBezTo>
                  <a:pt x="22707" y="298586"/>
                  <a:pt x="30819" y="152678"/>
                  <a:pt x="53598" y="8393"/>
                </a:cubicBezTo>
                <a:cubicBezTo>
                  <a:pt x="55133" y="-1298"/>
                  <a:pt x="40597" y="-3271"/>
                  <a:pt x="39194" y="604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7"/>
          <p:cNvSpPr/>
          <p:nvPr/>
        </p:nvSpPr>
        <p:spPr>
          <a:xfrm>
            <a:off x="257001" y="1121076"/>
            <a:ext cx="80437" cy="399039"/>
          </a:xfrm>
          <a:custGeom>
            <a:avLst/>
            <a:gdLst/>
            <a:ahLst/>
            <a:cxnLst/>
            <a:rect l="l" t="t" r="r" b="b"/>
            <a:pathLst>
              <a:path w="38122" h="189118" extrusionOk="0">
                <a:moveTo>
                  <a:pt x="23673" y="6072"/>
                </a:moveTo>
                <a:cubicBezTo>
                  <a:pt x="15809" y="64288"/>
                  <a:pt x="7945" y="122498"/>
                  <a:pt x="82" y="180701"/>
                </a:cubicBezTo>
                <a:cubicBezTo>
                  <a:pt x="-1212" y="190414"/>
                  <a:pt x="13237" y="192409"/>
                  <a:pt x="14486" y="183047"/>
                </a:cubicBezTo>
                <a:cubicBezTo>
                  <a:pt x="22364" y="124844"/>
                  <a:pt x="30213" y="66634"/>
                  <a:pt x="38033" y="8418"/>
                </a:cubicBezTo>
                <a:cubicBezTo>
                  <a:pt x="39393" y="-1295"/>
                  <a:pt x="24879" y="-3290"/>
                  <a:pt x="23673" y="607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Light" type="blank">
  <p:cSld name="BLANK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1"/>
          <p:cNvSpPr txBox="1">
            <a:spLocks noGrp="1"/>
          </p:cNvSpPr>
          <p:nvPr>
            <p:ph type="sldNum" idx="12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4" name="Google Shape;144;p11"/>
          <p:cNvSpPr/>
          <p:nvPr/>
        </p:nvSpPr>
        <p:spPr>
          <a:xfrm>
            <a:off x="368194" y="422127"/>
            <a:ext cx="8379859" cy="4302579"/>
          </a:xfrm>
          <a:custGeom>
            <a:avLst/>
            <a:gdLst/>
            <a:ahLst/>
            <a:cxnLst/>
            <a:rect l="l" t="t" r="r" b="b"/>
            <a:pathLst>
              <a:path w="3971497" h="2039137" extrusionOk="0">
                <a:moveTo>
                  <a:pt x="3947725" y="299512"/>
                </a:moveTo>
                <a:cubicBezTo>
                  <a:pt x="3924134" y="113307"/>
                  <a:pt x="3885284" y="33501"/>
                  <a:pt x="3686450" y="8902"/>
                </a:cubicBezTo>
                <a:cubicBezTo>
                  <a:pt x="3601997" y="-3398"/>
                  <a:pt x="3538196" y="330"/>
                  <a:pt x="3453085" y="1250"/>
                </a:cubicBezTo>
                <a:cubicBezTo>
                  <a:pt x="2545650" y="21443"/>
                  <a:pt x="1638390" y="51765"/>
                  <a:pt x="731371" y="878"/>
                </a:cubicBezTo>
                <a:cubicBezTo>
                  <a:pt x="642467" y="-87"/>
                  <a:pt x="553519" y="1250"/>
                  <a:pt x="464769" y="6534"/>
                </a:cubicBezTo>
                <a:cubicBezTo>
                  <a:pt x="385183" y="11292"/>
                  <a:pt x="302374" y="15304"/>
                  <a:pt x="224563" y="33743"/>
                </a:cubicBezTo>
                <a:cubicBezTo>
                  <a:pt x="159908" y="49090"/>
                  <a:pt x="106653" y="83204"/>
                  <a:pt x="86570" y="149329"/>
                </a:cubicBezTo>
                <a:cubicBezTo>
                  <a:pt x="9067" y="671747"/>
                  <a:pt x="-7925" y="1209227"/>
                  <a:pt x="2994" y="1737127"/>
                </a:cubicBezTo>
                <a:cubicBezTo>
                  <a:pt x="7729" y="2035301"/>
                  <a:pt x="225024" y="2012784"/>
                  <a:pt x="454881" y="2012828"/>
                </a:cubicBezTo>
                <a:cubicBezTo>
                  <a:pt x="1452075" y="2021379"/>
                  <a:pt x="2463170" y="2030543"/>
                  <a:pt x="3459136" y="2039138"/>
                </a:cubicBezTo>
                <a:cubicBezTo>
                  <a:pt x="3468432" y="2039138"/>
                  <a:pt x="3468235" y="2024426"/>
                  <a:pt x="3458544" y="2024339"/>
                </a:cubicBezTo>
                <a:cubicBezTo>
                  <a:pt x="2395752" y="2013552"/>
                  <a:pt x="1331030" y="2008487"/>
                  <a:pt x="268237" y="1995157"/>
                </a:cubicBezTo>
                <a:cubicBezTo>
                  <a:pt x="201871" y="1991167"/>
                  <a:pt x="129981" y="1978933"/>
                  <a:pt x="80870" y="1929997"/>
                </a:cubicBezTo>
                <a:cubicBezTo>
                  <a:pt x="27856" y="1877181"/>
                  <a:pt x="19898" y="1797332"/>
                  <a:pt x="17289" y="1726406"/>
                </a:cubicBezTo>
                <a:cubicBezTo>
                  <a:pt x="11150" y="1553355"/>
                  <a:pt x="12904" y="1379647"/>
                  <a:pt x="17289" y="1206596"/>
                </a:cubicBezTo>
                <a:cubicBezTo>
                  <a:pt x="24962" y="897125"/>
                  <a:pt x="46317" y="588368"/>
                  <a:pt x="81352" y="280328"/>
                </a:cubicBezTo>
                <a:cubicBezTo>
                  <a:pt x="89990" y="206026"/>
                  <a:pt x="89333" y="112868"/>
                  <a:pt x="163591" y="71825"/>
                </a:cubicBezTo>
                <a:cubicBezTo>
                  <a:pt x="194285" y="54286"/>
                  <a:pt x="229825" y="46349"/>
                  <a:pt x="264444" y="40978"/>
                </a:cubicBezTo>
                <a:cubicBezTo>
                  <a:pt x="347341" y="28174"/>
                  <a:pt x="431728" y="22408"/>
                  <a:pt x="515502" y="18746"/>
                </a:cubicBezTo>
                <a:cubicBezTo>
                  <a:pt x="692894" y="11029"/>
                  <a:pt x="870483" y="17869"/>
                  <a:pt x="1047743" y="26113"/>
                </a:cubicBezTo>
                <a:cubicBezTo>
                  <a:pt x="1755029" y="63845"/>
                  <a:pt x="2462863" y="37711"/>
                  <a:pt x="3170346" y="20654"/>
                </a:cubicBezTo>
                <a:cubicBezTo>
                  <a:pt x="3346028" y="20478"/>
                  <a:pt x="3500947" y="3289"/>
                  <a:pt x="3675948" y="22605"/>
                </a:cubicBezTo>
                <a:cubicBezTo>
                  <a:pt x="3819576" y="42556"/>
                  <a:pt x="3893001" y="73821"/>
                  <a:pt x="3920034" y="229880"/>
                </a:cubicBezTo>
                <a:cubicBezTo>
                  <a:pt x="4003348" y="663591"/>
                  <a:pt x="3918609" y="1093707"/>
                  <a:pt x="3926392" y="1543489"/>
                </a:cubicBezTo>
                <a:cubicBezTo>
                  <a:pt x="3926568" y="1553092"/>
                  <a:pt x="3940665" y="1547436"/>
                  <a:pt x="3940490" y="1538337"/>
                </a:cubicBezTo>
                <a:cubicBezTo>
                  <a:pt x="3933321" y="1127383"/>
                  <a:pt x="4008215" y="711694"/>
                  <a:pt x="3947725" y="29951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11"/>
          <p:cNvSpPr/>
          <p:nvPr/>
        </p:nvSpPr>
        <p:spPr>
          <a:xfrm rot="-5673298">
            <a:off x="2374092" y="4308014"/>
            <a:ext cx="113285" cy="953670"/>
          </a:xfrm>
          <a:custGeom>
            <a:avLst/>
            <a:gdLst/>
            <a:ahLst/>
            <a:cxnLst/>
            <a:rect l="l" t="t" r="r" b="b"/>
            <a:pathLst>
              <a:path w="53711" h="452156" extrusionOk="0">
                <a:moveTo>
                  <a:pt x="39194" y="6047"/>
                </a:moveTo>
                <a:cubicBezTo>
                  <a:pt x="16217" y="151582"/>
                  <a:pt x="8039" y="298805"/>
                  <a:pt x="15" y="445744"/>
                </a:cubicBezTo>
                <a:cubicBezTo>
                  <a:pt x="-533" y="455478"/>
                  <a:pt x="14244" y="453439"/>
                  <a:pt x="14748" y="444275"/>
                </a:cubicBezTo>
                <a:cubicBezTo>
                  <a:pt x="22707" y="298586"/>
                  <a:pt x="30819" y="152678"/>
                  <a:pt x="53598" y="8393"/>
                </a:cubicBezTo>
                <a:cubicBezTo>
                  <a:pt x="55133" y="-1298"/>
                  <a:pt x="40597" y="-3271"/>
                  <a:pt x="39194" y="604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11"/>
          <p:cNvSpPr/>
          <p:nvPr/>
        </p:nvSpPr>
        <p:spPr>
          <a:xfrm rot="-5673298">
            <a:off x="2213926" y="4684679"/>
            <a:ext cx="80405" cy="398880"/>
          </a:xfrm>
          <a:custGeom>
            <a:avLst/>
            <a:gdLst/>
            <a:ahLst/>
            <a:cxnLst/>
            <a:rect l="l" t="t" r="r" b="b"/>
            <a:pathLst>
              <a:path w="38122" h="189118" extrusionOk="0">
                <a:moveTo>
                  <a:pt x="23673" y="6072"/>
                </a:moveTo>
                <a:cubicBezTo>
                  <a:pt x="15809" y="64288"/>
                  <a:pt x="7945" y="122498"/>
                  <a:pt x="82" y="180701"/>
                </a:cubicBezTo>
                <a:cubicBezTo>
                  <a:pt x="-1212" y="190414"/>
                  <a:pt x="13237" y="192409"/>
                  <a:pt x="14486" y="183047"/>
                </a:cubicBezTo>
                <a:cubicBezTo>
                  <a:pt x="22364" y="124844"/>
                  <a:pt x="30213" y="66634"/>
                  <a:pt x="38033" y="8418"/>
                </a:cubicBezTo>
                <a:cubicBezTo>
                  <a:pt x="39393" y="-1295"/>
                  <a:pt x="24879" y="-3290"/>
                  <a:pt x="23673" y="607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11"/>
          <p:cNvSpPr/>
          <p:nvPr/>
        </p:nvSpPr>
        <p:spPr>
          <a:xfrm>
            <a:off x="5590150" y="299125"/>
            <a:ext cx="540251" cy="264299"/>
          </a:xfrm>
          <a:custGeom>
            <a:avLst/>
            <a:gdLst/>
            <a:ahLst/>
            <a:cxnLst/>
            <a:rect l="l" t="t" r="r" b="b"/>
            <a:pathLst>
              <a:path w="256043" h="125260" extrusionOk="0">
                <a:moveTo>
                  <a:pt x="122835" y="3891"/>
                </a:moveTo>
                <a:cubicBezTo>
                  <a:pt x="106677" y="35258"/>
                  <a:pt x="90541" y="66632"/>
                  <a:pt x="74404" y="98013"/>
                </a:cubicBezTo>
                <a:cubicBezTo>
                  <a:pt x="67103" y="82972"/>
                  <a:pt x="59737" y="67939"/>
                  <a:pt x="52348" y="52914"/>
                </a:cubicBezTo>
                <a:cubicBezTo>
                  <a:pt x="49783" y="47630"/>
                  <a:pt x="41583" y="45218"/>
                  <a:pt x="38602" y="51708"/>
                </a:cubicBezTo>
                <a:cubicBezTo>
                  <a:pt x="30007" y="70416"/>
                  <a:pt x="17598" y="87110"/>
                  <a:pt x="2141" y="100709"/>
                </a:cubicBezTo>
                <a:cubicBezTo>
                  <a:pt x="-4787" y="106848"/>
                  <a:pt x="6723" y="116802"/>
                  <a:pt x="13629" y="110685"/>
                </a:cubicBezTo>
                <a:cubicBezTo>
                  <a:pt x="26258" y="99453"/>
                  <a:pt x="36979" y="86235"/>
                  <a:pt x="45354" y="71550"/>
                </a:cubicBezTo>
                <a:lnTo>
                  <a:pt x="67432" y="116670"/>
                </a:lnTo>
                <a:cubicBezTo>
                  <a:pt x="70107" y="122174"/>
                  <a:pt x="77978" y="124147"/>
                  <a:pt x="81179" y="117876"/>
                </a:cubicBezTo>
                <a:lnTo>
                  <a:pt x="128580" y="25793"/>
                </a:lnTo>
                <a:cubicBezTo>
                  <a:pt x="139147" y="55900"/>
                  <a:pt x="147259" y="86822"/>
                  <a:pt x="152784" y="118249"/>
                </a:cubicBezTo>
                <a:cubicBezTo>
                  <a:pt x="153969" y="125024"/>
                  <a:pt x="163462" y="128422"/>
                  <a:pt x="166970" y="121318"/>
                </a:cubicBezTo>
                <a:cubicBezTo>
                  <a:pt x="177515" y="99979"/>
                  <a:pt x="188039" y="78638"/>
                  <a:pt x="198585" y="57299"/>
                </a:cubicBezTo>
                <a:cubicBezTo>
                  <a:pt x="214107" y="75321"/>
                  <a:pt x="228819" y="94022"/>
                  <a:pt x="242434" y="113469"/>
                </a:cubicBezTo>
                <a:cubicBezTo>
                  <a:pt x="247959" y="121297"/>
                  <a:pt x="260259" y="113711"/>
                  <a:pt x="254580" y="105686"/>
                </a:cubicBezTo>
                <a:cubicBezTo>
                  <a:pt x="238509" y="82896"/>
                  <a:pt x="221145" y="61039"/>
                  <a:pt x="202575" y="40220"/>
                </a:cubicBezTo>
                <a:cubicBezTo>
                  <a:pt x="199023" y="36229"/>
                  <a:pt x="192512" y="35089"/>
                  <a:pt x="189705" y="40746"/>
                </a:cubicBezTo>
                <a:lnTo>
                  <a:pt x="163001" y="94899"/>
                </a:lnTo>
                <a:cubicBezTo>
                  <a:pt x="156468" y="64295"/>
                  <a:pt x="147566" y="34241"/>
                  <a:pt x="136407" y="5009"/>
                </a:cubicBezTo>
                <a:cubicBezTo>
                  <a:pt x="134324" y="-823"/>
                  <a:pt x="125861" y="-2029"/>
                  <a:pt x="122835" y="389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11"/>
          <p:cNvSpPr/>
          <p:nvPr/>
        </p:nvSpPr>
        <p:spPr>
          <a:xfrm>
            <a:off x="8371587" y="397372"/>
            <a:ext cx="290374" cy="231224"/>
          </a:xfrm>
          <a:custGeom>
            <a:avLst/>
            <a:gdLst/>
            <a:ahLst/>
            <a:cxnLst/>
            <a:rect l="l" t="t" r="r" b="b"/>
            <a:pathLst>
              <a:path w="137618" h="109585" extrusionOk="0">
                <a:moveTo>
                  <a:pt x="136999" y="99882"/>
                </a:moveTo>
                <a:cubicBezTo>
                  <a:pt x="113869" y="47085"/>
                  <a:pt x="65635" y="9548"/>
                  <a:pt x="8785" y="104"/>
                </a:cubicBezTo>
                <a:cubicBezTo>
                  <a:pt x="-292" y="-1365"/>
                  <a:pt x="-3910" y="13258"/>
                  <a:pt x="5627" y="14771"/>
                </a:cubicBezTo>
                <a:cubicBezTo>
                  <a:pt x="57435" y="23274"/>
                  <a:pt x="101482" y="57237"/>
                  <a:pt x="122902" y="105166"/>
                </a:cubicBezTo>
                <a:cubicBezTo>
                  <a:pt x="126738" y="113936"/>
                  <a:pt x="140705" y="108323"/>
                  <a:pt x="136999" y="9988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11"/>
          <p:cNvSpPr/>
          <p:nvPr/>
        </p:nvSpPr>
        <p:spPr>
          <a:xfrm>
            <a:off x="8526304" y="347275"/>
            <a:ext cx="132428" cy="91243"/>
          </a:xfrm>
          <a:custGeom>
            <a:avLst/>
            <a:gdLst/>
            <a:ahLst/>
            <a:cxnLst/>
            <a:rect l="l" t="t" r="r" b="b"/>
            <a:pathLst>
              <a:path w="62762" h="43243" extrusionOk="0">
                <a:moveTo>
                  <a:pt x="60351" y="30032"/>
                </a:moveTo>
                <a:cubicBezTo>
                  <a:pt x="45705" y="17367"/>
                  <a:pt x="28955" y="7372"/>
                  <a:pt x="10845" y="500"/>
                </a:cubicBezTo>
                <a:cubicBezTo>
                  <a:pt x="2273" y="-2745"/>
                  <a:pt x="-4765" y="10739"/>
                  <a:pt x="4092" y="14093"/>
                </a:cubicBezTo>
                <a:cubicBezTo>
                  <a:pt x="20996" y="20446"/>
                  <a:pt x="36672" y="29731"/>
                  <a:pt x="50353" y="41521"/>
                </a:cubicBezTo>
                <a:cubicBezTo>
                  <a:pt x="57413" y="47594"/>
                  <a:pt x="67410" y="36127"/>
                  <a:pt x="60351" y="3003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11"/>
          <p:cNvSpPr/>
          <p:nvPr/>
        </p:nvSpPr>
        <p:spPr>
          <a:xfrm>
            <a:off x="331162" y="1999469"/>
            <a:ext cx="211591" cy="267962"/>
          </a:xfrm>
          <a:custGeom>
            <a:avLst/>
            <a:gdLst/>
            <a:ahLst/>
            <a:cxnLst/>
            <a:rect l="l" t="t" r="r" b="b"/>
            <a:pathLst>
              <a:path w="100280" h="126996" extrusionOk="0">
                <a:moveTo>
                  <a:pt x="96357" y="74864"/>
                </a:moveTo>
                <a:cubicBezTo>
                  <a:pt x="82786" y="68484"/>
                  <a:pt x="69679" y="61157"/>
                  <a:pt x="57134" y="52940"/>
                </a:cubicBezTo>
                <a:cubicBezTo>
                  <a:pt x="68090" y="38401"/>
                  <a:pt x="80061" y="24657"/>
                  <a:pt x="92959" y="11809"/>
                </a:cubicBezTo>
                <a:cubicBezTo>
                  <a:pt x="99865" y="4925"/>
                  <a:pt x="88969" y="-4459"/>
                  <a:pt x="81997" y="2382"/>
                </a:cubicBezTo>
                <a:cubicBezTo>
                  <a:pt x="68721" y="15624"/>
                  <a:pt x="56406" y="29794"/>
                  <a:pt x="45141" y="44784"/>
                </a:cubicBezTo>
                <a:cubicBezTo>
                  <a:pt x="33594" y="36487"/>
                  <a:pt x="22607" y="27435"/>
                  <a:pt x="12255" y="17685"/>
                </a:cubicBezTo>
                <a:cubicBezTo>
                  <a:pt x="5480" y="11305"/>
                  <a:pt x="-4518" y="22793"/>
                  <a:pt x="2257" y="29173"/>
                </a:cubicBezTo>
                <a:cubicBezTo>
                  <a:pt x="12947" y="39230"/>
                  <a:pt x="24293" y="48568"/>
                  <a:pt x="36218" y="57127"/>
                </a:cubicBezTo>
                <a:cubicBezTo>
                  <a:pt x="23171" y="75947"/>
                  <a:pt x="11779" y="95863"/>
                  <a:pt x="2169" y="116652"/>
                </a:cubicBezTo>
                <a:cubicBezTo>
                  <a:pt x="-1953" y="125554"/>
                  <a:pt x="11246" y="131429"/>
                  <a:pt x="15324" y="122703"/>
                </a:cubicBezTo>
                <a:cubicBezTo>
                  <a:pt x="24609" y="102651"/>
                  <a:pt x="35613" y="83439"/>
                  <a:pt x="48211" y="65283"/>
                </a:cubicBezTo>
                <a:cubicBezTo>
                  <a:pt x="61447" y="73978"/>
                  <a:pt x="75279" y="81731"/>
                  <a:pt x="89604" y="88479"/>
                </a:cubicBezTo>
                <a:cubicBezTo>
                  <a:pt x="97936" y="92360"/>
                  <a:pt x="104951" y="78898"/>
                  <a:pt x="96357" y="7486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11"/>
          <p:cNvSpPr/>
          <p:nvPr/>
        </p:nvSpPr>
        <p:spPr>
          <a:xfrm>
            <a:off x="8564788" y="3584529"/>
            <a:ext cx="200902" cy="172792"/>
          </a:xfrm>
          <a:custGeom>
            <a:avLst/>
            <a:gdLst/>
            <a:ahLst/>
            <a:cxnLst/>
            <a:rect l="l" t="t" r="r" b="b"/>
            <a:pathLst>
              <a:path w="95214" h="81892" extrusionOk="0">
                <a:moveTo>
                  <a:pt x="92489" y="65480"/>
                </a:moveTo>
                <a:lnTo>
                  <a:pt x="61028" y="43753"/>
                </a:lnTo>
                <a:cubicBezTo>
                  <a:pt x="70521" y="33157"/>
                  <a:pt x="80036" y="22580"/>
                  <a:pt x="89530" y="12028"/>
                </a:cubicBezTo>
                <a:cubicBezTo>
                  <a:pt x="96107" y="4771"/>
                  <a:pt x="85145" y="-4635"/>
                  <a:pt x="78567" y="2600"/>
                </a:cubicBezTo>
                <a:lnTo>
                  <a:pt x="48991" y="35487"/>
                </a:lnTo>
                <a:lnTo>
                  <a:pt x="12684" y="10383"/>
                </a:lnTo>
                <a:cubicBezTo>
                  <a:pt x="5098" y="5144"/>
                  <a:pt x="-4856" y="16610"/>
                  <a:pt x="2687" y="21872"/>
                </a:cubicBezTo>
                <a:lnTo>
                  <a:pt x="38796" y="46844"/>
                </a:lnTo>
                <a:lnTo>
                  <a:pt x="18275" y="69865"/>
                </a:lnTo>
                <a:cubicBezTo>
                  <a:pt x="11697" y="77122"/>
                  <a:pt x="22660" y="86527"/>
                  <a:pt x="29237" y="79292"/>
                </a:cubicBezTo>
                <a:lnTo>
                  <a:pt x="50942" y="55175"/>
                </a:lnTo>
                <a:lnTo>
                  <a:pt x="82601" y="77100"/>
                </a:lnTo>
                <a:cubicBezTo>
                  <a:pt x="90078" y="82296"/>
                  <a:pt x="100119" y="70829"/>
                  <a:pt x="92489" y="6548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11"/>
          <p:cNvSpPr/>
          <p:nvPr/>
        </p:nvSpPr>
        <p:spPr>
          <a:xfrm rot="5069525">
            <a:off x="7853134" y="3741816"/>
            <a:ext cx="814157" cy="1022353"/>
          </a:xfrm>
          <a:custGeom>
            <a:avLst/>
            <a:gdLst/>
            <a:ahLst/>
            <a:cxnLst/>
            <a:rect l="l" t="t" r="r" b="b"/>
            <a:pathLst>
              <a:path w="385904" h="484587" extrusionOk="0">
                <a:moveTo>
                  <a:pt x="316148" y="219239"/>
                </a:moveTo>
                <a:cubicBezTo>
                  <a:pt x="261491" y="116194"/>
                  <a:pt x="157744" y="32311"/>
                  <a:pt x="38101" y="26786"/>
                </a:cubicBezTo>
                <a:cubicBezTo>
                  <a:pt x="47463" y="22510"/>
                  <a:pt x="56935" y="18432"/>
                  <a:pt x="66471" y="14530"/>
                </a:cubicBezTo>
                <a:cubicBezTo>
                  <a:pt x="75241" y="10978"/>
                  <a:pt x="71273" y="-3010"/>
                  <a:pt x="62086" y="586"/>
                </a:cubicBezTo>
                <a:cubicBezTo>
                  <a:pt x="42552" y="8566"/>
                  <a:pt x="23390" y="17336"/>
                  <a:pt x="4578" y="26895"/>
                </a:cubicBezTo>
                <a:cubicBezTo>
                  <a:pt x="-2854" y="30645"/>
                  <a:pt x="-508" y="42440"/>
                  <a:pt x="6398" y="41585"/>
                </a:cubicBezTo>
                <a:cubicBezTo>
                  <a:pt x="7473" y="41870"/>
                  <a:pt x="8591" y="41957"/>
                  <a:pt x="9709" y="41826"/>
                </a:cubicBezTo>
                <a:cubicBezTo>
                  <a:pt x="22162" y="48710"/>
                  <a:pt x="33190" y="57875"/>
                  <a:pt x="42267" y="68837"/>
                </a:cubicBezTo>
                <a:cubicBezTo>
                  <a:pt x="48231" y="76094"/>
                  <a:pt x="60618" y="67368"/>
                  <a:pt x="54786" y="60265"/>
                </a:cubicBezTo>
                <a:cubicBezTo>
                  <a:pt x="49217" y="53468"/>
                  <a:pt x="42990" y="47241"/>
                  <a:pt x="36216" y="41650"/>
                </a:cubicBezTo>
                <a:cubicBezTo>
                  <a:pt x="257544" y="58730"/>
                  <a:pt x="357411" y="281133"/>
                  <a:pt x="371135" y="478147"/>
                </a:cubicBezTo>
                <a:cubicBezTo>
                  <a:pt x="372034" y="487859"/>
                  <a:pt x="386723" y="485952"/>
                  <a:pt x="385869" y="476678"/>
                </a:cubicBezTo>
                <a:cubicBezTo>
                  <a:pt x="377756" y="387730"/>
                  <a:pt x="358704" y="298409"/>
                  <a:pt x="316148" y="21923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11"/>
          <p:cNvSpPr/>
          <p:nvPr/>
        </p:nvSpPr>
        <p:spPr>
          <a:xfrm rot="5400000">
            <a:off x="305418" y="304611"/>
            <a:ext cx="746254" cy="775710"/>
          </a:xfrm>
          <a:custGeom>
            <a:avLst/>
            <a:gdLst/>
            <a:ahLst/>
            <a:cxnLst/>
            <a:rect l="l" t="t" r="r" b="b"/>
            <a:pathLst>
              <a:path w="353675" h="367635" extrusionOk="0">
                <a:moveTo>
                  <a:pt x="349850" y="316408"/>
                </a:moveTo>
                <a:cubicBezTo>
                  <a:pt x="344216" y="307967"/>
                  <a:pt x="337265" y="300140"/>
                  <a:pt x="331061" y="292094"/>
                </a:cubicBezTo>
                <a:cubicBezTo>
                  <a:pt x="325295" y="284639"/>
                  <a:pt x="312907" y="293387"/>
                  <a:pt x="318542" y="300688"/>
                </a:cubicBezTo>
                <a:cubicBezTo>
                  <a:pt x="320142" y="302661"/>
                  <a:pt x="330951" y="317022"/>
                  <a:pt x="332574" y="318447"/>
                </a:cubicBezTo>
                <a:cubicBezTo>
                  <a:pt x="270198" y="313689"/>
                  <a:pt x="197781" y="305292"/>
                  <a:pt x="142554" y="274598"/>
                </a:cubicBezTo>
                <a:cubicBezTo>
                  <a:pt x="87348" y="239760"/>
                  <a:pt x="52202" y="175937"/>
                  <a:pt x="31747" y="115404"/>
                </a:cubicBezTo>
                <a:cubicBezTo>
                  <a:pt x="20542" y="80171"/>
                  <a:pt x="14804" y="43432"/>
                  <a:pt x="14733" y="6461"/>
                </a:cubicBezTo>
                <a:cubicBezTo>
                  <a:pt x="14733" y="-3318"/>
                  <a:pt x="-44" y="-1323"/>
                  <a:pt x="0" y="7930"/>
                </a:cubicBezTo>
                <a:cubicBezTo>
                  <a:pt x="1184" y="107971"/>
                  <a:pt x="41065" y="213209"/>
                  <a:pt x="119862" y="277470"/>
                </a:cubicBezTo>
                <a:cubicBezTo>
                  <a:pt x="177501" y="318403"/>
                  <a:pt x="263467" y="328116"/>
                  <a:pt x="332705" y="333158"/>
                </a:cubicBezTo>
                <a:cubicBezTo>
                  <a:pt x="322510" y="340196"/>
                  <a:pt x="316437" y="346182"/>
                  <a:pt x="307470" y="353702"/>
                </a:cubicBezTo>
                <a:cubicBezTo>
                  <a:pt x="300301" y="359863"/>
                  <a:pt x="307821" y="372250"/>
                  <a:pt x="315275" y="365848"/>
                </a:cubicBezTo>
                <a:lnTo>
                  <a:pt x="340028" y="344647"/>
                </a:lnTo>
                <a:cubicBezTo>
                  <a:pt x="350048" y="337171"/>
                  <a:pt x="359037" y="328927"/>
                  <a:pt x="349850" y="31640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Half">
  <p:cSld name="BLANK_1_1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/>
          <p:nvPr/>
        </p:nvSpPr>
        <p:spPr>
          <a:xfrm rot="-1760302">
            <a:off x="4588400" y="637136"/>
            <a:ext cx="4206636" cy="4111947"/>
          </a:xfrm>
          <a:custGeom>
            <a:avLst/>
            <a:gdLst/>
            <a:ahLst/>
            <a:cxnLst/>
            <a:rect l="l" t="t" r="r" b="b"/>
            <a:pathLst>
              <a:path w="549996" h="559316" extrusionOk="0">
                <a:moveTo>
                  <a:pt x="536665" y="198722"/>
                </a:moveTo>
                <a:cubicBezTo>
                  <a:pt x="507988" y="55467"/>
                  <a:pt x="324589" y="-49573"/>
                  <a:pt x="179295" y="24291"/>
                </a:cubicBezTo>
                <a:cubicBezTo>
                  <a:pt x="17974" y="106420"/>
                  <a:pt x="-81169" y="375917"/>
                  <a:pt x="88111" y="512244"/>
                </a:cubicBezTo>
                <a:cubicBezTo>
                  <a:pt x="141168" y="554536"/>
                  <a:pt x="210888" y="558504"/>
                  <a:pt x="276092" y="557584"/>
                </a:cubicBezTo>
                <a:cubicBezTo>
                  <a:pt x="484178" y="579947"/>
                  <a:pt x="588999" y="381814"/>
                  <a:pt x="536665" y="19872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sldNum" idx="12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69" name="Google Shape;169;p13"/>
          <p:cNvGrpSpPr/>
          <p:nvPr/>
        </p:nvGrpSpPr>
        <p:grpSpPr>
          <a:xfrm>
            <a:off x="4377287" y="431563"/>
            <a:ext cx="4360802" cy="4280374"/>
            <a:chOff x="576654" y="555403"/>
            <a:chExt cx="3865959" cy="3794658"/>
          </a:xfrm>
        </p:grpSpPr>
        <p:sp>
          <p:nvSpPr>
            <p:cNvPr id="170" name="Google Shape;170;p13"/>
            <p:cNvSpPr/>
            <p:nvPr/>
          </p:nvSpPr>
          <p:spPr>
            <a:xfrm>
              <a:off x="619289" y="555403"/>
              <a:ext cx="3823324" cy="3794658"/>
            </a:xfrm>
            <a:custGeom>
              <a:avLst/>
              <a:gdLst/>
              <a:ahLst/>
              <a:cxnLst/>
              <a:rect l="l" t="t" r="r" b="b"/>
              <a:pathLst>
                <a:path w="1812002" h="1798416" extrusionOk="0">
                  <a:moveTo>
                    <a:pt x="1803580" y="754533"/>
                  </a:moveTo>
                  <a:cubicBezTo>
                    <a:pt x="1755126" y="365965"/>
                    <a:pt x="1420404" y="43389"/>
                    <a:pt x="1031243" y="5415"/>
                  </a:cubicBezTo>
                  <a:cubicBezTo>
                    <a:pt x="982060" y="-66"/>
                    <a:pt x="932504" y="-1381"/>
                    <a:pt x="883099" y="1447"/>
                  </a:cubicBezTo>
                  <a:cubicBezTo>
                    <a:pt x="873803" y="1973"/>
                    <a:pt x="873957" y="16794"/>
                    <a:pt x="883691" y="16246"/>
                  </a:cubicBezTo>
                  <a:cubicBezTo>
                    <a:pt x="1757494" y="-18263"/>
                    <a:pt x="2121442" y="1058868"/>
                    <a:pt x="1445508" y="1590605"/>
                  </a:cubicBezTo>
                  <a:cubicBezTo>
                    <a:pt x="1154174" y="1812547"/>
                    <a:pt x="730088" y="1849314"/>
                    <a:pt x="411765" y="1663262"/>
                  </a:cubicBezTo>
                  <a:cubicBezTo>
                    <a:pt x="67769" y="1470874"/>
                    <a:pt x="-50821" y="1022824"/>
                    <a:pt x="50843" y="658548"/>
                  </a:cubicBezTo>
                  <a:cubicBezTo>
                    <a:pt x="145996" y="257328"/>
                    <a:pt x="571617" y="-46393"/>
                    <a:pt x="981233" y="77876"/>
                  </a:cubicBezTo>
                  <a:cubicBezTo>
                    <a:pt x="990003" y="80529"/>
                    <a:pt x="993533" y="65949"/>
                    <a:pt x="984391" y="63186"/>
                  </a:cubicBezTo>
                  <a:cubicBezTo>
                    <a:pt x="621232" y="-46436"/>
                    <a:pt x="223477" y="180680"/>
                    <a:pt x="83292" y="523010"/>
                  </a:cubicBezTo>
                  <a:cubicBezTo>
                    <a:pt x="-163184" y="1097697"/>
                    <a:pt x="154152" y="1768368"/>
                    <a:pt x="813533" y="1796542"/>
                  </a:cubicBezTo>
                  <a:cubicBezTo>
                    <a:pt x="1393503" y="1832827"/>
                    <a:pt x="1882662" y="1337310"/>
                    <a:pt x="1803580" y="75453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" name="Google Shape;171;p13"/>
            <p:cNvSpPr/>
            <p:nvPr/>
          </p:nvSpPr>
          <p:spPr>
            <a:xfrm>
              <a:off x="576654" y="3067330"/>
              <a:ext cx="620488" cy="986037"/>
            </a:xfrm>
            <a:custGeom>
              <a:avLst/>
              <a:gdLst/>
              <a:ahLst/>
              <a:cxnLst/>
              <a:rect l="l" t="t" r="r" b="b"/>
              <a:pathLst>
                <a:path w="294070" h="467316" extrusionOk="0">
                  <a:moveTo>
                    <a:pt x="291610" y="454155"/>
                  </a:moveTo>
                  <a:cubicBezTo>
                    <a:pt x="153814" y="339512"/>
                    <a:pt x="54825" y="179550"/>
                    <a:pt x="14308" y="4834"/>
                  </a:cubicBezTo>
                  <a:cubicBezTo>
                    <a:pt x="12116" y="-4528"/>
                    <a:pt x="-1872" y="1084"/>
                    <a:pt x="211" y="10007"/>
                  </a:cubicBezTo>
                  <a:cubicBezTo>
                    <a:pt x="42374" y="188276"/>
                    <a:pt x="141091" y="348128"/>
                    <a:pt x="281612" y="465666"/>
                  </a:cubicBezTo>
                  <a:cubicBezTo>
                    <a:pt x="288760" y="471585"/>
                    <a:pt x="298757" y="460141"/>
                    <a:pt x="291610" y="4541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" name="Google Shape;172;p13"/>
            <p:cNvSpPr/>
            <p:nvPr/>
          </p:nvSpPr>
          <p:spPr>
            <a:xfrm>
              <a:off x="625052" y="3542878"/>
              <a:ext cx="246686" cy="335935"/>
            </a:xfrm>
            <a:custGeom>
              <a:avLst/>
              <a:gdLst/>
              <a:ahLst/>
              <a:cxnLst/>
              <a:rect l="l" t="t" r="r" b="b"/>
              <a:pathLst>
                <a:path w="116913" h="159211" extrusionOk="0">
                  <a:moveTo>
                    <a:pt x="114759" y="145770"/>
                  </a:moveTo>
                  <a:cubicBezTo>
                    <a:pt x="73155" y="104376"/>
                    <a:pt x="38848" y="56252"/>
                    <a:pt x="13292" y="3435"/>
                  </a:cubicBezTo>
                  <a:cubicBezTo>
                    <a:pt x="9193" y="-5027"/>
                    <a:pt x="-3195" y="3808"/>
                    <a:pt x="774" y="12030"/>
                  </a:cubicBezTo>
                  <a:cubicBezTo>
                    <a:pt x="27012" y="65964"/>
                    <a:pt x="62178" y="115053"/>
                    <a:pt x="104784" y="157258"/>
                  </a:cubicBezTo>
                  <a:cubicBezTo>
                    <a:pt x="111361" y="163814"/>
                    <a:pt x="121337" y="152303"/>
                    <a:pt x="114759" y="1457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Google Shape;173;p13"/>
            <p:cNvSpPr/>
            <p:nvPr/>
          </p:nvSpPr>
          <p:spPr>
            <a:xfrm>
              <a:off x="3508732" y="703042"/>
              <a:ext cx="736985" cy="678722"/>
            </a:xfrm>
            <a:custGeom>
              <a:avLst/>
              <a:gdLst/>
              <a:ahLst/>
              <a:cxnLst/>
              <a:rect l="l" t="t" r="r" b="b"/>
              <a:pathLst>
                <a:path w="349282" h="321669" extrusionOk="0">
                  <a:moveTo>
                    <a:pt x="348469" y="309928"/>
                  </a:moveTo>
                  <a:cubicBezTo>
                    <a:pt x="278003" y="170664"/>
                    <a:pt x="156037" y="58585"/>
                    <a:pt x="11050" y="551"/>
                  </a:cubicBezTo>
                  <a:cubicBezTo>
                    <a:pt x="2543" y="-2847"/>
                    <a:pt x="-4823" y="10439"/>
                    <a:pt x="3968" y="13969"/>
                  </a:cubicBezTo>
                  <a:cubicBezTo>
                    <a:pt x="146478" y="70973"/>
                    <a:pt x="266844" y="180859"/>
                    <a:pt x="335709" y="318194"/>
                  </a:cubicBezTo>
                  <a:cubicBezTo>
                    <a:pt x="339918" y="326613"/>
                    <a:pt x="352591" y="318107"/>
                    <a:pt x="348469" y="3099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" name="Google Shape;174;p13"/>
            <p:cNvSpPr/>
            <p:nvPr/>
          </p:nvSpPr>
          <p:spPr>
            <a:xfrm>
              <a:off x="4237875" y="1405342"/>
              <a:ext cx="51220" cy="74504"/>
            </a:xfrm>
            <a:custGeom>
              <a:avLst/>
              <a:gdLst/>
              <a:ahLst/>
              <a:cxnLst/>
              <a:rect l="l" t="t" r="r" b="b"/>
              <a:pathLst>
                <a:path w="24275" h="35310" extrusionOk="0">
                  <a:moveTo>
                    <a:pt x="23295" y="23713"/>
                  </a:moveTo>
                  <a:lnTo>
                    <a:pt x="13692" y="3323"/>
                  </a:lnTo>
                  <a:cubicBezTo>
                    <a:pt x="8452" y="-4658"/>
                    <a:pt x="-3475" y="3191"/>
                    <a:pt x="975" y="11588"/>
                  </a:cubicBezTo>
                  <a:cubicBezTo>
                    <a:pt x="4176" y="18384"/>
                    <a:pt x="7371" y="25181"/>
                    <a:pt x="10556" y="31978"/>
                  </a:cubicBezTo>
                  <a:cubicBezTo>
                    <a:pt x="15906" y="39980"/>
                    <a:pt x="27745" y="32109"/>
                    <a:pt x="23295" y="2371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5" name="Google Shape;175;p13"/>
          <p:cNvSpPr/>
          <p:nvPr/>
        </p:nvSpPr>
        <p:spPr>
          <a:xfrm rot="2700000">
            <a:off x="4969709" y="954676"/>
            <a:ext cx="200969" cy="172851"/>
          </a:xfrm>
          <a:custGeom>
            <a:avLst/>
            <a:gdLst/>
            <a:ahLst/>
            <a:cxnLst/>
            <a:rect l="l" t="t" r="r" b="b"/>
            <a:pathLst>
              <a:path w="95214" h="81892" extrusionOk="0">
                <a:moveTo>
                  <a:pt x="92489" y="65480"/>
                </a:moveTo>
                <a:lnTo>
                  <a:pt x="61028" y="43753"/>
                </a:lnTo>
                <a:cubicBezTo>
                  <a:pt x="70521" y="33157"/>
                  <a:pt x="80036" y="22580"/>
                  <a:pt x="89530" y="12028"/>
                </a:cubicBezTo>
                <a:cubicBezTo>
                  <a:pt x="96107" y="4771"/>
                  <a:pt x="85145" y="-4635"/>
                  <a:pt x="78567" y="2600"/>
                </a:cubicBezTo>
                <a:lnTo>
                  <a:pt x="48991" y="35487"/>
                </a:lnTo>
                <a:lnTo>
                  <a:pt x="12684" y="10383"/>
                </a:lnTo>
                <a:cubicBezTo>
                  <a:pt x="5098" y="5144"/>
                  <a:pt x="-4856" y="16610"/>
                  <a:pt x="2687" y="21872"/>
                </a:cubicBezTo>
                <a:lnTo>
                  <a:pt x="38796" y="46844"/>
                </a:lnTo>
                <a:lnTo>
                  <a:pt x="18275" y="69865"/>
                </a:lnTo>
                <a:cubicBezTo>
                  <a:pt x="11697" y="77122"/>
                  <a:pt x="22660" y="86527"/>
                  <a:pt x="29237" y="79292"/>
                </a:cubicBezTo>
                <a:lnTo>
                  <a:pt x="50942" y="55175"/>
                </a:lnTo>
                <a:lnTo>
                  <a:pt x="82601" y="77100"/>
                </a:lnTo>
                <a:cubicBezTo>
                  <a:pt x="90078" y="82296"/>
                  <a:pt x="100119" y="70829"/>
                  <a:pt x="92489" y="6548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13"/>
          <p:cNvSpPr/>
          <p:nvPr/>
        </p:nvSpPr>
        <p:spPr>
          <a:xfrm rot="8434612">
            <a:off x="7810734" y="3959265"/>
            <a:ext cx="540275" cy="264310"/>
          </a:xfrm>
          <a:custGeom>
            <a:avLst/>
            <a:gdLst/>
            <a:ahLst/>
            <a:cxnLst/>
            <a:rect l="l" t="t" r="r" b="b"/>
            <a:pathLst>
              <a:path w="256043" h="125260" extrusionOk="0">
                <a:moveTo>
                  <a:pt x="122835" y="3891"/>
                </a:moveTo>
                <a:cubicBezTo>
                  <a:pt x="106677" y="35258"/>
                  <a:pt x="90541" y="66632"/>
                  <a:pt x="74404" y="98013"/>
                </a:cubicBezTo>
                <a:cubicBezTo>
                  <a:pt x="67103" y="82972"/>
                  <a:pt x="59737" y="67939"/>
                  <a:pt x="52348" y="52914"/>
                </a:cubicBezTo>
                <a:cubicBezTo>
                  <a:pt x="49783" y="47630"/>
                  <a:pt x="41583" y="45218"/>
                  <a:pt x="38602" y="51708"/>
                </a:cubicBezTo>
                <a:cubicBezTo>
                  <a:pt x="30007" y="70416"/>
                  <a:pt x="17598" y="87110"/>
                  <a:pt x="2141" y="100709"/>
                </a:cubicBezTo>
                <a:cubicBezTo>
                  <a:pt x="-4787" y="106848"/>
                  <a:pt x="6723" y="116802"/>
                  <a:pt x="13629" y="110685"/>
                </a:cubicBezTo>
                <a:cubicBezTo>
                  <a:pt x="26258" y="99453"/>
                  <a:pt x="36979" y="86235"/>
                  <a:pt x="45354" y="71550"/>
                </a:cubicBezTo>
                <a:lnTo>
                  <a:pt x="67432" y="116670"/>
                </a:lnTo>
                <a:cubicBezTo>
                  <a:pt x="70107" y="122174"/>
                  <a:pt x="77978" y="124147"/>
                  <a:pt x="81179" y="117876"/>
                </a:cubicBezTo>
                <a:lnTo>
                  <a:pt x="128580" y="25793"/>
                </a:lnTo>
                <a:cubicBezTo>
                  <a:pt x="139147" y="55900"/>
                  <a:pt x="147259" y="86822"/>
                  <a:pt x="152784" y="118249"/>
                </a:cubicBezTo>
                <a:cubicBezTo>
                  <a:pt x="153969" y="125024"/>
                  <a:pt x="163462" y="128422"/>
                  <a:pt x="166970" y="121318"/>
                </a:cubicBezTo>
                <a:cubicBezTo>
                  <a:pt x="177515" y="99979"/>
                  <a:pt x="188039" y="78638"/>
                  <a:pt x="198585" y="57299"/>
                </a:cubicBezTo>
                <a:cubicBezTo>
                  <a:pt x="214107" y="75321"/>
                  <a:pt x="228819" y="94022"/>
                  <a:pt x="242434" y="113469"/>
                </a:cubicBezTo>
                <a:cubicBezTo>
                  <a:pt x="247959" y="121297"/>
                  <a:pt x="260259" y="113711"/>
                  <a:pt x="254580" y="105686"/>
                </a:cubicBezTo>
                <a:cubicBezTo>
                  <a:pt x="238509" y="82896"/>
                  <a:pt x="221145" y="61039"/>
                  <a:pt x="202575" y="40220"/>
                </a:cubicBezTo>
                <a:cubicBezTo>
                  <a:pt x="199023" y="36229"/>
                  <a:pt x="192512" y="35089"/>
                  <a:pt x="189705" y="40746"/>
                </a:cubicBezTo>
                <a:lnTo>
                  <a:pt x="163001" y="94899"/>
                </a:lnTo>
                <a:cubicBezTo>
                  <a:pt x="156468" y="64295"/>
                  <a:pt x="147566" y="34241"/>
                  <a:pt x="136407" y="5009"/>
                </a:cubicBezTo>
                <a:cubicBezTo>
                  <a:pt x="134324" y="-823"/>
                  <a:pt x="125861" y="-2029"/>
                  <a:pt x="122835" y="389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83375" y="683600"/>
            <a:ext cx="6426300" cy="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matic SC"/>
              <a:buNone/>
              <a:defRPr sz="34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matic SC"/>
              <a:buNone/>
              <a:defRPr sz="34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matic SC"/>
              <a:buNone/>
              <a:defRPr sz="34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matic SC"/>
              <a:buNone/>
              <a:defRPr sz="34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matic SC"/>
              <a:buNone/>
              <a:defRPr sz="34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matic SC"/>
              <a:buNone/>
              <a:defRPr sz="34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matic SC"/>
              <a:buNone/>
              <a:defRPr sz="34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matic SC"/>
              <a:buNone/>
              <a:defRPr sz="34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matic SC"/>
              <a:buNone/>
              <a:defRPr sz="34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88175" y="1506350"/>
            <a:ext cx="6426300" cy="28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683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Nunito"/>
              <a:buChar char="✗"/>
              <a:defRPr sz="2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6830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Nunito"/>
              <a:buChar char="✗"/>
              <a:defRPr sz="2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6830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unito"/>
              <a:buChar char="■"/>
              <a:defRPr sz="2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6830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unito"/>
              <a:buChar char="●"/>
              <a:defRPr sz="2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6830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unito"/>
              <a:buChar char="○"/>
              <a:defRPr sz="2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6830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unito"/>
              <a:buChar char="■"/>
              <a:defRPr sz="2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6830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unito"/>
              <a:buChar char="●"/>
              <a:defRPr sz="2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6830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unito"/>
              <a:buChar char="○"/>
              <a:defRPr sz="2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68300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200"/>
              <a:buFont typeface="Nunito"/>
              <a:buChar char="■"/>
              <a:defRPr sz="2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 rtl="0">
              <a:buNone/>
              <a:defRPr sz="15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r" rtl="0">
              <a:buNone/>
              <a:defRPr sz="15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r" rtl="0">
              <a:buNone/>
              <a:defRPr sz="15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r" rtl="0">
              <a:buNone/>
              <a:defRPr sz="15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r" rtl="0">
              <a:buNone/>
              <a:defRPr sz="15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r" rtl="0">
              <a:buNone/>
              <a:defRPr sz="15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r" rtl="0">
              <a:buNone/>
              <a:defRPr sz="15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r" rtl="0">
              <a:buNone/>
              <a:defRPr sz="15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r" rtl="0">
              <a:buNone/>
              <a:defRPr sz="15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7" r:id="rId5"/>
    <p:sldLayoutId id="2147483659" r:id="rId6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A6C42-1E92-13DA-D462-1F4985E728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92167F-12FB-66F9-865B-9927AED767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6899356-E310-EAF8-13E7-C5E7C3C1EF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3999" cy="51435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9C77603-A7F6-DDF4-83F9-9D6B7290611E}"/>
              </a:ext>
            </a:extLst>
          </p:cNvPr>
          <p:cNvSpPr/>
          <p:nvPr/>
        </p:nvSpPr>
        <p:spPr>
          <a:xfrm>
            <a:off x="5791200" y="0"/>
            <a:ext cx="3352799" cy="1494263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>
                    <a:lumMod val="50000"/>
                  </a:schemeClr>
                </a:solidFill>
              </a:rPr>
              <a:t>EENHEID IN DIVERSITEIT</a:t>
            </a:r>
            <a:endParaRPr lang="en-ZA" sz="2800" b="1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3606" y="4579903"/>
            <a:ext cx="1365622" cy="475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8804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6"/>
          <p:cNvSpPr txBox="1">
            <a:spLocks noGrp="1"/>
          </p:cNvSpPr>
          <p:nvPr>
            <p:ph type="title"/>
          </p:nvPr>
        </p:nvSpPr>
        <p:spPr>
          <a:xfrm>
            <a:off x="839307" y="349051"/>
            <a:ext cx="7304473" cy="923924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lvl="0"/>
            <a:r>
              <a:rPr lang="en-ZA" sz="2400" dirty="0"/>
              <a:t>wat </a:t>
            </a:r>
            <a:r>
              <a:rPr lang="en-ZA" sz="2400" dirty="0" err="1"/>
              <a:t>beteken</a:t>
            </a:r>
            <a:r>
              <a:rPr lang="en-ZA" sz="2400" dirty="0"/>
              <a:t> </a:t>
            </a:r>
            <a:r>
              <a:rPr lang="en-ZA" sz="2400" dirty="0" err="1"/>
              <a:t>dit</a:t>
            </a:r>
            <a:r>
              <a:rPr lang="en-ZA" sz="2400" dirty="0"/>
              <a:t>?</a:t>
            </a:r>
            <a:r>
              <a:rPr lang="en-US" sz="2400" dirty="0"/>
              <a:t>  </a:t>
            </a:r>
            <a:br>
              <a:rPr lang="en-US" sz="2400" dirty="0"/>
            </a:br>
            <a:r>
              <a:rPr lang="en-US" sz="2400" dirty="0" err="1"/>
              <a:t>Eenheid</a:t>
            </a:r>
            <a:r>
              <a:rPr lang="en-US" sz="2400" dirty="0"/>
              <a:t> sonder </a:t>
            </a:r>
            <a:r>
              <a:rPr lang="en-US" sz="2400" dirty="0" err="1"/>
              <a:t>eenvormigheid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</a:t>
            </a:r>
            <a:r>
              <a:rPr lang="en-US" sz="2400" dirty="0" err="1"/>
              <a:t>diversiteit</a:t>
            </a:r>
            <a:r>
              <a:rPr lang="en-US" sz="2400" dirty="0"/>
              <a:t> sonder </a:t>
            </a:r>
            <a:r>
              <a:rPr lang="en-US" sz="2400" dirty="0" err="1"/>
              <a:t>afbreking</a:t>
            </a:r>
            <a:r>
              <a:rPr lang="en-US" sz="2400" dirty="0"/>
              <a:t>.</a:t>
            </a:r>
            <a:endParaRPr sz="2400" dirty="0"/>
          </a:p>
        </p:txBody>
      </p:sp>
      <p:sp>
        <p:nvSpPr>
          <p:cNvPr id="190" name="Google Shape;190;p16"/>
          <p:cNvSpPr txBox="1">
            <a:spLocks noGrp="1"/>
          </p:cNvSpPr>
          <p:nvPr>
            <p:ph type="body" idx="1"/>
          </p:nvPr>
        </p:nvSpPr>
        <p:spPr>
          <a:xfrm>
            <a:off x="1000219" y="1397625"/>
            <a:ext cx="7143561" cy="335879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101600" indent="0" algn="ctr">
              <a:buNone/>
            </a:pPr>
            <a:r>
              <a:rPr lang="en-US" sz="1800" b="1" dirty="0" err="1">
                <a:solidFill>
                  <a:schemeClr val="bg1"/>
                </a:solidFill>
              </a:rPr>
              <a:t>Dit</a:t>
            </a:r>
            <a:r>
              <a:rPr lang="en-US" sz="1800" b="1" dirty="0">
                <a:solidFill>
                  <a:schemeClr val="bg1"/>
                </a:solidFill>
              </a:rPr>
              <a:t> </a:t>
            </a:r>
            <a:r>
              <a:rPr lang="en-US" sz="1800" b="1" dirty="0" err="1">
                <a:solidFill>
                  <a:schemeClr val="bg1"/>
                </a:solidFill>
              </a:rPr>
              <a:t>verwys</a:t>
            </a:r>
            <a:r>
              <a:rPr lang="en-US" sz="1800" b="1" dirty="0">
                <a:solidFill>
                  <a:schemeClr val="bg1"/>
                </a:solidFill>
              </a:rPr>
              <a:t> </a:t>
            </a:r>
            <a:r>
              <a:rPr lang="en-US" sz="1800" b="1" dirty="0" err="1">
                <a:solidFill>
                  <a:schemeClr val="bg1"/>
                </a:solidFill>
              </a:rPr>
              <a:t>na</a:t>
            </a:r>
            <a:r>
              <a:rPr lang="en-US" sz="1800" b="1" dirty="0">
                <a:solidFill>
                  <a:schemeClr val="bg1"/>
                </a:solidFill>
              </a:rPr>
              <a:t> </a:t>
            </a:r>
            <a:r>
              <a:rPr lang="en-US" sz="1800" b="1" dirty="0" err="1">
                <a:solidFill>
                  <a:schemeClr val="bg1"/>
                </a:solidFill>
              </a:rPr>
              <a:t>vrede</a:t>
            </a:r>
            <a:r>
              <a:rPr lang="en-US" sz="1800" b="1" dirty="0">
                <a:solidFill>
                  <a:schemeClr val="bg1"/>
                </a:solidFill>
              </a:rPr>
              <a:t> </a:t>
            </a:r>
            <a:r>
              <a:rPr lang="en-US" sz="1800" b="1" dirty="0" err="1">
                <a:solidFill>
                  <a:schemeClr val="bg1"/>
                </a:solidFill>
              </a:rPr>
              <a:t>en</a:t>
            </a:r>
            <a:r>
              <a:rPr lang="en-US" sz="1800" b="1" dirty="0">
                <a:solidFill>
                  <a:schemeClr val="bg1"/>
                </a:solidFill>
              </a:rPr>
              <a:t> </a:t>
            </a:r>
            <a:r>
              <a:rPr lang="en-US" sz="1800" b="1" dirty="0" err="1">
                <a:solidFill>
                  <a:schemeClr val="bg1"/>
                </a:solidFill>
              </a:rPr>
              <a:t>harmonie</a:t>
            </a:r>
            <a:r>
              <a:rPr lang="en-US" sz="1800" b="1" dirty="0">
                <a:solidFill>
                  <a:schemeClr val="bg1"/>
                </a:solidFill>
              </a:rPr>
              <a:t>. </a:t>
            </a:r>
          </a:p>
          <a:p>
            <a:pPr marL="101600" indent="0">
              <a:buNone/>
            </a:pPr>
            <a:r>
              <a:rPr lang="en-US" sz="1800" b="1" dirty="0">
                <a:solidFill>
                  <a:schemeClr val="bg1"/>
                </a:solidFill>
              </a:rPr>
              <a:t>VOORBEELDE: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1800" b="1" dirty="0" err="1">
                <a:solidFill>
                  <a:schemeClr val="bg1"/>
                </a:solidFill>
              </a:rPr>
              <a:t>Kultuur</a:t>
            </a:r>
            <a:r>
              <a:rPr lang="en-US" sz="1800" b="1" dirty="0">
                <a:solidFill>
                  <a:schemeClr val="bg1"/>
                </a:solidFill>
              </a:rPr>
              <a:t>, </a:t>
            </a:r>
            <a:r>
              <a:rPr lang="en-US" sz="1800" b="1" dirty="0" err="1">
                <a:solidFill>
                  <a:schemeClr val="bg1"/>
                </a:solidFill>
              </a:rPr>
              <a:t>geloof</a:t>
            </a:r>
            <a:r>
              <a:rPr lang="en-US" sz="1800" b="1" dirty="0">
                <a:solidFill>
                  <a:schemeClr val="bg1"/>
                </a:solidFill>
              </a:rPr>
              <a:t>, </a:t>
            </a:r>
            <a:r>
              <a:rPr lang="en-US" sz="1800" b="1" dirty="0" err="1">
                <a:solidFill>
                  <a:schemeClr val="bg1"/>
                </a:solidFill>
              </a:rPr>
              <a:t>ras</a:t>
            </a:r>
            <a:r>
              <a:rPr lang="en-US" sz="1800" b="1" dirty="0">
                <a:solidFill>
                  <a:schemeClr val="bg1"/>
                </a:solidFill>
              </a:rPr>
              <a:t> </a:t>
            </a:r>
            <a:r>
              <a:rPr lang="en-US" sz="1800" b="1" dirty="0" err="1">
                <a:solidFill>
                  <a:schemeClr val="bg1"/>
                </a:solidFill>
              </a:rPr>
              <a:t>en</a:t>
            </a:r>
            <a:r>
              <a:rPr lang="en-US" sz="1800" b="1" dirty="0">
                <a:solidFill>
                  <a:schemeClr val="bg1"/>
                </a:solidFill>
              </a:rPr>
              <a:t> </a:t>
            </a:r>
            <a:r>
              <a:rPr lang="en-US" sz="1800" b="1" dirty="0" err="1">
                <a:solidFill>
                  <a:schemeClr val="bg1"/>
                </a:solidFill>
              </a:rPr>
              <a:t>nasionaliteit</a:t>
            </a:r>
            <a:r>
              <a:rPr lang="en-US" sz="1800" b="1" dirty="0">
                <a:solidFill>
                  <a:schemeClr val="bg1"/>
                </a:solidFill>
              </a:rPr>
              <a:t>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1800" b="1" dirty="0" err="1">
                <a:solidFill>
                  <a:schemeClr val="bg1"/>
                </a:solidFill>
              </a:rPr>
              <a:t>Fisiese</a:t>
            </a:r>
            <a:r>
              <a:rPr lang="en-US" sz="1800" b="1" dirty="0">
                <a:solidFill>
                  <a:schemeClr val="bg1"/>
                </a:solidFill>
              </a:rPr>
              <a:t>, </a:t>
            </a:r>
            <a:r>
              <a:rPr lang="en-US" sz="1800" b="1" dirty="0" err="1">
                <a:solidFill>
                  <a:schemeClr val="bg1"/>
                </a:solidFill>
              </a:rPr>
              <a:t>kulturele</a:t>
            </a:r>
            <a:r>
              <a:rPr lang="en-US" sz="1800" b="1" dirty="0">
                <a:solidFill>
                  <a:schemeClr val="bg1"/>
                </a:solidFill>
              </a:rPr>
              <a:t>, </a:t>
            </a:r>
            <a:r>
              <a:rPr lang="en-US" sz="1800" b="1" dirty="0" err="1">
                <a:solidFill>
                  <a:schemeClr val="bg1"/>
                </a:solidFill>
              </a:rPr>
              <a:t>linguistieke</a:t>
            </a:r>
            <a:r>
              <a:rPr lang="en-US" sz="1800" b="1" dirty="0">
                <a:solidFill>
                  <a:schemeClr val="bg1"/>
                </a:solidFill>
              </a:rPr>
              <a:t> </a:t>
            </a:r>
            <a:r>
              <a:rPr lang="en-US" sz="1800" b="1" dirty="0" err="1">
                <a:solidFill>
                  <a:schemeClr val="bg1"/>
                </a:solidFill>
              </a:rPr>
              <a:t>en</a:t>
            </a:r>
            <a:r>
              <a:rPr lang="en-US" sz="1800" b="1" dirty="0">
                <a:solidFill>
                  <a:schemeClr val="bg1"/>
                </a:solidFill>
              </a:rPr>
              <a:t> </a:t>
            </a:r>
            <a:r>
              <a:rPr lang="en-US" sz="1800" b="1" dirty="0" err="1">
                <a:solidFill>
                  <a:schemeClr val="bg1"/>
                </a:solidFill>
              </a:rPr>
              <a:t>politiese</a:t>
            </a:r>
            <a:r>
              <a:rPr lang="en-US" sz="1800" b="1" dirty="0">
                <a:solidFill>
                  <a:schemeClr val="bg1"/>
                </a:solidFill>
              </a:rPr>
              <a:t> </a:t>
            </a:r>
            <a:r>
              <a:rPr lang="en-US" sz="1800" b="1" dirty="0" err="1">
                <a:solidFill>
                  <a:schemeClr val="bg1"/>
                </a:solidFill>
              </a:rPr>
              <a:t>verskille</a:t>
            </a:r>
            <a:r>
              <a:rPr lang="en-US" sz="1800" b="1" dirty="0">
                <a:solidFill>
                  <a:schemeClr val="bg1"/>
                </a:solidFill>
              </a:rPr>
              <a:t> word </a:t>
            </a:r>
            <a:r>
              <a:rPr lang="en-US" sz="1800" b="1" dirty="0" err="1">
                <a:solidFill>
                  <a:schemeClr val="bg1"/>
                </a:solidFill>
              </a:rPr>
              <a:t>ook</a:t>
            </a:r>
            <a:r>
              <a:rPr lang="en-US" sz="1800" b="1" dirty="0">
                <a:solidFill>
                  <a:schemeClr val="bg1"/>
                </a:solidFill>
              </a:rPr>
              <a:t> </a:t>
            </a:r>
            <a:r>
              <a:rPr lang="en-US" sz="1800" b="1" dirty="0" err="1">
                <a:solidFill>
                  <a:schemeClr val="bg1"/>
                </a:solidFill>
              </a:rPr>
              <a:t>ingesluit</a:t>
            </a:r>
            <a:r>
              <a:rPr lang="en-US" sz="1800" b="1" dirty="0">
                <a:solidFill>
                  <a:schemeClr val="bg1"/>
                </a:solidFill>
              </a:rPr>
              <a:t>.</a:t>
            </a:r>
          </a:p>
          <a:p>
            <a:pPr marL="101600" indent="0">
              <a:buNone/>
            </a:pPr>
            <a:endParaRPr lang="en-US" sz="1800" b="1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1800" b="1" dirty="0" err="1">
                <a:solidFill>
                  <a:schemeClr val="bg1"/>
                </a:solidFill>
              </a:rPr>
              <a:t>Dit</a:t>
            </a:r>
            <a:r>
              <a:rPr lang="en-US" sz="1800" b="1" dirty="0">
                <a:solidFill>
                  <a:schemeClr val="bg1"/>
                </a:solidFill>
              </a:rPr>
              <a:t> </a:t>
            </a:r>
            <a:r>
              <a:rPr lang="en-US" sz="1800" b="1" dirty="0" err="1">
                <a:solidFill>
                  <a:schemeClr val="bg1"/>
                </a:solidFill>
              </a:rPr>
              <a:t>verseker</a:t>
            </a:r>
            <a:r>
              <a:rPr lang="en-US" sz="1800" b="1" dirty="0">
                <a:solidFill>
                  <a:schemeClr val="bg1"/>
                </a:solidFill>
              </a:rPr>
              <a:t> </a:t>
            </a:r>
            <a:r>
              <a:rPr lang="en-US" sz="1800" b="1" dirty="0" err="1">
                <a:solidFill>
                  <a:schemeClr val="bg1"/>
                </a:solidFill>
              </a:rPr>
              <a:t>dat</a:t>
            </a:r>
            <a:r>
              <a:rPr lang="en-US" sz="1800" b="1" dirty="0">
                <a:solidFill>
                  <a:schemeClr val="bg1"/>
                </a:solidFill>
              </a:rPr>
              <a:t> </a:t>
            </a:r>
            <a:r>
              <a:rPr lang="en-US" sz="1800" b="1" dirty="0" err="1">
                <a:solidFill>
                  <a:schemeClr val="bg1"/>
                </a:solidFill>
              </a:rPr>
              <a:t>verdraagsaamheid</a:t>
            </a:r>
            <a:r>
              <a:rPr lang="en-US" sz="1800" b="1" dirty="0">
                <a:solidFill>
                  <a:schemeClr val="bg1"/>
                </a:solidFill>
              </a:rPr>
              <a:t> </a:t>
            </a:r>
            <a:r>
              <a:rPr lang="en-US" sz="1800" b="1" dirty="0" err="1">
                <a:solidFill>
                  <a:schemeClr val="bg1"/>
                </a:solidFill>
              </a:rPr>
              <a:t>eenvormig</a:t>
            </a:r>
            <a:r>
              <a:rPr lang="en-US" sz="1800" b="1" dirty="0">
                <a:solidFill>
                  <a:schemeClr val="bg1"/>
                </a:solidFill>
              </a:rPr>
              <a:t> is.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1800" b="1" dirty="0" err="1">
                <a:solidFill>
                  <a:schemeClr val="bg1"/>
                </a:solidFill>
              </a:rPr>
              <a:t>Dit</a:t>
            </a:r>
            <a:r>
              <a:rPr lang="en-US" sz="1800" b="1" dirty="0">
                <a:solidFill>
                  <a:schemeClr val="bg1"/>
                </a:solidFill>
              </a:rPr>
              <a:t> </a:t>
            </a:r>
            <a:r>
              <a:rPr lang="en-US" sz="1800" b="1" dirty="0" err="1">
                <a:solidFill>
                  <a:schemeClr val="bg1"/>
                </a:solidFill>
              </a:rPr>
              <a:t>onderrig</a:t>
            </a:r>
            <a:r>
              <a:rPr lang="en-US" sz="1800" b="1" dirty="0">
                <a:solidFill>
                  <a:schemeClr val="bg1"/>
                </a:solidFill>
              </a:rPr>
              <a:t> alle </a:t>
            </a:r>
            <a:r>
              <a:rPr lang="en-US" sz="1800" b="1" dirty="0" err="1">
                <a:solidFill>
                  <a:schemeClr val="bg1"/>
                </a:solidFill>
              </a:rPr>
              <a:t>mense</a:t>
            </a:r>
            <a:r>
              <a:rPr lang="en-US" sz="1800" b="1" dirty="0">
                <a:solidFill>
                  <a:schemeClr val="bg1"/>
                </a:solidFill>
              </a:rPr>
              <a:t> om </a:t>
            </a:r>
            <a:r>
              <a:rPr lang="en-US" sz="1800" b="1" dirty="0" err="1">
                <a:solidFill>
                  <a:schemeClr val="bg1"/>
                </a:solidFill>
              </a:rPr>
              <a:t>te</a:t>
            </a:r>
            <a:r>
              <a:rPr lang="en-US" sz="1800" b="1" dirty="0">
                <a:solidFill>
                  <a:schemeClr val="bg1"/>
                </a:solidFill>
              </a:rPr>
              <a:t> </a:t>
            </a:r>
            <a:r>
              <a:rPr lang="en-US" sz="1800" b="1" dirty="0" err="1">
                <a:solidFill>
                  <a:schemeClr val="bg1"/>
                </a:solidFill>
              </a:rPr>
              <a:t>verenig</a:t>
            </a:r>
            <a:r>
              <a:rPr lang="en-US" sz="1800" b="1" dirty="0">
                <a:solidFill>
                  <a:schemeClr val="bg1"/>
                </a:solidFill>
              </a:rPr>
              <a:t> </a:t>
            </a:r>
            <a:r>
              <a:rPr lang="en-US" sz="1800" b="1" dirty="0" err="1">
                <a:solidFill>
                  <a:schemeClr val="bg1"/>
                </a:solidFill>
              </a:rPr>
              <a:t>en</a:t>
            </a:r>
            <a:r>
              <a:rPr lang="en-US" sz="1800" b="1" dirty="0">
                <a:solidFill>
                  <a:schemeClr val="bg1"/>
                </a:solidFill>
              </a:rPr>
              <a:t> om </a:t>
            </a:r>
            <a:r>
              <a:rPr lang="en-US" sz="1800" b="1" dirty="0" err="1">
                <a:solidFill>
                  <a:schemeClr val="bg1"/>
                </a:solidFill>
              </a:rPr>
              <a:t>maniere</a:t>
            </a:r>
            <a:r>
              <a:rPr lang="en-US" sz="1800" b="1" dirty="0">
                <a:solidFill>
                  <a:schemeClr val="bg1"/>
                </a:solidFill>
              </a:rPr>
              <a:t> </a:t>
            </a:r>
            <a:r>
              <a:rPr lang="en-US" sz="1800" b="1" dirty="0" err="1">
                <a:solidFill>
                  <a:schemeClr val="bg1"/>
                </a:solidFill>
              </a:rPr>
              <a:t>te</a:t>
            </a:r>
            <a:r>
              <a:rPr lang="en-US" sz="1800" b="1" dirty="0">
                <a:solidFill>
                  <a:schemeClr val="bg1"/>
                </a:solidFill>
              </a:rPr>
              <a:t> </a:t>
            </a:r>
            <a:r>
              <a:rPr lang="en-US" sz="1800" b="1" dirty="0" err="1">
                <a:solidFill>
                  <a:schemeClr val="bg1"/>
                </a:solidFill>
              </a:rPr>
              <a:t>vind</a:t>
            </a:r>
            <a:r>
              <a:rPr lang="en-US" sz="1800" b="1" dirty="0">
                <a:solidFill>
                  <a:schemeClr val="bg1"/>
                </a:solidFill>
              </a:rPr>
              <a:t> om </a:t>
            </a:r>
            <a:r>
              <a:rPr lang="en-US" sz="1800" b="1" dirty="0" err="1">
                <a:solidFill>
                  <a:schemeClr val="bg1"/>
                </a:solidFill>
              </a:rPr>
              <a:t>bande</a:t>
            </a:r>
            <a:r>
              <a:rPr lang="en-US" sz="1800" b="1" dirty="0">
                <a:solidFill>
                  <a:schemeClr val="bg1"/>
                </a:solidFill>
              </a:rPr>
              <a:t> </a:t>
            </a:r>
            <a:r>
              <a:rPr lang="en-US" sz="1800" b="1" dirty="0" err="1">
                <a:solidFill>
                  <a:schemeClr val="bg1"/>
                </a:solidFill>
              </a:rPr>
              <a:t>te</a:t>
            </a:r>
            <a:r>
              <a:rPr lang="en-US" sz="1800" b="1" dirty="0">
                <a:solidFill>
                  <a:schemeClr val="bg1"/>
                </a:solidFill>
              </a:rPr>
              <a:t> </a:t>
            </a:r>
            <a:r>
              <a:rPr lang="en-US" sz="1800" b="1" dirty="0" err="1">
                <a:solidFill>
                  <a:schemeClr val="bg1"/>
                </a:solidFill>
              </a:rPr>
              <a:t>bou</a:t>
            </a:r>
            <a:r>
              <a:rPr lang="en-US" sz="1800" b="1" dirty="0">
                <a:solidFill>
                  <a:schemeClr val="bg1"/>
                </a:solidFill>
              </a:rPr>
              <a:t> ten </a:t>
            </a:r>
            <a:r>
              <a:rPr lang="en-US" sz="1800" b="1" dirty="0" err="1">
                <a:solidFill>
                  <a:schemeClr val="bg1"/>
                </a:solidFill>
              </a:rPr>
              <a:t>spyte</a:t>
            </a:r>
            <a:r>
              <a:rPr lang="en-US" sz="1800" b="1" dirty="0">
                <a:solidFill>
                  <a:schemeClr val="bg1"/>
                </a:solidFill>
              </a:rPr>
              <a:t> van </a:t>
            </a:r>
            <a:r>
              <a:rPr lang="en-US" sz="1800" b="1" dirty="0" err="1">
                <a:solidFill>
                  <a:schemeClr val="bg1"/>
                </a:solidFill>
              </a:rPr>
              <a:t>hul</a:t>
            </a:r>
            <a:r>
              <a:rPr lang="en-US" sz="1800" b="1" dirty="0">
                <a:solidFill>
                  <a:schemeClr val="bg1"/>
                </a:solidFill>
              </a:rPr>
              <a:t> </a:t>
            </a:r>
            <a:r>
              <a:rPr lang="en-US" sz="1800" b="1" dirty="0" err="1">
                <a:solidFill>
                  <a:schemeClr val="bg1"/>
                </a:solidFill>
              </a:rPr>
              <a:t>verskille</a:t>
            </a:r>
            <a:r>
              <a:rPr lang="en-US" sz="1800" b="1" dirty="0">
                <a:solidFill>
                  <a:schemeClr val="bg1"/>
                </a:solidFill>
              </a:rPr>
              <a:t>. </a:t>
            </a:r>
          </a:p>
          <a:p>
            <a:pPr marL="101600" indent="0">
              <a:buNone/>
            </a:pPr>
            <a:endParaRPr lang="en-US" sz="1800" b="1" dirty="0">
              <a:solidFill>
                <a:schemeClr val="bg1"/>
              </a:solidFill>
            </a:endParaRPr>
          </a:p>
          <a:p>
            <a:pPr marL="101600" indent="0">
              <a:buNone/>
            </a:pPr>
            <a:r>
              <a:rPr lang="en-US" sz="1800" b="1" dirty="0" err="1">
                <a:solidFill>
                  <a:schemeClr val="bg1"/>
                </a:solidFill>
              </a:rPr>
              <a:t>Dit</a:t>
            </a:r>
            <a:r>
              <a:rPr lang="en-US" sz="1800" b="1" dirty="0">
                <a:solidFill>
                  <a:schemeClr val="bg1"/>
                </a:solidFill>
              </a:rPr>
              <a:t> </a:t>
            </a:r>
            <a:r>
              <a:rPr lang="en-US" sz="1800" b="1" dirty="0" err="1">
                <a:solidFill>
                  <a:schemeClr val="bg1"/>
                </a:solidFill>
              </a:rPr>
              <a:t>sal</a:t>
            </a:r>
            <a:r>
              <a:rPr lang="en-US" sz="1800" b="1" dirty="0">
                <a:solidFill>
                  <a:schemeClr val="bg1"/>
                </a:solidFill>
              </a:rPr>
              <a:t> n </a:t>
            </a:r>
            <a:r>
              <a:rPr lang="en-US" sz="1800" b="1" dirty="0" err="1">
                <a:solidFill>
                  <a:schemeClr val="bg1"/>
                </a:solidFill>
              </a:rPr>
              <a:t>samelewing</a:t>
            </a:r>
            <a:r>
              <a:rPr lang="en-US" sz="1800" b="1" dirty="0">
                <a:solidFill>
                  <a:schemeClr val="bg1"/>
                </a:solidFill>
              </a:rPr>
              <a:t> skep </a:t>
            </a:r>
            <a:r>
              <a:rPr lang="en-US" sz="1800" b="1" dirty="0" err="1">
                <a:solidFill>
                  <a:schemeClr val="bg1"/>
                </a:solidFill>
              </a:rPr>
              <a:t>waar</a:t>
            </a:r>
            <a:r>
              <a:rPr lang="en-US" sz="1800" b="1" dirty="0">
                <a:solidFill>
                  <a:schemeClr val="bg1"/>
                </a:solidFill>
              </a:rPr>
              <a:t> </a:t>
            </a:r>
            <a:r>
              <a:rPr lang="en-US" sz="1800" b="1" dirty="0" err="1">
                <a:solidFill>
                  <a:schemeClr val="bg1"/>
                </a:solidFill>
              </a:rPr>
              <a:t>mense</a:t>
            </a:r>
            <a:r>
              <a:rPr lang="en-US" sz="1800" b="1" dirty="0">
                <a:solidFill>
                  <a:schemeClr val="bg1"/>
                </a:solidFill>
              </a:rPr>
              <a:t> in </a:t>
            </a:r>
            <a:r>
              <a:rPr lang="en-US" sz="1800" b="1" dirty="0" err="1">
                <a:solidFill>
                  <a:schemeClr val="bg1"/>
                </a:solidFill>
              </a:rPr>
              <a:t>harmonie</a:t>
            </a:r>
            <a:r>
              <a:rPr lang="en-US" sz="1800" b="1" dirty="0">
                <a:solidFill>
                  <a:schemeClr val="bg1"/>
                </a:solidFill>
              </a:rPr>
              <a:t> </a:t>
            </a:r>
            <a:r>
              <a:rPr lang="en-US" sz="1800" b="1" dirty="0" err="1">
                <a:solidFill>
                  <a:schemeClr val="bg1"/>
                </a:solidFill>
              </a:rPr>
              <a:t>kan</a:t>
            </a:r>
            <a:r>
              <a:rPr lang="en-US" sz="1800" b="1" dirty="0">
                <a:solidFill>
                  <a:schemeClr val="bg1"/>
                </a:solidFill>
              </a:rPr>
              <a:t> </a:t>
            </a:r>
          </a:p>
          <a:p>
            <a:pPr marL="101600" indent="0">
              <a:buNone/>
            </a:pPr>
            <a:r>
              <a:rPr lang="en-US" sz="1800" b="1" dirty="0" err="1">
                <a:solidFill>
                  <a:schemeClr val="bg1"/>
                </a:solidFill>
              </a:rPr>
              <a:t>saamleef</a:t>
            </a:r>
            <a:r>
              <a:rPr lang="en-US" sz="1800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92" name="Google Shape;192;p16"/>
          <p:cNvSpPr txBox="1">
            <a:spLocks noGrp="1"/>
          </p:cNvSpPr>
          <p:nvPr>
            <p:ph type="sldNum" idx="12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193" name="Google Shape;193;p16"/>
          <p:cNvSpPr/>
          <p:nvPr/>
        </p:nvSpPr>
        <p:spPr>
          <a:xfrm>
            <a:off x="7742111" y="3713990"/>
            <a:ext cx="1020301" cy="979373"/>
          </a:xfrm>
          <a:custGeom>
            <a:avLst/>
            <a:gdLst/>
            <a:ahLst/>
            <a:cxnLst/>
            <a:rect l="l" t="t" r="r" b="b"/>
            <a:pathLst>
              <a:path w="483555" h="464158" extrusionOk="0">
                <a:moveTo>
                  <a:pt x="14370" y="311041"/>
                </a:moveTo>
                <a:cubicBezTo>
                  <a:pt x="13208" y="301350"/>
                  <a:pt x="-977" y="305669"/>
                  <a:pt x="54" y="314812"/>
                </a:cubicBezTo>
                <a:cubicBezTo>
                  <a:pt x="5227" y="358303"/>
                  <a:pt x="26648" y="398237"/>
                  <a:pt x="59995" y="426627"/>
                </a:cubicBezTo>
                <a:cubicBezTo>
                  <a:pt x="67120" y="432700"/>
                  <a:pt x="77995" y="422132"/>
                  <a:pt x="70957" y="416191"/>
                </a:cubicBezTo>
                <a:cubicBezTo>
                  <a:pt x="39408" y="389609"/>
                  <a:pt x="19172" y="352011"/>
                  <a:pt x="14370" y="311041"/>
                </a:cubicBezTo>
                <a:close/>
                <a:moveTo>
                  <a:pt x="336880" y="193437"/>
                </a:moveTo>
                <a:cubicBezTo>
                  <a:pt x="334468" y="176358"/>
                  <a:pt x="330303" y="159652"/>
                  <a:pt x="314956" y="149764"/>
                </a:cubicBezTo>
                <a:cubicBezTo>
                  <a:pt x="298096" y="138801"/>
                  <a:pt x="277136" y="134943"/>
                  <a:pt x="257360" y="135008"/>
                </a:cubicBezTo>
                <a:cubicBezTo>
                  <a:pt x="255101" y="134929"/>
                  <a:pt x="252953" y="136054"/>
                  <a:pt x="251747" y="137968"/>
                </a:cubicBezTo>
                <a:cubicBezTo>
                  <a:pt x="221513" y="140051"/>
                  <a:pt x="199128" y="156275"/>
                  <a:pt x="191038" y="185961"/>
                </a:cubicBezTo>
                <a:cubicBezTo>
                  <a:pt x="183255" y="213827"/>
                  <a:pt x="188122" y="259386"/>
                  <a:pt x="214563" y="276487"/>
                </a:cubicBezTo>
                <a:cubicBezTo>
                  <a:pt x="227893" y="285104"/>
                  <a:pt x="244534" y="286924"/>
                  <a:pt x="260056" y="287450"/>
                </a:cubicBezTo>
                <a:cubicBezTo>
                  <a:pt x="318003" y="291681"/>
                  <a:pt x="344510" y="246232"/>
                  <a:pt x="336880" y="193437"/>
                </a:cubicBezTo>
                <a:close/>
                <a:moveTo>
                  <a:pt x="264069" y="272760"/>
                </a:moveTo>
                <a:cubicBezTo>
                  <a:pt x="249708" y="272541"/>
                  <a:pt x="231906" y="271489"/>
                  <a:pt x="220220" y="261973"/>
                </a:cubicBezTo>
                <a:cubicBezTo>
                  <a:pt x="207306" y="251384"/>
                  <a:pt x="204105" y="231060"/>
                  <a:pt x="203031" y="215384"/>
                </a:cubicBezTo>
                <a:cubicBezTo>
                  <a:pt x="201891" y="198787"/>
                  <a:pt x="204719" y="181006"/>
                  <a:pt x="216185" y="168158"/>
                </a:cubicBezTo>
                <a:cubicBezTo>
                  <a:pt x="228003" y="154806"/>
                  <a:pt x="245827" y="152811"/>
                  <a:pt x="262600" y="152000"/>
                </a:cubicBezTo>
                <a:cubicBezTo>
                  <a:pt x="264244" y="151908"/>
                  <a:pt x="265801" y="151241"/>
                  <a:pt x="266985" y="150114"/>
                </a:cubicBezTo>
                <a:cubicBezTo>
                  <a:pt x="282332" y="151211"/>
                  <a:pt x="299411" y="155376"/>
                  <a:pt x="310373" y="165264"/>
                </a:cubicBezTo>
                <a:cubicBezTo>
                  <a:pt x="321840" y="175613"/>
                  <a:pt x="323133" y="196616"/>
                  <a:pt x="323353" y="210999"/>
                </a:cubicBezTo>
                <a:cubicBezTo>
                  <a:pt x="324142" y="248709"/>
                  <a:pt x="303270" y="274580"/>
                  <a:pt x="264069" y="272760"/>
                </a:cubicBezTo>
                <a:close/>
                <a:moveTo>
                  <a:pt x="271414" y="444539"/>
                </a:moveTo>
                <a:cubicBezTo>
                  <a:pt x="155805" y="470849"/>
                  <a:pt x="43398" y="380958"/>
                  <a:pt x="44122" y="262302"/>
                </a:cubicBezTo>
                <a:cubicBezTo>
                  <a:pt x="44122" y="252502"/>
                  <a:pt x="29498" y="252809"/>
                  <a:pt x="29520" y="262302"/>
                </a:cubicBezTo>
                <a:cubicBezTo>
                  <a:pt x="28555" y="390561"/>
                  <a:pt x="149250" y="487818"/>
                  <a:pt x="274351" y="459097"/>
                </a:cubicBezTo>
                <a:cubicBezTo>
                  <a:pt x="283428" y="457080"/>
                  <a:pt x="280951" y="442456"/>
                  <a:pt x="271414" y="444539"/>
                </a:cubicBezTo>
                <a:close/>
                <a:moveTo>
                  <a:pt x="348150" y="137245"/>
                </a:moveTo>
                <a:cubicBezTo>
                  <a:pt x="328966" y="112294"/>
                  <a:pt x="296408" y="110321"/>
                  <a:pt x="267029" y="109072"/>
                </a:cubicBezTo>
                <a:cubicBezTo>
                  <a:pt x="257952" y="108677"/>
                  <a:pt x="254291" y="123344"/>
                  <a:pt x="263871" y="123739"/>
                </a:cubicBezTo>
                <a:cubicBezTo>
                  <a:pt x="287988" y="124770"/>
                  <a:pt x="319450" y="125011"/>
                  <a:pt x="335521" y="145817"/>
                </a:cubicBezTo>
                <a:cubicBezTo>
                  <a:pt x="353389" y="169123"/>
                  <a:pt x="358585" y="191859"/>
                  <a:pt x="354222" y="220580"/>
                </a:cubicBezTo>
                <a:cubicBezTo>
                  <a:pt x="353104" y="230270"/>
                  <a:pt x="367553" y="232309"/>
                  <a:pt x="368627" y="222926"/>
                </a:cubicBezTo>
                <a:cubicBezTo>
                  <a:pt x="370447" y="207184"/>
                  <a:pt x="371850" y="191530"/>
                  <a:pt x="367575" y="176029"/>
                </a:cubicBezTo>
                <a:cubicBezTo>
                  <a:pt x="363562" y="162000"/>
                  <a:pt x="356985" y="148845"/>
                  <a:pt x="348128" y="137245"/>
                </a:cubicBezTo>
                <a:close/>
                <a:moveTo>
                  <a:pt x="311163" y="288349"/>
                </a:moveTo>
                <a:cubicBezTo>
                  <a:pt x="301867" y="288349"/>
                  <a:pt x="302064" y="303148"/>
                  <a:pt x="311777" y="303148"/>
                </a:cubicBezTo>
                <a:cubicBezTo>
                  <a:pt x="321029" y="303148"/>
                  <a:pt x="320853" y="288349"/>
                  <a:pt x="311163" y="288349"/>
                </a:cubicBezTo>
                <a:close/>
                <a:moveTo>
                  <a:pt x="475115" y="172784"/>
                </a:moveTo>
                <a:cubicBezTo>
                  <a:pt x="469348" y="169934"/>
                  <a:pt x="460294" y="171272"/>
                  <a:pt x="454242" y="171140"/>
                </a:cubicBezTo>
                <a:lnTo>
                  <a:pt x="430717" y="170680"/>
                </a:lnTo>
                <a:cubicBezTo>
                  <a:pt x="430652" y="154344"/>
                  <a:pt x="425916" y="138365"/>
                  <a:pt x="417058" y="124638"/>
                </a:cubicBezTo>
                <a:lnTo>
                  <a:pt x="428547" y="109839"/>
                </a:lnTo>
                <a:cubicBezTo>
                  <a:pt x="432318" y="105016"/>
                  <a:pt x="437448" y="99622"/>
                  <a:pt x="438369" y="93220"/>
                </a:cubicBezTo>
                <a:cubicBezTo>
                  <a:pt x="440101" y="81227"/>
                  <a:pt x="425938" y="71405"/>
                  <a:pt x="417957" y="64828"/>
                </a:cubicBezTo>
                <a:cubicBezTo>
                  <a:pt x="409187" y="57637"/>
                  <a:pt x="394805" y="44855"/>
                  <a:pt x="382878" y="44219"/>
                </a:cubicBezTo>
                <a:cubicBezTo>
                  <a:pt x="370951" y="43583"/>
                  <a:pt x="362379" y="58799"/>
                  <a:pt x="355867" y="68643"/>
                </a:cubicBezTo>
                <a:cubicBezTo>
                  <a:pt x="343874" y="58630"/>
                  <a:pt x="329777" y="51469"/>
                  <a:pt x="314627" y="47705"/>
                </a:cubicBezTo>
                <a:cubicBezTo>
                  <a:pt x="314627" y="35186"/>
                  <a:pt x="315635" y="19882"/>
                  <a:pt x="310045" y="9381"/>
                </a:cubicBezTo>
                <a:cubicBezTo>
                  <a:pt x="303095" y="-3774"/>
                  <a:pt x="285117" y="611"/>
                  <a:pt x="273080" y="1049"/>
                </a:cubicBezTo>
                <a:cubicBezTo>
                  <a:pt x="263915" y="1415"/>
                  <a:pt x="254751" y="1882"/>
                  <a:pt x="245609" y="2452"/>
                </a:cubicBezTo>
                <a:cubicBezTo>
                  <a:pt x="240500" y="2781"/>
                  <a:pt x="233901" y="2189"/>
                  <a:pt x="229822" y="5938"/>
                </a:cubicBezTo>
                <a:cubicBezTo>
                  <a:pt x="221272" y="13853"/>
                  <a:pt x="223092" y="34857"/>
                  <a:pt x="224407" y="46148"/>
                </a:cubicBezTo>
                <a:cubicBezTo>
                  <a:pt x="208359" y="49327"/>
                  <a:pt x="194239" y="57527"/>
                  <a:pt x="180558" y="66604"/>
                </a:cubicBezTo>
                <a:cubicBezTo>
                  <a:pt x="175647" y="61544"/>
                  <a:pt x="171087" y="56168"/>
                  <a:pt x="166899" y="50511"/>
                </a:cubicBezTo>
                <a:cubicBezTo>
                  <a:pt x="163523" y="46126"/>
                  <a:pt x="160322" y="43429"/>
                  <a:pt x="154534" y="43320"/>
                </a:cubicBezTo>
                <a:cubicBezTo>
                  <a:pt x="141182" y="43079"/>
                  <a:pt x="126646" y="51585"/>
                  <a:pt x="117021" y="60136"/>
                </a:cubicBezTo>
                <a:cubicBezTo>
                  <a:pt x="108843" y="67415"/>
                  <a:pt x="96697" y="81205"/>
                  <a:pt x="97903" y="93176"/>
                </a:cubicBezTo>
                <a:cubicBezTo>
                  <a:pt x="98560" y="99754"/>
                  <a:pt x="104348" y="105695"/>
                  <a:pt x="108185" y="110716"/>
                </a:cubicBezTo>
                <a:cubicBezTo>
                  <a:pt x="111759" y="115386"/>
                  <a:pt x="115486" y="119924"/>
                  <a:pt x="119301" y="124375"/>
                </a:cubicBezTo>
                <a:cubicBezTo>
                  <a:pt x="106432" y="135995"/>
                  <a:pt x="101761" y="152548"/>
                  <a:pt x="99569" y="169583"/>
                </a:cubicBezTo>
                <a:cubicBezTo>
                  <a:pt x="94329" y="169583"/>
                  <a:pt x="89111" y="169583"/>
                  <a:pt x="83871" y="170044"/>
                </a:cubicBezTo>
                <a:cubicBezTo>
                  <a:pt x="77294" y="170592"/>
                  <a:pt x="67712" y="170614"/>
                  <a:pt x="62231" y="174999"/>
                </a:cubicBezTo>
                <a:cubicBezTo>
                  <a:pt x="52212" y="183023"/>
                  <a:pt x="52080" y="203259"/>
                  <a:pt x="51861" y="214945"/>
                </a:cubicBezTo>
                <a:cubicBezTo>
                  <a:pt x="51642" y="226631"/>
                  <a:pt x="51050" y="244083"/>
                  <a:pt x="62407" y="250923"/>
                </a:cubicBezTo>
                <a:cubicBezTo>
                  <a:pt x="73040" y="257347"/>
                  <a:pt x="87883" y="257128"/>
                  <a:pt x="100819" y="256405"/>
                </a:cubicBezTo>
                <a:cubicBezTo>
                  <a:pt x="102463" y="271447"/>
                  <a:pt x="108076" y="285781"/>
                  <a:pt x="117108" y="297930"/>
                </a:cubicBezTo>
                <a:cubicBezTo>
                  <a:pt x="108054" y="305757"/>
                  <a:pt x="99569" y="317662"/>
                  <a:pt x="96456" y="328734"/>
                </a:cubicBezTo>
                <a:cubicBezTo>
                  <a:pt x="92334" y="343642"/>
                  <a:pt x="108185" y="356578"/>
                  <a:pt x="118051" y="365326"/>
                </a:cubicBezTo>
                <a:cubicBezTo>
                  <a:pt x="127917" y="374074"/>
                  <a:pt x="141686" y="385167"/>
                  <a:pt x="156244" y="382537"/>
                </a:cubicBezTo>
                <a:cubicBezTo>
                  <a:pt x="169596" y="380147"/>
                  <a:pt x="172578" y="369206"/>
                  <a:pt x="178169" y="359318"/>
                </a:cubicBezTo>
                <a:cubicBezTo>
                  <a:pt x="191433" y="369803"/>
                  <a:pt x="206649" y="377546"/>
                  <a:pt x="222938" y="382098"/>
                </a:cubicBezTo>
                <a:cubicBezTo>
                  <a:pt x="222938" y="390057"/>
                  <a:pt x="223289" y="398037"/>
                  <a:pt x="223991" y="405996"/>
                </a:cubicBezTo>
                <a:cubicBezTo>
                  <a:pt x="224495" y="411499"/>
                  <a:pt x="224670" y="417331"/>
                  <a:pt x="228376" y="421716"/>
                </a:cubicBezTo>
                <a:cubicBezTo>
                  <a:pt x="236773" y="431450"/>
                  <a:pt x="255979" y="430486"/>
                  <a:pt x="267598" y="430486"/>
                </a:cubicBezTo>
                <a:cubicBezTo>
                  <a:pt x="301560" y="431889"/>
                  <a:pt x="310768" y="414481"/>
                  <a:pt x="306164" y="382843"/>
                </a:cubicBezTo>
                <a:cubicBezTo>
                  <a:pt x="325129" y="382488"/>
                  <a:pt x="343151" y="374525"/>
                  <a:pt x="356174" y="360744"/>
                </a:cubicBezTo>
                <a:cubicBezTo>
                  <a:pt x="385026" y="392403"/>
                  <a:pt x="400483" y="391197"/>
                  <a:pt x="427078" y="358968"/>
                </a:cubicBezTo>
                <a:cubicBezTo>
                  <a:pt x="435519" y="349277"/>
                  <a:pt x="445889" y="337503"/>
                  <a:pt x="438764" y="324173"/>
                </a:cubicBezTo>
                <a:cubicBezTo>
                  <a:pt x="433414" y="314154"/>
                  <a:pt x="421465" y="307248"/>
                  <a:pt x="410262" y="302249"/>
                </a:cubicBezTo>
                <a:cubicBezTo>
                  <a:pt x="422079" y="288428"/>
                  <a:pt x="429402" y="271322"/>
                  <a:pt x="431222" y="253225"/>
                </a:cubicBezTo>
                <a:cubicBezTo>
                  <a:pt x="438413" y="253225"/>
                  <a:pt x="445604" y="253225"/>
                  <a:pt x="452817" y="253225"/>
                </a:cubicBezTo>
                <a:cubicBezTo>
                  <a:pt x="460030" y="253225"/>
                  <a:pt x="467857" y="253861"/>
                  <a:pt x="473361" y="248731"/>
                </a:cubicBezTo>
                <a:cubicBezTo>
                  <a:pt x="482635" y="240093"/>
                  <a:pt x="482372" y="220229"/>
                  <a:pt x="482854" y="208434"/>
                </a:cubicBezTo>
                <a:cubicBezTo>
                  <a:pt x="483446" y="198370"/>
                  <a:pt x="486077" y="178222"/>
                  <a:pt x="475093" y="172784"/>
                </a:cubicBezTo>
                <a:close/>
                <a:moveTo>
                  <a:pt x="468384" y="207644"/>
                </a:moveTo>
                <a:cubicBezTo>
                  <a:pt x="468208" y="213777"/>
                  <a:pt x="467573" y="219887"/>
                  <a:pt x="466520" y="225929"/>
                </a:cubicBezTo>
                <a:cubicBezTo>
                  <a:pt x="465446" y="232178"/>
                  <a:pt x="465643" y="236672"/>
                  <a:pt x="458934" y="238054"/>
                </a:cubicBezTo>
                <a:cubicBezTo>
                  <a:pt x="450164" y="239873"/>
                  <a:pt x="439553" y="239062"/>
                  <a:pt x="429862" y="238558"/>
                </a:cubicBezTo>
                <a:cubicBezTo>
                  <a:pt x="427231" y="236640"/>
                  <a:pt x="423680" y="236561"/>
                  <a:pt x="420961" y="238361"/>
                </a:cubicBezTo>
                <a:cubicBezTo>
                  <a:pt x="414932" y="239040"/>
                  <a:pt x="413594" y="246473"/>
                  <a:pt x="416949" y="250507"/>
                </a:cubicBezTo>
                <a:cubicBezTo>
                  <a:pt x="415743" y="268680"/>
                  <a:pt x="407784" y="285746"/>
                  <a:pt x="394630" y="298346"/>
                </a:cubicBezTo>
                <a:cubicBezTo>
                  <a:pt x="390705" y="300319"/>
                  <a:pt x="388447" y="305537"/>
                  <a:pt x="390551" y="309045"/>
                </a:cubicBezTo>
                <a:cubicBezTo>
                  <a:pt x="391735" y="312531"/>
                  <a:pt x="394936" y="314987"/>
                  <a:pt x="398488" y="313430"/>
                </a:cubicBezTo>
                <a:cubicBezTo>
                  <a:pt x="406513" y="316388"/>
                  <a:pt x="414011" y="320606"/>
                  <a:pt x="420698" y="325927"/>
                </a:cubicBezTo>
                <a:cubicBezTo>
                  <a:pt x="431660" y="333864"/>
                  <a:pt x="420479" y="345067"/>
                  <a:pt x="413923" y="352061"/>
                </a:cubicBezTo>
                <a:cubicBezTo>
                  <a:pt x="407981" y="358639"/>
                  <a:pt x="398203" y="371662"/>
                  <a:pt x="388140" y="367518"/>
                </a:cubicBezTo>
                <a:cubicBezTo>
                  <a:pt x="378559" y="363572"/>
                  <a:pt x="369504" y="352018"/>
                  <a:pt x="362247" y="344892"/>
                </a:cubicBezTo>
                <a:cubicBezTo>
                  <a:pt x="358717" y="342018"/>
                  <a:pt x="353587" y="342252"/>
                  <a:pt x="350320" y="345440"/>
                </a:cubicBezTo>
                <a:cubicBezTo>
                  <a:pt x="338832" y="361007"/>
                  <a:pt x="320020" y="369423"/>
                  <a:pt x="300749" y="367628"/>
                </a:cubicBezTo>
                <a:cubicBezTo>
                  <a:pt x="299674" y="367536"/>
                  <a:pt x="298600" y="367661"/>
                  <a:pt x="297592" y="368001"/>
                </a:cubicBezTo>
                <a:cubicBezTo>
                  <a:pt x="293623" y="368141"/>
                  <a:pt x="290510" y="371473"/>
                  <a:pt x="290663" y="375442"/>
                </a:cubicBezTo>
                <a:cubicBezTo>
                  <a:pt x="290663" y="375578"/>
                  <a:pt x="290663" y="375714"/>
                  <a:pt x="290685" y="375849"/>
                </a:cubicBezTo>
                <a:cubicBezTo>
                  <a:pt x="291518" y="385014"/>
                  <a:pt x="294018" y="395691"/>
                  <a:pt x="292132" y="404812"/>
                </a:cubicBezTo>
                <a:cubicBezTo>
                  <a:pt x="289502" y="417375"/>
                  <a:pt x="273935" y="415643"/>
                  <a:pt x="264047" y="415358"/>
                </a:cubicBezTo>
                <a:cubicBezTo>
                  <a:pt x="258960" y="415246"/>
                  <a:pt x="253874" y="414792"/>
                  <a:pt x="248831" y="413998"/>
                </a:cubicBezTo>
                <a:cubicBezTo>
                  <a:pt x="242648" y="412968"/>
                  <a:pt x="240390" y="412968"/>
                  <a:pt x="238987" y="406434"/>
                </a:cubicBezTo>
                <a:cubicBezTo>
                  <a:pt x="236795" y="396590"/>
                  <a:pt x="237803" y="385211"/>
                  <a:pt x="237694" y="375192"/>
                </a:cubicBezTo>
                <a:cubicBezTo>
                  <a:pt x="237694" y="375076"/>
                  <a:pt x="237694" y="374957"/>
                  <a:pt x="237694" y="374841"/>
                </a:cubicBezTo>
                <a:cubicBezTo>
                  <a:pt x="237672" y="372460"/>
                  <a:pt x="236203" y="370331"/>
                  <a:pt x="233988" y="369470"/>
                </a:cubicBezTo>
                <a:cubicBezTo>
                  <a:pt x="215243" y="365120"/>
                  <a:pt x="197835" y="356236"/>
                  <a:pt x="183321" y="343598"/>
                </a:cubicBezTo>
                <a:cubicBezTo>
                  <a:pt x="181764" y="342145"/>
                  <a:pt x="179593" y="341553"/>
                  <a:pt x="177533" y="342020"/>
                </a:cubicBezTo>
                <a:cubicBezTo>
                  <a:pt x="167820" y="339586"/>
                  <a:pt x="165540" y="360064"/>
                  <a:pt x="159335" y="364931"/>
                </a:cubicBezTo>
                <a:cubicBezTo>
                  <a:pt x="150763" y="373482"/>
                  <a:pt x="137630" y="361686"/>
                  <a:pt x="130943" y="356052"/>
                </a:cubicBezTo>
                <a:cubicBezTo>
                  <a:pt x="124256" y="350417"/>
                  <a:pt x="109632" y="339718"/>
                  <a:pt x="111649" y="329742"/>
                </a:cubicBezTo>
                <a:cubicBezTo>
                  <a:pt x="113228" y="321871"/>
                  <a:pt x="122195" y="311874"/>
                  <a:pt x="128356" y="307291"/>
                </a:cubicBezTo>
                <a:cubicBezTo>
                  <a:pt x="130110" y="306035"/>
                  <a:pt x="131250" y="304101"/>
                  <a:pt x="131491" y="301964"/>
                </a:cubicBezTo>
                <a:cubicBezTo>
                  <a:pt x="134276" y="300023"/>
                  <a:pt x="134977" y="296184"/>
                  <a:pt x="133048" y="293389"/>
                </a:cubicBezTo>
                <a:cubicBezTo>
                  <a:pt x="132916" y="293207"/>
                  <a:pt x="132784" y="293032"/>
                  <a:pt x="132631" y="292865"/>
                </a:cubicBezTo>
                <a:cubicBezTo>
                  <a:pt x="122677" y="281184"/>
                  <a:pt x="116626" y="266663"/>
                  <a:pt x="115376" y="251362"/>
                </a:cubicBezTo>
                <a:cubicBezTo>
                  <a:pt x="117174" y="246977"/>
                  <a:pt x="114938" y="240685"/>
                  <a:pt x="108558" y="241014"/>
                </a:cubicBezTo>
                <a:cubicBezTo>
                  <a:pt x="97990" y="241584"/>
                  <a:pt x="87138" y="242307"/>
                  <a:pt x="76724" y="239895"/>
                </a:cubicBezTo>
                <a:cubicBezTo>
                  <a:pt x="65016" y="237199"/>
                  <a:pt x="66506" y="223189"/>
                  <a:pt x="66748" y="213367"/>
                </a:cubicBezTo>
                <a:cubicBezTo>
                  <a:pt x="66880" y="207118"/>
                  <a:pt x="66748" y="190587"/>
                  <a:pt x="72427" y="186180"/>
                </a:cubicBezTo>
                <a:cubicBezTo>
                  <a:pt x="75298" y="183988"/>
                  <a:pt x="85120" y="184624"/>
                  <a:pt x="88716" y="184426"/>
                </a:cubicBezTo>
                <a:cubicBezTo>
                  <a:pt x="94899" y="184075"/>
                  <a:pt x="101103" y="184075"/>
                  <a:pt x="107286" y="184426"/>
                </a:cubicBezTo>
                <a:cubicBezTo>
                  <a:pt x="114850" y="184865"/>
                  <a:pt x="118621" y="174823"/>
                  <a:pt x="114170" y="171118"/>
                </a:cubicBezTo>
                <a:cubicBezTo>
                  <a:pt x="115946" y="156560"/>
                  <a:pt x="119169" y="141542"/>
                  <a:pt x="131864" y="132597"/>
                </a:cubicBezTo>
                <a:cubicBezTo>
                  <a:pt x="132872" y="131902"/>
                  <a:pt x="133706" y="130979"/>
                  <a:pt x="134276" y="129900"/>
                </a:cubicBezTo>
                <a:cubicBezTo>
                  <a:pt x="137235" y="126918"/>
                  <a:pt x="137455" y="122187"/>
                  <a:pt x="134802" y="118938"/>
                </a:cubicBezTo>
                <a:cubicBezTo>
                  <a:pt x="130833" y="114443"/>
                  <a:pt x="126996" y="109861"/>
                  <a:pt x="123291" y="105147"/>
                </a:cubicBezTo>
                <a:cubicBezTo>
                  <a:pt x="120682" y="101815"/>
                  <a:pt x="114894" y="96487"/>
                  <a:pt x="113820" y="92387"/>
                </a:cubicBezTo>
                <a:cubicBezTo>
                  <a:pt x="109983" y="79583"/>
                  <a:pt x="145018" y="51980"/>
                  <a:pt x="155476" y="60399"/>
                </a:cubicBezTo>
                <a:cubicBezTo>
                  <a:pt x="158633" y="62942"/>
                  <a:pt x="161089" y="67831"/>
                  <a:pt x="163830" y="70945"/>
                </a:cubicBezTo>
                <a:cubicBezTo>
                  <a:pt x="167206" y="74740"/>
                  <a:pt x="170780" y="78342"/>
                  <a:pt x="174551" y="81732"/>
                </a:cubicBezTo>
                <a:cubicBezTo>
                  <a:pt x="176875" y="83913"/>
                  <a:pt x="180448" y="84106"/>
                  <a:pt x="182992" y="82192"/>
                </a:cubicBezTo>
                <a:cubicBezTo>
                  <a:pt x="198339" y="71975"/>
                  <a:pt x="213533" y="61430"/>
                  <a:pt x="232344" y="59719"/>
                </a:cubicBezTo>
                <a:cubicBezTo>
                  <a:pt x="236575" y="59255"/>
                  <a:pt x="239645" y="55444"/>
                  <a:pt x="239184" y="51208"/>
                </a:cubicBezTo>
                <a:cubicBezTo>
                  <a:pt x="239118" y="50772"/>
                  <a:pt x="239053" y="50340"/>
                  <a:pt x="238921" y="49919"/>
                </a:cubicBezTo>
                <a:cubicBezTo>
                  <a:pt x="239404" y="48801"/>
                  <a:pt x="239557" y="47571"/>
                  <a:pt x="239382" y="46367"/>
                </a:cubicBezTo>
                <a:cubicBezTo>
                  <a:pt x="238286" y="37444"/>
                  <a:pt x="237189" y="26087"/>
                  <a:pt x="239996" y="17076"/>
                </a:cubicBezTo>
                <a:cubicBezTo>
                  <a:pt x="245740" y="15805"/>
                  <a:pt x="253852" y="16638"/>
                  <a:pt x="258894" y="16375"/>
                </a:cubicBezTo>
                <a:cubicBezTo>
                  <a:pt x="267358" y="15936"/>
                  <a:pt x="275820" y="15579"/>
                  <a:pt x="284261" y="15300"/>
                </a:cubicBezTo>
                <a:cubicBezTo>
                  <a:pt x="296648" y="13963"/>
                  <a:pt x="299104" y="16068"/>
                  <a:pt x="298644" y="28630"/>
                </a:cubicBezTo>
                <a:cubicBezTo>
                  <a:pt x="299148" y="37269"/>
                  <a:pt x="299587" y="45929"/>
                  <a:pt x="300047" y="54567"/>
                </a:cubicBezTo>
                <a:cubicBezTo>
                  <a:pt x="300025" y="58115"/>
                  <a:pt x="302897" y="61004"/>
                  <a:pt x="306449" y="61020"/>
                </a:cubicBezTo>
                <a:cubicBezTo>
                  <a:pt x="306558" y="61022"/>
                  <a:pt x="306668" y="61017"/>
                  <a:pt x="306778" y="61013"/>
                </a:cubicBezTo>
                <a:cubicBezTo>
                  <a:pt x="323155" y="64446"/>
                  <a:pt x="338262" y="72390"/>
                  <a:pt x="350386" y="83946"/>
                </a:cubicBezTo>
                <a:cubicBezTo>
                  <a:pt x="352403" y="85992"/>
                  <a:pt x="355560" y="86397"/>
                  <a:pt x="358037" y="84933"/>
                </a:cubicBezTo>
                <a:cubicBezTo>
                  <a:pt x="360339" y="85104"/>
                  <a:pt x="362576" y="84014"/>
                  <a:pt x="363847" y="82082"/>
                </a:cubicBezTo>
                <a:cubicBezTo>
                  <a:pt x="367662" y="77018"/>
                  <a:pt x="376257" y="60158"/>
                  <a:pt x="383207" y="59807"/>
                </a:cubicBezTo>
                <a:cubicBezTo>
                  <a:pt x="386583" y="59676"/>
                  <a:pt x="394958" y="66582"/>
                  <a:pt x="397545" y="68336"/>
                </a:cubicBezTo>
                <a:cubicBezTo>
                  <a:pt x="404693" y="73269"/>
                  <a:pt x="411424" y="78792"/>
                  <a:pt x="417650" y="84845"/>
                </a:cubicBezTo>
                <a:cubicBezTo>
                  <a:pt x="422693" y="89800"/>
                  <a:pt x="424381" y="90567"/>
                  <a:pt x="420259" y="96947"/>
                </a:cubicBezTo>
                <a:cubicBezTo>
                  <a:pt x="414647" y="105717"/>
                  <a:pt x="407324" y="113588"/>
                  <a:pt x="400988" y="121744"/>
                </a:cubicBezTo>
                <a:cubicBezTo>
                  <a:pt x="398357" y="124978"/>
                  <a:pt x="398861" y="129727"/>
                  <a:pt x="402084" y="132353"/>
                </a:cubicBezTo>
                <a:cubicBezTo>
                  <a:pt x="402917" y="133037"/>
                  <a:pt x="403904" y="133531"/>
                  <a:pt x="404956" y="133802"/>
                </a:cubicBezTo>
                <a:cubicBezTo>
                  <a:pt x="412980" y="146576"/>
                  <a:pt x="416817" y="161539"/>
                  <a:pt x="415918" y="176599"/>
                </a:cubicBezTo>
                <a:cubicBezTo>
                  <a:pt x="415458" y="179594"/>
                  <a:pt x="417497" y="182398"/>
                  <a:pt x="420501" y="182870"/>
                </a:cubicBezTo>
                <a:cubicBezTo>
                  <a:pt x="421882" y="184446"/>
                  <a:pt x="423899" y="185336"/>
                  <a:pt x="426003" y="185303"/>
                </a:cubicBezTo>
                <a:cubicBezTo>
                  <a:pt x="439772" y="185720"/>
                  <a:pt x="453475" y="185632"/>
                  <a:pt x="467243" y="186005"/>
                </a:cubicBezTo>
                <a:cubicBezTo>
                  <a:pt x="466651" y="186005"/>
                  <a:pt x="467660" y="187649"/>
                  <a:pt x="467770" y="189315"/>
                </a:cubicBezTo>
                <a:cubicBezTo>
                  <a:pt x="468121" y="195498"/>
                  <a:pt x="468537" y="201505"/>
                  <a:pt x="468362" y="207644"/>
                </a:cubicBezTo>
                <a:close/>
                <a:moveTo>
                  <a:pt x="342734" y="248753"/>
                </a:moveTo>
                <a:cubicBezTo>
                  <a:pt x="340673" y="256992"/>
                  <a:pt x="336178" y="264409"/>
                  <a:pt x="329799" y="270020"/>
                </a:cubicBezTo>
                <a:cubicBezTo>
                  <a:pt x="327058" y="273034"/>
                  <a:pt x="327234" y="277691"/>
                  <a:pt x="330215" y="280478"/>
                </a:cubicBezTo>
                <a:cubicBezTo>
                  <a:pt x="333526" y="283438"/>
                  <a:pt x="337757" y="282078"/>
                  <a:pt x="340629" y="279447"/>
                </a:cubicBezTo>
                <a:cubicBezTo>
                  <a:pt x="348851" y="271859"/>
                  <a:pt x="354595" y="261987"/>
                  <a:pt x="357138" y="251099"/>
                </a:cubicBezTo>
                <a:cubicBezTo>
                  <a:pt x="359397" y="241540"/>
                  <a:pt x="344948" y="239632"/>
                  <a:pt x="342712" y="24875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55;p11">
            <a:extLst>
              <a:ext uri="{FF2B5EF4-FFF2-40B4-BE49-F238E27FC236}">
                <a16:creationId xmlns:a16="http://schemas.microsoft.com/office/drawing/2014/main" id="{3EDAA64A-7483-D39F-3CF5-F9B8C6371A22}"/>
              </a:ext>
            </a:extLst>
          </p:cNvPr>
          <p:cNvSpPr/>
          <p:nvPr/>
        </p:nvSpPr>
        <p:spPr>
          <a:xfrm>
            <a:off x="7529904" y="4376587"/>
            <a:ext cx="1606325" cy="749524"/>
          </a:xfrm>
          <a:custGeom>
            <a:avLst/>
            <a:gdLst/>
            <a:ahLst/>
            <a:cxnLst/>
            <a:rect l="l" t="t" r="r" b="b"/>
            <a:pathLst>
              <a:path w="65189" h="62358" extrusionOk="0">
                <a:moveTo>
                  <a:pt x="40283" y="1525"/>
                </a:moveTo>
                <a:lnTo>
                  <a:pt x="40000" y="1541"/>
                </a:lnTo>
                <a:lnTo>
                  <a:pt x="40000" y="1541"/>
                </a:lnTo>
                <a:lnTo>
                  <a:pt x="39811" y="1604"/>
                </a:lnTo>
                <a:lnTo>
                  <a:pt x="40283" y="1525"/>
                </a:lnTo>
                <a:close/>
                <a:moveTo>
                  <a:pt x="22547" y="1793"/>
                </a:moveTo>
                <a:lnTo>
                  <a:pt x="22359" y="1887"/>
                </a:lnTo>
                <a:lnTo>
                  <a:pt x="21981" y="2359"/>
                </a:lnTo>
                <a:lnTo>
                  <a:pt x="24057" y="1981"/>
                </a:lnTo>
                <a:lnTo>
                  <a:pt x="23208" y="2076"/>
                </a:lnTo>
                <a:lnTo>
                  <a:pt x="22925" y="1981"/>
                </a:lnTo>
                <a:lnTo>
                  <a:pt x="22642" y="1887"/>
                </a:lnTo>
                <a:lnTo>
                  <a:pt x="22642" y="1793"/>
                </a:lnTo>
                <a:close/>
                <a:moveTo>
                  <a:pt x="64528" y="13585"/>
                </a:moveTo>
                <a:lnTo>
                  <a:pt x="64528" y="13679"/>
                </a:lnTo>
                <a:lnTo>
                  <a:pt x="64551" y="13679"/>
                </a:lnTo>
                <a:lnTo>
                  <a:pt x="64528" y="13585"/>
                </a:lnTo>
                <a:close/>
                <a:moveTo>
                  <a:pt x="33868" y="58678"/>
                </a:moveTo>
                <a:lnTo>
                  <a:pt x="34057" y="58772"/>
                </a:lnTo>
                <a:lnTo>
                  <a:pt x="34057" y="58772"/>
                </a:lnTo>
                <a:lnTo>
                  <a:pt x="33962" y="58678"/>
                </a:lnTo>
                <a:close/>
                <a:moveTo>
                  <a:pt x="30849" y="58678"/>
                </a:moveTo>
                <a:lnTo>
                  <a:pt x="30943" y="58772"/>
                </a:lnTo>
                <a:lnTo>
                  <a:pt x="30283" y="58867"/>
                </a:lnTo>
                <a:lnTo>
                  <a:pt x="30472" y="58772"/>
                </a:lnTo>
                <a:lnTo>
                  <a:pt x="30849" y="58678"/>
                </a:lnTo>
                <a:close/>
                <a:moveTo>
                  <a:pt x="32264" y="59056"/>
                </a:moveTo>
                <a:lnTo>
                  <a:pt x="33113" y="59244"/>
                </a:lnTo>
                <a:lnTo>
                  <a:pt x="31698" y="59339"/>
                </a:lnTo>
                <a:lnTo>
                  <a:pt x="31415" y="59339"/>
                </a:lnTo>
                <a:lnTo>
                  <a:pt x="32264" y="59056"/>
                </a:lnTo>
                <a:close/>
                <a:moveTo>
                  <a:pt x="60849" y="0"/>
                </a:moveTo>
                <a:lnTo>
                  <a:pt x="58679" y="95"/>
                </a:lnTo>
                <a:lnTo>
                  <a:pt x="56792" y="189"/>
                </a:lnTo>
                <a:lnTo>
                  <a:pt x="58584" y="378"/>
                </a:lnTo>
                <a:lnTo>
                  <a:pt x="58301" y="189"/>
                </a:lnTo>
                <a:lnTo>
                  <a:pt x="59151" y="378"/>
                </a:lnTo>
                <a:lnTo>
                  <a:pt x="58679" y="472"/>
                </a:lnTo>
                <a:lnTo>
                  <a:pt x="58018" y="472"/>
                </a:lnTo>
                <a:lnTo>
                  <a:pt x="56792" y="283"/>
                </a:lnTo>
                <a:lnTo>
                  <a:pt x="55943" y="283"/>
                </a:lnTo>
                <a:lnTo>
                  <a:pt x="54528" y="378"/>
                </a:lnTo>
                <a:lnTo>
                  <a:pt x="50660" y="378"/>
                </a:lnTo>
                <a:lnTo>
                  <a:pt x="48585" y="472"/>
                </a:lnTo>
                <a:lnTo>
                  <a:pt x="46226" y="472"/>
                </a:lnTo>
                <a:lnTo>
                  <a:pt x="43868" y="283"/>
                </a:lnTo>
                <a:lnTo>
                  <a:pt x="44056" y="472"/>
                </a:lnTo>
                <a:lnTo>
                  <a:pt x="44339" y="472"/>
                </a:lnTo>
                <a:lnTo>
                  <a:pt x="43396" y="661"/>
                </a:lnTo>
                <a:lnTo>
                  <a:pt x="42170" y="849"/>
                </a:lnTo>
                <a:lnTo>
                  <a:pt x="40849" y="755"/>
                </a:lnTo>
                <a:lnTo>
                  <a:pt x="40377" y="661"/>
                </a:lnTo>
                <a:lnTo>
                  <a:pt x="39906" y="566"/>
                </a:lnTo>
                <a:lnTo>
                  <a:pt x="39717" y="566"/>
                </a:lnTo>
                <a:lnTo>
                  <a:pt x="38207" y="661"/>
                </a:lnTo>
                <a:lnTo>
                  <a:pt x="36509" y="944"/>
                </a:lnTo>
                <a:lnTo>
                  <a:pt x="34906" y="1132"/>
                </a:lnTo>
                <a:lnTo>
                  <a:pt x="33585" y="1132"/>
                </a:lnTo>
                <a:lnTo>
                  <a:pt x="33962" y="1038"/>
                </a:lnTo>
                <a:lnTo>
                  <a:pt x="33774" y="944"/>
                </a:lnTo>
                <a:lnTo>
                  <a:pt x="33396" y="944"/>
                </a:lnTo>
                <a:lnTo>
                  <a:pt x="32453" y="1038"/>
                </a:lnTo>
                <a:lnTo>
                  <a:pt x="30283" y="1321"/>
                </a:lnTo>
                <a:lnTo>
                  <a:pt x="30472" y="1415"/>
                </a:lnTo>
                <a:lnTo>
                  <a:pt x="30566" y="1510"/>
                </a:lnTo>
                <a:lnTo>
                  <a:pt x="29151" y="1604"/>
                </a:lnTo>
                <a:lnTo>
                  <a:pt x="29057" y="1698"/>
                </a:lnTo>
                <a:lnTo>
                  <a:pt x="29717" y="1698"/>
                </a:lnTo>
                <a:lnTo>
                  <a:pt x="28208" y="1793"/>
                </a:lnTo>
                <a:lnTo>
                  <a:pt x="27547" y="1793"/>
                </a:lnTo>
                <a:lnTo>
                  <a:pt x="27642" y="1698"/>
                </a:lnTo>
                <a:lnTo>
                  <a:pt x="28585" y="1510"/>
                </a:lnTo>
                <a:lnTo>
                  <a:pt x="27736" y="1604"/>
                </a:lnTo>
                <a:lnTo>
                  <a:pt x="26887" y="1698"/>
                </a:lnTo>
                <a:lnTo>
                  <a:pt x="26038" y="1698"/>
                </a:lnTo>
                <a:lnTo>
                  <a:pt x="25189" y="1793"/>
                </a:lnTo>
                <a:lnTo>
                  <a:pt x="25189" y="1793"/>
                </a:lnTo>
                <a:lnTo>
                  <a:pt x="25755" y="1698"/>
                </a:lnTo>
                <a:lnTo>
                  <a:pt x="24906" y="1793"/>
                </a:lnTo>
                <a:lnTo>
                  <a:pt x="24057" y="1981"/>
                </a:lnTo>
                <a:lnTo>
                  <a:pt x="25094" y="1887"/>
                </a:lnTo>
                <a:lnTo>
                  <a:pt x="26132" y="1981"/>
                </a:lnTo>
                <a:lnTo>
                  <a:pt x="24906" y="2264"/>
                </a:lnTo>
                <a:lnTo>
                  <a:pt x="23585" y="2359"/>
                </a:lnTo>
                <a:lnTo>
                  <a:pt x="23585" y="2453"/>
                </a:lnTo>
                <a:lnTo>
                  <a:pt x="23585" y="2547"/>
                </a:lnTo>
                <a:lnTo>
                  <a:pt x="25566" y="2359"/>
                </a:lnTo>
                <a:lnTo>
                  <a:pt x="27547" y="2264"/>
                </a:lnTo>
                <a:lnTo>
                  <a:pt x="29434" y="1981"/>
                </a:lnTo>
                <a:lnTo>
                  <a:pt x="30377" y="1793"/>
                </a:lnTo>
                <a:lnTo>
                  <a:pt x="31321" y="1604"/>
                </a:lnTo>
                <a:lnTo>
                  <a:pt x="30472" y="1887"/>
                </a:lnTo>
                <a:lnTo>
                  <a:pt x="30660" y="1981"/>
                </a:lnTo>
                <a:lnTo>
                  <a:pt x="31038" y="2076"/>
                </a:lnTo>
                <a:lnTo>
                  <a:pt x="31981" y="2170"/>
                </a:lnTo>
                <a:lnTo>
                  <a:pt x="33302" y="2170"/>
                </a:lnTo>
                <a:lnTo>
                  <a:pt x="34717" y="2076"/>
                </a:lnTo>
                <a:lnTo>
                  <a:pt x="37075" y="1887"/>
                </a:lnTo>
                <a:lnTo>
                  <a:pt x="37830" y="1793"/>
                </a:lnTo>
                <a:lnTo>
                  <a:pt x="37924" y="1698"/>
                </a:lnTo>
                <a:lnTo>
                  <a:pt x="38868" y="1604"/>
                </a:lnTo>
                <a:lnTo>
                  <a:pt x="38962" y="1510"/>
                </a:lnTo>
                <a:lnTo>
                  <a:pt x="38868" y="1510"/>
                </a:lnTo>
                <a:lnTo>
                  <a:pt x="38113" y="1415"/>
                </a:lnTo>
                <a:lnTo>
                  <a:pt x="40000" y="1510"/>
                </a:lnTo>
                <a:lnTo>
                  <a:pt x="38868" y="1604"/>
                </a:lnTo>
                <a:lnTo>
                  <a:pt x="40000" y="1541"/>
                </a:lnTo>
                <a:lnTo>
                  <a:pt x="40000" y="1541"/>
                </a:lnTo>
                <a:lnTo>
                  <a:pt x="40094" y="1510"/>
                </a:lnTo>
                <a:lnTo>
                  <a:pt x="40377" y="1510"/>
                </a:lnTo>
                <a:lnTo>
                  <a:pt x="40283" y="1525"/>
                </a:lnTo>
                <a:lnTo>
                  <a:pt x="40283" y="1525"/>
                </a:lnTo>
                <a:lnTo>
                  <a:pt x="40566" y="1510"/>
                </a:lnTo>
                <a:lnTo>
                  <a:pt x="41509" y="1604"/>
                </a:lnTo>
                <a:lnTo>
                  <a:pt x="44151" y="1415"/>
                </a:lnTo>
                <a:lnTo>
                  <a:pt x="45000" y="1321"/>
                </a:lnTo>
                <a:lnTo>
                  <a:pt x="44434" y="1321"/>
                </a:lnTo>
                <a:lnTo>
                  <a:pt x="45188" y="1132"/>
                </a:lnTo>
                <a:lnTo>
                  <a:pt x="45660" y="1227"/>
                </a:lnTo>
                <a:lnTo>
                  <a:pt x="45755" y="1227"/>
                </a:lnTo>
                <a:lnTo>
                  <a:pt x="45755" y="1321"/>
                </a:lnTo>
                <a:lnTo>
                  <a:pt x="45377" y="1321"/>
                </a:lnTo>
                <a:lnTo>
                  <a:pt x="46038" y="1415"/>
                </a:lnTo>
                <a:lnTo>
                  <a:pt x="46792" y="1321"/>
                </a:lnTo>
                <a:lnTo>
                  <a:pt x="46792" y="1227"/>
                </a:lnTo>
                <a:lnTo>
                  <a:pt x="46981" y="1321"/>
                </a:lnTo>
                <a:lnTo>
                  <a:pt x="47547" y="1321"/>
                </a:lnTo>
                <a:lnTo>
                  <a:pt x="47358" y="1510"/>
                </a:lnTo>
                <a:lnTo>
                  <a:pt x="46981" y="1510"/>
                </a:lnTo>
                <a:lnTo>
                  <a:pt x="46792" y="1415"/>
                </a:lnTo>
                <a:lnTo>
                  <a:pt x="43868" y="1698"/>
                </a:lnTo>
                <a:lnTo>
                  <a:pt x="45566" y="1698"/>
                </a:lnTo>
                <a:lnTo>
                  <a:pt x="47264" y="1604"/>
                </a:lnTo>
                <a:lnTo>
                  <a:pt x="50566" y="1321"/>
                </a:lnTo>
                <a:lnTo>
                  <a:pt x="52169" y="1227"/>
                </a:lnTo>
                <a:lnTo>
                  <a:pt x="55471" y="1227"/>
                </a:lnTo>
                <a:lnTo>
                  <a:pt x="57075" y="1415"/>
                </a:lnTo>
                <a:lnTo>
                  <a:pt x="56603" y="1321"/>
                </a:lnTo>
                <a:lnTo>
                  <a:pt x="56509" y="1227"/>
                </a:lnTo>
                <a:lnTo>
                  <a:pt x="57264" y="1132"/>
                </a:lnTo>
                <a:lnTo>
                  <a:pt x="58396" y="1227"/>
                </a:lnTo>
                <a:lnTo>
                  <a:pt x="58773" y="1227"/>
                </a:lnTo>
                <a:lnTo>
                  <a:pt x="58962" y="1321"/>
                </a:lnTo>
                <a:lnTo>
                  <a:pt x="59905" y="1321"/>
                </a:lnTo>
                <a:lnTo>
                  <a:pt x="61037" y="1510"/>
                </a:lnTo>
                <a:lnTo>
                  <a:pt x="61603" y="1698"/>
                </a:lnTo>
                <a:lnTo>
                  <a:pt x="62075" y="1887"/>
                </a:lnTo>
                <a:lnTo>
                  <a:pt x="62452" y="2076"/>
                </a:lnTo>
                <a:lnTo>
                  <a:pt x="62547" y="2359"/>
                </a:lnTo>
                <a:lnTo>
                  <a:pt x="62641" y="4528"/>
                </a:lnTo>
                <a:lnTo>
                  <a:pt x="62641" y="8113"/>
                </a:lnTo>
                <a:lnTo>
                  <a:pt x="62547" y="17547"/>
                </a:lnTo>
                <a:lnTo>
                  <a:pt x="62547" y="22547"/>
                </a:lnTo>
                <a:lnTo>
                  <a:pt x="62641" y="27075"/>
                </a:lnTo>
                <a:lnTo>
                  <a:pt x="62830" y="30849"/>
                </a:lnTo>
                <a:lnTo>
                  <a:pt x="62924" y="32169"/>
                </a:lnTo>
                <a:lnTo>
                  <a:pt x="63113" y="33207"/>
                </a:lnTo>
                <a:lnTo>
                  <a:pt x="63113" y="34528"/>
                </a:lnTo>
                <a:lnTo>
                  <a:pt x="63207" y="35943"/>
                </a:lnTo>
                <a:lnTo>
                  <a:pt x="63207" y="36886"/>
                </a:lnTo>
                <a:lnTo>
                  <a:pt x="63113" y="38396"/>
                </a:lnTo>
                <a:lnTo>
                  <a:pt x="62830" y="42358"/>
                </a:lnTo>
                <a:lnTo>
                  <a:pt x="62547" y="46509"/>
                </a:lnTo>
                <a:lnTo>
                  <a:pt x="62452" y="48207"/>
                </a:lnTo>
                <a:lnTo>
                  <a:pt x="62547" y="49527"/>
                </a:lnTo>
                <a:lnTo>
                  <a:pt x="62547" y="51131"/>
                </a:lnTo>
                <a:lnTo>
                  <a:pt x="62547" y="52735"/>
                </a:lnTo>
                <a:lnTo>
                  <a:pt x="62358" y="53584"/>
                </a:lnTo>
                <a:lnTo>
                  <a:pt x="62264" y="54339"/>
                </a:lnTo>
                <a:lnTo>
                  <a:pt x="61981" y="55093"/>
                </a:lnTo>
                <a:lnTo>
                  <a:pt x="61603" y="55754"/>
                </a:lnTo>
                <a:lnTo>
                  <a:pt x="61792" y="55754"/>
                </a:lnTo>
                <a:lnTo>
                  <a:pt x="61886" y="55565"/>
                </a:lnTo>
                <a:lnTo>
                  <a:pt x="62169" y="55376"/>
                </a:lnTo>
                <a:lnTo>
                  <a:pt x="62264" y="55565"/>
                </a:lnTo>
                <a:lnTo>
                  <a:pt x="62169" y="55754"/>
                </a:lnTo>
                <a:lnTo>
                  <a:pt x="61981" y="56225"/>
                </a:lnTo>
                <a:lnTo>
                  <a:pt x="61792" y="56037"/>
                </a:lnTo>
                <a:lnTo>
                  <a:pt x="61509" y="55754"/>
                </a:lnTo>
                <a:lnTo>
                  <a:pt x="61603" y="55942"/>
                </a:lnTo>
                <a:lnTo>
                  <a:pt x="61509" y="55942"/>
                </a:lnTo>
                <a:lnTo>
                  <a:pt x="61603" y="56037"/>
                </a:lnTo>
                <a:lnTo>
                  <a:pt x="60094" y="56320"/>
                </a:lnTo>
                <a:lnTo>
                  <a:pt x="58773" y="56414"/>
                </a:lnTo>
                <a:lnTo>
                  <a:pt x="57547" y="56508"/>
                </a:lnTo>
                <a:lnTo>
                  <a:pt x="56415" y="56508"/>
                </a:lnTo>
                <a:lnTo>
                  <a:pt x="56698" y="56320"/>
                </a:lnTo>
                <a:lnTo>
                  <a:pt x="56698" y="56320"/>
                </a:lnTo>
                <a:lnTo>
                  <a:pt x="56037" y="56508"/>
                </a:lnTo>
                <a:lnTo>
                  <a:pt x="54811" y="56886"/>
                </a:lnTo>
                <a:lnTo>
                  <a:pt x="53679" y="57074"/>
                </a:lnTo>
                <a:lnTo>
                  <a:pt x="53868" y="56791"/>
                </a:lnTo>
                <a:lnTo>
                  <a:pt x="54245" y="56697"/>
                </a:lnTo>
                <a:lnTo>
                  <a:pt x="53019" y="56886"/>
                </a:lnTo>
                <a:lnTo>
                  <a:pt x="51698" y="56980"/>
                </a:lnTo>
                <a:lnTo>
                  <a:pt x="50943" y="57074"/>
                </a:lnTo>
                <a:lnTo>
                  <a:pt x="51132" y="57169"/>
                </a:lnTo>
                <a:lnTo>
                  <a:pt x="48962" y="57452"/>
                </a:lnTo>
                <a:lnTo>
                  <a:pt x="48962" y="57357"/>
                </a:lnTo>
                <a:lnTo>
                  <a:pt x="48019" y="57452"/>
                </a:lnTo>
                <a:lnTo>
                  <a:pt x="47641" y="57452"/>
                </a:lnTo>
                <a:lnTo>
                  <a:pt x="46604" y="57546"/>
                </a:lnTo>
                <a:lnTo>
                  <a:pt x="44717" y="57546"/>
                </a:lnTo>
                <a:lnTo>
                  <a:pt x="44339" y="57452"/>
                </a:lnTo>
                <a:lnTo>
                  <a:pt x="45000" y="57263"/>
                </a:lnTo>
                <a:lnTo>
                  <a:pt x="40000" y="57829"/>
                </a:lnTo>
                <a:lnTo>
                  <a:pt x="38019" y="58206"/>
                </a:lnTo>
                <a:lnTo>
                  <a:pt x="37547" y="58018"/>
                </a:lnTo>
                <a:lnTo>
                  <a:pt x="37075" y="58018"/>
                </a:lnTo>
                <a:lnTo>
                  <a:pt x="36698" y="58112"/>
                </a:lnTo>
                <a:lnTo>
                  <a:pt x="36415" y="58301"/>
                </a:lnTo>
                <a:lnTo>
                  <a:pt x="36038" y="58301"/>
                </a:lnTo>
                <a:lnTo>
                  <a:pt x="36038" y="58395"/>
                </a:lnTo>
                <a:lnTo>
                  <a:pt x="36321" y="58395"/>
                </a:lnTo>
                <a:lnTo>
                  <a:pt x="36132" y="58678"/>
                </a:lnTo>
                <a:lnTo>
                  <a:pt x="37075" y="58678"/>
                </a:lnTo>
                <a:lnTo>
                  <a:pt x="37830" y="58584"/>
                </a:lnTo>
                <a:lnTo>
                  <a:pt x="38585" y="58489"/>
                </a:lnTo>
                <a:lnTo>
                  <a:pt x="39434" y="58489"/>
                </a:lnTo>
                <a:lnTo>
                  <a:pt x="38585" y="58867"/>
                </a:lnTo>
                <a:lnTo>
                  <a:pt x="37358" y="59244"/>
                </a:lnTo>
                <a:lnTo>
                  <a:pt x="36792" y="59339"/>
                </a:lnTo>
                <a:lnTo>
                  <a:pt x="36226" y="59339"/>
                </a:lnTo>
                <a:lnTo>
                  <a:pt x="35755" y="59244"/>
                </a:lnTo>
                <a:lnTo>
                  <a:pt x="35566" y="59056"/>
                </a:lnTo>
                <a:lnTo>
                  <a:pt x="35472" y="58867"/>
                </a:lnTo>
                <a:lnTo>
                  <a:pt x="36509" y="58772"/>
                </a:lnTo>
                <a:lnTo>
                  <a:pt x="35377" y="58678"/>
                </a:lnTo>
                <a:lnTo>
                  <a:pt x="34151" y="58772"/>
                </a:lnTo>
                <a:lnTo>
                  <a:pt x="34057" y="58772"/>
                </a:lnTo>
                <a:lnTo>
                  <a:pt x="33208" y="58961"/>
                </a:lnTo>
                <a:lnTo>
                  <a:pt x="32264" y="59056"/>
                </a:lnTo>
                <a:lnTo>
                  <a:pt x="32264" y="59056"/>
                </a:lnTo>
                <a:lnTo>
                  <a:pt x="33113" y="58867"/>
                </a:lnTo>
                <a:lnTo>
                  <a:pt x="31887" y="58489"/>
                </a:lnTo>
                <a:lnTo>
                  <a:pt x="31132" y="58395"/>
                </a:lnTo>
                <a:lnTo>
                  <a:pt x="31038" y="58301"/>
                </a:lnTo>
                <a:lnTo>
                  <a:pt x="31132" y="58301"/>
                </a:lnTo>
                <a:lnTo>
                  <a:pt x="31509" y="58206"/>
                </a:lnTo>
                <a:lnTo>
                  <a:pt x="30660" y="58206"/>
                </a:lnTo>
                <a:lnTo>
                  <a:pt x="30283" y="58301"/>
                </a:lnTo>
                <a:lnTo>
                  <a:pt x="29906" y="58489"/>
                </a:lnTo>
                <a:lnTo>
                  <a:pt x="29151" y="58678"/>
                </a:lnTo>
                <a:lnTo>
                  <a:pt x="29340" y="58584"/>
                </a:lnTo>
                <a:lnTo>
                  <a:pt x="29434" y="58395"/>
                </a:lnTo>
                <a:lnTo>
                  <a:pt x="29434" y="58395"/>
                </a:lnTo>
                <a:lnTo>
                  <a:pt x="28585" y="58489"/>
                </a:lnTo>
                <a:lnTo>
                  <a:pt x="28491" y="58584"/>
                </a:lnTo>
                <a:lnTo>
                  <a:pt x="28396" y="58678"/>
                </a:lnTo>
                <a:lnTo>
                  <a:pt x="27736" y="58867"/>
                </a:lnTo>
                <a:lnTo>
                  <a:pt x="25660" y="59150"/>
                </a:lnTo>
                <a:lnTo>
                  <a:pt x="22170" y="59622"/>
                </a:lnTo>
                <a:lnTo>
                  <a:pt x="22359" y="59527"/>
                </a:lnTo>
                <a:lnTo>
                  <a:pt x="22359" y="59433"/>
                </a:lnTo>
                <a:lnTo>
                  <a:pt x="22264" y="59433"/>
                </a:lnTo>
                <a:lnTo>
                  <a:pt x="22453" y="59244"/>
                </a:lnTo>
                <a:lnTo>
                  <a:pt x="22453" y="59056"/>
                </a:lnTo>
                <a:lnTo>
                  <a:pt x="21132" y="59339"/>
                </a:lnTo>
                <a:lnTo>
                  <a:pt x="19246" y="59716"/>
                </a:lnTo>
                <a:lnTo>
                  <a:pt x="18208" y="59810"/>
                </a:lnTo>
                <a:lnTo>
                  <a:pt x="17264" y="59905"/>
                </a:lnTo>
                <a:lnTo>
                  <a:pt x="16415" y="59905"/>
                </a:lnTo>
                <a:lnTo>
                  <a:pt x="15849" y="59810"/>
                </a:lnTo>
                <a:lnTo>
                  <a:pt x="14246" y="59810"/>
                </a:lnTo>
                <a:lnTo>
                  <a:pt x="11981" y="59999"/>
                </a:lnTo>
                <a:lnTo>
                  <a:pt x="11981" y="59999"/>
                </a:lnTo>
                <a:lnTo>
                  <a:pt x="12359" y="59905"/>
                </a:lnTo>
                <a:lnTo>
                  <a:pt x="12736" y="59716"/>
                </a:lnTo>
                <a:lnTo>
                  <a:pt x="11415" y="59905"/>
                </a:lnTo>
                <a:lnTo>
                  <a:pt x="10000" y="60093"/>
                </a:lnTo>
                <a:lnTo>
                  <a:pt x="7076" y="60188"/>
                </a:lnTo>
                <a:lnTo>
                  <a:pt x="4151" y="60376"/>
                </a:lnTo>
                <a:lnTo>
                  <a:pt x="2831" y="60471"/>
                </a:lnTo>
                <a:lnTo>
                  <a:pt x="1604" y="60659"/>
                </a:lnTo>
                <a:lnTo>
                  <a:pt x="1227" y="59244"/>
                </a:lnTo>
                <a:lnTo>
                  <a:pt x="1038" y="57735"/>
                </a:lnTo>
                <a:lnTo>
                  <a:pt x="850" y="56131"/>
                </a:lnTo>
                <a:lnTo>
                  <a:pt x="755" y="54433"/>
                </a:lnTo>
                <a:lnTo>
                  <a:pt x="755" y="52735"/>
                </a:lnTo>
                <a:lnTo>
                  <a:pt x="755" y="50942"/>
                </a:lnTo>
                <a:lnTo>
                  <a:pt x="1038" y="47263"/>
                </a:lnTo>
                <a:lnTo>
                  <a:pt x="1321" y="43678"/>
                </a:lnTo>
                <a:lnTo>
                  <a:pt x="1699" y="39999"/>
                </a:lnTo>
                <a:lnTo>
                  <a:pt x="2453" y="33301"/>
                </a:lnTo>
                <a:lnTo>
                  <a:pt x="2548" y="33962"/>
                </a:lnTo>
                <a:lnTo>
                  <a:pt x="2642" y="34622"/>
                </a:lnTo>
                <a:lnTo>
                  <a:pt x="2642" y="33018"/>
                </a:lnTo>
                <a:lnTo>
                  <a:pt x="2551" y="32287"/>
                </a:lnTo>
                <a:lnTo>
                  <a:pt x="2642" y="30000"/>
                </a:lnTo>
                <a:lnTo>
                  <a:pt x="2453" y="30377"/>
                </a:lnTo>
                <a:lnTo>
                  <a:pt x="2453" y="29245"/>
                </a:lnTo>
                <a:lnTo>
                  <a:pt x="2453" y="27830"/>
                </a:lnTo>
                <a:lnTo>
                  <a:pt x="2642" y="28301"/>
                </a:lnTo>
                <a:lnTo>
                  <a:pt x="2736" y="28018"/>
                </a:lnTo>
                <a:lnTo>
                  <a:pt x="2831" y="28018"/>
                </a:lnTo>
                <a:lnTo>
                  <a:pt x="2925" y="28207"/>
                </a:lnTo>
                <a:lnTo>
                  <a:pt x="3019" y="26415"/>
                </a:lnTo>
                <a:lnTo>
                  <a:pt x="3019" y="24811"/>
                </a:lnTo>
                <a:lnTo>
                  <a:pt x="3019" y="23113"/>
                </a:lnTo>
                <a:lnTo>
                  <a:pt x="3019" y="22170"/>
                </a:lnTo>
                <a:lnTo>
                  <a:pt x="3208" y="21320"/>
                </a:lnTo>
                <a:lnTo>
                  <a:pt x="3302" y="19528"/>
                </a:lnTo>
                <a:lnTo>
                  <a:pt x="3302" y="17641"/>
                </a:lnTo>
                <a:lnTo>
                  <a:pt x="3302" y="16887"/>
                </a:lnTo>
                <a:lnTo>
                  <a:pt x="3208" y="16321"/>
                </a:lnTo>
                <a:lnTo>
                  <a:pt x="3397" y="16415"/>
                </a:lnTo>
                <a:lnTo>
                  <a:pt x="3585" y="11981"/>
                </a:lnTo>
                <a:lnTo>
                  <a:pt x="3680" y="11415"/>
                </a:lnTo>
                <a:lnTo>
                  <a:pt x="3680" y="11698"/>
                </a:lnTo>
                <a:lnTo>
                  <a:pt x="3774" y="11132"/>
                </a:lnTo>
                <a:lnTo>
                  <a:pt x="3868" y="10660"/>
                </a:lnTo>
                <a:lnTo>
                  <a:pt x="3774" y="10094"/>
                </a:lnTo>
                <a:lnTo>
                  <a:pt x="3680" y="9623"/>
                </a:lnTo>
                <a:lnTo>
                  <a:pt x="3774" y="9434"/>
                </a:lnTo>
                <a:lnTo>
                  <a:pt x="3868" y="9245"/>
                </a:lnTo>
                <a:lnTo>
                  <a:pt x="4057" y="8491"/>
                </a:lnTo>
                <a:lnTo>
                  <a:pt x="4340" y="6321"/>
                </a:lnTo>
                <a:lnTo>
                  <a:pt x="4623" y="2264"/>
                </a:lnTo>
                <a:lnTo>
                  <a:pt x="3491" y="7170"/>
                </a:lnTo>
                <a:lnTo>
                  <a:pt x="2925" y="9906"/>
                </a:lnTo>
                <a:lnTo>
                  <a:pt x="2359" y="12736"/>
                </a:lnTo>
                <a:lnTo>
                  <a:pt x="1982" y="15377"/>
                </a:lnTo>
                <a:lnTo>
                  <a:pt x="1699" y="17830"/>
                </a:lnTo>
                <a:lnTo>
                  <a:pt x="1510" y="19905"/>
                </a:lnTo>
                <a:lnTo>
                  <a:pt x="1604" y="20754"/>
                </a:lnTo>
                <a:lnTo>
                  <a:pt x="1699" y="21509"/>
                </a:lnTo>
                <a:lnTo>
                  <a:pt x="1321" y="22453"/>
                </a:lnTo>
                <a:lnTo>
                  <a:pt x="1133" y="23585"/>
                </a:lnTo>
                <a:lnTo>
                  <a:pt x="1038" y="24905"/>
                </a:lnTo>
                <a:lnTo>
                  <a:pt x="1038" y="26226"/>
                </a:lnTo>
                <a:lnTo>
                  <a:pt x="1038" y="28962"/>
                </a:lnTo>
                <a:lnTo>
                  <a:pt x="1038" y="31415"/>
                </a:lnTo>
                <a:lnTo>
                  <a:pt x="661" y="40188"/>
                </a:lnTo>
                <a:lnTo>
                  <a:pt x="472" y="44999"/>
                </a:lnTo>
                <a:lnTo>
                  <a:pt x="378" y="49622"/>
                </a:lnTo>
                <a:lnTo>
                  <a:pt x="472" y="51603"/>
                </a:lnTo>
                <a:lnTo>
                  <a:pt x="378" y="53961"/>
                </a:lnTo>
                <a:lnTo>
                  <a:pt x="189" y="53301"/>
                </a:lnTo>
                <a:lnTo>
                  <a:pt x="95" y="52641"/>
                </a:lnTo>
                <a:lnTo>
                  <a:pt x="189" y="53867"/>
                </a:lnTo>
                <a:lnTo>
                  <a:pt x="189" y="55093"/>
                </a:lnTo>
                <a:lnTo>
                  <a:pt x="378" y="55188"/>
                </a:lnTo>
                <a:lnTo>
                  <a:pt x="284" y="56508"/>
                </a:lnTo>
                <a:lnTo>
                  <a:pt x="95" y="54905"/>
                </a:lnTo>
                <a:lnTo>
                  <a:pt x="1" y="58489"/>
                </a:lnTo>
                <a:lnTo>
                  <a:pt x="1" y="62357"/>
                </a:lnTo>
                <a:lnTo>
                  <a:pt x="6038" y="61886"/>
                </a:lnTo>
                <a:lnTo>
                  <a:pt x="8963" y="61697"/>
                </a:lnTo>
                <a:lnTo>
                  <a:pt x="11698" y="61603"/>
                </a:lnTo>
                <a:lnTo>
                  <a:pt x="11698" y="61414"/>
                </a:lnTo>
                <a:lnTo>
                  <a:pt x="11887" y="61225"/>
                </a:lnTo>
                <a:lnTo>
                  <a:pt x="12264" y="61225"/>
                </a:lnTo>
                <a:lnTo>
                  <a:pt x="12548" y="61320"/>
                </a:lnTo>
                <a:lnTo>
                  <a:pt x="12736" y="61414"/>
                </a:lnTo>
                <a:lnTo>
                  <a:pt x="12642" y="61320"/>
                </a:lnTo>
                <a:lnTo>
                  <a:pt x="13302" y="61508"/>
                </a:lnTo>
                <a:lnTo>
                  <a:pt x="13302" y="61508"/>
                </a:lnTo>
                <a:lnTo>
                  <a:pt x="12736" y="61414"/>
                </a:lnTo>
                <a:lnTo>
                  <a:pt x="13019" y="61508"/>
                </a:lnTo>
                <a:lnTo>
                  <a:pt x="12736" y="61603"/>
                </a:lnTo>
                <a:lnTo>
                  <a:pt x="12831" y="61697"/>
                </a:lnTo>
                <a:lnTo>
                  <a:pt x="14246" y="61508"/>
                </a:lnTo>
                <a:lnTo>
                  <a:pt x="13491" y="61508"/>
                </a:lnTo>
                <a:lnTo>
                  <a:pt x="14717" y="61225"/>
                </a:lnTo>
                <a:lnTo>
                  <a:pt x="16038" y="61131"/>
                </a:lnTo>
                <a:lnTo>
                  <a:pt x="18962" y="61131"/>
                </a:lnTo>
                <a:lnTo>
                  <a:pt x="19151" y="61225"/>
                </a:lnTo>
                <a:lnTo>
                  <a:pt x="19623" y="61320"/>
                </a:lnTo>
                <a:lnTo>
                  <a:pt x="21227" y="61320"/>
                </a:lnTo>
                <a:lnTo>
                  <a:pt x="23302" y="61225"/>
                </a:lnTo>
                <a:lnTo>
                  <a:pt x="24245" y="61131"/>
                </a:lnTo>
                <a:lnTo>
                  <a:pt x="25094" y="60942"/>
                </a:lnTo>
                <a:lnTo>
                  <a:pt x="28868" y="60848"/>
                </a:lnTo>
                <a:lnTo>
                  <a:pt x="32642" y="60659"/>
                </a:lnTo>
                <a:lnTo>
                  <a:pt x="36415" y="60376"/>
                </a:lnTo>
                <a:lnTo>
                  <a:pt x="40283" y="60093"/>
                </a:lnTo>
                <a:lnTo>
                  <a:pt x="47830" y="59339"/>
                </a:lnTo>
                <a:lnTo>
                  <a:pt x="55377" y="58678"/>
                </a:lnTo>
                <a:lnTo>
                  <a:pt x="61037" y="58678"/>
                </a:lnTo>
                <a:lnTo>
                  <a:pt x="62264" y="58584"/>
                </a:lnTo>
                <a:lnTo>
                  <a:pt x="63207" y="58395"/>
                </a:lnTo>
                <a:lnTo>
                  <a:pt x="63490" y="58206"/>
                </a:lnTo>
                <a:lnTo>
                  <a:pt x="63773" y="58018"/>
                </a:lnTo>
                <a:lnTo>
                  <a:pt x="63962" y="57735"/>
                </a:lnTo>
                <a:lnTo>
                  <a:pt x="64150" y="57357"/>
                </a:lnTo>
                <a:lnTo>
                  <a:pt x="64339" y="56225"/>
                </a:lnTo>
                <a:lnTo>
                  <a:pt x="64528" y="54716"/>
                </a:lnTo>
                <a:lnTo>
                  <a:pt x="64528" y="53018"/>
                </a:lnTo>
                <a:lnTo>
                  <a:pt x="64622" y="49810"/>
                </a:lnTo>
                <a:lnTo>
                  <a:pt x="64622" y="47546"/>
                </a:lnTo>
                <a:lnTo>
                  <a:pt x="64905" y="40848"/>
                </a:lnTo>
                <a:lnTo>
                  <a:pt x="64999" y="36320"/>
                </a:lnTo>
                <a:lnTo>
                  <a:pt x="65094" y="33301"/>
                </a:lnTo>
                <a:lnTo>
                  <a:pt x="65188" y="33396"/>
                </a:lnTo>
                <a:lnTo>
                  <a:pt x="65188" y="31603"/>
                </a:lnTo>
                <a:lnTo>
                  <a:pt x="65188" y="29811"/>
                </a:lnTo>
                <a:lnTo>
                  <a:pt x="65094" y="30660"/>
                </a:lnTo>
                <a:lnTo>
                  <a:pt x="64905" y="28301"/>
                </a:lnTo>
                <a:lnTo>
                  <a:pt x="64811" y="25849"/>
                </a:lnTo>
                <a:lnTo>
                  <a:pt x="64716" y="23302"/>
                </a:lnTo>
                <a:lnTo>
                  <a:pt x="64622" y="20849"/>
                </a:lnTo>
                <a:lnTo>
                  <a:pt x="64811" y="22075"/>
                </a:lnTo>
                <a:lnTo>
                  <a:pt x="64811" y="20754"/>
                </a:lnTo>
                <a:lnTo>
                  <a:pt x="64811" y="18962"/>
                </a:lnTo>
                <a:lnTo>
                  <a:pt x="64811" y="18868"/>
                </a:lnTo>
                <a:lnTo>
                  <a:pt x="64716" y="17358"/>
                </a:lnTo>
                <a:lnTo>
                  <a:pt x="64811" y="18113"/>
                </a:lnTo>
                <a:lnTo>
                  <a:pt x="64999" y="16981"/>
                </a:lnTo>
                <a:lnTo>
                  <a:pt x="64905" y="15755"/>
                </a:lnTo>
                <a:lnTo>
                  <a:pt x="64811" y="14528"/>
                </a:lnTo>
                <a:lnTo>
                  <a:pt x="64716" y="13396"/>
                </a:lnTo>
                <a:lnTo>
                  <a:pt x="64622" y="13679"/>
                </a:lnTo>
                <a:lnTo>
                  <a:pt x="64551" y="13679"/>
                </a:lnTo>
                <a:lnTo>
                  <a:pt x="64622" y="13962"/>
                </a:lnTo>
                <a:lnTo>
                  <a:pt x="64716" y="15000"/>
                </a:lnTo>
                <a:lnTo>
                  <a:pt x="64528" y="14623"/>
                </a:lnTo>
                <a:lnTo>
                  <a:pt x="64528" y="15094"/>
                </a:lnTo>
                <a:lnTo>
                  <a:pt x="64339" y="12736"/>
                </a:lnTo>
                <a:lnTo>
                  <a:pt x="64150" y="11698"/>
                </a:lnTo>
                <a:lnTo>
                  <a:pt x="64056" y="11604"/>
                </a:lnTo>
                <a:lnTo>
                  <a:pt x="64056" y="11226"/>
                </a:lnTo>
                <a:lnTo>
                  <a:pt x="64245" y="10566"/>
                </a:lnTo>
                <a:lnTo>
                  <a:pt x="64245" y="9811"/>
                </a:lnTo>
                <a:lnTo>
                  <a:pt x="64245" y="9560"/>
                </a:lnTo>
                <a:lnTo>
                  <a:pt x="64433" y="10189"/>
                </a:lnTo>
                <a:lnTo>
                  <a:pt x="64622" y="11604"/>
                </a:lnTo>
                <a:lnTo>
                  <a:pt x="64811" y="13019"/>
                </a:lnTo>
                <a:lnTo>
                  <a:pt x="64905" y="14151"/>
                </a:lnTo>
                <a:lnTo>
                  <a:pt x="64905" y="12830"/>
                </a:lnTo>
                <a:lnTo>
                  <a:pt x="64811" y="11698"/>
                </a:lnTo>
                <a:lnTo>
                  <a:pt x="64528" y="9340"/>
                </a:lnTo>
                <a:lnTo>
                  <a:pt x="64433" y="9528"/>
                </a:lnTo>
                <a:lnTo>
                  <a:pt x="64433" y="9340"/>
                </a:lnTo>
                <a:lnTo>
                  <a:pt x="64245" y="8585"/>
                </a:lnTo>
                <a:lnTo>
                  <a:pt x="64150" y="7264"/>
                </a:lnTo>
                <a:lnTo>
                  <a:pt x="64056" y="9434"/>
                </a:lnTo>
                <a:lnTo>
                  <a:pt x="63773" y="8868"/>
                </a:lnTo>
                <a:lnTo>
                  <a:pt x="63679" y="7925"/>
                </a:lnTo>
                <a:lnTo>
                  <a:pt x="63584" y="6792"/>
                </a:lnTo>
                <a:lnTo>
                  <a:pt x="63490" y="5566"/>
                </a:lnTo>
                <a:lnTo>
                  <a:pt x="63490" y="1227"/>
                </a:lnTo>
                <a:lnTo>
                  <a:pt x="63490" y="661"/>
                </a:lnTo>
                <a:lnTo>
                  <a:pt x="63396" y="566"/>
                </a:lnTo>
                <a:lnTo>
                  <a:pt x="63207" y="378"/>
                </a:lnTo>
                <a:lnTo>
                  <a:pt x="62641" y="189"/>
                </a:lnTo>
                <a:lnTo>
                  <a:pt x="61792" y="95"/>
                </a:lnTo>
                <a:lnTo>
                  <a:pt x="6084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0255" y="4497262"/>
            <a:ext cx="1365622" cy="47552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90;p16">
            <a:extLst>
              <a:ext uri="{FF2B5EF4-FFF2-40B4-BE49-F238E27FC236}">
                <a16:creationId xmlns:a16="http://schemas.microsoft.com/office/drawing/2014/main" id="{75093B2C-529B-4D0D-AE89-6327D6E94DC2}"/>
              </a:ext>
            </a:extLst>
          </p:cNvPr>
          <p:cNvSpPr txBox="1">
            <a:spLocks/>
          </p:cNvSpPr>
          <p:nvPr/>
        </p:nvSpPr>
        <p:spPr>
          <a:xfrm>
            <a:off x="1607259" y="1506350"/>
            <a:ext cx="7536741" cy="353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unito"/>
              <a:buChar char="✗"/>
              <a:defRPr sz="20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Nunito"/>
              <a:buChar char="✗"/>
              <a:defRPr sz="20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■"/>
              <a:defRPr sz="20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  <a:defRPr sz="20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○"/>
              <a:defRPr sz="20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■"/>
              <a:defRPr sz="20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  <a:defRPr sz="20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○"/>
              <a:defRPr sz="20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000"/>
              <a:buFont typeface="Nunito"/>
              <a:buChar char="■"/>
              <a:defRPr sz="20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101600" indent="0" algn="ctr">
              <a:buFont typeface="Nunito"/>
              <a:buNone/>
            </a:pPr>
            <a:endParaRPr lang="en-US" sz="1800" b="1" dirty="0">
              <a:solidFill>
                <a:schemeClr val="bg1"/>
              </a:solidFill>
            </a:endParaRPr>
          </a:p>
          <a:p>
            <a:pPr marL="101600" indent="0" algn="ctr">
              <a:buFont typeface="Nunito"/>
              <a:buNone/>
            </a:pPr>
            <a:endParaRPr lang="en-US" sz="1800" b="1" dirty="0">
              <a:solidFill>
                <a:schemeClr val="bg1"/>
              </a:solidFill>
            </a:endParaRPr>
          </a:p>
          <a:p>
            <a:pPr marL="101600" indent="0" algn="ctr">
              <a:buFont typeface="Nunito"/>
              <a:buNone/>
            </a:pPr>
            <a:endParaRPr lang="en-US" sz="1800" dirty="0"/>
          </a:p>
          <a:p>
            <a:pPr marL="101600" indent="0" algn="ctr">
              <a:buFont typeface="Nunito"/>
              <a:buNone/>
            </a:pPr>
            <a:endParaRPr lang="en-US" sz="1800" b="1" dirty="0">
              <a:solidFill>
                <a:schemeClr val="bg1"/>
              </a:solidFill>
            </a:endParaRPr>
          </a:p>
          <a:p>
            <a:pPr marL="101600" indent="0" algn="ctr">
              <a:buFont typeface="Nunito"/>
              <a:buNone/>
            </a:pPr>
            <a:endParaRPr lang="en-US" sz="1800" b="1" dirty="0">
              <a:solidFill>
                <a:schemeClr val="bg1"/>
              </a:solidFill>
            </a:endParaRPr>
          </a:p>
          <a:p>
            <a:pPr marL="101600" indent="0" algn="ctr">
              <a:buFont typeface="Nunito"/>
              <a:buNone/>
            </a:pPr>
            <a:endParaRPr lang="en-US" sz="1800" b="1" dirty="0">
              <a:solidFill>
                <a:schemeClr val="bg1"/>
              </a:solidFill>
            </a:endParaRPr>
          </a:p>
        </p:txBody>
      </p:sp>
      <p:pic>
        <p:nvPicPr>
          <p:cNvPr id="11" name="Picture 2" descr="Image result for unity in diversity south africa">
            <a:extLst>
              <a:ext uri="{FF2B5EF4-FFF2-40B4-BE49-F238E27FC236}">
                <a16:creationId xmlns:a16="http://schemas.microsoft.com/office/drawing/2014/main" id="{96C51903-DFD7-431C-B840-0FEAB69EB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1926" y="1506350"/>
            <a:ext cx="3297161" cy="2176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8" name="Google Shape;188;p16"/>
          <p:cNvSpPr txBox="1">
            <a:spLocks noGrp="1"/>
          </p:cNvSpPr>
          <p:nvPr>
            <p:ph type="title"/>
          </p:nvPr>
        </p:nvSpPr>
        <p:spPr>
          <a:xfrm>
            <a:off x="839307" y="696690"/>
            <a:ext cx="6426300" cy="233078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/>
            <a:r>
              <a:rPr lang="en-ZA" sz="2800" dirty="0"/>
              <a:t/>
            </a:r>
            <a:br>
              <a:rPr lang="en-ZA" sz="2800" dirty="0"/>
            </a:br>
            <a:r>
              <a:rPr lang="en-ZA" sz="2800" dirty="0"/>
              <a:t/>
            </a:r>
            <a:br>
              <a:rPr lang="en-ZA" sz="2800" dirty="0"/>
            </a:br>
            <a:r>
              <a:rPr lang="en-ZA" sz="4000" dirty="0"/>
              <a:t>wat </a:t>
            </a:r>
            <a:r>
              <a:rPr lang="en-ZA" sz="4000" dirty="0" err="1"/>
              <a:t>beteken</a:t>
            </a:r>
            <a:r>
              <a:rPr lang="en-ZA" sz="4000" dirty="0"/>
              <a:t> </a:t>
            </a:r>
            <a:r>
              <a:rPr lang="en-ZA" sz="4000" dirty="0" err="1"/>
              <a:t>dit</a:t>
            </a:r>
            <a:r>
              <a:rPr lang="en-ZA" sz="4000" dirty="0"/>
              <a:t>?</a:t>
            </a:r>
            <a:r>
              <a:rPr lang="en-US" sz="4000" dirty="0"/>
              <a:t>  </a:t>
            </a:r>
            <a:br>
              <a:rPr lang="en-US" sz="4000" dirty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b="0" dirty="0"/>
              <a:t>.</a:t>
            </a:r>
            <a:endParaRPr sz="2800" dirty="0"/>
          </a:p>
        </p:txBody>
      </p:sp>
      <p:sp>
        <p:nvSpPr>
          <p:cNvPr id="192" name="Google Shape;192;p16"/>
          <p:cNvSpPr txBox="1">
            <a:spLocks noGrp="1"/>
          </p:cNvSpPr>
          <p:nvPr>
            <p:ph type="sldNum" idx="12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193" name="Google Shape;193;p16"/>
          <p:cNvSpPr/>
          <p:nvPr/>
        </p:nvSpPr>
        <p:spPr>
          <a:xfrm>
            <a:off x="7742111" y="3713990"/>
            <a:ext cx="1020301" cy="979373"/>
          </a:xfrm>
          <a:custGeom>
            <a:avLst/>
            <a:gdLst/>
            <a:ahLst/>
            <a:cxnLst/>
            <a:rect l="l" t="t" r="r" b="b"/>
            <a:pathLst>
              <a:path w="483555" h="464158" extrusionOk="0">
                <a:moveTo>
                  <a:pt x="14370" y="311041"/>
                </a:moveTo>
                <a:cubicBezTo>
                  <a:pt x="13208" y="301350"/>
                  <a:pt x="-977" y="305669"/>
                  <a:pt x="54" y="314812"/>
                </a:cubicBezTo>
                <a:cubicBezTo>
                  <a:pt x="5227" y="358303"/>
                  <a:pt x="26648" y="398237"/>
                  <a:pt x="59995" y="426627"/>
                </a:cubicBezTo>
                <a:cubicBezTo>
                  <a:pt x="67120" y="432700"/>
                  <a:pt x="77995" y="422132"/>
                  <a:pt x="70957" y="416191"/>
                </a:cubicBezTo>
                <a:cubicBezTo>
                  <a:pt x="39408" y="389609"/>
                  <a:pt x="19172" y="352011"/>
                  <a:pt x="14370" y="311041"/>
                </a:cubicBezTo>
                <a:close/>
                <a:moveTo>
                  <a:pt x="336880" y="193437"/>
                </a:moveTo>
                <a:cubicBezTo>
                  <a:pt x="334468" y="176358"/>
                  <a:pt x="330303" y="159652"/>
                  <a:pt x="314956" y="149764"/>
                </a:cubicBezTo>
                <a:cubicBezTo>
                  <a:pt x="298096" y="138801"/>
                  <a:pt x="277136" y="134943"/>
                  <a:pt x="257360" y="135008"/>
                </a:cubicBezTo>
                <a:cubicBezTo>
                  <a:pt x="255101" y="134929"/>
                  <a:pt x="252953" y="136054"/>
                  <a:pt x="251747" y="137968"/>
                </a:cubicBezTo>
                <a:cubicBezTo>
                  <a:pt x="221513" y="140051"/>
                  <a:pt x="199128" y="156275"/>
                  <a:pt x="191038" y="185961"/>
                </a:cubicBezTo>
                <a:cubicBezTo>
                  <a:pt x="183255" y="213827"/>
                  <a:pt x="188122" y="259386"/>
                  <a:pt x="214563" y="276487"/>
                </a:cubicBezTo>
                <a:cubicBezTo>
                  <a:pt x="227893" y="285104"/>
                  <a:pt x="244534" y="286924"/>
                  <a:pt x="260056" y="287450"/>
                </a:cubicBezTo>
                <a:cubicBezTo>
                  <a:pt x="318003" y="291681"/>
                  <a:pt x="344510" y="246232"/>
                  <a:pt x="336880" y="193437"/>
                </a:cubicBezTo>
                <a:close/>
                <a:moveTo>
                  <a:pt x="264069" y="272760"/>
                </a:moveTo>
                <a:cubicBezTo>
                  <a:pt x="249708" y="272541"/>
                  <a:pt x="231906" y="271489"/>
                  <a:pt x="220220" y="261973"/>
                </a:cubicBezTo>
                <a:cubicBezTo>
                  <a:pt x="207306" y="251384"/>
                  <a:pt x="204105" y="231060"/>
                  <a:pt x="203031" y="215384"/>
                </a:cubicBezTo>
                <a:cubicBezTo>
                  <a:pt x="201891" y="198787"/>
                  <a:pt x="204719" y="181006"/>
                  <a:pt x="216185" y="168158"/>
                </a:cubicBezTo>
                <a:cubicBezTo>
                  <a:pt x="228003" y="154806"/>
                  <a:pt x="245827" y="152811"/>
                  <a:pt x="262600" y="152000"/>
                </a:cubicBezTo>
                <a:cubicBezTo>
                  <a:pt x="264244" y="151908"/>
                  <a:pt x="265801" y="151241"/>
                  <a:pt x="266985" y="150114"/>
                </a:cubicBezTo>
                <a:cubicBezTo>
                  <a:pt x="282332" y="151211"/>
                  <a:pt x="299411" y="155376"/>
                  <a:pt x="310373" y="165264"/>
                </a:cubicBezTo>
                <a:cubicBezTo>
                  <a:pt x="321840" y="175613"/>
                  <a:pt x="323133" y="196616"/>
                  <a:pt x="323353" y="210999"/>
                </a:cubicBezTo>
                <a:cubicBezTo>
                  <a:pt x="324142" y="248709"/>
                  <a:pt x="303270" y="274580"/>
                  <a:pt x="264069" y="272760"/>
                </a:cubicBezTo>
                <a:close/>
                <a:moveTo>
                  <a:pt x="271414" y="444539"/>
                </a:moveTo>
                <a:cubicBezTo>
                  <a:pt x="155805" y="470849"/>
                  <a:pt x="43398" y="380958"/>
                  <a:pt x="44122" y="262302"/>
                </a:cubicBezTo>
                <a:cubicBezTo>
                  <a:pt x="44122" y="252502"/>
                  <a:pt x="29498" y="252809"/>
                  <a:pt x="29520" y="262302"/>
                </a:cubicBezTo>
                <a:cubicBezTo>
                  <a:pt x="28555" y="390561"/>
                  <a:pt x="149250" y="487818"/>
                  <a:pt x="274351" y="459097"/>
                </a:cubicBezTo>
                <a:cubicBezTo>
                  <a:pt x="283428" y="457080"/>
                  <a:pt x="280951" y="442456"/>
                  <a:pt x="271414" y="444539"/>
                </a:cubicBezTo>
                <a:close/>
                <a:moveTo>
                  <a:pt x="348150" y="137245"/>
                </a:moveTo>
                <a:cubicBezTo>
                  <a:pt x="328966" y="112294"/>
                  <a:pt x="296408" y="110321"/>
                  <a:pt x="267029" y="109072"/>
                </a:cubicBezTo>
                <a:cubicBezTo>
                  <a:pt x="257952" y="108677"/>
                  <a:pt x="254291" y="123344"/>
                  <a:pt x="263871" y="123739"/>
                </a:cubicBezTo>
                <a:cubicBezTo>
                  <a:pt x="287988" y="124770"/>
                  <a:pt x="319450" y="125011"/>
                  <a:pt x="335521" y="145817"/>
                </a:cubicBezTo>
                <a:cubicBezTo>
                  <a:pt x="353389" y="169123"/>
                  <a:pt x="358585" y="191859"/>
                  <a:pt x="354222" y="220580"/>
                </a:cubicBezTo>
                <a:cubicBezTo>
                  <a:pt x="353104" y="230270"/>
                  <a:pt x="367553" y="232309"/>
                  <a:pt x="368627" y="222926"/>
                </a:cubicBezTo>
                <a:cubicBezTo>
                  <a:pt x="370447" y="207184"/>
                  <a:pt x="371850" y="191530"/>
                  <a:pt x="367575" y="176029"/>
                </a:cubicBezTo>
                <a:cubicBezTo>
                  <a:pt x="363562" y="162000"/>
                  <a:pt x="356985" y="148845"/>
                  <a:pt x="348128" y="137245"/>
                </a:cubicBezTo>
                <a:close/>
                <a:moveTo>
                  <a:pt x="311163" y="288349"/>
                </a:moveTo>
                <a:cubicBezTo>
                  <a:pt x="301867" y="288349"/>
                  <a:pt x="302064" y="303148"/>
                  <a:pt x="311777" y="303148"/>
                </a:cubicBezTo>
                <a:cubicBezTo>
                  <a:pt x="321029" y="303148"/>
                  <a:pt x="320853" y="288349"/>
                  <a:pt x="311163" y="288349"/>
                </a:cubicBezTo>
                <a:close/>
                <a:moveTo>
                  <a:pt x="475115" y="172784"/>
                </a:moveTo>
                <a:cubicBezTo>
                  <a:pt x="469348" y="169934"/>
                  <a:pt x="460294" y="171272"/>
                  <a:pt x="454242" y="171140"/>
                </a:cubicBezTo>
                <a:lnTo>
                  <a:pt x="430717" y="170680"/>
                </a:lnTo>
                <a:cubicBezTo>
                  <a:pt x="430652" y="154344"/>
                  <a:pt x="425916" y="138365"/>
                  <a:pt x="417058" y="124638"/>
                </a:cubicBezTo>
                <a:lnTo>
                  <a:pt x="428547" y="109839"/>
                </a:lnTo>
                <a:cubicBezTo>
                  <a:pt x="432318" y="105016"/>
                  <a:pt x="437448" y="99622"/>
                  <a:pt x="438369" y="93220"/>
                </a:cubicBezTo>
                <a:cubicBezTo>
                  <a:pt x="440101" y="81227"/>
                  <a:pt x="425938" y="71405"/>
                  <a:pt x="417957" y="64828"/>
                </a:cubicBezTo>
                <a:cubicBezTo>
                  <a:pt x="409187" y="57637"/>
                  <a:pt x="394805" y="44855"/>
                  <a:pt x="382878" y="44219"/>
                </a:cubicBezTo>
                <a:cubicBezTo>
                  <a:pt x="370951" y="43583"/>
                  <a:pt x="362379" y="58799"/>
                  <a:pt x="355867" y="68643"/>
                </a:cubicBezTo>
                <a:cubicBezTo>
                  <a:pt x="343874" y="58630"/>
                  <a:pt x="329777" y="51469"/>
                  <a:pt x="314627" y="47705"/>
                </a:cubicBezTo>
                <a:cubicBezTo>
                  <a:pt x="314627" y="35186"/>
                  <a:pt x="315635" y="19882"/>
                  <a:pt x="310045" y="9381"/>
                </a:cubicBezTo>
                <a:cubicBezTo>
                  <a:pt x="303095" y="-3774"/>
                  <a:pt x="285117" y="611"/>
                  <a:pt x="273080" y="1049"/>
                </a:cubicBezTo>
                <a:cubicBezTo>
                  <a:pt x="263915" y="1415"/>
                  <a:pt x="254751" y="1882"/>
                  <a:pt x="245609" y="2452"/>
                </a:cubicBezTo>
                <a:cubicBezTo>
                  <a:pt x="240500" y="2781"/>
                  <a:pt x="233901" y="2189"/>
                  <a:pt x="229822" y="5938"/>
                </a:cubicBezTo>
                <a:cubicBezTo>
                  <a:pt x="221272" y="13853"/>
                  <a:pt x="223092" y="34857"/>
                  <a:pt x="224407" y="46148"/>
                </a:cubicBezTo>
                <a:cubicBezTo>
                  <a:pt x="208359" y="49327"/>
                  <a:pt x="194239" y="57527"/>
                  <a:pt x="180558" y="66604"/>
                </a:cubicBezTo>
                <a:cubicBezTo>
                  <a:pt x="175647" y="61544"/>
                  <a:pt x="171087" y="56168"/>
                  <a:pt x="166899" y="50511"/>
                </a:cubicBezTo>
                <a:cubicBezTo>
                  <a:pt x="163523" y="46126"/>
                  <a:pt x="160322" y="43429"/>
                  <a:pt x="154534" y="43320"/>
                </a:cubicBezTo>
                <a:cubicBezTo>
                  <a:pt x="141182" y="43079"/>
                  <a:pt x="126646" y="51585"/>
                  <a:pt x="117021" y="60136"/>
                </a:cubicBezTo>
                <a:cubicBezTo>
                  <a:pt x="108843" y="67415"/>
                  <a:pt x="96697" y="81205"/>
                  <a:pt x="97903" y="93176"/>
                </a:cubicBezTo>
                <a:cubicBezTo>
                  <a:pt x="98560" y="99754"/>
                  <a:pt x="104348" y="105695"/>
                  <a:pt x="108185" y="110716"/>
                </a:cubicBezTo>
                <a:cubicBezTo>
                  <a:pt x="111759" y="115386"/>
                  <a:pt x="115486" y="119924"/>
                  <a:pt x="119301" y="124375"/>
                </a:cubicBezTo>
                <a:cubicBezTo>
                  <a:pt x="106432" y="135995"/>
                  <a:pt x="101761" y="152548"/>
                  <a:pt x="99569" y="169583"/>
                </a:cubicBezTo>
                <a:cubicBezTo>
                  <a:pt x="94329" y="169583"/>
                  <a:pt x="89111" y="169583"/>
                  <a:pt x="83871" y="170044"/>
                </a:cubicBezTo>
                <a:cubicBezTo>
                  <a:pt x="77294" y="170592"/>
                  <a:pt x="67712" y="170614"/>
                  <a:pt x="62231" y="174999"/>
                </a:cubicBezTo>
                <a:cubicBezTo>
                  <a:pt x="52212" y="183023"/>
                  <a:pt x="52080" y="203259"/>
                  <a:pt x="51861" y="214945"/>
                </a:cubicBezTo>
                <a:cubicBezTo>
                  <a:pt x="51642" y="226631"/>
                  <a:pt x="51050" y="244083"/>
                  <a:pt x="62407" y="250923"/>
                </a:cubicBezTo>
                <a:cubicBezTo>
                  <a:pt x="73040" y="257347"/>
                  <a:pt x="87883" y="257128"/>
                  <a:pt x="100819" y="256405"/>
                </a:cubicBezTo>
                <a:cubicBezTo>
                  <a:pt x="102463" y="271447"/>
                  <a:pt x="108076" y="285781"/>
                  <a:pt x="117108" y="297930"/>
                </a:cubicBezTo>
                <a:cubicBezTo>
                  <a:pt x="108054" y="305757"/>
                  <a:pt x="99569" y="317662"/>
                  <a:pt x="96456" y="328734"/>
                </a:cubicBezTo>
                <a:cubicBezTo>
                  <a:pt x="92334" y="343642"/>
                  <a:pt x="108185" y="356578"/>
                  <a:pt x="118051" y="365326"/>
                </a:cubicBezTo>
                <a:cubicBezTo>
                  <a:pt x="127917" y="374074"/>
                  <a:pt x="141686" y="385167"/>
                  <a:pt x="156244" y="382537"/>
                </a:cubicBezTo>
                <a:cubicBezTo>
                  <a:pt x="169596" y="380147"/>
                  <a:pt x="172578" y="369206"/>
                  <a:pt x="178169" y="359318"/>
                </a:cubicBezTo>
                <a:cubicBezTo>
                  <a:pt x="191433" y="369803"/>
                  <a:pt x="206649" y="377546"/>
                  <a:pt x="222938" y="382098"/>
                </a:cubicBezTo>
                <a:cubicBezTo>
                  <a:pt x="222938" y="390057"/>
                  <a:pt x="223289" y="398037"/>
                  <a:pt x="223991" y="405996"/>
                </a:cubicBezTo>
                <a:cubicBezTo>
                  <a:pt x="224495" y="411499"/>
                  <a:pt x="224670" y="417331"/>
                  <a:pt x="228376" y="421716"/>
                </a:cubicBezTo>
                <a:cubicBezTo>
                  <a:pt x="236773" y="431450"/>
                  <a:pt x="255979" y="430486"/>
                  <a:pt x="267598" y="430486"/>
                </a:cubicBezTo>
                <a:cubicBezTo>
                  <a:pt x="301560" y="431889"/>
                  <a:pt x="310768" y="414481"/>
                  <a:pt x="306164" y="382843"/>
                </a:cubicBezTo>
                <a:cubicBezTo>
                  <a:pt x="325129" y="382488"/>
                  <a:pt x="343151" y="374525"/>
                  <a:pt x="356174" y="360744"/>
                </a:cubicBezTo>
                <a:cubicBezTo>
                  <a:pt x="385026" y="392403"/>
                  <a:pt x="400483" y="391197"/>
                  <a:pt x="427078" y="358968"/>
                </a:cubicBezTo>
                <a:cubicBezTo>
                  <a:pt x="435519" y="349277"/>
                  <a:pt x="445889" y="337503"/>
                  <a:pt x="438764" y="324173"/>
                </a:cubicBezTo>
                <a:cubicBezTo>
                  <a:pt x="433414" y="314154"/>
                  <a:pt x="421465" y="307248"/>
                  <a:pt x="410262" y="302249"/>
                </a:cubicBezTo>
                <a:cubicBezTo>
                  <a:pt x="422079" y="288428"/>
                  <a:pt x="429402" y="271322"/>
                  <a:pt x="431222" y="253225"/>
                </a:cubicBezTo>
                <a:cubicBezTo>
                  <a:pt x="438413" y="253225"/>
                  <a:pt x="445604" y="253225"/>
                  <a:pt x="452817" y="253225"/>
                </a:cubicBezTo>
                <a:cubicBezTo>
                  <a:pt x="460030" y="253225"/>
                  <a:pt x="467857" y="253861"/>
                  <a:pt x="473361" y="248731"/>
                </a:cubicBezTo>
                <a:cubicBezTo>
                  <a:pt x="482635" y="240093"/>
                  <a:pt x="482372" y="220229"/>
                  <a:pt x="482854" y="208434"/>
                </a:cubicBezTo>
                <a:cubicBezTo>
                  <a:pt x="483446" y="198370"/>
                  <a:pt x="486077" y="178222"/>
                  <a:pt x="475093" y="172784"/>
                </a:cubicBezTo>
                <a:close/>
                <a:moveTo>
                  <a:pt x="468384" y="207644"/>
                </a:moveTo>
                <a:cubicBezTo>
                  <a:pt x="468208" y="213777"/>
                  <a:pt x="467573" y="219887"/>
                  <a:pt x="466520" y="225929"/>
                </a:cubicBezTo>
                <a:cubicBezTo>
                  <a:pt x="465446" y="232178"/>
                  <a:pt x="465643" y="236672"/>
                  <a:pt x="458934" y="238054"/>
                </a:cubicBezTo>
                <a:cubicBezTo>
                  <a:pt x="450164" y="239873"/>
                  <a:pt x="439553" y="239062"/>
                  <a:pt x="429862" y="238558"/>
                </a:cubicBezTo>
                <a:cubicBezTo>
                  <a:pt x="427231" y="236640"/>
                  <a:pt x="423680" y="236561"/>
                  <a:pt x="420961" y="238361"/>
                </a:cubicBezTo>
                <a:cubicBezTo>
                  <a:pt x="414932" y="239040"/>
                  <a:pt x="413594" y="246473"/>
                  <a:pt x="416949" y="250507"/>
                </a:cubicBezTo>
                <a:cubicBezTo>
                  <a:pt x="415743" y="268680"/>
                  <a:pt x="407784" y="285746"/>
                  <a:pt x="394630" y="298346"/>
                </a:cubicBezTo>
                <a:cubicBezTo>
                  <a:pt x="390705" y="300319"/>
                  <a:pt x="388447" y="305537"/>
                  <a:pt x="390551" y="309045"/>
                </a:cubicBezTo>
                <a:cubicBezTo>
                  <a:pt x="391735" y="312531"/>
                  <a:pt x="394936" y="314987"/>
                  <a:pt x="398488" y="313430"/>
                </a:cubicBezTo>
                <a:cubicBezTo>
                  <a:pt x="406513" y="316388"/>
                  <a:pt x="414011" y="320606"/>
                  <a:pt x="420698" y="325927"/>
                </a:cubicBezTo>
                <a:cubicBezTo>
                  <a:pt x="431660" y="333864"/>
                  <a:pt x="420479" y="345067"/>
                  <a:pt x="413923" y="352061"/>
                </a:cubicBezTo>
                <a:cubicBezTo>
                  <a:pt x="407981" y="358639"/>
                  <a:pt x="398203" y="371662"/>
                  <a:pt x="388140" y="367518"/>
                </a:cubicBezTo>
                <a:cubicBezTo>
                  <a:pt x="378559" y="363572"/>
                  <a:pt x="369504" y="352018"/>
                  <a:pt x="362247" y="344892"/>
                </a:cubicBezTo>
                <a:cubicBezTo>
                  <a:pt x="358717" y="342018"/>
                  <a:pt x="353587" y="342252"/>
                  <a:pt x="350320" y="345440"/>
                </a:cubicBezTo>
                <a:cubicBezTo>
                  <a:pt x="338832" y="361007"/>
                  <a:pt x="320020" y="369423"/>
                  <a:pt x="300749" y="367628"/>
                </a:cubicBezTo>
                <a:cubicBezTo>
                  <a:pt x="299674" y="367536"/>
                  <a:pt x="298600" y="367661"/>
                  <a:pt x="297592" y="368001"/>
                </a:cubicBezTo>
                <a:cubicBezTo>
                  <a:pt x="293623" y="368141"/>
                  <a:pt x="290510" y="371473"/>
                  <a:pt x="290663" y="375442"/>
                </a:cubicBezTo>
                <a:cubicBezTo>
                  <a:pt x="290663" y="375578"/>
                  <a:pt x="290663" y="375714"/>
                  <a:pt x="290685" y="375849"/>
                </a:cubicBezTo>
                <a:cubicBezTo>
                  <a:pt x="291518" y="385014"/>
                  <a:pt x="294018" y="395691"/>
                  <a:pt x="292132" y="404812"/>
                </a:cubicBezTo>
                <a:cubicBezTo>
                  <a:pt x="289502" y="417375"/>
                  <a:pt x="273935" y="415643"/>
                  <a:pt x="264047" y="415358"/>
                </a:cubicBezTo>
                <a:cubicBezTo>
                  <a:pt x="258960" y="415246"/>
                  <a:pt x="253874" y="414792"/>
                  <a:pt x="248831" y="413998"/>
                </a:cubicBezTo>
                <a:cubicBezTo>
                  <a:pt x="242648" y="412968"/>
                  <a:pt x="240390" y="412968"/>
                  <a:pt x="238987" y="406434"/>
                </a:cubicBezTo>
                <a:cubicBezTo>
                  <a:pt x="236795" y="396590"/>
                  <a:pt x="237803" y="385211"/>
                  <a:pt x="237694" y="375192"/>
                </a:cubicBezTo>
                <a:cubicBezTo>
                  <a:pt x="237694" y="375076"/>
                  <a:pt x="237694" y="374957"/>
                  <a:pt x="237694" y="374841"/>
                </a:cubicBezTo>
                <a:cubicBezTo>
                  <a:pt x="237672" y="372460"/>
                  <a:pt x="236203" y="370331"/>
                  <a:pt x="233988" y="369470"/>
                </a:cubicBezTo>
                <a:cubicBezTo>
                  <a:pt x="215243" y="365120"/>
                  <a:pt x="197835" y="356236"/>
                  <a:pt x="183321" y="343598"/>
                </a:cubicBezTo>
                <a:cubicBezTo>
                  <a:pt x="181764" y="342145"/>
                  <a:pt x="179593" y="341553"/>
                  <a:pt x="177533" y="342020"/>
                </a:cubicBezTo>
                <a:cubicBezTo>
                  <a:pt x="167820" y="339586"/>
                  <a:pt x="165540" y="360064"/>
                  <a:pt x="159335" y="364931"/>
                </a:cubicBezTo>
                <a:cubicBezTo>
                  <a:pt x="150763" y="373482"/>
                  <a:pt x="137630" y="361686"/>
                  <a:pt x="130943" y="356052"/>
                </a:cubicBezTo>
                <a:cubicBezTo>
                  <a:pt x="124256" y="350417"/>
                  <a:pt x="109632" y="339718"/>
                  <a:pt x="111649" y="329742"/>
                </a:cubicBezTo>
                <a:cubicBezTo>
                  <a:pt x="113228" y="321871"/>
                  <a:pt x="122195" y="311874"/>
                  <a:pt x="128356" y="307291"/>
                </a:cubicBezTo>
                <a:cubicBezTo>
                  <a:pt x="130110" y="306035"/>
                  <a:pt x="131250" y="304101"/>
                  <a:pt x="131491" y="301964"/>
                </a:cubicBezTo>
                <a:cubicBezTo>
                  <a:pt x="134276" y="300023"/>
                  <a:pt x="134977" y="296184"/>
                  <a:pt x="133048" y="293389"/>
                </a:cubicBezTo>
                <a:cubicBezTo>
                  <a:pt x="132916" y="293207"/>
                  <a:pt x="132784" y="293032"/>
                  <a:pt x="132631" y="292865"/>
                </a:cubicBezTo>
                <a:cubicBezTo>
                  <a:pt x="122677" y="281184"/>
                  <a:pt x="116626" y="266663"/>
                  <a:pt x="115376" y="251362"/>
                </a:cubicBezTo>
                <a:cubicBezTo>
                  <a:pt x="117174" y="246977"/>
                  <a:pt x="114938" y="240685"/>
                  <a:pt x="108558" y="241014"/>
                </a:cubicBezTo>
                <a:cubicBezTo>
                  <a:pt x="97990" y="241584"/>
                  <a:pt x="87138" y="242307"/>
                  <a:pt x="76724" y="239895"/>
                </a:cubicBezTo>
                <a:cubicBezTo>
                  <a:pt x="65016" y="237199"/>
                  <a:pt x="66506" y="223189"/>
                  <a:pt x="66748" y="213367"/>
                </a:cubicBezTo>
                <a:cubicBezTo>
                  <a:pt x="66880" y="207118"/>
                  <a:pt x="66748" y="190587"/>
                  <a:pt x="72427" y="186180"/>
                </a:cubicBezTo>
                <a:cubicBezTo>
                  <a:pt x="75298" y="183988"/>
                  <a:pt x="85120" y="184624"/>
                  <a:pt x="88716" y="184426"/>
                </a:cubicBezTo>
                <a:cubicBezTo>
                  <a:pt x="94899" y="184075"/>
                  <a:pt x="101103" y="184075"/>
                  <a:pt x="107286" y="184426"/>
                </a:cubicBezTo>
                <a:cubicBezTo>
                  <a:pt x="114850" y="184865"/>
                  <a:pt x="118621" y="174823"/>
                  <a:pt x="114170" y="171118"/>
                </a:cubicBezTo>
                <a:cubicBezTo>
                  <a:pt x="115946" y="156560"/>
                  <a:pt x="119169" y="141542"/>
                  <a:pt x="131864" y="132597"/>
                </a:cubicBezTo>
                <a:cubicBezTo>
                  <a:pt x="132872" y="131902"/>
                  <a:pt x="133706" y="130979"/>
                  <a:pt x="134276" y="129900"/>
                </a:cubicBezTo>
                <a:cubicBezTo>
                  <a:pt x="137235" y="126918"/>
                  <a:pt x="137455" y="122187"/>
                  <a:pt x="134802" y="118938"/>
                </a:cubicBezTo>
                <a:cubicBezTo>
                  <a:pt x="130833" y="114443"/>
                  <a:pt x="126996" y="109861"/>
                  <a:pt x="123291" y="105147"/>
                </a:cubicBezTo>
                <a:cubicBezTo>
                  <a:pt x="120682" y="101815"/>
                  <a:pt x="114894" y="96487"/>
                  <a:pt x="113820" y="92387"/>
                </a:cubicBezTo>
                <a:cubicBezTo>
                  <a:pt x="109983" y="79583"/>
                  <a:pt x="145018" y="51980"/>
                  <a:pt x="155476" y="60399"/>
                </a:cubicBezTo>
                <a:cubicBezTo>
                  <a:pt x="158633" y="62942"/>
                  <a:pt x="161089" y="67831"/>
                  <a:pt x="163830" y="70945"/>
                </a:cubicBezTo>
                <a:cubicBezTo>
                  <a:pt x="167206" y="74740"/>
                  <a:pt x="170780" y="78342"/>
                  <a:pt x="174551" y="81732"/>
                </a:cubicBezTo>
                <a:cubicBezTo>
                  <a:pt x="176875" y="83913"/>
                  <a:pt x="180448" y="84106"/>
                  <a:pt x="182992" y="82192"/>
                </a:cubicBezTo>
                <a:cubicBezTo>
                  <a:pt x="198339" y="71975"/>
                  <a:pt x="213533" y="61430"/>
                  <a:pt x="232344" y="59719"/>
                </a:cubicBezTo>
                <a:cubicBezTo>
                  <a:pt x="236575" y="59255"/>
                  <a:pt x="239645" y="55444"/>
                  <a:pt x="239184" y="51208"/>
                </a:cubicBezTo>
                <a:cubicBezTo>
                  <a:pt x="239118" y="50772"/>
                  <a:pt x="239053" y="50340"/>
                  <a:pt x="238921" y="49919"/>
                </a:cubicBezTo>
                <a:cubicBezTo>
                  <a:pt x="239404" y="48801"/>
                  <a:pt x="239557" y="47571"/>
                  <a:pt x="239382" y="46367"/>
                </a:cubicBezTo>
                <a:cubicBezTo>
                  <a:pt x="238286" y="37444"/>
                  <a:pt x="237189" y="26087"/>
                  <a:pt x="239996" y="17076"/>
                </a:cubicBezTo>
                <a:cubicBezTo>
                  <a:pt x="245740" y="15805"/>
                  <a:pt x="253852" y="16638"/>
                  <a:pt x="258894" y="16375"/>
                </a:cubicBezTo>
                <a:cubicBezTo>
                  <a:pt x="267358" y="15936"/>
                  <a:pt x="275820" y="15579"/>
                  <a:pt x="284261" y="15300"/>
                </a:cubicBezTo>
                <a:cubicBezTo>
                  <a:pt x="296648" y="13963"/>
                  <a:pt x="299104" y="16068"/>
                  <a:pt x="298644" y="28630"/>
                </a:cubicBezTo>
                <a:cubicBezTo>
                  <a:pt x="299148" y="37269"/>
                  <a:pt x="299587" y="45929"/>
                  <a:pt x="300047" y="54567"/>
                </a:cubicBezTo>
                <a:cubicBezTo>
                  <a:pt x="300025" y="58115"/>
                  <a:pt x="302897" y="61004"/>
                  <a:pt x="306449" y="61020"/>
                </a:cubicBezTo>
                <a:cubicBezTo>
                  <a:pt x="306558" y="61022"/>
                  <a:pt x="306668" y="61017"/>
                  <a:pt x="306778" y="61013"/>
                </a:cubicBezTo>
                <a:cubicBezTo>
                  <a:pt x="323155" y="64446"/>
                  <a:pt x="338262" y="72390"/>
                  <a:pt x="350386" y="83946"/>
                </a:cubicBezTo>
                <a:cubicBezTo>
                  <a:pt x="352403" y="85992"/>
                  <a:pt x="355560" y="86397"/>
                  <a:pt x="358037" y="84933"/>
                </a:cubicBezTo>
                <a:cubicBezTo>
                  <a:pt x="360339" y="85104"/>
                  <a:pt x="362576" y="84014"/>
                  <a:pt x="363847" y="82082"/>
                </a:cubicBezTo>
                <a:cubicBezTo>
                  <a:pt x="367662" y="77018"/>
                  <a:pt x="376257" y="60158"/>
                  <a:pt x="383207" y="59807"/>
                </a:cubicBezTo>
                <a:cubicBezTo>
                  <a:pt x="386583" y="59676"/>
                  <a:pt x="394958" y="66582"/>
                  <a:pt x="397545" y="68336"/>
                </a:cubicBezTo>
                <a:cubicBezTo>
                  <a:pt x="404693" y="73269"/>
                  <a:pt x="411424" y="78792"/>
                  <a:pt x="417650" y="84845"/>
                </a:cubicBezTo>
                <a:cubicBezTo>
                  <a:pt x="422693" y="89800"/>
                  <a:pt x="424381" y="90567"/>
                  <a:pt x="420259" y="96947"/>
                </a:cubicBezTo>
                <a:cubicBezTo>
                  <a:pt x="414647" y="105717"/>
                  <a:pt x="407324" y="113588"/>
                  <a:pt x="400988" y="121744"/>
                </a:cubicBezTo>
                <a:cubicBezTo>
                  <a:pt x="398357" y="124978"/>
                  <a:pt x="398861" y="129727"/>
                  <a:pt x="402084" y="132353"/>
                </a:cubicBezTo>
                <a:cubicBezTo>
                  <a:pt x="402917" y="133037"/>
                  <a:pt x="403904" y="133531"/>
                  <a:pt x="404956" y="133802"/>
                </a:cubicBezTo>
                <a:cubicBezTo>
                  <a:pt x="412980" y="146576"/>
                  <a:pt x="416817" y="161539"/>
                  <a:pt x="415918" y="176599"/>
                </a:cubicBezTo>
                <a:cubicBezTo>
                  <a:pt x="415458" y="179594"/>
                  <a:pt x="417497" y="182398"/>
                  <a:pt x="420501" y="182870"/>
                </a:cubicBezTo>
                <a:cubicBezTo>
                  <a:pt x="421882" y="184446"/>
                  <a:pt x="423899" y="185336"/>
                  <a:pt x="426003" y="185303"/>
                </a:cubicBezTo>
                <a:cubicBezTo>
                  <a:pt x="439772" y="185720"/>
                  <a:pt x="453475" y="185632"/>
                  <a:pt x="467243" y="186005"/>
                </a:cubicBezTo>
                <a:cubicBezTo>
                  <a:pt x="466651" y="186005"/>
                  <a:pt x="467660" y="187649"/>
                  <a:pt x="467770" y="189315"/>
                </a:cubicBezTo>
                <a:cubicBezTo>
                  <a:pt x="468121" y="195498"/>
                  <a:pt x="468537" y="201505"/>
                  <a:pt x="468362" y="207644"/>
                </a:cubicBezTo>
                <a:close/>
                <a:moveTo>
                  <a:pt x="342734" y="248753"/>
                </a:moveTo>
                <a:cubicBezTo>
                  <a:pt x="340673" y="256992"/>
                  <a:pt x="336178" y="264409"/>
                  <a:pt x="329799" y="270020"/>
                </a:cubicBezTo>
                <a:cubicBezTo>
                  <a:pt x="327058" y="273034"/>
                  <a:pt x="327234" y="277691"/>
                  <a:pt x="330215" y="280478"/>
                </a:cubicBezTo>
                <a:cubicBezTo>
                  <a:pt x="333526" y="283438"/>
                  <a:pt x="337757" y="282078"/>
                  <a:pt x="340629" y="279447"/>
                </a:cubicBezTo>
                <a:cubicBezTo>
                  <a:pt x="348851" y="271859"/>
                  <a:pt x="354595" y="261987"/>
                  <a:pt x="357138" y="251099"/>
                </a:cubicBezTo>
                <a:cubicBezTo>
                  <a:pt x="359397" y="241540"/>
                  <a:pt x="344948" y="239632"/>
                  <a:pt x="342712" y="24875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55;p11">
            <a:extLst>
              <a:ext uri="{FF2B5EF4-FFF2-40B4-BE49-F238E27FC236}">
                <a16:creationId xmlns:a16="http://schemas.microsoft.com/office/drawing/2014/main" id="{3EDAA64A-7483-D39F-3CF5-F9B8C6371A22}"/>
              </a:ext>
            </a:extLst>
          </p:cNvPr>
          <p:cNvSpPr/>
          <p:nvPr/>
        </p:nvSpPr>
        <p:spPr>
          <a:xfrm>
            <a:off x="7529904" y="4376587"/>
            <a:ext cx="1606325" cy="749524"/>
          </a:xfrm>
          <a:custGeom>
            <a:avLst/>
            <a:gdLst/>
            <a:ahLst/>
            <a:cxnLst/>
            <a:rect l="l" t="t" r="r" b="b"/>
            <a:pathLst>
              <a:path w="65189" h="62358" extrusionOk="0">
                <a:moveTo>
                  <a:pt x="40283" y="1525"/>
                </a:moveTo>
                <a:lnTo>
                  <a:pt x="40000" y="1541"/>
                </a:lnTo>
                <a:lnTo>
                  <a:pt x="40000" y="1541"/>
                </a:lnTo>
                <a:lnTo>
                  <a:pt x="39811" y="1604"/>
                </a:lnTo>
                <a:lnTo>
                  <a:pt x="40283" y="1525"/>
                </a:lnTo>
                <a:close/>
                <a:moveTo>
                  <a:pt x="22547" y="1793"/>
                </a:moveTo>
                <a:lnTo>
                  <a:pt x="22359" y="1887"/>
                </a:lnTo>
                <a:lnTo>
                  <a:pt x="21981" y="2359"/>
                </a:lnTo>
                <a:lnTo>
                  <a:pt x="24057" y="1981"/>
                </a:lnTo>
                <a:lnTo>
                  <a:pt x="23208" y="2076"/>
                </a:lnTo>
                <a:lnTo>
                  <a:pt x="22925" y="1981"/>
                </a:lnTo>
                <a:lnTo>
                  <a:pt x="22642" y="1887"/>
                </a:lnTo>
                <a:lnTo>
                  <a:pt x="22642" y="1793"/>
                </a:lnTo>
                <a:close/>
                <a:moveTo>
                  <a:pt x="64528" y="13585"/>
                </a:moveTo>
                <a:lnTo>
                  <a:pt x="64528" y="13679"/>
                </a:lnTo>
                <a:lnTo>
                  <a:pt x="64551" y="13679"/>
                </a:lnTo>
                <a:lnTo>
                  <a:pt x="64528" y="13585"/>
                </a:lnTo>
                <a:close/>
                <a:moveTo>
                  <a:pt x="33868" y="58678"/>
                </a:moveTo>
                <a:lnTo>
                  <a:pt x="34057" y="58772"/>
                </a:lnTo>
                <a:lnTo>
                  <a:pt x="34057" y="58772"/>
                </a:lnTo>
                <a:lnTo>
                  <a:pt x="33962" y="58678"/>
                </a:lnTo>
                <a:close/>
                <a:moveTo>
                  <a:pt x="30849" y="58678"/>
                </a:moveTo>
                <a:lnTo>
                  <a:pt x="30943" y="58772"/>
                </a:lnTo>
                <a:lnTo>
                  <a:pt x="30283" y="58867"/>
                </a:lnTo>
                <a:lnTo>
                  <a:pt x="30472" y="58772"/>
                </a:lnTo>
                <a:lnTo>
                  <a:pt x="30849" y="58678"/>
                </a:lnTo>
                <a:close/>
                <a:moveTo>
                  <a:pt x="32264" y="59056"/>
                </a:moveTo>
                <a:lnTo>
                  <a:pt x="33113" y="59244"/>
                </a:lnTo>
                <a:lnTo>
                  <a:pt x="31698" y="59339"/>
                </a:lnTo>
                <a:lnTo>
                  <a:pt x="31415" y="59339"/>
                </a:lnTo>
                <a:lnTo>
                  <a:pt x="32264" y="59056"/>
                </a:lnTo>
                <a:close/>
                <a:moveTo>
                  <a:pt x="60849" y="0"/>
                </a:moveTo>
                <a:lnTo>
                  <a:pt x="58679" y="95"/>
                </a:lnTo>
                <a:lnTo>
                  <a:pt x="56792" y="189"/>
                </a:lnTo>
                <a:lnTo>
                  <a:pt x="58584" y="378"/>
                </a:lnTo>
                <a:lnTo>
                  <a:pt x="58301" y="189"/>
                </a:lnTo>
                <a:lnTo>
                  <a:pt x="59151" y="378"/>
                </a:lnTo>
                <a:lnTo>
                  <a:pt x="58679" y="472"/>
                </a:lnTo>
                <a:lnTo>
                  <a:pt x="58018" y="472"/>
                </a:lnTo>
                <a:lnTo>
                  <a:pt x="56792" y="283"/>
                </a:lnTo>
                <a:lnTo>
                  <a:pt x="55943" y="283"/>
                </a:lnTo>
                <a:lnTo>
                  <a:pt x="54528" y="378"/>
                </a:lnTo>
                <a:lnTo>
                  <a:pt x="50660" y="378"/>
                </a:lnTo>
                <a:lnTo>
                  <a:pt x="48585" y="472"/>
                </a:lnTo>
                <a:lnTo>
                  <a:pt x="46226" y="472"/>
                </a:lnTo>
                <a:lnTo>
                  <a:pt x="43868" y="283"/>
                </a:lnTo>
                <a:lnTo>
                  <a:pt x="44056" y="472"/>
                </a:lnTo>
                <a:lnTo>
                  <a:pt x="44339" y="472"/>
                </a:lnTo>
                <a:lnTo>
                  <a:pt x="43396" y="661"/>
                </a:lnTo>
                <a:lnTo>
                  <a:pt x="42170" y="849"/>
                </a:lnTo>
                <a:lnTo>
                  <a:pt x="40849" y="755"/>
                </a:lnTo>
                <a:lnTo>
                  <a:pt x="40377" y="661"/>
                </a:lnTo>
                <a:lnTo>
                  <a:pt x="39906" y="566"/>
                </a:lnTo>
                <a:lnTo>
                  <a:pt x="39717" y="566"/>
                </a:lnTo>
                <a:lnTo>
                  <a:pt x="38207" y="661"/>
                </a:lnTo>
                <a:lnTo>
                  <a:pt x="36509" y="944"/>
                </a:lnTo>
                <a:lnTo>
                  <a:pt x="34906" y="1132"/>
                </a:lnTo>
                <a:lnTo>
                  <a:pt x="33585" y="1132"/>
                </a:lnTo>
                <a:lnTo>
                  <a:pt x="33962" y="1038"/>
                </a:lnTo>
                <a:lnTo>
                  <a:pt x="33774" y="944"/>
                </a:lnTo>
                <a:lnTo>
                  <a:pt x="33396" y="944"/>
                </a:lnTo>
                <a:lnTo>
                  <a:pt x="32453" y="1038"/>
                </a:lnTo>
                <a:lnTo>
                  <a:pt x="30283" y="1321"/>
                </a:lnTo>
                <a:lnTo>
                  <a:pt x="30472" y="1415"/>
                </a:lnTo>
                <a:lnTo>
                  <a:pt x="30566" y="1510"/>
                </a:lnTo>
                <a:lnTo>
                  <a:pt x="29151" y="1604"/>
                </a:lnTo>
                <a:lnTo>
                  <a:pt x="29057" y="1698"/>
                </a:lnTo>
                <a:lnTo>
                  <a:pt x="29717" y="1698"/>
                </a:lnTo>
                <a:lnTo>
                  <a:pt x="28208" y="1793"/>
                </a:lnTo>
                <a:lnTo>
                  <a:pt x="27547" y="1793"/>
                </a:lnTo>
                <a:lnTo>
                  <a:pt x="27642" y="1698"/>
                </a:lnTo>
                <a:lnTo>
                  <a:pt x="28585" y="1510"/>
                </a:lnTo>
                <a:lnTo>
                  <a:pt x="27736" y="1604"/>
                </a:lnTo>
                <a:lnTo>
                  <a:pt x="26887" y="1698"/>
                </a:lnTo>
                <a:lnTo>
                  <a:pt x="26038" y="1698"/>
                </a:lnTo>
                <a:lnTo>
                  <a:pt x="25189" y="1793"/>
                </a:lnTo>
                <a:lnTo>
                  <a:pt x="25189" y="1793"/>
                </a:lnTo>
                <a:lnTo>
                  <a:pt x="25755" y="1698"/>
                </a:lnTo>
                <a:lnTo>
                  <a:pt x="24906" y="1793"/>
                </a:lnTo>
                <a:lnTo>
                  <a:pt x="24057" y="1981"/>
                </a:lnTo>
                <a:lnTo>
                  <a:pt x="25094" y="1887"/>
                </a:lnTo>
                <a:lnTo>
                  <a:pt x="26132" y="1981"/>
                </a:lnTo>
                <a:lnTo>
                  <a:pt x="24906" y="2264"/>
                </a:lnTo>
                <a:lnTo>
                  <a:pt x="23585" y="2359"/>
                </a:lnTo>
                <a:lnTo>
                  <a:pt x="23585" y="2453"/>
                </a:lnTo>
                <a:lnTo>
                  <a:pt x="23585" y="2547"/>
                </a:lnTo>
                <a:lnTo>
                  <a:pt x="25566" y="2359"/>
                </a:lnTo>
                <a:lnTo>
                  <a:pt x="27547" y="2264"/>
                </a:lnTo>
                <a:lnTo>
                  <a:pt x="29434" y="1981"/>
                </a:lnTo>
                <a:lnTo>
                  <a:pt x="30377" y="1793"/>
                </a:lnTo>
                <a:lnTo>
                  <a:pt x="31321" y="1604"/>
                </a:lnTo>
                <a:lnTo>
                  <a:pt x="30472" y="1887"/>
                </a:lnTo>
                <a:lnTo>
                  <a:pt x="30660" y="1981"/>
                </a:lnTo>
                <a:lnTo>
                  <a:pt x="31038" y="2076"/>
                </a:lnTo>
                <a:lnTo>
                  <a:pt x="31981" y="2170"/>
                </a:lnTo>
                <a:lnTo>
                  <a:pt x="33302" y="2170"/>
                </a:lnTo>
                <a:lnTo>
                  <a:pt x="34717" y="2076"/>
                </a:lnTo>
                <a:lnTo>
                  <a:pt x="37075" y="1887"/>
                </a:lnTo>
                <a:lnTo>
                  <a:pt x="37830" y="1793"/>
                </a:lnTo>
                <a:lnTo>
                  <a:pt x="37924" y="1698"/>
                </a:lnTo>
                <a:lnTo>
                  <a:pt x="38868" y="1604"/>
                </a:lnTo>
                <a:lnTo>
                  <a:pt x="38962" y="1510"/>
                </a:lnTo>
                <a:lnTo>
                  <a:pt x="38868" y="1510"/>
                </a:lnTo>
                <a:lnTo>
                  <a:pt x="38113" y="1415"/>
                </a:lnTo>
                <a:lnTo>
                  <a:pt x="40000" y="1510"/>
                </a:lnTo>
                <a:lnTo>
                  <a:pt x="38868" y="1604"/>
                </a:lnTo>
                <a:lnTo>
                  <a:pt x="40000" y="1541"/>
                </a:lnTo>
                <a:lnTo>
                  <a:pt x="40000" y="1541"/>
                </a:lnTo>
                <a:lnTo>
                  <a:pt x="40094" y="1510"/>
                </a:lnTo>
                <a:lnTo>
                  <a:pt x="40377" y="1510"/>
                </a:lnTo>
                <a:lnTo>
                  <a:pt x="40283" y="1525"/>
                </a:lnTo>
                <a:lnTo>
                  <a:pt x="40283" y="1525"/>
                </a:lnTo>
                <a:lnTo>
                  <a:pt x="40566" y="1510"/>
                </a:lnTo>
                <a:lnTo>
                  <a:pt x="41509" y="1604"/>
                </a:lnTo>
                <a:lnTo>
                  <a:pt x="44151" y="1415"/>
                </a:lnTo>
                <a:lnTo>
                  <a:pt x="45000" y="1321"/>
                </a:lnTo>
                <a:lnTo>
                  <a:pt x="44434" y="1321"/>
                </a:lnTo>
                <a:lnTo>
                  <a:pt x="45188" y="1132"/>
                </a:lnTo>
                <a:lnTo>
                  <a:pt x="45660" y="1227"/>
                </a:lnTo>
                <a:lnTo>
                  <a:pt x="45755" y="1227"/>
                </a:lnTo>
                <a:lnTo>
                  <a:pt x="45755" y="1321"/>
                </a:lnTo>
                <a:lnTo>
                  <a:pt x="45377" y="1321"/>
                </a:lnTo>
                <a:lnTo>
                  <a:pt x="46038" y="1415"/>
                </a:lnTo>
                <a:lnTo>
                  <a:pt x="46792" y="1321"/>
                </a:lnTo>
                <a:lnTo>
                  <a:pt x="46792" y="1227"/>
                </a:lnTo>
                <a:lnTo>
                  <a:pt x="46981" y="1321"/>
                </a:lnTo>
                <a:lnTo>
                  <a:pt x="47547" y="1321"/>
                </a:lnTo>
                <a:lnTo>
                  <a:pt x="47358" y="1510"/>
                </a:lnTo>
                <a:lnTo>
                  <a:pt x="46981" y="1510"/>
                </a:lnTo>
                <a:lnTo>
                  <a:pt x="46792" y="1415"/>
                </a:lnTo>
                <a:lnTo>
                  <a:pt x="43868" y="1698"/>
                </a:lnTo>
                <a:lnTo>
                  <a:pt x="45566" y="1698"/>
                </a:lnTo>
                <a:lnTo>
                  <a:pt x="47264" y="1604"/>
                </a:lnTo>
                <a:lnTo>
                  <a:pt x="50566" y="1321"/>
                </a:lnTo>
                <a:lnTo>
                  <a:pt x="52169" y="1227"/>
                </a:lnTo>
                <a:lnTo>
                  <a:pt x="55471" y="1227"/>
                </a:lnTo>
                <a:lnTo>
                  <a:pt x="57075" y="1415"/>
                </a:lnTo>
                <a:lnTo>
                  <a:pt x="56603" y="1321"/>
                </a:lnTo>
                <a:lnTo>
                  <a:pt x="56509" y="1227"/>
                </a:lnTo>
                <a:lnTo>
                  <a:pt x="57264" y="1132"/>
                </a:lnTo>
                <a:lnTo>
                  <a:pt x="58396" y="1227"/>
                </a:lnTo>
                <a:lnTo>
                  <a:pt x="58773" y="1227"/>
                </a:lnTo>
                <a:lnTo>
                  <a:pt x="58962" y="1321"/>
                </a:lnTo>
                <a:lnTo>
                  <a:pt x="59905" y="1321"/>
                </a:lnTo>
                <a:lnTo>
                  <a:pt x="61037" y="1510"/>
                </a:lnTo>
                <a:lnTo>
                  <a:pt x="61603" y="1698"/>
                </a:lnTo>
                <a:lnTo>
                  <a:pt x="62075" y="1887"/>
                </a:lnTo>
                <a:lnTo>
                  <a:pt x="62452" y="2076"/>
                </a:lnTo>
                <a:lnTo>
                  <a:pt x="62547" y="2359"/>
                </a:lnTo>
                <a:lnTo>
                  <a:pt x="62641" y="4528"/>
                </a:lnTo>
                <a:lnTo>
                  <a:pt x="62641" y="8113"/>
                </a:lnTo>
                <a:lnTo>
                  <a:pt x="62547" y="17547"/>
                </a:lnTo>
                <a:lnTo>
                  <a:pt x="62547" y="22547"/>
                </a:lnTo>
                <a:lnTo>
                  <a:pt x="62641" y="27075"/>
                </a:lnTo>
                <a:lnTo>
                  <a:pt x="62830" y="30849"/>
                </a:lnTo>
                <a:lnTo>
                  <a:pt x="62924" y="32169"/>
                </a:lnTo>
                <a:lnTo>
                  <a:pt x="63113" y="33207"/>
                </a:lnTo>
                <a:lnTo>
                  <a:pt x="63113" y="34528"/>
                </a:lnTo>
                <a:lnTo>
                  <a:pt x="63207" y="35943"/>
                </a:lnTo>
                <a:lnTo>
                  <a:pt x="63207" y="36886"/>
                </a:lnTo>
                <a:lnTo>
                  <a:pt x="63113" y="38396"/>
                </a:lnTo>
                <a:lnTo>
                  <a:pt x="62830" y="42358"/>
                </a:lnTo>
                <a:lnTo>
                  <a:pt x="62547" y="46509"/>
                </a:lnTo>
                <a:lnTo>
                  <a:pt x="62452" y="48207"/>
                </a:lnTo>
                <a:lnTo>
                  <a:pt x="62547" y="49527"/>
                </a:lnTo>
                <a:lnTo>
                  <a:pt x="62547" y="51131"/>
                </a:lnTo>
                <a:lnTo>
                  <a:pt x="62547" y="52735"/>
                </a:lnTo>
                <a:lnTo>
                  <a:pt x="62358" y="53584"/>
                </a:lnTo>
                <a:lnTo>
                  <a:pt x="62264" y="54339"/>
                </a:lnTo>
                <a:lnTo>
                  <a:pt x="61981" y="55093"/>
                </a:lnTo>
                <a:lnTo>
                  <a:pt x="61603" y="55754"/>
                </a:lnTo>
                <a:lnTo>
                  <a:pt x="61792" y="55754"/>
                </a:lnTo>
                <a:lnTo>
                  <a:pt x="61886" y="55565"/>
                </a:lnTo>
                <a:lnTo>
                  <a:pt x="62169" y="55376"/>
                </a:lnTo>
                <a:lnTo>
                  <a:pt x="62264" y="55565"/>
                </a:lnTo>
                <a:lnTo>
                  <a:pt x="62169" y="55754"/>
                </a:lnTo>
                <a:lnTo>
                  <a:pt x="61981" y="56225"/>
                </a:lnTo>
                <a:lnTo>
                  <a:pt x="61792" y="56037"/>
                </a:lnTo>
                <a:lnTo>
                  <a:pt x="61509" y="55754"/>
                </a:lnTo>
                <a:lnTo>
                  <a:pt x="61603" y="55942"/>
                </a:lnTo>
                <a:lnTo>
                  <a:pt x="61509" y="55942"/>
                </a:lnTo>
                <a:lnTo>
                  <a:pt x="61603" y="56037"/>
                </a:lnTo>
                <a:lnTo>
                  <a:pt x="60094" y="56320"/>
                </a:lnTo>
                <a:lnTo>
                  <a:pt x="58773" y="56414"/>
                </a:lnTo>
                <a:lnTo>
                  <a:pt x="57547" y="56508"/>
                </a:lnTo>
                <a:lnTo>
                  <a:pt x="56415" y="56508"/>
                </a:lnTo>
                <a:lnTo>
                  <a:pt x="56698" y="56320"/>
                </a:lnTo>
                <a:lnTo>
                  <a:pt x="56698" y="56320"/>
                </a:lnTo>
                <a:lnTo>
                  <a:pt x="56037" y="56508"/>
                </a:lnTo>
                <a:lnTo>
                  <a:pt x="54811" y="56886"/>
                </a:lnTo>
                <a:lnTo>
                  <a:pt x="53679" y="57074"/>
                </a:lnTo>
                <a:lnTo>
                  <a:pt x="53868" y="56791"/>
                </a:lnTo>
                <a:lnTo>
                  <a:pt x="54245" y="56697"/>
                </a:lnTo>
                <a:lnTo>
                  <a:pt x="53019" y="56886"/>
                </a:lnTo>
                <a:lnTo>
                  <a:pt x="51698" y="56980"/>
                </a:lnTo>
                <a:lnTo>
                  <a:pt x="50943" y="57074"/>
                </a:lnTo>
                <a:lnTo>
                  <a:pt x="51132" y="57169"/>
                </a:lnTo>
                <a:lnTo>
                  <a:pt x="48962" y="57452"/>
                </a:lnTo>
                <a:lnTo>
                  <a:pt x="48962" y="57357"/>
                </a:lnTo>
                <a:lnTo>
                  <a:pt x="48019" y="57452"/>
                </a:lnTo>
                <a:lnTo>
                  <a:pt x="47641" y="57452"/>
                </a:lnTo>
                <a:lnTo>
                  <a:pt x="46604" y="57546"/>
                </a:lnTo>
                <a:lnTo>
                  <a:pt x="44717" y="57546"/>
                </a:lnTo>
                <a:lnTo>
                  <a:pt x="44339" y="57452"/>
                </a:lnTo>
                <a:lnTo>
                  <a:pt x="45000" y="57263"/>
                </a:lnTo>
                <a:lnTo>
                  <a:pt x="40000" y="57829"/>
                </a:lnTo>
                <a:lnTo>
                  <a:pt x="38019" y="58206"/>
                </a:lnTo>
                <a:lnTo>
                  <a:pt x="37547" y="58018"/>
                </a:lnTo>
                <a:lnTo>
                  <a:pt x="37075" y="58018"/>
                </a:lnTo>
                <a:lnTo>
                  <a:pt x="36698" y="58112"/>
                </a:lnTo>
                <a:lnTo>
                  <a:pt x="36415" y="58301"/>
                </a:lnTo>
                <a:lnTo>
                  <a:pt x="36038" y="58301"/>
                </a:lnTo>
                <a:lnTo>
                  <a:pt x="36038" y="58395"/>
                </a:lnTo>
                <a:lnTo>
                  <a:pt x="36321" y="58395"/>
                </a:lnTo>
                <a:lnTo>
                  <a:pt x="36132" y="58678"/>
                </a:lnTo>
                <a:lnTo>
                  <a:pt x="37075" y="58678"/>
                </a:lnTo>
                <a:lnTo>
                  <a:pt x="37830" y="58584"/>
                </a:lnTo>
                <a:lnTo>
                  <a:pt x="38585" y="58489"/>
                </a:lnTo>
                <a:lnTo>
                  <a:pt x="39434" y="58489"/>
                </a:lnTo>
                <a:lnTo>
                  <a:pt x="38585" y="58867"/>
                </a:lnTo>
                <a:lnTo>
                  <a:pt x="37358" y="59244"/>
                </a:lnTo>
                <a:lnTo>
                  <a:pt x="36792" y="59339"/>
                </a:lnTo>
                <a:lnTo>
                  <a:pt x="36226" y="59339"/>
                </a:lnTo>
                <a:lnTo>
                  <a:pt x="35755" y="59244"/>
                </a:lnTo>
                <a:lnTo>
                  <a:pt x="35566" y="59056"/>
                </a:lnTo>
                <a:lnTo>
                  <a:pt x="35472" y="58867"/>
                </a:lnTo>
                <a:lnTo>
                  <a:pt x="36509" y="58772"/>
                </a:lnTo>
                <a:lnTo>
                  <a:pt x="35377" y="58678"/>
                </a:lnTo>
                <a:lnTo>
                  <a:pt x="34151" y="58772"/>
                </a:lnTo>
                <a:lnTo>
                  <a:pt x="34057" y="58772"/>
                </a:lnTo>
                <a:lnTo>
                  <a:pt x="33208" y="58961"/>
                </a:lnTo>
                <a:lnTo>
                  <a:pt x="32264" y="59056"/>
                </a:lnTo>
                <a:lnTo>
                  <a:pt x="32264" y="59056"/>
                </a:lnTo>
                <a:lnTo>
                  <a:pt x="33113" y="58867"/>
                </a:lnTo>
                <a:lnTo>
                  <a:pt x="31887" y="58489"/>
                </a:lnTo>
                <a:lnTo>
                  <a:pt x="31132" y="58395"/>
                </a:lnTo>
                <a:lnTo>
                  <a:pt x="31038" y="58301"/>
                </a:lnTo>
                <a:lnTo>
                  <a:pt x="31132" y="58301"/>
                </a:lnTo>
                <a:lnTo>
                  <a:pt x="31509" y="58206"/>
                </a:lnTo>
                <a:lnTo>
                  <a:pt x="30660" y="58206"/>
                </a:lnTo>
                <a:lnTo>
                  <a:pt x="30283" y="58301"/>
                </a:lnTo>
                <a:lnTo>
                  <a:pt x="29906" y="58489"/>
                </a:lnTo>
                <a:lnTo>
                  <a:pt x="29151" y="58678"/>
                </a:lnTo>
                <a:lnTo>
                  <a:pt x="29340" y="58584"/>
                </a:lnTo>
                <a:lnTo>
                  <a:pt x="29434" y="58395"/>
                </a:lnTo>
                <a:lnTo>
                  <a:pt x="29434" y="58395"/>
                </a:lnTo>
                <a:lnTo>
                  <a:pt x="28585" y="58489"/>
                </a:lnTo>
                <a:lnTo>
                  <a:pt x="28491" y="58584"/>
                </a:lnTo>
                <a:lnTo>
                  <a:pt x="28396" y="58678"/>
                </a:lnTo>
                <a:lnTo>
                  <a:pt x="27736" y="58867"/>
                </a:lnTo>
                <a:lnTo>
                  <a:pt x="25660" y="59150"/>
                </a:lnTo>
                <a:lnTo>
                  <a:pt x="22170" y="59622"/>
                </a:lnTo>
                <a:lnTo>
                  <a:pt x="22359" y="59527"/>
                </a:lnTo>
                <a:lnTo>
                  <a:pt x="22359" y="59433"/>
                </a:lnTo>
                <a:lnTo>
                  <a:pt x="22264" y="59433"/>
                </a:lnTo>
                <a:lnTo>
                  <a:pt x="22453" y="59244"/>
                </a:lnTo>
                <a:lnTo>
                  <a:pt x="22453" y="59056"/>
                </a:lnTo>
                <a:lnTo>
                  <a:pt x="21132" y="59339"/>
                </a:lnTo>
                <a:lnTo>
                  <a:pt x="19246" y="59716"/>
                </a:lnTo>
                <a:lnTo>
                  <a:pt x="18208" y="59810"/>
                </a:lnTo>
                <a:lnTo>
                  <a:pt x="17264" y="59905"/>
                </a:lnTo>
                <a:lnTo>
                  <a:pt x="16415" y="59905"/>
                </a:lnTo>
                <a:lnTo>
                  <a:pt x="15849" y="59810"/>
                </a:lnTo>
                <a:lnTo>
                  <a:pt x="14246" y="59810"/>
                </a:lnTo>
                <a:lnTo>
                  <a:pt x="11981" y="59999"/>
                </a:lnTo>
                <a:lnTo>
                  <a:pt x="11981" y="59999"/>
                </a:lnTo>
                <a:lnTo>
                  <a:pt x="12359" y="59905"/>
                </a:lnTo>
                <a:lnTo>
                  <a:pt x="12736" y="59716"/>
                </a:lnTo>
                <a:lnTo>
                  <a:pt x="11415" y="59905"/>
                </a:lnTo>
                <a:lnTo>
                  <a:pt x="10000" y="60093"/>
                </a:lnTo>
                <a:lnTo>
                  <a:pt x="7076" y="60188"/>
                </a:lnTo>
                <a:lnTo>
                  <a:pt x="4151" y="60376"/>
                </a:lnTo>
                <a:lnTo>
                  <a:pt x="2831" y="60471"/>
                </a:lnTo>
                <a:lnTo>
                  <a:pt x="1604" y="60659"/>
                </a:lnTo>
                <a:lnTo>
                  <a:pt x="1227" y="59244"/>
                </a:lnTo>
                <a:lnTo>
                  <a:pt x="1038" y="57735"/>
                </a:lnTo>
                <a:lnTo>
                  <a:pt x="850" y="56131"/>
                </a:lnTo>
                <a:lnTo>
                  <a:pt x="755" y="54433"/>
                </a:lnTo>
                <a:lnTo>
                  <a:pt x="755" y="52735"/>
                </a:lnTo>
                <a:lnTo>
                  <a:pt x="755" y="50942"/>
                </a:lnTo>
                <a:lnTo>
                  <a:pt x="1038" y="47263"/>
                </a:lnTo>
                <a:lnTo>
                  <a:pt x="1321" y="43678"/>
                </a:lnTo>
                <a:lnTo>
                  <a:pt x="1699" y="39999"/>
                </a:lnTo>
                <a:lnTo>
                  <a:pt x="2453" y="33301"/>
                </a:lnTo>
                <a:lnTo>
                  <a:pt x="2548" y="33962"/>
                </a:lnTo>
                <a:lnTo>
                  <a:pt x="2642" y="34622"/>
                </a:lnTo>
                <a:lnTo>
                  <a:pt x="2642" y="33018"/>
                </a:lnTo>
                <a:lnTo>
                  <a:pt x="2551" y="32287"/>
                </a:lnTo>
                <a:lnTo>
                  <a:pt x="2642" y="30000"/>
                </a:lnTo>
                <a:lnTo>
                  <a:pt x="2453" y="30377"/>
                </a:lnTo>
                <a:lnTo>
                  <a:pt x="2453" y="29245"/>
                </a:lnTo>
                <a:lnTo>
                  <a:pt x="2453" y="27830"/>
                </a:lnTo>
                <a:lnTo>
                  <a:pt x="2642" y="28301"/>
                </a:lnTo>
                <a:lnTo>
                  <a:pt x="2736" y="28018"/>
                </a:lnTo>
                <a:lnTo>
                  <a:pt x="2831" y="28018"/>
                </a:lnTo>
                <a:lnTo>
                  <a:pt x="2925" y="28207"/>
                </a:lnTo>
                <a:lnTo>
                  <a:pt x="3019" y="26415"/>
                </a:lnTo>
                <a:lnTo>
                  <a:pt x="3019" y="24811"/>
                </a:lnTo>
                <a:lnTo>
                  <a:pt x="3019" y="23113"/>
                </a:lnTo>
                <a:lnTo>
                  <a:pt x="3019" y="22170"/>
                </a:lnTo>
                <a:lnTo>
                  <a:pt x="3208" y="21320"/>
                </a:lnTo>
                <a:lnTo>
                  <a:pt x="3302" y="19528"/>
                </a:lnTo>
                <a:lnTo>
                  <a:pt x="3302" y="17641"/>
                </a:lnTo>
                <a:lnTo>
                  <a:pt x="3302" y="16887"/>
                </a:lnTo>
                <a:lnTo>
                  <a:pt x="3208" y="16321"/>
                </a:lnTo>
                <a:lnTo>
                  <a:pt x="3397" y="16415"/>
                </a:lnTo>
                <a:lnTo>
                  <a:pt x="3585" y="11981"/>
                </a:lnTo>
                <a:lnTo>
                  <a:pt x="3680" y="11415"/>
                </a:lnTo>
                <a:lnTo>
                  <a:pt x="3680" y="11698"/>
                </a:lnTo>
                <a:lnTo>
                  <a:pt x="3774" y="11132"/>
                </a:lnTo>
                <a:lnTo>
                  <a:pt x="3868" y="10660"/>
                </a:lnTo>
                <a:lnTo>
                  <a:pt x="3774" y="10094"/>
                </a:lnTo>
                <a:lnTo>
                  <a:pt x="3680" y="9623"/>
                </a:lnTo>
                <a:lnTo>
                  <a:pt x="3774" y="9434"/>
                </a:lnTo>
                <a:lnTo>
                  <a:pt x="3868" y="9245"/>
                </a:lnTo>
                <a:lnTo>
                  <a:pt x="4057" y="8491"/>
                </a:lnTo>
                <a:lnTo>
                  <a:pt x="4340" y="6321"/>
                </a:lnTo>
                <a:lnTo>
                  <a:pt x="4623" y="2264"/>
                </a:lnTo>
                <a:lnTo>
                  <a:pt x="3491" y="7170"/>
                </a:lnTo>
                <a:lnTo>
                  <a:pt x="2925" y="9906"/>
                </a:lnTo>
                <a:lnTo>
                  <a:pt x="2359" y="12736"/>
                </a:lnTo>
                <a:lnTo>
                  <a:pt x="1982" y="15377"/>
                </a:lnTo>
                <a:lnTo>
                  <a:pt x="1699" y="17830"/>
                </a:lnTo>
                <a:lnTo>
                  <a:pt x="1510" y="19905"/>
                </a:lnTo>
                <a:lnTo>
                  <a:pt x="1604" y="20754"/>
                </a:lnTo>
                <a:lnTo>
                  <a:pt x="1699" y="21509"/>
                </a:lnTo>
                <a:lnTo>
                  <a:pt x="1321" y="22453"/>
                </a:lnTo>
                <a:lnTo>
                  <a:pt x="1133" y="23585"/>
                </a:lnTo>
                <a:lnTo>
                  <a:pt x="1038" y="24905"/>
                </a:lnTo>
                <a:lnTo>
                  <a:pt x="1038" y="26226"/>
                </a:lnTo>
                <a:lnTo>
                  <a:pt x="1038" y="28962"/>
                </a:lnTo>
                <a:lnTo>
                  <a:pt x="1038" y="31415"/>
                </a:lnTo>
                <a:lnTo>
                  <a:pt x="661" y="40188"/>
                </a:lnTo>
                <a:lnTo>
                  <a:pt x="472" y="44999"/>
                </a:lnTo>
                <a:lnTo>
                  <a:pt x="378" y="49622"/>
                </a:lnTo>
                <a:lnTo>
                  <a:pt x="472" y="51603"/>
                </a:lnTo>
                <a:lnTo>
                  <a:pt x="378" y="53961"/>
                </a:lnTo>
                <a:lnTo>
                  <a:pt x="189" y="53301"/>
                </a:lnTo>
                <a:lnTo>
                  <a:pt x="95" y="52641"/>
                </a:lnTo>
                <a:lnTo>
                  <a:pt x="189" y="53867"/>
                </a:lnTo>
                <a:lnTo>
                  <a:pt x="189" y="55093"/>
                </a:lnTo>
                <a:lnTo>
                  <a:pt x="378" y="55188"/>
                </a:lnTo>
                <a:lnTo>
                  <a:pt x="284" y="56508"/>
                </a:lnTo>
                <a:lnTo>
                  <a:pt x="95" y="54905"/>
                </a:lnTo>
                <a:lnTo>
                  <a:pt x="1" y="58489"/>
                </a:lnTo>
                <a:lnTo>
                  <a:pt x="1" y="62357"/>
                </a:lnTo>
                <a:lnTo>
                  <a:pt x="6038" y="61886"/>
                </a:lnTo>
                <a:lnTo>
                  <a:pt x="8963" y="61697"/>
                </a:lnTo>
                <a:lnTo>
                  <a:pt x="11698" y="61603"/>
                </a:lnTo>
                <a:lnTo>
                  <a:pt x="11698" y="61414"/>
                </a:lnTo>
                <a:lnTo>
                  <a:pt x="11887" y="61225"/>
                </a:lnTo>
                <a:lnTo>
                  <a:pt x="12264" y="61225"/>
                </a:lnTo>
                <a:lnTo>
                  <a:pt x="12548" y="61320"/>
                </a:lnTo>
                <a:lnTo>
                  <a:pt x="12736" y="61414"/>
                </a:lnTo>
                <a:lnTo>
                  <a:pt x="12642" y="61320"/>
                </a:lnTo>
                <a:lnTo>
                  <a:pt x="13302" y="61508"/>
                </a:lnTo>
                <a:lnTo>
                  <a:pt x="13302" y="61508"/>
                </a:lnTo>
                <a:lnTo>
                  <a:pt x="12736" y="61414"/>
                </a:lnTo>
                <a:lnTo>
                  <a:pt x="13019" y="61508"/>
                </a:lnTo>
                <a:lnTo>
                  <a:pt x="12736" y="61603"/>
                </a:lnTo>
                <a:lnTo>
                  <a:pt x="12831" y="61697"/>
                </a:lnTo>
                <a:lnTo>
                  <a:pt x="14246" y="61508"/>
                </a:lnTo>
                <a:lnTo>
                  <a:pt x="13491" y="61508"/>
                </a:lnTo>
                <a:lnTo>
                  <a:pt x="14717" y="61225"/>
                </a:lnTo>
                <a:lnTo>
                  <a:pt x="16038" y="61131"/>
                </a:lnTo>
                <a:lnTo>
                  <a:pt x="18962" y="61131"/>
                </a:lnTo>
                <a:lnTo>
                  <a:pt x="19151" y="61225"/>
                </a:lnTo>
                <a:lnTo>
                  <a:pt x="19623" y="61320"/>
                </a:lnTo>
                <a:lnTo>
                  <a:pt x="21227" y="61320"/>
                </a:lnTo>
                <a:lnTo>
                  <a:pt x="23302" y="61225"/>
                </a:lnTo>
                <a:lnTo>
                  <a:pt x="24245" y="61131"/>
                </a:lnTo>
                <a:lnTo>
                  <a:pt x="25094" y="60942"/>
                </a:lnTo>
                <a:lnTo>
                  <a:pt x="28868" y="60848"/>
                </a:lnTo>
                <a:lnTo>
                  <a:pt x="32642" y="60659"/>
                </a:lnTo>
                <a:lnTo>
                  <a:pt x="36415" y="60376"/>
                </a:lnTo>
                <a:lnTo>
                  <a:pt x="40283" y="60093"/>
                </a:lnTo>
                <a:lnTo>
                  <a:pt x="47830" y="59339"/>
                </a:lnTo>
                <a:lnTo>
                  <a:pt x="55377" y="58678"/>
                </a:lnTo>
                <a:lnTo>
                  <a:pt x="61037" y="58678"/>
                </a:lnTo>
                <a:lnTo>
                  <a:pt x="62264" y="58584"/>
                </a:lnTo>
                <a:lnTo>
                  <a:pt x="63207" y="58395"/>
                </a:lnTo>
                <a:lnTo>
                  <a:pt x="63490" y="58206"/>
                </a:lnTo>
                <a:lnTo>
                  <a:pt x="63773" y="58018"/>
                </a:lnTo>
                <a:lnTo>
                  <a:pt x="63962" y="57735"/>
                </a:lnTo>
                <a:lnTo>
                  <a:pt x="64150" y="57357"/>
                </a:lnTo>
                <a:lnTo>
                  <a:pt x="64339" y="56225"/>
                </a:lnTo>
                <a:lnTo>
                  <a:pt x="64528" y="54716"/>
                </a:lnTo>
                <a:lnTo>
                  <a:pt x="64528" y="53018"/>
                </a:lnTo>
                <a:lnTo>
                  <a:pt x="64622" y="49810"/>
                </a:lnTo>
                <a:lnTo>
                  <a:pt x="64622" y="47546"/>
                </a:lnTo>
                <a:lnTo>
                  <a:pt x="64905" y="40848"/>
                </a:lnTo>
                <a:lnTo>
                  <a:pt x="64999" y="36320"/>
                </a:lnTo>
                <a:lnTo>
                  <a:pt x="65094" y="33301"/>
                </a:lnTo>
                <a:lnTo>
                  <a:pt x="65188" y="33396"/>
                </a:lnTo>
                <a:lnTo>
                  <a:pt x="65188" y="31603"/>
                </a:lnTo>
                <a:lnTo>
                  <a:pt x="65188" y="29811"/>
                </a:lnTo>
                <a:lnTo>
                  <a:pt x="65094" y="30660"/>
                </a:lnTo>
                <a:lnTo>
                  <a:pt x="64905" y="28301"/>
                </a:lnTo>
                <a:lnTo>
                  <a:pt x="64811" y="25849"/>
                </a:lnTo>
                <a:lnTo>
                  <a:pt x="64716" y="23302"/>
                </a:lnTo>
                <a:lnTo>
                  <a:pt x="64622" y="20849"/>
                </a:lnTo>
                <a:lnTo>
                  <a:pt x="64811" y="22075"/>
                </a:lnTo>
                <a:lnTo>
                  <a:pt x="64811" y="20754"/>
                </a:lnTo>
                <a:lnTo>
                  <a:pt x="64811" y="18962"/>
                </a:lnTo>
                <a:lnTo>
                  <a:pt x="64811" y="18868"/>
                </a:lnTo>
                <a:lnTo>
                  <a:pt x="64716" y="17358"/>
                </a:lnTo>
                <a:lnTo>
                  <a:pt x="64811" y="18113"/>
                </a:lnTo>
                <a:lnTo>
                  <a:pt x="64999" y="16981"/>
                </a:lnTo>
                <a:lnTo>
                  <a:pt x="64905" y="15755"/>
                </a:lnTo>
                <a:lnTo>
                  <a:pt x="64811" y="14528"/>
                </a:lnTo>
                <a:lnTo>
                  <a:pt x="64716" y="13396"/>
                </a:lnTo>
                <a:lnTo>
                  <a:pt x="64622" y="13679"/>
                </a:lnTo>
                <a:lnTo>
                  <a:pt x="64551" y="13679"/>
                </a:lnTo>
                <a:lnTo>
                  <a:pt x="64622" y="13962"/>
                </a:lnTo>
                <a:lnTo>
                  <a:pt x="64716" y="15000"/>
                </a:lnTo>
                <a:lnTo>
                  <a:pt x="64528" y="14623"/>
                </a:lnTo>
                <a:lnTo>
                  <a:pt x="64528" y="15094"/>
                </a:lnTo>
                <a:lnTo>
                  <a:pt x="64339" y="12736"/>
                </a:lnTo>
                <a:lnTo>
                  <a:pt x="64150" y="11698"/>
                </a:lnTo>
                <a:lnTo>
                  <a:pt x="64056" y="11604"/>
                </a:lnTo>
                <a:lnTo>
                  <a:pt x="64056" y="11226"/>
                </a:lnTo>
                <a:lnTo>
                  <a:pt x="64245" y="10566"/>
                </a:lnTo>
                <a:lnTo>
                  <a:pt x="64245" y="9811"/>
                </a:lnTo>
                <a:lnTo>
                  <a:pt x="64245" y="9560"/>
                </a:lnTo>
                <a:lnTo>
                  <a:pt x="64433" y="10189"/>
                </a:lnTo>
                <a:lnTo>
                  <a:pt x="64622" y="11604"/>
                </a:lnTo>
                <a:lnTo>
                  <a:pt x="64811" y="13019"/>
                </a:lnTo>
                <a:lnTo>
                  <a:pt x="64905" y="14151"/>
                </a:lnTo>
                <a:lnTo>
                  <a:pt x="64905" y="12830"/>
                </a:lnTo>
                <a:lnTo>
                  <a:pt x="64811" y="11698"/>
                </a:lnTo>
                <a:lnTo>
                  <a:pt x="64528" y="9340"/>
                </a:lnTo>
                <a:lnTo>
                  <a:pt x="64433" y="9528"/>
                </a:lnTo>
                <a:lnTo>
                  <a:pt x="64433" y="9340"/>
                </a:lnTo>
                <a:lnTo>
                  <a:pt x="64245" y="8585"/>
                </a:lnTo>
                <a:lnTo>
                  <a:pt x="64150" y="7264"/>
                </a:lnTo>
                <a:lnTo>
                  <a:pt x="64056" y="9434"/>
                </a:lnTo>
                <a:lnTo>
                  <a:pt x="63773" y="8868"/>
                </a:lnTo>
                <a:lnTo>
                  <a:pt x="63679" y="7925"/>
                </a:lnTo>
                <a:lnTo>
                  <a:pt x="63584" y="6792"/>
                </a:lnTo>
                <a:lnTo>
                  <a:pt x="63490" y="5566"/>
                </a:lnTo>
                <a:lnTo>
                  <a:pt x="63490" y="1227"/>
                </a:lnTo>
                <a:lnTo>
                  <a:pt x="63490" y="661"/>
                </a:lnTo>
                <a:lnTo>
                  <a:pt x="63396" y="566"/>
                </a:lnTo>
                <a:lnTo>
                  <a:pt x="63207" y="378"/>
                </a:lnTo>
                <a:lnTo>
                  <a:pt x="62641" y="189"/>
                </a:lnTo>
                <a:lnTo>
                  <a:pt x="61792" y="95"/>
                </a:lnTo>
                <a:lnTo>
                  <a:pt x="6084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1487BD-0F5B-4803-A22F-DC8D0B7799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01600" indent="0" algn="ctr">
              <a:buNone/>
            </a:pPr>
            <a:r>
              <a:rPr lang="en-ZA" sz="3600" dirty="0" err="1">
                <a:solidFill>
                  <a:schemeClr val="bg1"/>
                </a:solidFill>
                <a:latin typeface="Amatic SC"/>
                <a:cs typeface="Amatic SC"/>
                <a:sym typeface="Amatic SC"/>
              </a:rPr>
              <a:t>Eenheid</a:t>
            </a:r>
            <a:r>
              <a:rPr lang="en-ZA" sz="3600" dirty="0">
                <a:solidFill>
                  <a:schemeClr val="bg1"/>
                </a:solidFill>
                <a:latin typeface="Amatic SC"/>
                <a:cs typeface="Amatic SC"/>
                <a:sym typeface="Amatic SC"/>
              </a:rPr>
              <a:t> sonder </a:t>
            </a:r>
            <a:r>
              <a:rPr lang="en-ZA" sz="3600" dirty="0" err="1">
                <a:solidFill>
                  <a:schemeClr val="bg1"/>
                </a:solidFill>
                <a:latin typeface="Amatic SC"/>
                <a:cs typeface="Amatic SC"/>
                <a:sym typeface="Amatic SC"/>
              </a:rPr>
              <a:t>eenvormigheid</a:t>
            </a:r>
            <a:r>
              <a:rPr lang="en-ZA" sz="3600" dirty="0">
                <a:solidFill>
                  <a:schemeClr val="bg1"/>
                </a:solidFill>
                <a:latin typeface="Amatic SC"/>
                <a:cs typeface="Amatic SC"/>
                <a:sym typeface="Amatic SC"/>
              </a:rPr>
              <a:t> </a:t>
            </a:r>
            <a:r>
              <a:rPr lang="en-ZA" sz="3600" dirty="0" err="1">
                <a:solidFill>
                  <a:schemeClr val="bg1"/>
                </a:solidFill>
                <a:latin typeface="Amatic SC"/>
                <a:cs typeface="Amatic SC"/>
                <a:sym typeface="Amatic SC"/>
              </a:rPr>
              <a:t>en</a:t>
            </a:r>
            <a:r>
              <a:rPr lang="en-ZA" sz="3600" dirty="0">
                <a:solidFill>
                  <a:schemeClr val="bg1"/>
                </a:solidFill>
                <a:latin typeface="Amatic SC"/>
                <a:cs typeface="Amatic SC"/>
                <a:sym typeface="Amatic SC"/>
              </a:rPr>
              <a:t> </a:t>
            </a:r>
            <a:r>
              <a:rPr lang="en-ZA" sz="3600" dirty="0" err="1">
                <a:solidFill>
                  <a:schemeClr val="bg1"/>
                </a:solidFill>
                <a:latin typeface="Amatic SC"/>
                <a:cs typeface="Amatic SC"/>
                <a:sym typeface="Amatic SC"/>
              </a:rPr>
              <a:t>diversiteit</a:t>
            </a:r>
            <a:r>
              <a:rPr lang="en-ZA" sz="3600" dirty="0">
                <a:solidFill>
                  <a:schemeClr val="bg1"/>
                </a:solidFill>
                <a:latin typeface="Amatic SC"/>
                <a:cs typeface="Amatic SC"/>
                <a:sym typeface="Amatic SC"/>
              </a:rPr>
              <a:t> sonder </a:t>
            </a:r>
            <a:r>
              <a:rPr lang="en-ZA" sz="3600" dirty="0" err="1">
                <a:solidFill>
                  <a:schemeClr val="bg1"/>
                </a:solidFill>
                <a:latin typeface="Amatic SC"/>
                <a:cs typeface="Amatic SC"/>
                <a:sym typeface="Amatic SC"/>
              </a:rPr>
              <a:t>afbreking</a:t>
            </a:r>
            <a:r>
              <a:rPr lang="en-ZA" sz="2800" dirty="0"/>
              <a:t>.</a:t>
            </a:r>
            <a:endParaRPr lang="en-US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0255" y="4518147"/>
            <a:ext cx="1365622" cy="475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1323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8"/>
          <p:cNvSpPr txBox="1">
            <a:spLocks noGrp="1"/>
          </p:cNvSpPr>
          <p:nvPr>
            <p:ph type="ctrTitle"/>
          </p:nvPr>
        </p:nvSpPr>
        <p:spPr>
          <a:xfrm>
            <a:off x="3304385" y="1229681"/>
            <a:ext cx="4840694" cy="2365987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ZA" dirty="0" err="1">
                <a:solidFill>
                  <a:schemeClr val="bg1"/>
                </a:solidFill>
              </a:rPr>
              <a:t>Eenheid</a:t>
            </a:r>
            <a:r>
              <a:rPr lang="en-ZA" dirty="0">
                <a:solidFill>
                  <a:schemeClr val="bg1"/>
                </a:solidFill>
              </a:rPr>
              <a:t> in </a:t>
            </a:r>
            <a:r>
              <a:rPr lang="en-ZA" dirty="0" err="1">
                <a:solidFill>
                  <a:schemeClr val="bg1"/>
                </a:solidFill>
              </a:rPr>
              <a:t>diversiteit</a:t>
            </a:r>
            <a:r>
              <a:rPr lang="en-ZA" dirty="0">
                <a:solidFill>
                  <a:schemeClr val="bg1"/>
                </a:solidFill>
              </a:rPr>
              <a:t> is so </a:t>
            </a:r>
            <a:r>
              <a:rPr lang="en-ZA" dirty="0" err="1">
                <a:solidFill>
                  <a:schemeClr val="bg1"/>
                </a:solidFill>
              </a:rPr>
              <a:t>belangrik</a:t>
            </a:r>
            <a:r>
              <a:rPr lang="en-ZA" dirty="0">
                <a:solidFill>
                  <a:schemeClr val="bg1"/>
                </a:solidFill>
              </a:rPr>
              <a:t> </a:t>
            </a:r>
            <a:r>
              <a:rPr lang="en-ZA" dirty="0" err="1">
                <a:solidFill>
                  <a:schemeClr val="bg1"/>
                </a:solidFill>
              </a:rPr>
              <a:t>dat</a:t>
            </a:r>
            <a:r>
              <a:rPr lang="en-ZA" dirty="0">
                <a:solidFill>
                  <a:schemeClr val="bg1"/>
                </a:solidFill>
              </a:rPr>
              <a:t> </a:t>
            </a:r>
            <a:r>
              <a:rPr lang="en-ZA" dirty="0" err="1">
                <a:solidFill>
                  <a:schemeClr val="bg1"/>
                </a:solidFill>
              </a:rPr>
              <a:t>dit</a:t>
            </a:r>
            <a:r>
              <a:rPr lang="en-ZA" dirty="0">
                <a:solidFill>
                  <a:schemeClr val="bg1"/>
                </a:solidFill>
              </a:rPr>
              <a:t> op </a:t>
            </a:r>
            <a:r>
              <a:rPr lang="en-ZA" dirty="0" err="1">
                <a:solidFill>
                  <a:schemeClr val="bg1"/>
                </a:solidFill>
              </a:rPr>
              <a:t>ons</a:t>
            </a:r>
            <a:r>
              <a:rPr lang="en-ZA" dirty="0">
                <a:solidFill>
                  <a:schemeClr val="bg1"/>
                </a:solidFill>
              </a:rPr>
              <a:t> </a:t>
            </a:r>
            <a:r>
              <a:rPr lang="en-ZA" dirty="0" err="1">
                <a:solidFill>
                  <a:schemeClr val="bg1"/>
                </a:solidFill>
              </a:rPr>
              <a:t>landswapen</a:t>
            </a:r>
            <a:r>
              <a:rPr lang="en-ZA" dirty="0">
                <a:solidFill>
                  <a:schemeClr val="bg1"/>
                </a:solidFill>
              </a:rPr>
              <a:t> </a:t>
            </a:r>
            <a:r>
              <a:rPr lang="en-ZA" dirty="0" err="1">
                <a:solidFill>
                  <a:schemeClr val="bg1"/>
                </a:solidFill>
              </a:rPr>
              <a:t>verskyn</a:t>
            </a:r>
            <a:endParaRPr lang="en-ZA" dirty="0">
              <a:solidFill>
                <a:schemeClr val="bg1"/>
              </a:solidFill>
            </a:endParaRPr>
          </a:p>
        </p:txBody>
      </p:sp>
      <p:sp>
        <p:nvSpPr>
          <p:cNvPr id="2" name="Google Shape;55;p11">
            <a:extLst>
              <a:ext uri="{FF2B5EF4-FFF2-40B4-BE49-F238E27FC236}">
                <a16:creationId xmlns:a16="http://schemas.microsoft.com/office/drawing/2014/main" id="{7F893A6A-4939-033B-469A-590D9F5FCCAF}"/>
              </a:ext>
            </a:extLst>
          </p:cNvPr>
          <p:cNvSpPr/>
          <p:nvPr/>
        </p:nvSpPr>
        <p:spPr>
          <a:xfrm>
            <a:off x="7529904" y="4376587"/>
            <a:ext cx="1606325" cy="749524"/>
          </a:xfrm>
          <a:custGeom>
            <a:avLst/>
            <a:gdLst/>
            <a:ahLst/>
            <a:cxnLst/>
            <a:rect l="l" t="t" r="r" b="b"/>
            <a:pathLst>
              <a:path w="65189" h="62358" extrusionOk="0">
                <a:moveTo>
                  <a:pt x="40283" y="1525"/>
                </a:moveTo>
                <a:lnTo>
                  <a:pt x="40000" y="1541"/>
                </a:lnTo>
                <a:lnTo>
                  <a:pt x="40000" y="1541"/>
                </a:lnTo>
                <a:lnTo>
                  <a:pt x="39811" y="1604"/>
                </a:lnTo>
                <a:lnTo>
                  <a:pt x="40283" y="1525"/>
                </a:lnTo>
                <a:close/>
                <a:moveTo>
                  <a:pt x="22547" y="1793"/>
                </a:moveTo>
                <a:lnTo>
                  <a:pt x="22359" y="1887"/>
                </a:lnTo>
                <a:lnTo>
                  <a:pt x="21981" y="2359"/>
                </a:lnTo>
                <a:lnTo>
                  <a:pt x="24057" y="1981"/>
                </a:lnTo>
                <a:lnTo>
                  <a:pt x="23208" y="2076"/>
                </a:lnTo>
                <a:lnTo>
                  <a:pt x="22925" y="1981"/>
                </a:lnTo>
                <a:lnTo>
                  <a:pt x="22642" y="1887"/>
                </a:lnTo>
                <a:lnTo>
                  <a:pt x="22642" y="1793"/>
                </a:lnTo>
                <a:close/>
                <a:moveTo>
                  <a:pt x="64528" y="13585"/>
                </a:moveTo>
                <a:lnTo>
                  <a:pt x="64528" y="13679"/>
                </a:lnTo>
                <a:lnTo>
                  <a:pt x="64551" y="13679"/>
                </a:lnTo>
                <a:lnTo>
                  <a:pt x="64528" y="13585"/>
                </a:lnTo>
                <a:close/>
                <a:moveTo>
                  <a:pt x="33868" y="58678"/>
                </a:moveTo>
                <a:lnTo>
                  <a:pt x="34057" y="58772"/>
                </a:lnTo>
                <a:lnTo>
                  <a:pt x="34057" y="58772"/>
                </a:lnTo>
                <a:lnTo>
                  <a:pt x="33962" y="58678"/>
                </a:lnTo>
                <a:close/>
                <a:moveTo>
                  <a:pt x="30849" y="58678"/>
                </a:moveTo>
                <a:lnTo>
                  <a:pt x="30943" y="58772"/>
                </a:lnTo>
                <a:lnTo>
                  <a:pt x="30283" y="58867"/>
                </a:lnTo>
                <a:lnTo>
                  <a:pt x="30472" y="58772"/>
                </a:lnTo>
                <a:lnTo>
                  <a:pt x="30849" y="58678"/>
                </a:lnTo>
                <a:close/>
                <a:moveTo>
                  <a:pt x="32264" y="59056"/>
                </a:moveTo>
                <a:lnTo>
                  <a:pt x="33113" y="59244"/>
                </a:lnTo>
                <a:lnTo>
                  <a:pt x="31698" y="59339"/>
                </a:lnTo>
                <a:lnTo>
                  <a:pt x="31415" y="59339"/>
                </a:lnTo>
                <a:lnTo>
                  <a:pt x="32264" y="59056"/>
                </a:lnTo>
                <a:close/>
                <a:moveTo>
                  <a:pt x="60849" y="0"/>
                </a:moveTo>
                <a:lnTo>
                  <a:pt x="58679" y="95"/>
                </a:lnTo>
                <a:lnTo>
                  <a:pt x="56792" y="189"/>
                </a:lnTo>
                <a:lnTo>
                  <a:pt x="58584" y="378"/>
                </a:lnTo>
                <a:lnTo>
                  <a:pt x="58301" y="189"/>
                </a:lnTo>
                <a:lnTo>
                  <a:pt x="59151" y="378"/>
                </a:lnTo>
                <a:lnTo>
                  <a:pt x="58679" y="472"/>
                </a:lnTo>
                <a:lnTo>
                  <a:pt x="58018" y="472"/>
                </a:lnTo>
                <a:lnTo>
                  <a:pt x="56792" y="283"/>
                </a:lnTo>
                <a:lnTo>
                  <a:pt x="55943" y="283"/>
                </a:lnTo>
                <a:lnTo>
                  <a:pt x="54528" y="378"/>
                </a:lnTo>
                <a:lnTo>
                  <a:pt x="50660" y="378"/>
                </a:lnTo>
                <a:lnTo>
                  <a:pt x="48585" y="472"/>
                </a:lnTo>
                <a:lnTo>
                  <a:pt x="46226" y="472"/>
                </a:lnTo>
                <a:lnTo>
                  <a:pt x="43868" y="283"/>
                </a:lnTo>
                <a:lnTo>
                  <a:pt x="44056" y="472"/>
                </a:lnTo>
                <a:lnTo>
                  <a:pt x="44339" y="472"/>
                </a:lnTo>
                <a:lnTo>
                  <a:pt x="43396" y="661"/>
                </a:lnTo>
                <a:lnTo>
                  <a:pt x="42170" y="849"/>
                </a:lnTo>
                <a:lnTo>
                  <a:pt x="40849" y="755"/>
                </a:lnTo>
                <a:lnTo>
                  <a:pt x="40377" y="661"/>
                </a:lnTo>
                <a:lnTo>
                  <a:pt x="39906" y="566"/>
                </a:lnTo>
                <a:lnTo>
                  <a:pt x="39717" y="566"/>
                </a:lnTo>
                <a:lnTo>
                  <a:pt x="38207" y="661"/>
                </a:lnTo>
                <a:lnTo>
                  <a:pt x="36509" y="944"/>
                </a:lnTo>
                <a:lnTo>
                  <a:pt x="34906" y="1132"/>
                </a:lnTo>
                <a:lnTo>
                  <a:pt x="33585" y="1132"/>
                </a:lnTo>
                <a:lnTo>
                  <a:pt x="33962" y="1038"/>
                </a:lnTo>
                <a:lnTo>
                  <a:pt x="33774" y="944"/>
                </a:lnTo>
                <a:lnTo>
                  <a:pt x="33396" y="944"/>
                </a:lnTo>
                <a:lnTo>
                  <a:pt x="32453" y="1038"/>
                </a:lnTo>
                <a:lnTo>
                  <a:pt x="30283" y="1321"/>
                </a:lnTo>
                <a:lnTo>
                  <a:pt x="30472" y="1415"/>
                </a:lnTo>
                <a:lnTo>
                  <a:pt x="30566" y="1510"/>
                </a:lnTo>
                <a:lnTo>
                  <a:pt x="29151" y="1604"/>
                </a:lnTo>
                <a:lnTo>
                  <a:pt x="29057" y="1698"/>
                </a:lnTo>
                <a:lnTo>
                  <a:pt x="29717" y="1698"/>
                </a:lnTo>
                <a:lnTo>
                  <a:pt x="28208" y="1793"/>
                </a:lnTo>
                <a:lnTo>
                  <a:pt x="27547" y="1793"/>
                </a:lnTo>
                <a:lnTo>
                  <a:pt x="27642" y="1698"/>
                </a:lnTo>
                <a:lnTo>
                  <a:pt x="28585" y="1510"/>
                </a:lnTo>
                <a:lnTo>
                  <a:pt x="27736" y="1604"/>
                </a:lnTo>
                <a:lnTo>
                  <a:pt x="26887" y="1698"/>
                </a:lnTo>
                <a:lnTo>
                  <a:pt x="26038" y="1698"/>
                </a:lnTo>
                <a:lnTo>
                  <a:pt x="25189" y="1793"/>
                </a:lnTo>
                <a:lnTo>
                  <a:pt x="25189" y="1793"/>
                </a:lnTo>
                <a:lnTo>
                  <a:pt x="25755" y="1698"/>
                </a:lnTo>
                <a:lnTo>
                  <a:pt x="24906" y="1793"/>
                </a:lnTo>
                <a:lnTo>
                  <a:pt x="24057" y="1981"/>
                </a:lnTo>
                <a:lnTo>
                  <a:pt x="25094" y="1887"/>
                </a:lnTo>
                <a:lnTo>
                  <a:pt x="26132" y="1981"/>
                </a:lnTo>
                <a:lnTo>
                  <a:pt x="24906" y="2264"/>
                </a:lnTo>
                <a:lnTo>
                  <a:pt x="23585" y="2359"/>
                </a:lnTo>
                <a:lnTo>
                  <a:pt x="23585" y="2453"/>
                </a:lnTo>
                <a:lnTo>
                  <a:pt x="23585" y="2547"/>
                </a:lnTo>
                <a:lnTo>
                  <a:pt x="25566" y="2359"/>
                </a:lnTo>
                <a:lnTo>
                  <a:pt x="27547" y="2264"/>
                </a:lnTo>
                <a:lnTo>
                  <a:pt x="29434" y="1981"/>
                </a:lnTo>
                <a:lnTo>
                  <a:pt x="30377" y="1793"/>
                </a:lnTo>
                <a:lnTo>
                  <a:pt x="31321" y="1604"/>
                </a:lnTo>
                <a:lnTo>
                  <a:pt x="30472" y="1887"/>
                </a:lnTo>
                <a:lnTo>
                  <a:pt x="30660" y="1981"/>
                </a:lnTo>
                <a:lnTo>
                  <a:pt x="31038" y="2076"/>
                </a:lnTo>
                <a:lnTo>
                  <a:pt x="31981" y="2170"/>
                </a:lnTo>
                <a:lnTo>
                  <a:pt x="33302" y="2170"/>
                </a:lnTo>
                <a:lnTo>
                  <a:pt x="34717" y="2076"/>
                </a:lnTo>
                <a:lnTo>
                  <a:pt x="37075" y="1887"/>
                </a:lnTo>
                <a:lnTo>
                  <a:pt x="37830" y="1793"/>
                </a:lnTo>
                <a:lnTo>
                  <a:pt x="37924" y="1698"/>
                </a:lnTo>
                <a:lnTo>
                  <a:pt x="38868" y="1604"/>
                </a:lnTo>
                <a:lnTo>
                  <a:pt x="38962" y="1510"/>
                </a:lnTo>
                <a:lnTo>
                  <a:pt x="38868" y="1510"/>
                </a:lnTo>
                <a:lnTo>
                  <a:pt x="38113" y="1415"/>
                </a:lnTo>
                <a:lnTo>
                  <a:pt x="40000" y="1510"/>
                </a:lnTo>
                <a:lnTo>
                  <a:pt x="38868" y="1604"/>
                </a:lnTo>
                <a:lnTo>
                  <a:pt x="40000" y="1541"/>
                </a:lnTo>
                <a:lnTo>
                  <a:pt x="40000" y="1541"/>
                </a:lnTo>
                <a:lnTo>
                  <a:pt x="40094" y="1510"/>
                </a:lnTo>
                <a:lnTo>
                  <a:pt x="40377" y="1510"/>
                </a:lnTo>
                <a:lnTo>
                  <a:pt x="40283" y="1525"/>
                </a:lnTo>
                <a:lnTo>
                  <a:pt x="40283" y="1525"/>
                </a:lnTo>
                <a:lnTo>
                  <a:pt x="40566" y="1510"/>
                </a:lnTo>
                <a:lnTo>
                  <a:pt x="41509" y="1604"/>
                </a:lnTo>
                <a:lnTo>
                  <a:pt x="44151" y="1415"/>
                </a:lnTo>
                <a:lnTo>
                  <a:pt x="45000" y="1321"/>
                </a:lnTo>
                <a:lnTo>
                  <a:pt x="44434" y="1321"/>
                </a:lnTo>
                <a:lnTo>
                  <a:pt x="45188" y="1132"/>
                </a:lnTo>
                <a:lnTo>
                  <a:pt x="45660" y="1227"/>
                </a:lnTo>
                <a:lnTo>
                  <a:pt x="45755" y="1227"/>
                </a:lnTo>
                <a:lnTo>
                  <a:pt x="45755" y="1321"/>
                </a:lnTo>
                <a:lnTo>
                  <a:pt x="45377" y="1321"/>
                </a:lnTo>
                <a:lnTo>
                  <a:pt x="46038" y="1415"/>
                </a:lnTo>
                <a:lnTo>
                  <a:pt x="46792" y="1321"/>
                </a:lnTo>
                <a:lnTo>
                  <a:pt x="46792" y="1227"/>
                </a:lnTo>
                <a:lnTo>
                  <a:pt x="46981" y="1321"/>
                </a:lnTo>
                <a:lnTo>
                  <a:pt x="47547" y="1321"/>
                </a:lnTo>
                <a:lnTo>
                  <a:pt x="47358" y="1510"/>
                </a:lnTo>
                <a:lnTo>
                  <a:pt x="46981" y="1510"/>
                </a:lnTo>
                <a:lnTo>
                  <a:pt x="46792" y="1415"/>
                </a:lnTo>
                <a:lnTo>
                  <a:pt x="43868" y="1698"/>
                </a:lnTo>
                <a:lnTo>
                  <a:pt x="45566" y="1698"/>
                </a:lnTo>
                <a:lnTo>
                  <a:pt x="47264" y="1604"/>
                </a:lnTo>
                <a:lnTo>
                  <a:pt x="50566" y="1321"/>
                </a:lnTo>
                <a:lnTo>
                  <a:pt x="52169" y="1227"/>
                </a:lnTo>
                <a:lnTo>
                  <a:pt x="55471" y="1227"/>
                </a:lnTo>
                <a:lnTo>
                  <a:pt x="57075" y="1415"/>
                </a:lnTo>
                <a:lnTo>
                  <a:pt x="56603" y="1321"/>
                </a:lnTo>
                <a:lnTo>
                  <a:pt x="56509" y="1227"/>
                </a:lnTo>
                <a:lnTo>
                  <a:pt x="57264" y="1132"/>
                </a:lnTo>
                <a:lnTo>
                  <a:pt x="58396" y="1227"/>
                </a:lnTo>
                <a:lnTo>
                  <a:pt x="58773" y="1227"/>
                </a:lnTo>
                <a:lnTo>
                  <a:pt x="58962" y="1321"/>
                </a:lnTo>
                <a:lnTo>
                  <a:pt x="59905" y="1321"/>
                </a:lnTo>
                <a:lnTo>
                  <a:pt x="61037" y="1510"/>
                </a:lnTo>
                <a:lnTo>
                  <a:pt x="61603" y="1698"/>
                </a:lnTo>
                <a:lnTo>
                  <a:pt x="62075" y="1887"/>
                </a:lnTo>
                <a:lnTo>
                  <a:pt x="62452" y="2076"/>
                </a:lnTo>
                <a:lnTo>
                  <a:pt x="62547" y="2359"/>
                </a:lnTo>
                <a:lnTo>
                  <a:pt x="62641" y="4528"/>
                </a:lnTo>
                <a:lnTo>
                  <a:pt x="62641" y="8113"/>
                </a:lnTo>
                <a:lnTo>
                  <a:pt x="62547" y="17547"/>
                </a:lnTo>
                <a:lnTo>
                  <a:pt x="62547" y="22547"/>
                </a:lnTo>
                <a:lnTo>
                  <a:pt x="62641" y="27075"/>
                </a:lnTo>
                <a:lnTo>
                  <a:pt x="62830" y="30849"/>
                </a:lnTo>
                <a:lnTo>
                  <a:pt x="62924" y="32169"/>
                </a:lnTo>
                <a:lnTo>
                  <a:pt x="63113" y="33207"/>
                </a:lnTo>
                <a:lnTo>
                  <a:pt x="63113" y="34528"/>
                </a:lnTo>
                <a:lnTo>
                  <a:pt x="63207" y="35943"/>
                </a:lnTo>
                <a:lnTo>
                  <a:pt x="63207" y="36886"/>
                </a:lnTo>
                <a:lnTo>
                  <a:pt x="63113" y="38396"/>
                </a:lnTo>
                <a:lnTo>
                  <a:pt x="62830" y="42358"/>
                </a:lnTo>
                <a:lnTo>
                  <a:pt x="62547" y="46509"/>
                </a:lnTo>
                <a:lnTo>
                  <a:pt x="62452" y="48207"/>
                </a:lnTo>
                <a:lnTo>
                  <a:pt x="62547" y="49527"/>
                </a:lnTo>
                <a:lnTo>
                  <a:pt x="62547" y="51131"/>
                </a:lnTo>
                <a:lnTo>
                  <a:pt x="62547" y="52735"/>
                </a:lnTo>
                <a:lnTo>
                  <a:pt x="62358" y="53584"/>
                </a:lnTo>
                <a:lnTo>
                  <a:pt x="62264" y="54339"/>
                </a:lnTo>
                <a:lnTo>
                  <a:pt x="61981" y="55093"/>
                </a:lnTo>
                <a:lnTo>
                  <a:pt x="61603" y="55754"/>
                </a:lnTo>
                <a:lnTo>
                  <a:pt x="61792" y="55754"/>
                </a:lnTo>
                <a:lnTo>
                  <a:pt x="61886" y="55565"/>
                </a:lnTo>
                <a:lnTo>
                  <a:pt x="62169" y="55376"/>
                </a:lnTo>
                <a:lnTo>
                  <a:pt x="62264" y="55565"/>
                </a:lnTo>
                <a:lnTo>
                  <a:pt x="62169" y="55754"/>
                </a:lnTo>
                <a:lnTo>
                  <a:pt x="61981" y="56225"/>
                </a:lnTo>
                <a:lnTo>
                  <a:pt x="61792" y="56037"/>
                </a:lnTo>
                <a:lnTo>
                  <a:pt x="61509" y="55754"/>
                </a:lnTo>
                <a:lnTo>
                  <a:pt x="61603" y="55942"/>
                </a:lnTo>
                <a:lnTo>
                  <a:pt x="61509" y="55942"/>
                </a:lnTo>
                <a:lnTo>
                  <a:pt x="61603" y="56037"/>
                </a:lnTo>
                <a:lnTo>
                  <a:pt x="60094" y="56320"/>
                </a:lnTo>
                <a:lnTo>
                  <a:pt x="58773" y="56414"/>
                </a:lnTo>
                <a:lnTo>
                  <a:pt x="57547" y="56508"/>
                </a:lnTo>
                <a:lnTo>
                  <a:pt x="56415" y="56508"/>
                </a:lnTo>
                <a:lnTo>
                  <a:pt x="56698" y="56320"/>
                </a:lnTo>
                <a:lnTo>
                  <a:pt x="56698" y="56320"/>
                </a:lnTo>
                <a:lnTo>
                  <a:pt x="56037" y="56508"/>
                </a:lnTo>
                <a:lnTo>
                  <a:pt x="54811" y="56886"/>
                </a:lnTo>
                <a:lnTo>
                  <a:pt x="53679" y="57074"/>
                </a:lnTo>
                <a:lnTo>
                  <a:pt x="53868" y="56791"/>
                </a:lnTo>
                <a:lnTo>
                  <a:pt x="54245" y="56697"/>
                </a:lnTo>
                <a:lnTo>
                  <a:pt x="53019" y="56886"/>
                </a:lnTo>
                <a:lnTo>
                  <a:pt x="51698" y="56980"/>
                </a:lnTo>
                <a:lnTo>
                  <a:pt x="50943" y="57074"/>
                </a:lnTo>
                <a:lnTo>
                  <a:pt x="51132" y="57169"/>
                </a:lnTo>
                <a:lnTo>
                  <a:pt x="48962" y="57452"/>
                </a:lnTo>
                <a:lnTo>
                  <a:pt x="48962" y="57357"/>
                </a:lnTo>
                <a:lnTo>
                  <a:pt x="48019" y="57452"/>
                </a:lnTo>
                <a:lnTo>
                  <a:pt x="47641" y="57452"/>
                </a:lnTo>
                <a:lnTo>
                  <a:pt x="46604" y="57546"/>
                </a:lnTo>
                <a:lnTo>
                  <a:pt x="44717" y="57546"/>
                </a:lnTo>
                <a:lnTo>
                  <a:pt x="44339" y="57452"/>
                </a:lnTo>
                <a:lnTo>
                  <a:pt x="45000" y="57263"/>
                </a:lnTo>
                <a:lnTo>
                  <a:pt x="40000" y="57829"/>
                </a:lnTo>
                <a:lnTo>
                  <a:pt x="38019" y="58206"/>
                </a:lnTo>
                <a:lnTo>
                  <a:pt x="37547" y="58018"/>
                </a:lnTo>
                <a:lnTo>
                  <a:pt x="37075" y="58018"/>
                </a:lnTo>
                <a:lnTo>
                  <a:pt x="36698" y="58112"/>
                </a:lnTo>
                <a:lnTo>
                  <a:pt x="36415" y="58301"/>
                </a:lnTo>
                <a:lnTo>
                  <a:pt x="36038" y="58301"/>
                </a:lnTo>
                <a:lnTo>
                  <a:pt x="36038" y="58395"/>
                </a:lnTo>
                <a:lnTo>
                  <a:pt x="36321" y="58395"/>
                </a:lnTo>
                <a:lnTo>
                  <a:pt x="36132" y="58678"/>
                </a:lnTo>
                <a:lnTo>
                  <a:pt x="37075" y="58678"/>
                </a:lnTo>
                <a:lnTo>
                  <a:pt x="37830" y="58584"/>
                </a:lnTo>
                <a:lnTo>
                  <a:pt x="38585" y="58489"/>
                </a:lnTo>
                <a:lnTo>
                  <a:pt x="39434" y="58489"/>
                </a:lnTo>
                <a:lnTo>
                  <a:pt x="38585" y="58867"/>
                </a:lnTo>
                <a:lnTo>
                  <a:pt x="37358" y="59244"/>
                </a:lnTo>
                <a:lnTo>
                  <a:pt x="36792" y="59339"/>
                </a:lnTo>
                <a:lnTo>
                  <a:pt x="36226" y="59339"/>
                </a:lnTo>
                <a:lnTo>
                  <a:pt x="35755" y="59244"/>
                </a:lnTo>
                <a:lnTo>
                  <a:pt x="35566" y="59056"/>
                </a:lnTo>
                <a:lnTo>
                  <a:pt x="35472" y="58867"/>
                </a:lnTo>
                <a:lnTo>
                  <a:pt x="36509" y="58772"/>
                </a:lnTo>
                <a:lnTo>
                  <a:pt x="35377" y="58678"/>
                </a:lnTo>
                <a:lnTo>
                  <a:pt x="34151" y="58772"/>
                </a:lnTo>
                <a:lnTo>
                  <a:pt x="34057" y="58772"/>
                </a:lnTo>
                <a:lnTo>
                  <a:pt x="33208" y="58961"/>
                </a:lnTo>
                <a:lnTo>
                  <a:pt x="32264" y="59056"/>
                </a:lnTo>
                <a:lnTo>
                  <a:pt x="32264" y="59056"/>
                </a:lnTo>
                <a:lnTo>
                  <a:pt x="33113" y="58867"/>
                </a:lnTo>
                <a:lnTo>
                  <a:pt x="31887" y="58489"/>
                </a:lnTo>
                <a:lnTo>
                  <a:pt x="31132" y="58395"/>
                </a:lnTo>
                <a:lnTo>
                  <a:pt x="31038" y="58301"/>
                </a:lnTo>
                <a:lnTo>
                  <a:pt x="31132" y="58301"/>
                </a:lnTo>
                <a:lnTo>
                  <a:pt x="31509" y="58206"/>
                </a:lnTo>
                <a:lnTo>
                  <a:pt x="30660" y="58206"/>
                </a:lnTo>
                <a:lnTo>
                  <a:pt x="30283" y="58301"/>
                </a:lnTo>
                <a:lnTo>
                  <a:pt x="29906" y="58489"/>
                </a:lnTo>
                <a:lnTo>
                  <a:pt x="29151" y="58678"/>
                </a:lnTo>
                <a:lnTo>
                  <a:pt x="29340" y="58584"/>
                </a:lnTo>
                <a:lnTo>
                  <a:pt x="29434" y="58395"/>
                </a:lnTo>
                <a:lnTo>
                  <a:pt x="29434" y="58395"/>
                </a:lnTo>
                <a:lnTo>
                  <a:pt x="28585" y="58489"/>
                </a:lnTo>
                <a:lnTo>
                  <a:pt x="28491" y="58584"/>
                </a:lnTo>
                <a:lnTo>
                  <a:pt x="28396" y="58678"/>
                </a:lnTo>
                <a:lnTo>
                  <a:pt x="27736" y="58867"/>
                </a:lnTo>
                <a:lnTo>
                  <a:pt x="25660" y="59150"/>
                </a:lnTo>
                <a:lnTo>
                  <a:pt x="22170" y="59622"/>
                </a:lnTo>
                <a:lnTo>
                  <a:pt x="22359" y="59527"/>
                </a:lnTo>
                <a:lnTo>
                  <a:pt x="22359" y="59433"/>
                </a:lnTo>
                <a:lnTo>
                  <a:pt x="22264" y="59433"/>
                </a:lnTo>
                <a:lnTo>
                  <a:pt x="22453" y="59244"/>
                </a:lnTo>
                <a:lnTo>
                  <a:pt x="22453" y="59056"/>
                </a:lnTo>
                <a:lnTo>
                  <a:pt x="21132" y="59339"/>
                </a:lnTo>
                <a:lnTo>
                  <a:pt x="19246" y="59716"/>
                </a:lnTo>
                <a:lnTo>
                  <a:pt x="18208" y="59810"/>
                </a:lnTo>
                <a:lnTo>
                  <a:pt x="17264" y="59905"/>
                </a:lnTo>
                <a:lnTo>
                  <a:pt x="16415" y="59905"/>
                </a:lnTo>
                <a:lnTo>
                  <a:pt x="15849" y="59810"/>
                </a:lnTo>
                <a:lnTo>
                  <a:pt x="14246" y="59810"/>
                </a:lnTo>
                <a:lnTo>
                  <a:pt x="11981" y="59999"/>
                </a:lnTo>
                <a:lnTo>
                  <a:pt x="11981" y="59999"/>
                </a:lnTo>
                <a:lnTo>
                  <a:pt x="12359" y="59905"/>
                </a:lnTo>
                <a:lnTo>
                  <a:pt x="12736" y="59716"/>
                </a:lnTo>
                <a:lnTo>
                  <a:pt x="11415" y="59905"/>
                </a:lnTo>
                <a:lnTo>
                  <a:pt x="10000" y="60093"/>
                </a:lnTo>
                <a:lnTo>
                  <a:pt x="7076" y="60188"/>
                </a:lnTo>
                <a:lnTo>
                  <a:pt x="4151" y="60376"/>
                </a:lnTo>
                <a:lnTo>
                  <a:pt x="2831" y="60471"/>
                </a:lnTo>
                <a:lnTo>
                  <a:pt x="1604" y="60659"/>
                </a:lnTo>
                <a:lnTo>
                  <a:pt x="1227" y="59244"/>
                </a:lnTo>
                <a:lnTo>
                  <a:pt x="1038" y="57735"/>
                </a:lnTo>
                <a:lnTo>
                  <a:pt x="850" y="56131"/>
                </a:lnTo>
                <a:lnTo>
                  <a:pt x="755" y="54433"/>
                </a:lnTo>
                <a:lnTo>
                  <a:pt x="755" y="52735"/>
                </a:lnTo>
                <a:lnTo>
                  <a:pt x="755" y="50942"/>
                </a:lnTo>
                <a:lnTo>
                  <a:pt x="1038" y="47263"/>
                </a:lnTo>
                <a:lnTo>
                  <a:pt x="1321" y="43678"/>
                </a:lnTo>
                <a:lnTo>
                  <a:pt x="1699" y="39999"/>
                </a:lnTo>
                <a:lnTo>
                  <a:pt x="2453" y="33301"/>
                </a:lnTo>
                <a:lnTo>
                  <a:pt x="2548" y="33962"/>
                </a:lnTo>
                <a:lnTo>
                  <a:pt x="2642" y="34622"/>
                </a:lnTo>
                <a:lnTo>
                  <a:pt x="2642" y="33018"/>
                </a:lnTo>
                <a:lnTo>
                  <a:pt x="2551" y="32287"/>
                </a:lnTo>
                <a:lnTo>
                  <a:pt x="2642" y="30000"/>
                </a:lnTo>
                <a:lnTo>
                  <a:pt x="2453" y="30377"/>
                </a:lnTo>
                <a:lnTo>
                  <a:pt x="2453" y="29245"/>
                </a:lnTo>
                <a:lnTo>
                  <a:pt x="2453" y="27830"/>
                </a:lnTo>
                <a:lnTo>
                  <a:pt x="2642" y="28301"/>
                </a:lnTo>
                <a:lnTo>
                  <a:pt x="2736" y="28018"/>
                </a:lnTo>
                <a:lnTo>
                  <a:pt x="2831" y="28018"/>
                </a:lnTo>
                <a:lnTo>
                  <a:pt x="2925" y="28207"/>
                </a:lnTo>
                <a:lnTo>
                  <a:pt x="3019" y="26415"/>
                </a:lnTo>
                <a:lnTo>
                  <a:pt x="3019" y="24811"/>
                </a:lnTo>
                <a:lnTo>
                  <a:pt x="3019" y="23113"/>
                </a:lnTo>
                <a:lnTo>
                  <a:pt x="3019" y="22170"/>
                </a:lnTo>
                <a:lnTo>
                  <a:pt x="3208" y="21320"/>
                </a:lnTo>
                <a:lnTo>
                  <a:pt x="3302" y="19528"/>
                </a:lnTo>
                <a:lnTo>
                  <a:pt x="3302" y="17641"/>
                </a:lnTo>
                <a:lnTo>
                  <a:pt x="3302" y="16887"/>
                </a:lnTo>
                <a:lnTo>
                  <a:pt x="3208" y="16321"/>
                </a:lnTo>
                <a:lnTo>
                  <a:pt x="3397" y="16415"/>
                </a:lnTo>
                <a:lnTo>
                  <a:pt x="3585" y="11981"/>
                </a:lnTo>
                <a:lnTo>
                  <a:pt x="3680" y="11415"/>
                </a:lnTo>
                <a:lnTo>
                  <a:pt x="3680" y="11698"/>
                </a:lnTo>
                <a:lnTo>
                  <a:pt x="3774" y="11132"/>
                </a:lnTo>
                <a:lnTo>
                  <a:pt x="3868" y="10660"/>
                </a:lnTo>
                <a:lnTo>
                  <a:pt x="3774" y="10094"/>
                </a:lnTo>
                <a:lnTo>
                  <a:pt x="3680" y="9623"/>
                </a:lnTo>
                <a:lnTo>
                  <a:pt x="3774" y="9434"/>
                </a:lnTo>
                <a:lnTo>
                  <a:pt x="3868" y="9245"/>
                </a:lnTo>
                <a:lnTo>
                  <a:pt x="4057" y="8491"/>
                </a:lnTo>
                <a:lnTo>
                  <a:pt x="4340" y="6321"/>
                </a:lnTo>
                <a:lnTo>
                  <a:pt x="4623" y="2264"/>
                </a:lnTo>
                <a:lnTo>
                  <a:pt x="3491" y="7170"/>
                </a:lnTo>
                <a:lnTo>
                  <a:pt x="2925" y="9906"/>
                </a:lnTo>
                <a:lnTo>
                  <a:pt x="2359" y="12736"/>
                </a:lnTo>
                <a:lnTo>
                  <a:pt x="1982" y="15377"/>
                </a:lnTo>
                <a:lnTo>
                  <a:pt x="1699" y="17830"/>
                </a:lnTo>
                <a:lnTo>
                  <a:pt x="1510" y="19905"/>
                </a:lnTo>
                <a:lnTo>
                  <a:pt x="1604" y="20754"/>
                </a:lnTo>
                <a:lnTo>
                  <a:pt x="1699" y="21509"/>
                </a:lnTo>
                <a:lnTo>
                  <a:pt x="1321" y="22453"/>
                </a:lnTo>
                <a:lnTo>
                  <a:pt x="1133" y="23585"/>
                </a:lnTo>
                <a:lnTo>
                  <a:pt x="1038" y="24905"/>
                </a:lnTo>
                <a:lnTo>
                  <a:pt x="1038" y="26226"/>
                </a:lnTo>
                <a:lnTo>
                  <a:pt x="1038" y="28962"/>
                </a:lnTo>
                <a:lnTo>
                  <a:pt x="1038" y="31415"/>
                </a:lnTo>
                <a:lnTo>
                  <a:pt x="661" y="40188"/>
                </a:lnTo>
                <a:lnTo>
                  <a:pt x="472" y="44999"/>
                </a:lnTo>
                <a:lnTo>
                  <a:pt x="378" y="49622"/>
                </a:lnTo>
                <a:lnTo>
                  <a:pt x="472" y="51603"/>
                </a:lnTo>
                <a:lnTo>
                  <a:pt x="378" y="53961"/>
                </a:lnTo>
                <a:lnTo>
                  <a:pt x="189" y="53301"/>
                </a:lnTo>
                <a:lnTo>
                  <a:pt x="95" y="52641"/>
                </a:lnTo>
                <a:lnTo>
                  <a:pt x="189" y="53867"/>
                </a:lnTo>
                <a:lnTo>
                  <a:pt x="189" y="55093"/>
                </a:lnTo>
                <a:lnTo>
                  <a:pt x="378" y="55188"/>
                </a:lnTo>
                <a:lnTo>
                  <a:pt x="284" y="56508"/>
                </a:lnTo>
                <a:lnTo>
                  <a:pt x="95" y="54905"/>
                </a:lnTo>
                <a:lnTo>
                  <a:pt x="1" y="58489"/>
                </a:lnTo>
                <a:lnTo>
                  <a:pt x="1" y="62357"/>
                </a:lnTo>
                <a:lnTo>
                  <a:pt x="6038" y="61886"/>
                </a:lnTo>
                <a:lnTo>
                  <a:pt x="8963" y="61697"/>
                </a:lnTo>
                <a:lnTo>
                  <a:pt x="11698" y="61603"/>
                </a:lnTo>
                <a:lnTo>
                  <a:pt x="11698" y="61414"/>
                </a:lnTo>
                <a:lnTo>
                  <a:pt x="11887" y="61225"/>
                </a:lnTo>
                <a:lnTo>
                  <a:pt x="12264" y="61225"/>
                </a:lnTo>
                <a:lnTo>
                  <a:pt x="12548" y="61320"/>
                </a:lnTo>
                <a:lnTo>
                  <a:pt x="12736" y="61414"/>
                </a:lnTo>
                <a:lnTo>
                  <a:pt x="12642" y="61320"/>
                </a:lnTo>
                <a:lnTo>
                  <a:pt x="13302" y="61508"/>
                </a:lnTo>
                <a:lnTo>
                  <a:pt x="13302" y="61508"/>
                </a:lnTo>
                <a:lnTo>
                  <a:pt x="12736" y="61414"/>
                </a:lnTo>
                <a:lnTo>
                  <a:pt x="13019" y="61508"/>
                </a:lnTo>
                <a:lnTo>
                  <a:pt x="12736" y="61603"/>
                </a:lnTo>
                <a:lnTo>
                  <a:pt x="12831" y="61697"/>
                </a:lnTo>
                <a:lnTo>
                  <a:pt x="14246" y="61508"/>
                </a:lnTo>
                <a:lnTo>
                  <a:pt x="13491" y="61508"/>
                </a:lnTo>
                <a:lnTo>
                  <a:pt x="14717" y="61225"/>
                </a:lnTo>
                <a:lnTo>
                  <a:pt x="16038" y="61131"/>
                </a:lnTo>
                <a:lnTo>
                  <a:pt x="18962" y="61131"/>
                </a:lnTo>
                <a:lnTo>
                  <a:pt x="19151" y="61225"/>
                </a:lnTo>
                <a:lnTo>
                  <a:pt x="19623" y="61320"/>
                </a:lnTo>
                <a:lnTo>
                  <a:pt x="21227" y="61320"/>
                </a:lnTo>
                <a:lnTo>
                  <a:pt x="23302" y="61225"/>
                </a:lnTo>
                <a:lnTo>
                  <a:pt x="24245" y="61131"/>
                </a:lnTo>
                <a:lnTo>
                  <a:pt x="25094" y="60942"/>
                </a:lnTo>
                <a:lnTo>
                  <a:pt x="28868" y="60848"/>
                </a:lnTo>
                <a:lnTo>
                  <a:pt x="32642" y="60659"/>
                </a:lnTo>
                <a:lnTo>
                  <a:pt x="36415" y="60376"/>
                </a:lnTo>
                <a:lnTo>
                  <a:pt x="40283" y="60093"/>
                </a:lnTo>
                <a:lnTo>
                  <a:pt x="47830" y="59339"/>
                </a:lnTo>
                <a:lnTo>
                  <a:pt x="55377" y="58678"/>
                </a:lnTo>
                <a:lnTo>
                  <a:pt x="61037" y="58678"/>
                </a:lnTo>
                <a:lnTo>
                  <a:pt x="62264" y="58584"/>
                </a:lnTo>
                <a:lnTo>
                  <a:pt x="63207" y="58395"/>
                </a:lnTo>
                <a:lnTo>
                  <a:pt x="63490" y="58206"/>
                </a:lnTo>
                <a:lnTo>
                  <a:pt x="63773" y="58018"/>
                </a:lnTo>
                <a:lnTo>
                  <a:pt x="63962" y="57735"/>
                </a:lnTo>
                <a:lnTo>
                  <a:pt x="64150" y="57357"/>
                </a:lnTo>
                <a:lnTo>
                  <a:pt x="64339" y="56225"/>
                </a:lnTo>
                <a:lnTo>
                  <a:pt x="64528" y="54716"/>
                </a:lnTo>
                <a:lnTo>
                  <a:pt x="64528" y="53018"/>
                </a:lnTo>
                <a:lnTo>
                  <a:pt x="64622" y="49810"/>
                </a:lnTo>
                <a:lnTo>
                  <a:pt x="64622" y="47546"/>
                </a:lnTo>
                <a:lnTo>
                  <a:pt x="64905" y="40848"/>
                </a:lnTo>
                <a:lnTo>
                  <a:pt x="64999" y="36320"/>
                </a:lnTo>
                <a:lnTo>
                  <a:pt x="65094" y="33301"/>
                </a:lnTo>
                <a:lnTo>
                  <a:pt x="65188" y="33396"/>
                </a:lnTo>
                <a:lnTo>
                  <a:pt x="65188" y="31603"/>
                </a:lnTo>
                <a:lnTo>
                  <a:pt x="65188" y="29811"/>
                </a:lnTo>
                <a:lnTo>
                  <a:pt x="65094" y="30660"/>
                </a:lnTo>
                <a:lnTo>
                  <a:pt x="64905" y="28301"/>
                </a:lnTo>
                <a:lnTo>
                  <a:pt x="64811" y="25849"/>
                </a:lnTo>
                <a:lnTo>
                  <a:pt x="64716" y="23302"/>
                </a:lnTo>
                <a:lnTo>
                  <a:pt x="64622" y="20849"/>
                </a:lnTo>
                <a:lnTo>
                  <a:pt x="64811" y="22075"/>
                </a:lnTo>
                <a:lnTo>
                  <a:pt x="64811" y="20754"/>
                </a:lnTo>
                <a:lnTo>
                  <a:pt x="64811" y="18962"/>
                </a:lnTo>
                <a:lnTo>
                  <a:pt x="64811" y="18868"/>
                </a:lnTo>
                <a:lnTo>
                  <a:pt x="64716" y="17358"/>
                </a:lnTo>
                <a:lnTo>
                  <a:pt x="64811" y="18113"/>
                </a:lnTo>
                <a:lnTo>
                  <a:pt x="64999" y="16981"/>
                </a:lnTo>
                <a:lnTo>
                  <a:pt x="64905" y="15755"/>
                </a:lnTo>
                <a:lnTo>
                  <a:pt x="64811" y="14528"/>
                </a:lnTo>
                <a:lnTo>
                  <a:pt x="64716" y="13396"/>
                </a:lnTo>
                <a:lnTo>
                  <a:pt x="64622" y="13679"/>
                </a:lnTo>
                <a:lnTo>
                  <a:pt x="64551" y="13679"/>
                </a:lnTo>
                <a:lnTo>
                  <a:pt x="64622" y="13962"/>
                </a:lnTo>
                <a:lnTo>
                  <a:pt x="64716" y="15000"/>
                </a:lnTo>
                <a:lnTo>
                  <a:pt x="64528" y="14623"/>
                </a:lnTo>
                <a:lnTo>
                  <a:pt x="64528" y="15094"/>
                </a:lnTo>
                <a:lnTo>
                  <a:pt x="64339" y="12736"/>
                </a:lnTo>
                <a:lnTo>
                  <a:pt x="64150" y="11698"/>
                </a:lnTo>
                <a:lnTo>
                  <a:pt x="64056" y="11604"/>
                </a:lnTo>
                <a:lnTo>
                  <a:pt x="64056" y="11226"/>
                </a:lnTo>
                <a:lnTo>
                  <a:pt x="64245" y="10566"/>
                </a:lnTo>
                <a:lnTo>
                  <a:pt x="64245" y="9811"/>
                </a:lnTo>
                <a:lnTo>
                  <a:pt x="64245" y="9560"/>
                </a:lnTo>
                <a:lnTo>
                  <a:pt x="64433" y="10189"/>
                </a:lnTo>
                <a:lnTo>
                  <a:pt x="64622" y="11604"/>
                </a:lnTo>
                <a:lnTo>
                  <a:pt x="64811" y="13019"/>
                </a:lnTo>
                <a:lnTo>
                  <a:pt x="64905" y="14151"/>
                </a:lnTo>
                <a:lnTo>
                  <a:pt x="64905" y="12830"/>
                </a:lnTo>
                <a:lnTo>
                  <a:pt x="64811" y="11698"/>
                </a:lnTo>
                <a:lnTo>
                  <a:pt x="64528" y="9340"/>
                </a:lnTo>
                <a:lnTo>
                  <a:pt x="64433" y="9528"/>
                </a:lnTo>
                <a:lnTo>
                  <a:pt x="64433" y="9340"/>
                </a:lnTo>
                <a:lnTo>
                  <a:pt x="64245" y="8585"/>
                </a:lnTo>
                <a:lnTo>
                  <a:pt x="64150" y="7264"/>
                </a:lnTo>
                <a:lnTo>
                  <a:pt x="64056" y="9434"/>
                </a:lnTo>
                <a:lnTo>
                  <a:pt x="63773" y="8868"/>
                </a:lnTo>
                <a:lnTo>
                  <a:pt x="63679" y="7925"/>
                </a:lnTo>
                <a:lnTo>
                  <a:pt x="63584" y="6792"/>
                </a:lnTo>
                <a:lnTo>
                  <a:pt x="63490" y="5566"/>
                </a:lnTo>
                <a:lnTo>
                  <a:pt x="63490" y="1227"/>
                </a:lnTo>
                <a:lnTo>
                  <a:pt x="63490" y="661"/>
                </a:lnTo>
                <a:lnTo>
                  <a:pt x="63396" y="566"/>
                </a:lnTo>
                <a:lnTo>
                  <a:pt x="63207" y="378"/>
                </a:lnTo>
                <a:lnTo>
                  <a:pt x="62641" y="189"/>
                </a:lnTo>
                <a:lnTo>
                  <a:pt x="61792" y="95"/>
                </a:lnTo>
                <a:lnTo>
                  <a:pt x="6084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2223A209-25F6-E830-FEF9-F00D483AC6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160" y="976104"/>
            <a:ext cx="2424393" cy="319129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0255" y="4513584"/>
            <a:ext cx="1365622" cy="47552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7"/>
          <p:cNvSpPr txBox="1">
            <a:spLocks noGrp="1"/>
          </p:cNvSpPr>
          <p:nvPr>
            <p:ph type="subTitle" idx="4294967295"/>
          </p:nvPr>
        </p:nvSpPr>
        <p:spPr>
          <a:xfrm>
            <a:off x="1435516" y="3816289"/>
            <a:ext cx="6094388" cy="37583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ZA" sz="2000" dirty="0">
                <a:solidFill>
                  <a:schemeClr val="bg1"/>
                </a:solidFill>
              </a:rPr>
              <a:t>https://www.youtube.com/watch?v=pvXyST4qB5E</a:t>
            </a:r>
            <a:endParaRPr sz="2000" dirty="0">
              <a:solidFill>
                <a:schemeClr val="bg1"/>
              </a:solidFill>
            </a:endParaRPr>
          </a:p>
        </p:txBody>
      </p:sp>
      <p:sp>
        <p:nvSpPr>
          <p:cNvPr id="200" name="Google Shape;200;p17"/>
          <p:cNvSpPr txBox="1">
            <a:spLocks noGrp="1"/>
          </p:cNvSpPr>
          <p:nvPr>
            <p:ph type="sldNum" idx="12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grpSp>
        <p:nvGrpSpPr>
          <p:cNvPr id="201" name="Google Shape;201;p17"/>
          <p:cNvGrpSpPr/>
          <p:nvPr/>
        </p:nvGrpSpPr>
        <p:grpSpPr>
          <a:xfrm>
            <a:off x="3317258" y="473609"/>
            <a:ext cx="2509394" cy="2463112"/>
            <a:chOff x="576654" y="555403"/>
            <a:chExt cx="3865959" cy="3794658"/>
          </a:xfrm>
        </p:grpSpPr>
        <p:sp>
          <p:nvSpPr>
            <p:cNvPr id="202" name="Google Shape;202;p17"/>
            <p:cNvSpPr/>
            <p:nvPr/>
          </p:nvSpPr>
          <p:spPr>
            <a:xfrm>
              <a:off x="619289" y="555403"/>
              <a:ext cx="3823324" cy="3794658"/>
            </a:xfrm>
            <a:custGeom>
              <a:avLst/>
              <a:gdLst/>
              <a:ahLst/>
              <a:cxnLst/>
              <a:rect l="l" t="t" r="r" b="b"/>
              <a:pathLst>
                <a:path w="1812002" h="1798416" extrusionOk="0">
                  <a:moveTo>
                    <a:pt x="1803580" y="754533"/>
                  </a:moveTo>
                  <a:cubicBezTo>
                    <a:pt x="1755126" y="365965"/>
                    <a:pt x="1420404" y="43389"/>
                    <a:pt x="1031243" y="5415"/>
                  </a:cubicBezTo>
                  <a:cubicBezTo>
                    <a:pt x="982060" y="-66"/>
                    <a:pt x="932504" y="-1381"/>
                    <a:pt x="883099" y="1447"/>
                  </a:cubicBezTo>
                  <a:cubicBezTo>
                    <a:pt x="873803" y="1973"/>
                    <a:pt x="873957" y="16794"/>
                    <a:pt x="883691" y="16246"/>
                  </a:cubicBezTo>
                  <a:cubicBezTo>
                    <a:pt x="1757494" y="-18263"/>
                    <a:pt x="2121442" y="1058868"/>
                    <a:pt x="1445508" y="1590605"/>
                  </a:cubicBezTo>
                  <a:cubicBezTo>
                    <a:pt x="1154174" y="1812547"/>
                    <a:pt x="730088" y="1849314"/>
                    <a:pt x="411765" y="1663262"/>
                  </a:cubicBezTo>
                  <a:cubicBezTo>
                    <a:pt x="67769" y="1470874"/>
                    <a:pt x="-50821" y="1022824"/>
                    <a:pt x="50843" y="658548"/>
                  </a:cubicBezTo>
                  <a:cubicBezTo>
                    <a:pt x="145996" y="257328"/>
                    <a:pt x="571617" y="-46393"/>
                    <a:pt x="981233" y="77876"/>
                  </a:cubicBezTo>
                  <a:cubicBezTo>
                    <a:pt x="990003" y="80529"/>
                    <a:pt x="993533" y="65949"/>
                    <a:pt x="984391" y="63186"/>
                  </a:cubicBezTo>
                  <a:cubicBezTo>
                    <a:pt x="621232" y="-46436"/>
                    <a:pt x="223477" y="180680"/>
                    <a:pt x="83292" y="523010"/>
                  </a:cubicBezTo>
                  <a:cubicBezTo>
                    <a:pt x="-163184" y="1097697"/>
                    <a:pt x="154152" y="1768368"/>
                    <a:pt x="813533" y="1796542"/>
                  </a:cubicBezTo>
                  <a:cubicBezTo>
                    <a:pt x="1393503" y="1832827"/>
                    <a:pt x="1882662" y="1337310"/>
                    <a:pt x="1803580" y="75453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03;p17"/>
            <p:cNvSpPr/>
            <p:nvPr/>
          </p:nvSpPr>
          <p:spPr>
            <a:xfrm>
              <a:off x="576654" y="3067330"/>
              <a:ext cx="620488" cy="986037"/>
            </a:xfrm>
            <a:custGeom>
              <a:avLst/>
              <a:gdLst/>
              <a:ahLst/>
              <a:cxnLst/>
              <a:rect l="l" t="t" r="r" b="b"/>
              <a:pathLst>
                <a:path w="294070" h="467316" extrusionOk="0">
                  <a:moveTo>
                    <a:pt x="291610" y="454155"/>
                  </a:moveTo>
                  <a:cubicBezTo>
                    <a:pt x="153814" y="339512"/>
                    <a:pt x="54825" y="179550"/>
                    <a:pt x="14308" y="4834"/>
                  </a:cubicBezTo>
                  <a:cubicBezTo>
                    <a:pt x="12116" y="-4528"/>
                    <a:pt x="-1872" y="1084"/>
                    <a:pt x="211" y="10007"/>
                  </a:cubicBezTo>
                  <a:cubicBezTo>
                    <a:pt x="42374" y="188276"/>
                    <a:pt x="141091" y="348128"/>
                    <a:pt x="281612" y="465666"/>
                  </a:cubicBezTo>
                  <a:cubicBezTo>
                    <a:pt x="288760" y="471585"/>
                    <a:pt x="298757" y="460141"/>
                    <a:pt x="291610" y="4541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204;p17"/>
            <p:cNvSpPr/>
            <p:nvPr/>
          </p:nvSpPr>
          <p:spPr>
            <a:xfrm>
              <a:off x="625052" y="3542878"/>
              <a:ext cx="246686" cy="335935"/>
            </a:xfrm>
            <a:custGeom>
              <a:avLst/>
              <a:gdLst/>
              <a:ahLst/>
              <a:cxnLst/>
              <a:rect l="l" t="t" r="r" b="b"/>
              <a:pathLst>
                <a:path w="116913" h="159211" extrusionOk="0">
                  <a:moveTo>
                    <a:pt x="114759" y="145770"/>
                  </a:moveTo>
                  <a:cubicBezTo>
                    <a:pt x="73155" y="104376"/>
                    <a:pt x="38848" y="56252"/>
                    <a:pt x="13292" y="3435"/>
                  </a:cubicBezTo>
                  <a:cubicBezTo>
                    <a:pt x="9193" y="-5027"/>
                    <a:pt x="-3195" y="3808"/>
                    <a:pt x="774" y="12030"/>
                  </a:cubicBezTo>
                  <a:cubicBezTo>
                    <a:pt x="27012" y="65964"/>
                    <a:pt x="62178" y="115053"/>
                    <a:pt x="104784" y="157258"/>
                  </a:cubicBezTo>
                  <a:cubicBezTo>
                    <a:pt x="111361" y="163814"/>
                    <a:pt x="121337" y="152303"/>
                    <a:pt x="114759" y="14577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205;p17"/>
            <p:cNvSpPr/>
            <p:nvPr/>
          </p:nvSpPr>
          <p:spPr>
            <a:xfrm>
              <a:off x="3508732" y="703042"/>
              <a:ext cx="736985" cy="678722"/>
            </a:xfrm>
            <a:custGeom>
              <a:avLst/>
              <a:gdLst/>
              <a:ahLst/>
              <a:cxnLst/>
              <a:rect l="l" t="t" r="r" b="b"/>
              <a:pathLst>
                <a:path w="349282" h="321669" extrusionOk="0">
                  <a:moveTo>
                    <a:pt x="348469" y="309928"/>
                  </a:moveTo>
                  <a:cubicBezTo>
                    <a:pt x="278003" y="170664"/>
                    <a:pt x="156037" y="58585"/>
                    <a:pt x="11050" y="551"/>
                  </a:cubicBezTo>
                  <a:cubicBezTo>
                    <a:pt x="2543" y="-2847"/>
                    <a:pt x="-4823" y="10439"/>
                    <a:pt x="3968" y="13969"/>
                  </a:cubicBezTo>
                  <a:cubicBezTo>
                    <a:pt x="146478" y="70973"/>
                    <a:pt x="266844" y="180859"/>
                    <a:pt x="335709" y="318194"/>
                  </a:cubicBezTo>
                  <a:cubicBezTo>
                    <a:pt x="339918" y="326613"/>
                    <a:pt x="352591" y="318107"/>
                    <a:pt x="348469" y="3099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206;p17"/>
            <p:cNvSpPr/>
            <p:nvPr/>
          </p:nvSpPr>
          <p:spPr>
            <a:xfrm>
              <a:off x="4237875" y="1405342"/>
              <a:ext cx="51220" cy="74504"/>
            </a:xfrm>
            <a:custGeom>
              <a:avLst/>
              <a:gdLst/>
              <a:ahLst/>
              <a:cxnLst/>
              <a:rect l="l" t="t" r="r" b="b"/>
              <a:pathLst>
                <a:path w="24275" h="35310" extrusionOk="0">
                  <a:moveTo>
                    <a:pt x="23295" y="23713"/>
                  </a:moveTo>
                  <a:lnTo>
                    <a:pt x="13692" y="3323"/>
                  </a:lnTo>
                  <a:cubicBezTo>
                    <a:pt x="8452" y="-4658"/>
                    <a:pt x="-3475" y="3191"/>
                    <a:pt x="975" y="11588"/>
                  </a:cubicBezTo>
                  <a:cubicBezTo>
                    <a:pt x="4176" y="18384"/>
                    <a:pt x="7371" y="25181"/>
                    <a:pt x="10556" y="31978"/>
                  </a:cubicBezTo>
                  <a:cubicBezTo>
                    <a:pt x="15906" y="39980"/>
                    <a:pt x="27745" y="32109"/>
                    <a:pt x="23295" y="237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" name="Google Shape;55;p11">
            <a:extLst>
              <a:ext uri="{FF2B5EF4-FFF2-40B4-BE49-F238E27FC236}">
                <a16:creationId xmlns:a16="http://schemas.microsoft.com/office/drawing/2014/main" id="{DFF4830C-9D51-4323-18CA-6E5EC33BAEBC}"/>
              </a:ext>
            </a:extLst>
          </p:cNvPr>
          <p:cNvSpPr/>
          <p:nvPr/>
        </p:nvSpPr>
        <p:spPr>
          <a:xfrm>
            <a:off x="7529904" y="4376587"/>
            <a:ext cx="1606325" cy="749524"/>
          </a:xfrm>
          <a:custGeom>
            <a:avLst/>
            <a:gdLst/>
            <a:ahLst/>
            <a:cxnLst/>
            <a:rect l="l" t="t" r="r" b="b"/>
            <a:pathLst>
              <a:path w="65189" h="62358" extrusionOk="0">
                <a:moveTo>
                  <a:pt x="40283" y="1525"/>
                </a:moveTo>
                <a:lnTo>
                  <a:pt x="40000" y="1541"/>
                </a:lnTo>
                <a:lnTo>
                  <a:pt x="40000" y="1541"/>
                </a:lnTo>
                <a:lnTo>
                  <a:pt x="39811" y="1604"/>
                </a:lnTo>
                <a:lnTo>
                  <a:pt x="40283" y="1525"/>
                </a:lnTo>
                <a:close/>
                <a:moveTo>
                  <a:pt x="22547" y="1793"/>
                </a:moveTo>
                <a:lnTo>
                  <a:pt x="22359" y="1887"/>
                </a:lnTo>
                <a:lnTo>
                  <a:pt x="21981" y="2359"/>
                </a:lnTo>
                <a:lnTo>
                  <a:pt x="24057" y="1981"/>
                </a:lnTo>
                <a:lnTo>
                  <a:pt x="23208" y="2076"/>
                </a:lnTo>
                <a:lnTo>
                  <a:pt x="22925" y="1981"/>
                </a:lnTo>
                <a:lnTo>
                  <a:pt x="22642" y="1887"/>
                </a:lnTo>
                <a:lnTo>
                  <a:pt x="22642" y="1793"/>
                </a:lnTo>
                <a:close/>
                <a:moveTo>
                  <a:pt x="64528" y="13585"/>
                </a:moveTo>
                <a:lnTo>
                  <a:pt x="64528" y="13679"/>
                </a:lnTo>
                <a:lnTo>
                  <a:pt x="64551" y="13679"/>
                </a:lnTo>
                <a:lnTo>
                  <a:pt x="64528" y="13585"/>
                </a:lnTo>
                <a:close/>
                <a:moveTo>
                  <a:pt x="33868" y="58678"/>
                </a:moveTo>
                <a:lnTo>
                  <a:pt x="34057" y="58772"/>
                </a:lnTo>
                <a:lnTo>
                  <a:pt x="34057" y="58772"/>
                </a:lnTo>
                <a:lnTo>
                  <a:pt x="33962" y="58678"/>
                </a:lnTo>
                <a:close/>
                <a:moveTo>
                  <a:pt x="30849" y="58678"/>
                </a:moveTo>
                <a:lnTo>
                  <a:pt x="30943" y="58772"/>
                </a:lnTo>
                <a:lnTo>
                  <a:pt x="30283" y="58867"/>
                </a:lnTo>
                <a:lnTo>
                  <a:pt x="30472" y="58772"/>
                </a:lnTo>
                <a:lnTo>
                  <a:pt x="30849" y="58678"/>
                </a:lnTo>
                <a:close/>
                <a:moveTo>
                  <a:pt x="32264" y="59056"/>
                </a:moveTo>
                <a:lnTo>
                  <a:pt x="33113" y="59244"/>
                </a:lnTo>
                <a:lnTo>
                  <a:pt x="31698" y="59339"/>
                </a:lnTo>
                <a:lnTo>
                  <a:pt x="31415" y="59339"/>
                </a:lnTo>
                <a:lnTo>
                  <a:pt x="32264" y="59056"/>
                </a:lnTo>
                <a:close/>
                <a:moveTo>
                  <a:pt x="60849" y="0"/>
                </a:moveTo>
                <a:lnTo>
                  <a:pt x="58679" y="95"/>
                </a:lnTo>
                <a:lnTo>
                  <a:pt x="56792" y="189"/>
                </a:lnTo>
                <a:lnTo>
                  <a:pt x="58584" y="378"/>
                </a:lnTo>
                <a:lnTo>
                  <a:pt x="58301" y="189"/>
                </a:lnTo>
                <a:lnTo>
                  <a:pt x="59151" y="378"/>
                </a:lnTo>
                <a:lnTo>
                  <a:pt x="58679" y="472"/>
                </a:lnTo>
                <a:lnTo>
                  <a:pt x="58018" y="472"/>
                </a:lnTo>
                <a:lnTo>
                  <a:pt x="56792" y="283"/>
                </a:lnTo>
                <a:lnTo>
                  <a:pt x="55943" y="283"/>
                </a:lnTo>
                <a:lnTo>
                  <a:pt x="54528" y="378"/>
                </a:lnTo>
                <a:lnTo>
                  <a:pt x="50660" y="378"/>
                </a:lnTo>
                <a:lnTo>
                  <a:pt x="48585" y="472"/>
                </a:lnTo>
                <a:lnTo>
                  <a:pt x="46226" y="472"/>
                </a:lnTo>
                <a:lnTo>
                  <a:pt x="43868" y="283"/>
                </a:lnTo>
                <a:lnTo>
                  <a:pt x="44056" y="472"/>
                </a:lnTo>
                <a:lnTo>
                  <a:pt x="44339" y="472"/>
                </a:lnTo>
                <a:lnTo>
                  <a:pt x="43396" y="661"/>
                </a:lnTo>
                <a:lnTo>
                  <a:pt x="42170" y="849"/>
                </a:lnTo>
                <a:lnTo>
                  <a:pt x="40849" y="755"/>
                </a:lnTo>
                <a:lnTo>
                  <a:pt x="40377" y="661"/>
                </a:lnTo>
                <a:lnTo>
                  <a:pt x="39906" y="566"/>
                </a:lnTo>
                <a:lnTo>
                  <a:pt x="39717" y="566"/>
                </a:lnTo>
                <a:lnTo>
                  <a:pt x="38207" y="661"/>
                </a:lnTo>
                <a:lnTo>
                  <a:pt x="36509" y="944"/>
                </a:lnTo>
                <a:lnTo>
                  <a:pt x="34906" y="1132"/>
                </a:lnTo>
                <a:lnTo>
                  <a:pt x="33585" y="1132"/>
                </a:lnTo>
                <a:lnTo>
                  <a:pt x="33962" y="1038"/>
                </a:lnTo>
                <a:lnTo>
                  <a:pt x="33774" y="944"/>
                </a:lnTo>
                <a:lnTo>
                  <a:pt x="33396" y="944"/>
                </a:lnTo>
                <a:lnTo>
                  <a:pt x="32453" y="1038"/>
                </a:lnTo>
                <a:lnTo>
                  <a:pt x="30283" y="1321"/>
                </a:lnTo>
                <a:lnTo>
                  <a:pt x="30472" y="1415"/>
                </a:lnTo>
                <a:lnTo>
                  <a:pt x="30566" y="1510"/>
                </a:lnTo>
                <a:lnTo>
                  <a:pt x="29151" y="1604"/>
                </a:lnTo>
                <a:lnTo>
                  <a:pt x="29057" y="1698"/>
                </a:lnTo>
                <a:lnTo>
                  <a:pt x="29717" y="1698"/>
                </a:lnTo>
                <a:lnTo>
                  <a:pt x="28208" y="1793"/>
                </a:lnTo>
                <a:lnTo>
                  <a:pt x="27547" y="1793"/>
                </a:lnTo>
                <a:lnTo>
                  <a:pt x="27642" y="1698"/>
                </a:lnTo>
                <a:lnTo>
                  <a:pt x="28585" y="1510"/>
                </a:lnTo>
                <a:lnTo>
                  <a:pt x="27736" y="1604"/>
                </a:lnTo>
                <a:lnTo>
                  <a:pt x="26887" y="1698"/>
                </a:lnTo>
                <a:lnTo>
                  <a:pt x="26038" y="1698"/>
                </a:lnTo>
                <a:lnTo>
                  <a:pt x="25189" y="1793"/>
                </a:lnTo>
                <a:lnTo>
                  <a:pt x="25189" y="1793"/>
                </a:lnTo>
                <a:lnTo>
                  <a:pt x="25755" y="1698"/>
                </a:lnTo>
                <a:lnTo>
                  <a:pt x="24906" y="1793"/>
                </a:lnTo>
                <a:lnTo>
                  <a:pt x="24057" y="1981"/>
                </a:lnTo>
                <a:lnTo>
                  <a:pt x="25094" y="1887"/>
                </a:lnTo>
                <a:lnTo>
                  <a:pt x="26132" y="1981"/>
                </a:lnTo>
                <a:lnTo>
                  <a:pt x="24906" y="2264"/>
                </a:lnTo>
                <a:lnTo>
                  <a:pt x="23585" y="2359"/>
                </a:lnTo>
                <a:lnTo>
                  <a:pt x="23585" y="2453"/>
                </a:lnTo>
                <a:lnTo>
                  <a:pt x="23585" y="2547"/>
                </a:lnTo>
                <a:lnTo>
                  <a:pt x="25566" y="2359"/>
                </a:lnTo>
                <a:lnTo>
                  <a:pt x="27547" y="2264"/>
                </a:lnTo>
                <a:lnTo>
                  <a:pt x="29434" y="1981"/>
                </a:lnTo>
                <a:lnTo>
                  <a:pt x="30377" y="1793"/>
                </a:lnTo>
                <a:lnTo>
                  <a:pt x="31321" y="1604"/>
                </a:lnTo>
                <a:lnTo>
                  <a:pt x="30472" y="1887"/>
                </a:lnTo>
                <a:lnTo>
                  <a:pt x="30660" y="1981"/>
                </a:lnTo>
                <a:lnTo>
                  <a:pt x="31038" y="2076"/>
                </a:lnTo>
                <a:lnTo>
                  <a:pt x="31981" y="2170"/>
                </a:lnTo>
                <a:lnTo>
                  <a:pt x="33302" y="2170"/>
                </a:lnTo>
                <a:lnTo>
                  <a:pt x="34717" y="2076"/>
                </a:lnTo>
                <a:lnTo>
                  <a:pt x="37075" y="1887"/>
                </a:lnTo>
                <a:lnTo>
                  <a:pt x="37830" y="1793"/>
                </a:lnTo>
                <a:lnTo>
                  <a:pt x="37924" y="1698"/>
                </a:lnTo>
                <a:lnTo>
                  <a:pt x="38868" y="1604"/>
                </a:lnTo>
                <a:lnTo>
                  <a:pt x="38962" y="1510"/>
                </a:lnTo>
                <a:lnTo>
                  <a:pt x="38868" y="1510"/>
                </a:lnTo>
                <a:lnTo>
                  <a:pt x="38113" y="1415"/>
                </a:lnTo>
                <a:lnTo>
                  <a:pt x="40000" y="1510"/>
                </a:lnTo>
                <a:lnTo>
                  <a:pt x="38868" y="1604"/>
                </a:lnTo>
                <a:lnTo>
                  <a:pt x="40000" y="1541"/>
                </a:lnTo>
                <a:lnTo>
                  <a:pt x="40000" y="1541"/>
                </a:lnTo>
                <a:lnTo>
                  <a:pt x="40094" y="1510"/>
                </a:lnTo>
                <a:lnTo>
                  <a:pt x="40377" y="1510"/>
                </a:lnTo>
                <a:lnTo>
                  <a:pt x="40283" y="1525"/>
                </a:lnTo>
                <a:lnTo>
                  <a:pt x="40283" y="1525"/>
                </a:lnTo>
                <a:lnTo>
                  <a:pt x="40566" y="1510"/>
                </a:lnTo>
                <a:lnTo>
                  <a:pt x="41509" y="1604"/>
                </a:lnTo>
                <a:lnTo>
                  <a:pt x="44151" y="1415"/>
                </a:lnTo>
                <a:lnTo>
                  <a:pt x="45000" y="1321"/>
                </a:lnTo>
                <a:lnTo>
                  <a:pt x="44434" y="1321"/>
                </a:lnTo>
                <a:lnTo>
                  <a:pt x="45188" y="1132"/>
                </a:lnTo>
                <a:lnTo>
                  <a:pt x="45660" y="1227"/>
                </a:lnTo>
                <a:lnTo>
                  <a:pt x="45755" y="1227"/>
                </a:lnTo>
                <a:lnTo>
                  <a:pt x="45755" y="1321"/>
                </a:lnTo>
                <a:lnTo>
                  <a:pt x="45377" y="1321"/>
                </a:lnTo>
                <a:lnTo>
                  <a:pt x="46038" y="1415"/>
                </a:lnTo>
                <a:lnTo>
                  <a:pt x="46792" y="1321"/>
                </a:lnTo>
                <a:lnTo>
                  <a:pt x="46792" y="1227"/>
                </a:lnTo>
                <a:lnTo>
                  <a:pt x="46981" y="1321"/>
                </a:lnTo>
                <a:lnTo>
                  <a:pt x="47547" y="1321"/>
                </a:lnTo>
                <a:lnTo>
                  <a:pt x="47358" y="1510"/>
                </a:lnTo>
                <a:lnTo>
                  <a:pt x="46981" y="1510"/>
                </a:lnTo>
                <a:lnTo>
                  <a:pt x="46792" y="1415"/>
                </a:lnTo>
                <a:lnTo>
                  <a:pt x="43868" y="1698"/>
                </a:lnTo>
                <a:lnTo>
                  <a:pt x="45566" y="1698"/>
                </a:lnTo>
                <a:lnTo>
                  <a:pt x="47264" y="1604"/>
                </a:lnTo>
                <a:lnTo>
                  <a:pt x="50566" y="1321"/>
                </a:lnTo>
                <a:lnTo>
                  <a:pt x="52169" y="1227"/>
                </a:lnTo>
                <a:lnTo>
                  <a:pt x="55471" y="1227"/>
                </a:lnTo>
                <a:lnTo>
                  <a:pt x="57075" y="1415"/>
                </a:lnTo>
                <a:lnTo>
                  <a:pt x="56603" y="1321"/>
                </a:lnTo>
                <a:lnTo>
                  <a:pt x="56509" y="1227"/>
                </a:lnTo>
                <a:lnTo>
                  <a:pt x="57264" y="1132"/>
                </a:lnTo>
                <a:lnTo>
                  <a:pt x="58396" y="1227"/>
                </a:lnTo>
                <a:lnTo>
                  <a:pt x="58773" y="1227"/>
                </a:lnTo>
                <a:lnTo>
                  <a:pt x="58962" y="1321"/>
                </a:lnTo>
                <a:lnTo>
                  <a:pt x="59905" y="1321"/>
                </a:lnTo>
                <a:lnTo>
                  <a:pt x="61037" y="1510"/>
                </a:lnTo>
                <a:lnTo>
                  <a:pt x="61603" y="1698"/>
                </a:lnTo>
                <a:lnTo>
                  <a:pt x="62075" y="1887"/>
                </a:lnTo>
                <a:lnTo>
                  <a:pt x="62452" y="2076"/>
                </a:lnTo>
                <a:lnTo>
                  <a:pt x="62547" y="2359"/>
                </a:lnTo>
                <a:lnTo>
                  <a:pt x="62641" y="4528"/>
                </a:lnTo>
                <a:lnTo>
                  <a:pt x="62641" y="8113"/>
                </a:lnTo>
                <a:lnTo>
                  <a:pt x="62547" y="17547"/>
                </a:lnTo>
                <a:lnTo>
                  <a:pt x="62547" y="22547"/>
                </a:lnTo>
                <a:lnTo>
                  <a:pt x="62641" y="27075"/>
                </a:lnTo>
                <a:lnTo>
                  <a:pt x="62830" y="30849"/>
                </a:lnTo>
                <a:lnTo>
                  <a:pt x="62924" y="32169"/>
                </a:lnTo>
                <a:lnTo>
                  <a:pt x="63113" y="33207"/>
                </a:lnTo>
                <a:lnTo>
                  <a:pt x="63113" y="34528"/>
                </a:lnTo>
                <a:lnTo>
                  <a:pt x="63207" y="35943"/>
                </a:lnTo>
                <a:lnTo>
                  <a:pt x="63207" y="36886"/>
                </a:lnTo>
                <a:lnTo>
                  <a:pt x="63113" y="38396"/>
                </a:lnTo>
                <a:lnTo>
                  <a:pt x="62830" y="42358"/>
                </a:lnTo>
                <a:lnTo>
                  <a:pt x="62547" y="46509"/>
                </a:lnTo>
                <a:lnTo>
                  <a:pt x="62452" y="48207"/>
                </a:lnTo>
                <a:lnTo>
                  <a:pt x="62547" y="49527"/>
                </a:lnTo>
                <a:lnTo>
                  <a:pt x="62547" y="51131"/>
                </a:lnTo>
                <a:lnTo>
                  <a:pt x="62547" y="52735"/>
                </a:lnTo>
                <a:lnTo>
                  <a:pt x="62358" y="53584"/>
                </a:lnTo>
                <a:lnTo>
                  <a:pt x="62264" y="54339"/>
                </a:lnTo>
                <a:lnTo>
                  <a:pt x="61981" y="55093"/>
                </a:lnTo>
                <a:lnTo>
                  <a:pt x="61603" y="55754"/>
                </a:lnTo>
                <a:lnTo>
                  <a:pt x="61792" y="55754"/>
                </a:lnTo>
                <a:lnTo>
                  <a:pt x="61886" y="55565"/>
                </a:lnTo>
                <a:lnTo>
                  <a:pt x="62169" y="55376"/>
                </a:lnTo>
                <a:lnTo>
                  <a:pt x="62264" y="55565"/>
                </a:lnTo>
                <a:lnTo>
                  <a:pt x="62169" y="55754"/>
                </a:lnTo>
                <a:lnTo>
                  <a:pt x="61981" y="56225"/>
                </a:lnTo>
                <a:lnTo>
                  <a:pt x="61792" y="56037"/>
                </a:lnTo>
                <a:lnTo>
                  <a:pt x="61509" y="55754"/>
                </a:lnTo>
                <a:lnTo>
                  <a:pt x="61603" y="55942"/>
                </a:lnTo>
                <a:lnTo>
                  <a:pt x="61509" y="55942"/>
                </a:lnTo>
                <a:lnTo>
                  <a:pt x="61603" y="56037"/>
                </a:lnTo>
                <a:lnTo>
                  <a:pt x="60094" y="56320"/>
                </a:lnTo>
                <a:lnTo>
                  <a:pt x="58773" y="56414"/>
                </a:lnTo>
                <a:lnTo>
                  <a:pt x="57547" y="56508"/>
                </a:lnTo>
                <a:lnTo>
                  <a:pt x="56415" y="56508"/>
                </a:lnTo>
                <a:lnTo>
                  <a:pt x="56698" y="56320"/>
                </a:lnTo>
                <a:lnTo>
                  <a:pt x="56698" y="56320"/>
                </a:lnTo>
                <a:lnTo>
                  <a:pt x="56037" y="56508"/>
                </a:lnTo>
                <a:lnTo>
                  <a:pt x="54811" y="56886"/>
                </a:lnTo>
                <a:lnTo>
                  <a:pt x="53679" y="57074"/>
                </a:lnTo>
                <a:lnTo>
                  <a:pt x="53868" y="56791"/>
                </a:lnTo>
                <a:lnTo>
                  <a:pt x="54245" y="56697"/>
                </a:lnTo>
                <a:lnTo>
                  <a:pt x="53019" y="56886"/>
                </a:lnTo>
                <a:lnTo>
                  <a:pt x="51698" y="56980"/>
                </a:lnTo>
                <a:lnTo>
                  <a:pt x="50943" y="57074"/>
                </a:lnTo>
                <a:lnTo>
                  <a:pt x="51132" y="57169"/>
                </a:lnTo>
                <a:lnTo>
                  <a:pt x="48962" y="57452"/>
                </a:lnTo>
                <a:lnTo>
                  <a:pt x="48962" y="57357"/>
                </a:lnTo>
                <a:lnTo>
                  <a:pt x="48019" y="57452"/>
                </a:lnTo>
                <a:lnTo>
                  <a:pt x="47641" y="57452"/>
                </a:lnTo>
                <a:lnTo>
                  <a:pt x="46604" y="57546"/>
                </a:lnTo>
                <a:lnTo>
                  <a:pt x="44717" y="57546"/>
                </a:lnTo>
                <a:lnTo>
                  <a:pt x="44339" y="57452"/>
                </a:lnTo>
                <a:lnTo>
                  <a:pt x="45000" y="57263"/>
                </a:lnTo>
                <a:lnTo>
                  <a:pt x="40000" y="57829"/>
                </a:lnTo>
                <a:lnTo>
                  <a:pt x="38019" y="58206"/>
                </a:lnTo>
                <a:lnTo>
                  <a:pt x="37547" y="58018"/>
                </a:lnTo>
                <a:lnTo>
                  <a:pt x="37075" y="58018"/>
                </a:lnTo>
                <a:lnTo>
                  <a:pt x="36698" y="58112"/>
                </a:lnTo>
                <a:lnTo>
                  <a:pt x="36415" y="58301"/>
                </a:lnTo>
                <a:lnTo>
                  <a:pt x="36038" y="58301"/>
                </a:lnTo>
                <a:lnTo>
                  <a:pt x="36038" y="58395"/>
                </a:lnTo>
                <a:lnTo>
                  <a:pt x="36321" y="58395"/>
                </a:lnTo>
                <a:lnTo>
                  <a:pt x="36132" y="58678"/>
                </a:lnTo>
                <a:lnTo>
                  <a:pt x="37075" y="58678"/>
                </a:lnTo>
                <a:lnTo>
                  <a:pt x="37830" y="58584"/>
                </a:lnTo>
                <a:lnTo>
                  <a:pt x="38585" y="58489"/>
                </a:lnTo>
                <a:lnTo>
                  <a:pt x="39434" y="58489"/>
                </a:lnTo>
                <a:lnTo>
                  <a:pt x="38585" y="58867"/>
                </a:lnTo>
                <a:lnTo>
                  <a:pt x="37358" y="59244"/>
                </a:lnTo>
                <a:lnTo>
                  <a:pt x="36792" y="59339"/>
                </a:lnTo>
                <a:lnTo>
                  <a:pt x="36226" y="59339"/>
                </a:lnTo>
                <a:lnTo>
                  <a:pt x="35755" y="59244"/>
                </a:lnTo>
                <a:lnTo>
                  <a:pt x="35566" y="59056"/>
                </a:lnTo>
                <a:lnTo>
                  <a:pt x="35472" y="58867"/>
                </a:lnTo>
                <a:lnTo>
                  <a:pt x="36509" y="58772"/>
                </a:lnTo>
                <a:lnTo>
                  <a:pt x="35377" y="58678"/>
                </a:lnTo>
                <a:lnTo>
                  <a:pt x="34151" y="58772"/>
                </a:lnTo>
                <a:lnTo>
                  <a:pt x="34057" y="58772"/>
                </a:lnTo>
                <a:lnTo>
                  <a:pt x="33208" y="58961"/>
                </a:lnTo>
                <a:lnTo>
                  <a:pt x="32264" y="59056"/>
                </a:lnTo>
                <a:lnTo>
                  <a:pt x="32264" y="59056"/>
                </a:lnTo>
                <a:lnTo>
                  <a:pt x="33113" y="58867"/>
                </a:lnTo>
                <a:lnTo>
                  <a:pt x="31887" y="58489"/>
                </a:lnTo>
                <a:lnTo>
                  <a:pt x="31132" y="58395"/>
                </a:lnTo>
                <a:lnTo>
                  <a:pt x="31038" y="58301"/>
                </a:lnTo>
                <a:lnTo>
                  <a:pt x="31132" y="58301"/>
                </a:lnTo>
                <a:lnTo>
                  <a:pt x="31509" y="58206"/>
                </a:lnTo>
                <a:lnTo>
                  <a:pt x="30660" y="58206"/>
                </a:lnTo>
                <a:lnTo>
                  <a:pt x="30283" y="58301"/>
                </a:lnTo>
                <a:lnTo>
                  <a:pt x="29906" y="58489"/>
                </a:lnTo>
                <a:lnTo>
                  <a:pt x="29151" y="58678"/>
                </a:lnTo>
                <a:lnTo>
                  <a:pt x="29340" y="58584"/>
                </a:lnTo>
                <a:lnTo>
                  <a:pt x="29434" y="58395"/>
                </a:lnTo>
                <a:lnTo>
                  <a:pt x="29434" y="58395"/>
                </a:lnTo>
                <a:lnTo>
                  <a:pt x="28585" y="58489"/>
                </a:lnTo>
                <a:lnTo>
                  <a:pt x="28491" y="58584"/>
                </a:lnTo>
                <a:lnTo>
                  <a:pt x="28396" y="58678"/>
                </a:lnTo>
                <a:lnTo>
                  <a:pt x="27736" y="58867"/>
                </a:lnTo>
                <a:lnTo>
                  <a:pt x="25660" y="59150"/>
                </a:lnTo>
                <a:lnTo>
                  <a:pt x="22170" y="59622"/>
                </a:lnTo>
                <a:lnTo>
                  <a:pt x="22359" y="59527"/>
                </a:lnTo>
                <a:lnTo>
                  <a:pt x="22359" y="59433"/>
                </a:lnTo>
                <a:lnTo>
                  <a:pt x="22264" y="59433"/>
                </a:lnTo>
                <a:lnTo>
                  <a:pt x="22453" y="59244"/>
                </a:lnTo>
                <a:lnTo>
                  <a:pt x="22453" y="59056"/>
                </a:lnTo>
                <a:lnTo>
                  <a:pt x="21132" y="59339"/>
                </a:lnTo>
                <a:lnTo>
                  <a:pt x="19246" y="59716"/>
                </a:lnTo>
                <a:lnTo>
                  <a:pt x="18208" y="59810"/>
                </a:lnTo>
                <a:lnTo>
                  <a:pt x="17264" y="59905"/>
                </a:lnTo>
                <a:lnTo>
                  <a:pt x="16415" y="59905"/>
                </a:lnTo>
                <a:lnTo>
                  <a:pt x="15849" y="59810"/>
                </a:lnTo>
                <a:lnTo>
                  <a:pt x="14246" y="59810"/>
                </a:lnTo>
                <a:lnTo>
                  <a:pt x="11981" y="59999"/>
                </a:lnTo>
                <a:lnTo>
                  <a:pt x="11981" y="59999"/>
                </a:lnTo>
                <a:lnTo>
                  <a:pt x="12359" y="59905"/>
                </a:lnTo>
                <a:lnTo>
                  <a:pt x="12736" y="59716"/>
                </a:lnTo>
                <a:lnTo>
                  <a:pt x="11415" y="59905"/>
                </a:lnTo>
                <a:lnTo>
                  <a:pt x="10000" y="60093"/>
                </a:lnTo>
                <a:lnTo>
                  <a:pt x="7076" y="60188"/>
                </a:lnTo>
                <a:lnTo>
                  <a:pt x="4151" y="60376"/>
                </a:lnTo>
                <a:lnTo>
                  <a:pt x="2831" y="60471"/>
                </a:lnTo>
                <a:lnTo>
                  <a:pt x="1604" y="60659"/>
                </a:lnTo>
                <a:lnTo>
                  <a:pt x="1227" y="59244"/>
                </a:lnTo>
                <a:lnTo>
                  <a:pt x="1038" y="57735"/>
                </a:lnTo>
                <a:lnTo>
                  <a:pt x="850" y="56131"/>
                </a:lnTo>
                <a:lnTo>
                  <a:pt x="755" y="54433"/>
                </a:lnTo>
                <a:lnTo>
                  <a:pt x="755" y="52735"/>
                </a:lnTo>
                <a:lnTo>
                  <a:pt x="755" y="50942"/>
                </a:lnTo>
                <a:lnTo>
                  <a:pt x="1038" y="47263"/>
                </a:lnTo>
                <a:lnTo>
                  <a:pt x="1321" y="43678"/>
                </a:lnTo>
                <a:lnTo>
                  <a:pt x="1699" y="39999"/>
                </a:lnTo>
                <a:lnTo>
                  <a:pt x="2453" y="33301"/>
                </a:lnTo>
                <a:lnTo>
                  <a:pt x="2548" y="33962"/>
                </a:lnTo>
                <a:lnTo>
                  <a:pt x="2642" y="34622"/>
                </a:lnTo>
                <a:lnTo>
                  <a:pt x="2642" y="33018"/>
                </a:lnTo>
                <a:lnTo>
                  <a:pt x="2551" y="32287"/>
                </a:lnTo>
                <a:lnTo>
                  <a:pt x="2642" y="30000"/>
                </a:lnTo>
                <a:lnTo>
                  <a:pt x="2453" y="30377"/>
                </a:lnTo>
                <a:lnTo>
                  <a:pt x="2453" y="29245"/>
                </a:lnTo>
                <a:lnTo>
                  <a:pt x="2453" y="27830"/>
                </a:lnTo>
                <a:lnTo>
                  <a:pt x="2642" y="28301"/>
                </a:lnTo>
                <a:lnTo>
                  <a:pt x="2736" y="28018"/>
                </a:lnTo>
                <a:lnTo>
                  <a:pt x="2831" y="28018"/>
                </a:lnTo>
                <a:lnTo>
                  <a:pt x="2925" y="28207"/>
                </a:lnTo>
                <a:lnTo>
                  <a:pt x="3019" y="26415"/>
                </a:lnTo>
                <a:lnTo>
                  <a:pt x="3019" y="24811"/>
                </a:lnTo>
                <a:lnTo>
                  <a:pt x="3019" y="23113"/>
                </a:lnTo>
                <a:lnTo>
                  <a:pt x="3019" y="22170"/>
                </a:lnTo>
                <a:lnTo>
                  <a:pt x="3208" y="21320"/>
                </a:lnTo>
                <a:lnTo>
                  <a:pt x="3302" y="19528"/>
                </a:lnTo>
                <a:lnTo>
                  <a:pt x="3302" y="17641"/>
                </a:lnTo>
                <a:lnTo>
                  <a:pt x="3302" y="16887"/>
                </a:lnTo>
                <a:lnTo>
                  <a:pt x="3208" y="16321"/>
                </a:lnTo>
                <a:lnTo>
                  <a:pt x="3397" y="16415"/>
                </a:lnTo>
                <a:lnTo>
                  <a:pt x="3585" y="11981"/>
                </a:lnTo>
                <a:lnTo>
                  <a:pt x="3680" y="11415"/>
                </a:lnTo>
                <a:lnTo>
                  <a:pt x="3680" y="11698"/>
                </a:lnTo>
                <a:lnTo>
                  <a:pt x="3774" y="11132"/>
                </a:lnTo>
                <a:lnTo>
                  <a:pt x="3868" y="10660"/>
                </a:lnTo>
                <a:lnTo>
                  <a:pt x="3774" y="10094"/>
                </a:lnTo>
                <a:lnTo>
                  <a:pt x="3680" y="9623"/>
                </a:lnTo>
                <a:lnTo>
                  <a:pt x="3774" y="9434"/>
                </a:lnTo>
                <a:lnTo>
                  <a:pt x="3868" y="9245"/>
                </a:lnTo>
                <a:lnTo>
                  <a:pt x="4057" y="8491"/>
                </a:lnTo>
                <a:lnTo>
                  <a:pt x="4340" y="6321"/>
                </a:lnTo>
                <a:lnTo>
                  <a:pt x="4623" y="2264"/>
                </a:lnTo>
                <a:lnTo>
                  <a:pt x="3491" y="7170"/>
                </a:lnTo>
                <a:lnTo>
                  <a:pt x="2925" y="9906"/>
                </a:lnTo>
                <a:lnTo>
                  <a:pt x="2359" y="12736"/>
                </a:lnTo>
                <a:lnTo>
                  <a:pt x="1982" y="15377"/>
                </a:lnTo>
                <a:lnTo>
                  <a:pt x="1699" y="17830"/>
                </a:lnTo>
                <a:lnTo>
                  <a:pt x="1510" y="19905"/>
                </a:lnTo>
                <a:lnTo>
                  <a:pt x="1604" y="20754"/>
                </a:lnTo>
                <a:lnTo>
                  <a:pt x="1699" y="21509"/>
                </a:lnTo>
                <a:lnTo>
                  <a:pt x="1321" y="22453"/>
                </a:lnTo>
                <a:lnTo>
                  <a:pt x="1133" y="23585"/>
                </a:lnTo>
                <a:lnTo>
                  <a:pt x="1038" y="24905"/>
                </a:lnTo>
                <a:lnTo>
                  <a:pt x="1038" y="26226"/>
                </a:lnTo>
                <a:lnTo>
                  <a:pt x="1038" y="28962"/>
                </a:lnTo>
                <a:lnTo>
                  <a:pt x="1038" y="31415"/>
                </a:lnTo>
                <a:lnTo>
                  <a:pt x="661" y="40188"/>
                </a:lnTo>
                <a:lnTo>
                  <a:pt x="472" y="44999"/>
                </a:lnTo>
                <a:lnTo>
                  <a:pt x="378" y="49622"/>
                </a:lnTo>
                <a:lnTo>
                  <a:pt x="472" y="51603"/>
                </a:lnTo>
                <a:lnTo>
                  <a:pt x="378" y="53961"/>
                </a:lnTo>
                <a:lnTo>
                  <a:pt x="189" y="53301"/>
                </a:lnTo>
                <a:lnTo>
                  <a:pt x="95" y="52641"/>
                </a:lnTo>
                <a:lnTo>
                  <a:pt x="189" y="53867"/>
                </a:lnTo>
                <a:lnTo>
                  <a:pt x="189" y="55093"/>
                </a:lnTo>
                <a:lnTo>
                  <a:pt x="378" y="55188"/>
                </a:lnTo>
                <a:lnTo>
                  <a:pt x="284" y="56508"/>
                </a:lnTo>
                <a:lnTo>
                  <a:pt x="95" y="54905"/>
                </a:lnTo>
                <a:lnTo>
                  <a:pt x="1" y="58489"/>
                </a:lnTo>
                <a:lnTo>
                  <a:pt x="1" y="62357"/>
                </a:lnTo>
                <a:lnTo>
                  <a:pt x="6038" y="61886"/>
                </a:lnTo>
                <a:lnTo>
                  <a:pt x="8963" y="61697"/>
                </a:lnTo>
                <a:lnTo>
                  <a:pt x="11698" y="61603"/>
                </a:lnTo>
                <a:lnTo>
                  <a:pt x="11698" y="61414"/>
                </a:lnTo>
                <a:lnTo>
                  <a:pt x="11887" y="61225"/>
                </a:lnTo>
                <a:lnTo>
                  <a:pt x="12264" y="61225"/>
                </a:lnTo>
                <a:lnTo>
                  <a:pt x="12548" y="61320"/>
                </a:lnTo>
                <a:lnTo>
                  <a:pt x="12736" y="61414"/>
                </a:lnTo>
                <a:lnTo>
                  <a:pt x="12642" y="61320"/>
                </a:lnTo>
                <a:lnTo>
                  <a:pt x="13302" y="61508"/>
                </a:lnTo>
                <a:lnTo>
                  <a:pt x="13302" y="61508"/>
                </a:lnTo>
                <a:lnTo>
                  <a:pt x="12736" y="61414"/>
                </a:lnTo>
                <a:lnTo>
                  <a:pt x="13019" y="61508"/>
                </a:lnTo>
                <a:lnTo>
                  <a:pt x="12736" y="61603"/>
                </a:lnTo>
                <a:lnTo>
                  <a:pt x="12831" y="61697"/>
                </a:lnTo>
                <a:lnTo>
                  <a:pt x="14246" y="61508"/>
                </a:lnTo>
                <a:lnTo>
                  <a:pt x="13491" y="61508"/>
                </a:lnTo>
                <a:lnTo>
                  <a:pt x="14717" y="61225"/>
                </a:lnTo>
                <a:lnTo>
                  <a:pt x="16038" y="61131"/>
                </a:lnTo>
                <a:lnTo>
                  <a:pt x="18962" y="61131"/>
                </a:lnTo>
                <a:lnTo>
                  <a:pt x="19151" y="61225"/>
                </a:lnTo>
                <a:lnTo>
                  <a:pt x="19623" y="61320"/>
                </a:lnTo>
                <a:lnTo>
                  <a:pt x="21227" y="61320"/>
                </a:lnTo>
                <a:lnTo>
                  <a:pt x="23302" y="61225"/>
                </a:lnTo>
                <a:lnTo>
                  <a:pt x="24245" y="61131"/>
                </a:lnTo>
                <a:lnTo>
                  <a:pt x="25094" y="60942"/>
                </a:lnTo>
                <a:lnTo>
                  <a:pt x="28868" y="60848"/>
                </a:lnTo>
                <a:lnTo>
                  <a:pt x="32642" y="60659"/>
                </a:lnTo>
                <a:lnTo>
                  <a:pt x="36415" y="60376"/>
                </a:lnTo>
                <a:lnTo>
                  <a:pt x="40283" y="60093"/>
                </a:lnTo>
                <a:lnTo>
                  <a:pt x="47830" y="59339"/>
                </a:lnTo>
                <a:lnTo>
                  <a:pt x="55377" y="58678"/>
                </a:lnTo>
                <a:lnTo>
                  <a:pt x="61037" y="58678"/>
                </a:lnTo>
                <a:lnTo>
                  <a:pt x="62264" y="58584"/>
                </a:lnTo>
                <a:lnTo>
                  <a:pt x="63207" y="58395"/>
                </a:lnTo>
                <a:lnTo>
                  <a:pt x="63490" y="58206"/>
                </a:lnTo>
                <a:lnTo>
                  <a:pt x="63773" y="58018"/>
                </a:lnTo>
                <a:lnTo>
                  <a:pt x="63962" y="57735"/>
                </a:lnTo>
                <a:lnTo>
                  <a:pt x="64150" y="57357"/>
                </a:lnTo>
                <a:lnTo>
                  <a:pt x="64339" y="56225"/>
                </a:lnTo>
                <a:lnTo>
                  <a:pt x="64528" y="54716"/>
                </a:lnTo>
                <a:lnTo>
                  <a:pt x="64528" y="53018"/>
                </a:lnTo>
                <a:lnTo>
                  <a:pt x="64622" y="49810"/>
                </a:lnTo>
                <a:lnTo>
                  <a:pt x="64622" y="47546"/>
                </a:lnTo>
                <a:lnTo>
                  <a:pt x="64905" y="40848"/>
                </a:lnTo>
                <a:lnTo>
                  <a:pt x="64999" y="36320"/>
                </a:lnTo>
                <a:lnTo>
                  <a:pt x="65094" y="33301"/>
                </a:lnTo>
                <a:lnTo>
                  <a:pt x="65188" y="33396"/>
                </a:lnTo>
                <a:lnTo>
                  <a:pt x="65188" y="31603"/>
                </a:lnTo>
                <a:lnTo>
                  <a:pt x="65188" y="29811"/>
                </a:lnTo>
                <a:lnTo>
                  <a:pt x="65094" y="30660"/>
                </a:lnTo>
                <a:lnTo>
                  <a:pt x="64905" y="28301"/>
                </a:lnTo>
                <a:lnTo>
                  <a:pt x="64811" y="25849"/>
                </a:lnTo>
                <a:lnTo>
                  <a:pt x="64716" y="23302"/>
                </a:lnTo>
                <a:lnTo>
                  <a:pt x="64622" y="20849"/>
                </a:lnTo>
                <a:lnTo>
                  <a:pt x="64811" y="22075"/>
                </a:lnTo>
                <a:lnTo>
                  <a:pt x="64811" y="20754"/>
                </a:lnTo>
                <a:lnTo>
                  <a:pt x="64811" y="18962"/>
                </a:lnTo>
                <a:lnTo>
                  <a:pt x="64811" y="18868"/>
                </a:lnTo>
                <a:lnTo>
                  <a:pt x="64716" y="17358"/>
                </a:lnTo>
                <a:lnTo>
                  <a:pt x="64811" y="18113"/>
                </a:lnTo>
                <a:lnTo>
                  <a:pt x="64999" y="16981"/>
                </a:lnTo>
                <a:lnTo>
                  <a:pt x="64905" y="15755"/>
                </a:lnTo>
                <a:lnTo>
                  <a:pt x="64811" y="14528"/>
                </a:lnTo>
                <a:lnTo>
                  <a:pt x="64716" y="13396"/>
                </a:lnTo>
                <a:lnTo>
                  <a:pt x="64622" y="13679"/>
                </a:lnTo>
                <a:lnTo>
                  <a:pt x="64551" y="13679"/>
                </a:lnTo>
                <a:lnTo>
                  <a:pt x="64622" y="13962"/>
                </a:lnTo>
                <a:lnTo>
                  <a:pt x="64716" y="15000"/>
                </a:lnTo>
                <a:lnTo>
                  <a:pt x="64528" y="14623"/>
                </a:lnTo>
                <a:lnTo>
                  <a:pt x="64528" y="15094"/>
                </a:lnTo>
                <a:lnTo>
                  <a:pt x="64339" y="12736"/>
                </a:lnTo>
                <a:lnTo>
                  <a:pt x="64150" y="11698"/>
                </a:lnTo>
                <a:lnTo>
                  <a:pt x="64056" y="11604"/>
                </a:lnTo>
                <a:lnTo>
                  <a:pt x="64056" y="11226"/>
                </a:lnTo>
                <a:lnTo>
                  <a:pt x="64245" y="10566"/>
                </a:lnTo>
                <a:lnTo>
                  <a:pt x="64245" y="9811"/>
                </a:lnTo>
                <a:lnTo>
                  <a:pt x="64245" y="9560"/>
                </a:lnTo>
                <a:lnTo>
                  <a:pt x="64433" y="10189"/>
                </a:lnTo>
                <a:lnTo>
                  <a:pt x="64622" y="11604"/>
                </a:lnTo>
                <a:lnTo>
                  <a:pt x="64811" y="13019"/>
                </a:lnTo>
                <a:lnTo>
                  <a:pt x="64905" y="14151"/>
                </a:lnTo>
                <a:lnTo>
                  <a:pt x="64905" y="12830"/>
                </a:lnTo>
                <a:lnTo>
                  <a:pt x="64811" y="11698"/>
                </a:lnTo>
                <a:lnTo>
                  <a:pt x="64528" y="9340"/>
                </a:lnTo>
                <a:lnTo>
                  <a:pt x="64433" y="9528"/>
                </a:lnTo>
                <a:lnTo>
                  <a:pt x="64433" y="9340"/>
                </a:lnTo>
                <a:lnTo>
                  <a:pt x="64245" y="8585"/>
                </a:lnTo>
                <a:lnTo>
                  <a:pt x="64150" y="7264"/>
                </a:lnTo>
                <a:lnTo>
                  <a:pt x="64056" y="9434"/>
                </a:lnTo>
                <a:lnTo>
                  <a:pt x="63773" y="8868"/>
                </a:lnTo>
                <a:lnTo>
                  <a:pt x="63679" y="7925"/>
                </a:lnTo>
                <a:lnTo>
                  <a:pt x="63584" y="6792"/>
                </a:lnTo>
                <a:lnTo>
                  <a:pt x="63490" y="5566"/>
                </a:lnTo>
                <a:lnTo>
                  <a:pt x="63490" y="1227"/>
                </a:lnTo>
                <a:lnTo>
                  <a:pt x="63490" y="661"/>
                </a:lnTo>
                <a:lnTo>
                  <a:pt x="63396" y="566"/>
                </a:lnTo>
                <a:lnTo>
                  <a:pt x="63207" y="378"/>
                </a:lnTo>
                <a:lnTo>
                  <a:pt x="62641" y="189"/>
                </a:lnTo>
                <a:lnTo>
                  <a:pt x="61792" y="95"/>
                </a:lnTo>
                <a:lnTo>
                  <a:pt x="6084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68806A-BAF8-1A2B-0E23-51671FAF1CA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493" t="25905" r="40481" b="32522"/>
          <a:stretch/>
        </p:blipFill>
        <p:spPr>
          <a:xfrm>
            <a:off x="1365932" y="743410"/>
            <a:ext cx="6412135" cy="293725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0255" y="4518147"/>
            <a:ext cx="1365622" cy="47552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9"/>
          <p:cNvSpPr txBox="1">
            <a:spLocks noGrp="1"/>
          </p:cNvSpPr>
          <p:nvPr>
            <p:ph type="sldNum" idx="12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2" name="Google Shape;55;p11">
            <a:extLst>
              <a:ext uri="{FF2B5EF4-FFF2-40B4-BE49-F238E27FC236}">
                <a16:creationId xmlns:a16="http://schemas.microsoft.com/office/drawing/2014/main" id="{F5511CB7-9875-A847-0629-E739CCA70B6E}"/>
              </a:ext>
            </a:extLst>
          </p:cNvPr>
          <p:cNvSpPr/>
          <p:nvPr/>
        </p:nvSpPr>
        <p:spPr>
          <a:xfrm>
            <a:off x="7529904" y="4376587"/>
            <a:ext cx="1606325" cy="749524"/>
          </a:xfrm>
          <a:custGeom>
            <a:avLst/>
            <a:gdLst/>
            <a:ahLst/>
            <a:cxnLst/>
            <a:rect l="l" t="t" r="r" b="b"/>
            <a:pathLst>
              <a:path w="65189" h="62358" extrusionOk="0">
                <a:moveTo>
                  <a:pt x="40283" y="1525"/>
                </a:moveTo>
                <a:lnTo>
                  <a:pt x="40000" y="1541"/>
                </a:lnTo>
                <a:lnTo>
                  <a:pt x="40000" y="1541"/>
                </a:lnTo>
                <a:lnTo>
                  <a:pt x="39811" y="1604"/>
                </a:lnTo>
                <a:lnTo>
                  <a:pt x="40283" y="1525"/>
                </a:lnTo>
                <a:close/>
                <a:moveTo>
                  <a:pt x="22547" y="1793"/>
                </a:moveTo>
                <a:lnTo>
                  <a:pt x="22359" y="1887"/>
                </a:lnTo>
                <a:lnTo>
                  <a:pt x="21981" y="2359"/>
                </a:lnTo>
                <a:lnTo>
                  <a:pt x="24057" y="1981"/>
                </a:lnTo>
                <a:lnTo>
                  <a:pt x="23208" y="2076"/>
                </a:lnTo>
                <a:lnTo>
                  <a:pt x="22925" y="1981"/>
                </a:lnTo>
                <a:lnTo>
                  <a:pt x="22642" y="1887"/>
                </a:lnTo>
                <a:lnTo>
                  <a:pt x="22642" y="1793"/>
                </a:lnTo>
                <a:close/>
                <a:moveTo>
                  <a:pt x="64528" y="13585"/>
                </a:moveTo>
                <a:lnTo>
                  <a:pt x="64528" y="13679"/>
                </a:lnTo>
                <a:lnTo>
                  <a:pt x="64551" y="13679"/>
                </a:lnTo>
                <a:lnTo>
                  <a:pt x="64528" y="13585"/>
                </a:lnTo>
                <a:close/>
                <a:moveTo>
                  <a:pt x="33868" y="58678"/>
                </a:moveTo>
                <a:lnTo>
                  <a:pt x="34057" y="58772"/>
                </a:lnTo>
                <a:lnTo>
                  <a:pt x="34057" y="58772"/>
                </a:lnTo>
                <a:lnTo>
                  <a:pt x="33962" y="58678"/>
                </a:lnTo>
                <a:close/>
                <a:moveTo>
                  <a:pt x="30849" y="58678"/>
                </a:moveTo>
                <a:lnTo>
                  <a:pt x="30943" y="58772"/>
                </a:lnTo>
                <a:lnTo>
                  <a:pt x="30283" y="58867"/>
                </a:lnTo>
                <a:lnTo>
                  <a:pt x="30472" y="58772"/>
                </a:lnTo>
                <a:lnTo>
                  <a:pt x="30849" y="58678"/>
                </a:lnTo>
                <a:close/>
                <a:moveTo>
                  <a:pt x="32264" y="59056"/>
                </a:moveTo>
                <a:lnTo>
                  <a:pt x="33113" y="59244"/>
                </a:lnTo>
                <a:lnTo>
                  <a:pt x="31698" y="59339"/>
                </a:lnTo>
                <a:lnTo>
                  <a:pt x="31415" y="59339"/>
                </a:lnTo>
                <a:lnTo>
                  <a:pt x="32264" y="59056"/>
                </a:lnTo>
                <a:close/>
                <a:moveTo>
                  <a:pt x="60849" y="0"/>
                </a:moveTo>
                <a:lnTo>
                  <a:pt x="58679" y="95"/>
                </a:lnTo>
                <a:lnTo>
                  <a:pt x="56792" y="189"/>
                </a:lnTo>
                <a:lnTo>
                  <a:pt x="58584" y="378"/>
                </a:lnTo>
                <a:lnTo>
                  <a:pt x="58301" y="189"/>
                </a:lnTo>
                <a:lnTo>
                  <a:pt x="59151" y="378"/>
                </a:lnTo>
                <a:lnTo>
                  <a:pt x="58679" y="472"/>
                </a:lnTo>
                <a:lnTo>
                  <a:pt x="58018" y="472"/>
                </a:lnTo>
                <a:lnTo>
                  <a:pt x="56792" y="283"/>
                </a:lnTo>
                <a:lnTo>
                  <a:pt x="55943" y="283"/>
                </a:lnTo>
                <a:lnTo>
                  <a:pt x="54528" y="378"/>
                </a:lnTo>
                <a:lnTo>
                  <a:pt x="50660" y="378"/>
                </a:lnTo>
                <a:lnTo>
                  <a:pt x="48585" y="472"/>
                </a:lnTo>
                <a:lnTo>
                  <a:pt x="46226" y="472"/>
                </a:lnTo>
                <a:lnTo>
                  <a:pt x="43868" y="283"/>
                </a:lnTo>
                <a:lnTo>
                  <a:pt x="44056" y="472"/>
                </a:lnTo>
                <a:lnTo>
                  <a:pt x="44339" y="472"/>
                </a:lnTo>
                <a:lnTo>
                  <a:pt x="43396" y="661"/>
                </a:lnTo>
                <a:lnTo>
                  <a:pt x="42170" y="849"/>
                </a:lnTo>
                <a:lnTo>
                  <a:pt x="40849" y="755"/>
                </a:lnTo>
                <a:lnTo>
                  <a:pt x="40377" y="661"/>
                </a:lnTo>
                <a:lnTo>
                  <a:pt x="39906" y="566"/>
                </a:lnTo>
                <a:lnTo>
                  <a:pt x="39717" y="566"/>
                </a:lnTo>
                <a:lnTo>
                  <a:pt x="38207" y="661"/>
                </a:lnTo>
                <a:lnTo>
                  <a:pt x="36509" y="944"/>
                </a:lnTo>
                <a:lnTo>
                  <a:pt x="34906" y="1132"/>
                </a:lnTo>
                <a:lnTo>
                  <a:pt x="33585" y="1132"/>
                </a:lnTo>
                <a:lnTo>
                  <a:pt x="33962" y="1038"/>
                </a:lnTo>
                <a:lnTo>
                  <a:pt x="33774" y="944"/>
                </a:lnTo>
                <a:lnTo>
                  <a:pt x="33396" y="944"/>
                </a:lnTo>
                <a:lnTo>
                  <a:pt x="32453" y="1038"/>
                </a:lnTo>
                <a:lnTo>
                  <a:pt x="30283" y="1321"/>
                </a:lnTo>
                <a:lnTo>
                  <a:pt x="30472" y="1415"/>
                </a:lnTo>
                <a:lnTo>
                  <a:pt x="30566" y="1510"/>
                </a:lnTo>
                <a:lnTo>
                  <a:pt x="29151" y="1604"/>
                </a:lnTo>
                <a:lnTo>
                  <a:pt x="29057" y="1698"/>
                </a:lnTo>
                <a:lnTo>
                  <a:pt x="29717" y="1698"/>
                </a:lnTo>
                <a:lnTo>
                  <a:pt x="28208" y="1793"/>
                </a:lnTo>
                <a:lnTo>
                  <a:pt x="27547" y="1793"/>
                </a:lnTo>
                <a:lnTo>
                  <a:pt x="27642" y="1698"/>
                </a:lnTo>
                <a:lnTo>
                  <a:pt x="28585" y="1510"/>
                </a:lnTo>
                <a:lnTo>
                  <a:pt x="27736" y="1604"/>
                </a:lnTo>
                <a:lnTo>
                  <a:pt x="26887" y="1698"/>
                </a:lnTo>
                <a:lnTo>
                  <a:pt x="26038" y="1698"/>
                </a:lnTo>
                <a:lnTo>
                  <a:pt x="25189" y="1793"/>
                </a:lnTo>
                <a:lnTo>
                  <a:pt x="25189" y="1793"/>
                </a:lnTo>
                <a:lnTo>
                  <a:pt x="25755" y="1698"/>
                </a:lnTo>
                <a:lnTo>
                  <a:pt x="24906" y="1793"/>
                </a:lnTo>
                <a:lnTo>
                  <a:pt x="24057" y="1981"/>
                </a:lnTo>
                <a:lnTo>
                  <a:pt x="25094" y="1887"/>
                </a:lnTo>
                <a:lnTo>
                  <a:pt x="26132" y="1981"/>
                </a:lnTo>
                <a:lnTo>
                  <a:pt x="24906" y="2264"/>
                </a:lnTo>
                <a:lnTo>
                  <a:pt x="23585" y="2359"/>
                </a:lnTo>
                <a:lnTo>
                  <a:pt x="23585" y="2453"/>
                </a:lnTo>
                <a:lnTo>
                  <a:pt x="23585" y="2547"/>
                </a:lnTo>
                <a:lnTo>
                  <a:pt x="25566" y="2359"/>
                </a:lnTo>
                <a:lnTo>
                  <a:pt x="27547" y="2264"/>
                </a:lnTo>
                <a:lnTo>
                  <a:pt x="29434" y="1981"/>
                </a:lnTo>
                <a:lnTo>
                  <a:pt x="30377" y="1793"/>
                </a:lnTo>
                <a:lnTo>
                  <a:pt x="31321" y="1604"/>
                </a:lnTo>
                <a:lnTo>
                  <a:pt x="30472" y="1887"/>
                </a:lnTo>
                <a:lnTo>
                  <a:pt x="30660" y="1981"/>
                </a:lnTo>
                <a:lnTo>
                  <a:pt x="31038" y="2076"/>
                </a:lnTo>
                <a:lnTo>
                  <a:pt x="31981" y="2170"/>
                </a:lnTo>
                <a:lnTo>
                  <a:pt x="33302" y="2170"/>
                </a:lnTo>
                <a:lnTo>
                  <a:pt x="34717" y="2076"/>
                </a:lnTo>
                <a:lnTo>
                  <a:pt x="37075" y="1887"/>
                </a:lnTo>
                <a:lnTo>
                  <a:pt x="37830" y="1793"/>
                </a:lnTo>
                <a:lnTo>
                  <a:pt x="37924" y="1698"/>
                </a:lnTo>
                <a:lnTo>
                  <a:pt x="38868" y="1604"/>
                </a:lnTo>
                <a:lnTo>
                  <a:pt x="38962" y="1510"/>
                </a:lnTo>
                <a:lnTo>
                  <a:pt x="38868" y="1510"/>
                </a:lnTo>
                <a:lnTo>
                  <a:pt x="38113" y="1415"/>
                </a:lnTo>
                <a:lnTo>
                  <a:pt x="40000" y="1510"/>
                </a:lnTo>
                <a:lnTo>
                  <a:pt x="38868" y="1604"/>
                </a:lnTo>
                <a:lnTo>
                  <a:pt x="40000" y="1541"/>
                </a:lnTo>
                <a:lnTo>
                  <a:pt x="40000" y="1541"/>
                </a:lnTo>
                <a:lnTo>
                  <a:pt x="40094" y="1510"/>
                </a:lnTo>
                <a:lnTo>
                  <a:pt x="40377" y="1510"/>
                </a:lnTo>
                <a:lnTo>
                  <a:pt x="40283" y="1525"/>
                </a:lnTo>
                <a:lnTo>
                  <a:pt x="40283" y="1525"/>
                </a:lnTo>
                <a:lnTo>
                  <a:pt x="40566" y="1510"/>
                </a:lnTo>
                <a:lnTo>
                  <a:pt x="41509" y="1604"/>
                </a:lnTo>
                <a:lnTo>
                  <a:pt x="44151" y="1415"/>
                </a:lnTo>
                <a:lnTo>
                  <a:pt x="45000" y="1321"/>
                </a:lnTo>
                <a:lnTo>
                  <a:pt x="44434" y="1321"/>
                </a:lnTo>
                <a:lnTo>
                  <a:pt x="45188" y="1132"/>
                </a:lnTo>
                <a:lnTo>
                  <a:pt x="45660" y="1227"/>
                </a:lnTo>
                <a:lnTo>
                  <a:pt x="45755" y="1227"/>
                </a:lnTo>
                <a:lnTo>
                  <a:pt x="45755" y="1321"/>
                </a:lnTo>
                <a:lnTo>
                  <a:pt x="45377" y="1321"/>
                </a:lnTo>
                <a:lnTo>
                  <a:pt x="46038" y="1415"/>
                </a:lnTo>
                <a:lnTo>
                  <a:pt x="46792" y="1321"/>
                </a:lnTo>
                <a:lnTo>
                  <a:pt x="46792" y="1227"/>
                </a:lnTo>
                <a:lnTo>
                  <a:pt x="46981" y="1321"/>
                </a:lnTo>
                <a:lnTo>
                  <a:pt x="47547" y="1321"/>
                </a:lnTo>
                <a:lnTo>
                  <a:pt x="47358" y="1510"/>
                </a:lnTo>
                <a:lnTo>
                  <a:pt x="46981" y="1510"/>
                </a:lnTo>
                <a:lnTo>
                  <a:pt x="46792" y="1415"/>
                </a:lnTo>
                <a:lnTo>
                  <a:pt x="43868" y="1698"/>
                </a:lnTo>
                <a:lnTo>
                  <a:pt x="45566" y="1698"/>
                </a:lnTo>
                <a:lnTo>
                  <a:pt x="47264" y="1604"/>
                </a:lnTo>
                <a:lnTo>
                  <a:pt x="50566" y="1321"/>
                </a:lnTo>
                <a:lnTo>
                  <a:pt x="52169" y="1227"/>
                </a:lnTo>
                <a:lnTo>
                  <a:pt x="55471" y="1227"/>
                </a:lnTo>
                <a:lnTo>
                  <a:pt x="57075" y="1415"/>
                </a:lnTo>
                <a:lnTo>
                  <a:pt x="56603" y="1321"/>
                </a:lnTo>
                <a:lnTo>
                  <a:pt x="56509" y="1227"/>
                </a:lnTo>
                <a:lnTo>
                  <a:pt x="57264" y="1132"/>
                </a:lnTo>
                <a:lnTo>
                  <a:pt x="58396" y="1227"/>
                </a:lnTo>
                <a:lnTo>
                  <a:pt x="58773" y="1227"/>
                </a:lnTo>
                <a:lnTo>
                  <a:pt x="58962" y="1321"/>
                </a:lnTo>
                <a:lnTo>
                  <a:pt x="59905" y="1321"/>
                </a:lnTo>
                <a:lnTo>
                  <a:pt x="61037" y="1510"/>
                </a:lnTo>
                <a:lnTo>
                  <a:pt x="61603" y="1698"/>
                </a:lnTo>
                <a:lnTo>
                  <a:pt x="62075" y="1887"/>
                </a:lnTo>
                <a:lnTo>
                  <a:pt x="62452" y="2076"/>
                </a:lnTo>
                <a:lnTo>
                  <a:pt x="62547" y="2359"/>
                </a:lnTo>
                <a:lnTo>
                  <a:pt x="62641" y="4528"/>
                </a:lnTo>
                <a:lnTo>
                  <a:pt x="62641" y="8113"/>
                </a:lnTo>
                <a:lnTo>
                  <a:pt x="62547" y="17547"/>
                </a:lnTo>
                <a:lnTo>
                  <a:pt x="62547" y="22547"/>
                </a:lnTo>
                <a:lnTo>
                  <a:pt x="62641" y="27075"/>
                </a:lnTo>
                <a:lnTo>
                  <a:pt x="62830" y="30849"/>
                </a:lnTo>
                <a:lnTo>
                  <a:pt x="62924" y="32169"/>
                </a:lnTo>
                <a:lnTo>
                  <a:pt x="63113" y="33207"/>
                </a:lnTo>
                <a:lnTo>
                  <a:pt x="63113" y="34528"/>
                </a:lnTo>
                <a:lnTo>
                  <a:pt x="63207" y="35943"/>
                </a:lnTo>
                <a:lnTo>
                  <a:pt x="63207" y="36886"/>
                </a:lnTo>
                <a:lnTo>
                  <a:pt x="63113" y="38396"/>
                </a:lnTo>
                <a:lnTo>
                  <a:pt x="62830" y="42358"/>
                </a:lnTo>
                <a:lnTo>
                  <a:pt x="62547" y="46509"/>
                </a:lnTo>
                <a:lnTo>
                  <a:pt x="62452" y="48207"/>
                </a:lnTo>
                <a:lnTo>
                  <a:pt x="62547" y="49527"/>
                </a:lnTo>
                <a:lnTo>
                  <a:pt x="62547" y="51131"/>
                </a:lnTo>
                <a:lnTo>
                  <a:pt x="62547" y="52735"/>
                </a:lnTo>
                <a:lnTo>
                  <a:pt x="62358" y="53584"/>
                </a:lnTo>
                <a:lnTo>
                  <a:pt x="62264" y="54339"/>
                </a:lnTo>
                <a:lnTo>
                  <a:pt x="61981" y="55093"/>
                </a:lnTo>
                <a:lnTo>
                  <a:pt x="61603" y="55754"/>
                </a:lnTo>
                <a:lnTo>
                  <a:pt x="61792" y="55754"/>
                </a:lnTo>
                <a:lnTo>
                  <a:pt x="61886" y="55565"/>
                </a:lnTo>
                <a:lnTo>
                  <a:pt x="62169" y="55376"/>
                </a:lnTo>
                <a:lnTo>
                  <a:pt x="62264" y="55565"/>
                </a:lnTo>
                <a:lnTo>
                  <a:pt x="62169" y="55754"/>
                </a:lnTo>
                <a:lnTo>
                  <a:pt x="61981" y="56225"/>
                </a:lnTo>
                <a:lnTo>
                  <a:pt x="61792" y="56037"/>
                </a:lnTo>
                <a:lnTo>
                  <a:pt x="61509" y="55754"/>
                </a:lnTo>
                <a:lnTo>
                  <a:pt x="61603" y="55942"/>
                </a:lnTo>
                <a:lnTo>
                  <a:pt x="61509" y="55942"/>
                </a:lnTo>
                <a:lnTo>
                  <a:pt x="61603" y="56037"/>
                </a:lnTo>
                <a:lnTo>
                  <a:pt x="60094" y="56320"/>
                </a:lnTo>
                <a:lnTo>
                  <a:pt x="58773" y="56414"/>
                </a:lnTo>
                <a:lnTo>
                  <a:pt x="57547" y="56508"/>
                </a:lnTo>
                <a:lnTo>
                  <a:pt x="56415" y="56508"/>
                </a:lnTo>
                <a:lnTo>
                  <a:pt x="56698" y="56320"/>
                </a:lnTo>
                <a:lnTo>
                  <a:pt x="56698" y="56320"/>
                </a:lnTo>
                <a:lnTo>
                  <a:pt x="56037" y="56508"/>
                </a:lnTo>
                <a:lnTo>
                  <a:pt x="54811" y="56886"/>
                </a:lnTo>
                <a:lnTo>
                  <a:pt x="53679" y="57074"/>
                </a:lnTo>
                <a:lnTo>
                  <a:pt x="53868" y="56791"/>
                </a:lnTo>
                <a:lnTo>
                  <a:pt x="54245" y="56697"/>
                </a:lnTo>
                <a:lnTo>
                  <a:pt x="53019" y="56886"/>
                </a:lnTo>
                <a:lnTo>
                  <a:pt x="51698" y="56980"/>
                </a:lnTo>
                <a:lnTo>
                  <a:pt x="50943" y="57074"/>
                </a:lnTo>
                <a:lnTo>
                  <a:pt x="51132" y="57169"/>
                </a:lnTo>
                <a:lnTo>
                  <a:pt x="48962" y="57452"/>
                </a:lnTo>
                <a:lnTo>
                  <a:pt x="48962" y="57357"/>
                </a:lnTo>
                <a:lnTo>
                  <a:pt x="48019" y="57452"/>
                </a:lnTo>
                <a:lnTo>
                  <a:pt x="47641" y="57452"/>
                </a:lnTo>
                <a:lnTo>
                  <a:pt x="46604" y="57546"/>
                </a:lnTo>
                <a:lnTo>
                  <a:pt x="44717" y="57546"/>
                </a:lnTo>
                <a:lnTo>
                  <a:pt x="44339" y="57452"/>
                </a:lnTo>
                <a:lnTo>
                  <a:pt x="45000" y="57263"/>
                </a:lnTo>
                <a:lnTo>
                  <a:pt x="40000" y="57829"/>
                </a:lnTo>
                <a:lnTo>
                  <a:pt x="38019" y="58206"/>
                </a:lnTo>
                <a:lnTo>
                  <a:pt x="37547" y="58018"/>
                </a:lnTo>
                <a:lnTo>
                  <a:pt x="37075" y="58018"/>
                </a:lnTo>
                <a:lnTo>
                  <a:pt x="36698" y="58112"/>
                </a:lnTo>
                <a:lnTo>
                  <a:pt x="36415" y="58301"/>
                </a:lnTo>
                <a:lnTo>
                  <a:pt x="36038" y="58301"/>
                </a:lnTo>
                <a:lnTo>
                  <a:pt x="36038" y="58395"/>
                </a:lnTo>
                <a:lnTo>
                  <a:pt x="36321" y="58395"/>
                </a:lnTo>
                <a:lnTo>
                  <a:pt x="36132" y="58678"/>
                </a:lnTo>
                <a:lnTo>
                  <a:pt x="37075" y="58678"/>
                </a:lnTo>
                <a:lnTo>
                  <a:pt x="37830" y="58584"/>
                </a:lnTo>
                <a:lnTo>
                  <a:pt x="38585" y="58489"/>
                </a:lnTo>
                <a:lnTo>
                  <a:pt x="39434" y="58489"/>
                </a:lnTo>
                <a:lnTo>
                  <a:pt x="38585" y="58867"/>
                </a:lnTo>
                <a:lnTo>
                  <a:pt x="37358" y="59244"/>
                </a:lnTo>
                <a:lnTo>
                  <a:pt x="36792" y="59339"/>
                </a:lnTo>
                <a:lnTo>
                  <a:pt x="36226" y="59339"/>
                </a:lnTo>
                <a:lnTo>
                  <a:pt x="35755" y="59244"/>
                </a:lnTo>
                <a:lnTo>
                  <a:pt x="35566" y="59056"/>
                </a:lnTo>
                <a:lnTo>
                  <a:pt x="35472" y="58867"/>
                </a:lnTo>
                <a:lnTo>
                  <a:pt x="36509" y="58772"/>
                </a:lnTo>
                <a:lnTo>
                  <a:pt x="35377" y="58678"/>
                </a:lnTo>
                <a:lnTo>
                  <a:pt x="34151" y="58772"/>
                </a:lnTo>
                <a:lnTo>
                  <a:pt x="34057" y="58772"/>
                </a:lnTo>
                <a:lnTo>
                  <a:pt x="33208" y="58961"/>
                </a:lnTo>
                <a:lnTo>
                  <a:pt x="32264" y="59056"/>
                </a:lnTo>
                <a:lnTo>
                  <a:pt x="32264" y="59056"/>
                </a:lnTo>
                <a:lnTo>
                  <a:pt x="33113" y="58867"/>
                </a:lnTo>
                <a:lnTo>
                  <a:pt x="31887" y="58489"/>
                </a:lnTo>
                <a:lnTo>
                  <a:pt x="31132" y="58395"/>
                </a:lnTo>
                <a:lnTo>
                  <a:pt x="31038" y="58301"/>
                </a:lnTo>
                <a:lnTo>
                  <a:pt x="31132" y="58301"/>
                </a:lnTo>
                <a:lnTo>
                  <a:pt x="31509" y="58206"/>
                </a:lnTo>
                <a:lnTo>
                  <a:pt x="30660" y="58206"/>
                </a:lnTo>
                <a:lnTo>
                  <a:pt x="30283" y="58301"/>
                </a:lnTo>
                <a:lnTo>
                  <a:pt x="29906" y="58489"/>
                </a:lnTo>
                <a:lnTo>
                  <a:pt x="29151" y="58678"/>
                </a:lnTo>
                <a:lnTo>
                  <a:pt x="29340" y="58584"/>
                </a:lnTo>
                <a:lnTo>
                  <a:pt x="29434" y="58395"/>
                </a:lnTo>
                <a:lnTo>
                  <a:pt x="29434" y="58395"/>
                </a:lnTo>
                <a:lnTo>
                  <a:pt x="28585" y="58489"/>
                </a:lnTo>
                <a:lnTo>
                  <a:pt x="28491" y="58584"/>
                </a:lnTo>
                <a:lnTo>
                  <a:pt x="28396" y="58678"/>
                </a:lnTo>
                <a:lnTo>
                  <a:pt x="27736" y="58867"/>
                </a:lnTo>
                <a:lnTo>
                  <a:pt x="25660" y="59150"/>
                </a:lnTo>
                <a:lnTo>
                  <a:pt x="22170" y="59622"/>
                </a:lnTo>
                <a:lnTo>
                  <a:pt x="22359" y="59527"/>
                </a:lnTo>
                <a:lnTo>
                  <a:pt x="22359" y="59433"/>
                </a:lnTo>
                <a:lnTo>
                  <a:pt x="22264" y="59433"/>
                </a:lnTo>
                <a:lnTo>
                  <a:pt x="22453" y="59244"/>
                </a:lnTo>
                <a:lnTo>
                  <a:pt x="22453" y="59056"/>
                </a:lnTo>
                <a:lnTo>
                  <a:pt x="21132" y="59339"/>
                </a:lnTo>
                <a:lnTo>
                  <a:pt x="19246" y="59716"/>
                </a:lnTo>
                <a:lnTo>
                  <a:pt x="18208" y="59810"/>
                </a:lnTo>
                <a:lnTo>
                  <a:pt x="17264" y="59905"/>
                </a:lnTo>
                <a:lnTo>
                  <a:pt x="16415" y="59905"/>
                </a:lnTo>
                <a:lnTo>
                  <a:pt x="15849" y="59810"/>
                </a:lnTo>
                <a:lnTo>
                  <a:pt x="14246" y="59810"/>
                </a:lnTo>
                <a:lnTo>
                  <a:pt x="11981" y="59999"/>
                </a:lnTo>
                <a:lnTo>
                  <a:pt x="11981" y="59999"/>
                </a:lnTo>
                <a:lnTo>
                  <a:pt x="12359" y="59905"/>
                </a:lnTo>
                <a:lnTo>
                  <a:pt x="12736" y="59716"/>
                </a:lnTo>
                <a:lnTo>
                  <a:pt x="11415" y="59905"/>
                </a:lnTo>
                <a:lnTo>
                  <a:pt x="10000" y="60093"/>
                </a:lnTo>
                <a:lnTo>
                  <a:pt x="7076" y="60188"/>
                </a:lnTo>
                <a:lnTo>
                  <a:pt x="4151" y="60376"/>
                </a:lnTo>
                <a:lnTo>
                  <a:pt x="2831" y="60471"/>
                </a:lnTo>
                <a:lnTo>
                  <a:pt x="1604" y="60659"/>
                </a:lnTo>
                <a:lnTo>
                  <a:pt x="1227" y="59244"/>
                </a:lnTo>
                <a:lnTo>
                  <a:pt x="1038" y="57735"/>
                </a:lnTo>
                <a:lnTo>
                  <a:pt x="850" y="56131"/>
                </a:lnTo>
                <a:lnTo>
                  <a:pt x="755" y="54433"/>
                </a:lnTo>
                <a:lnTo>
                  <a:pt x="755" y="52735"/>
                </a:lnTo>
                <a:lnTo>
                  <a:pt x="755" y="50942"/>
                </a:lnTo>
                <a:lnTo>
                  <a:pt x="1038" y="47263"/>
                </a:lnTo>
                <a:lnTo>
                  <a:pt x="1321" y="43678"/>
                </a:lnTo>
                <a:lnTo>
                  <a:pt x="1699" y="39999"/>
                </a:lnTo>
                <a:lnTo>
                  <a:pt x="2453" y="33301"/>
                </a:lnTo>
                <a:lnTo>
                  <a:pt x="2548" y="33962"/>
                </a:lnTo>
                <a:lnTo>
                  <a:pt x="2642" y="34622"/>
                </a:lnTo>
                <a:lnTo>
                  <a:pt x="2642" y="33018"/>
                </a:lnTo>
                <a:lnTo>
                  <a:pt x="2551" y="32287"/>
                </a:lnTo>
                <a:lnTo>
                  <a:pt x="2642" y="30000"/>
                </a:lnTo>
                <a:lnTo>
                  <a:pt x="2453" y="30377"/>
                </a:lnTo>
                <a:lnTo>
                  <a:pt x="2453" y="29245"/>
                </a:lnTo>
                <a:lnTo>
                  <a:pt x="2453" y="27830"/>
                </a:lnTo>
                <a:lnTo>
                  <a:pt x="2642" y="28301"/>
                </a:lnTo>
                <a:lnTo>
                  <a:pt x="2736" y="28018"/>
                </a:lnTo>
                <a:lnTo>
                  <a:pt x="2831" y="28018"/>
                </a:lnTo>
                <a:lnTo>
                  <a:pt x="2925" y="28207"/>
                </a:lnTo>
                <a:lnTo>
                  <a:pt x="3019" y="26415"/>
                </a:lnTo>
                <a:lnTo>
                  <a:pt x="3019" y="24811"/>
                </a:lnTo>
                <a:lnTo>
                  <a:pt x="3019" y="23113"/>
                </a:lnTo>
                <a:lnTo>
                  <a:pt x="3019" y="22170"/>
                </a:lnTo>
                <a:lnTo>
                  <a:pt x="3208" y="21320"/>
                </a:lnTo>
                <a:lnTo>
                  <a:pt x="3302" y="19528"/>
                </a:lnTo>
                <a:lnTo>
                  <a:pt x="3302" y="17641"/>
                </a:lnTo>
                <a:lnTo>
                  <a:pt x="3302" y="16887"/>
                </a:lnTo>
                <a:lnTo>
                  <a:pt x="3208" y="16321"/>
                </a:lnTo>
                <a:lnTo>
                  <a:pt x="3397" y="16415"/>
                </a:lnTo>
                <a:lnTo>
                  <a:pt x="3585" y="11981"/>
                </a:lnTo>
                <a:lnTo>
                  <a:pt x="3680" y="11415"/>
                </a:lnTo>
                <a:lnTo>
                  <a:pt x="3680" y="11698"/>
                </a:lnTo>
                <a:lnTo>
                  <a:pt x="3774" y="11132"/>
                </a:lnTo>
                <a:lnTo>
                  <a:pt x="3868" y="10660"/>
                </a:lnTo>
                <a:lnTo>
                  <a:pt x="3774" y="10094"/>
                </a:lnTo>
                <a:lnTo>
                  <a:pt x="3680" y="9623"/>
                </a:lnTo>
                <a:lnTo>
                  <a:pt x="3774" y="9434"/>
                </a:lnTo>
                <a:lnTo>
                  <a:pt x="3868" y="9245"/>
                </a:lnTo>
                <a:lnTo>
                  <a:pt x="4057" y="8491"/>
                </a:lnTo>
                <a:lnTo>
                  <a:pt x="4340" y="6321"/>
                </a:lnTo>
                <a:lnTo>
                  <a:pt x="4623" y="2264"/>
                </a:lnTo>
                <a:lnTo>
                  <a:pt x="3491" y="7170"/>
                </a:lnTo>
                <a:lnTo>
                  <a:pt x="2925" y="9906"/>
                </a:lnTo>
                <a:lnTo>
                  <a:pt x="2359" y="12736"/>
                </a:lnTo>
                <a:lnTo>
                  <a:pt x="1982" y="15377"/>
                </a:lnTo>
                <a:lnTo>
                  <a:pt x="1699" y="17830"/>
                </a:lnTo>
                <a:lnTo>
                  <a:pt x="1510" y="19905"/>
                </a:lnTo>
                <a:lnTo>
                  <a:pt x="1604" y="20754"/>
                </a:lnTo>
                <a:lnTo>
                  <a:pt x="1699" y="21509"/>
                </a:lnTo>
                <a:lnTo>
                  <a:pt x="1321" y="22453"/>
                </a:lnTo>
                <a:lnTo>
                  <a:pt x="1133" y="23585"/>
                </a:lnTo>
                <a:lnTo>
                  <a:pt x="1038" y="24905"/>
                </a:lnTo>
                <a:lnTo>
                  <a:pt x="1038" y="26226"/>
                </a:lnTo>
                <a:lnTo>
                  <a:pt x="1038" y="28962"/>
                </a:lnTo>
                <a:lnTo>
                  <a:pt x="1038" y="31415"/>
                </a:lnTo>
                <a:lnTo>
                  <a:pt x="661" y="40188"/>
                </a:lnTo>
                <a:lnTo>
                  <a:pt x="472" y="44999"/>
                </a:lnTo>
                <a:lnTo>
                  <a:pt x="378" y="49622"/>
                </a:lnTo>
                <a:lnTo>
                  <a:pt x="472" y="51603"/>
                </a:lnTo>
                <a:lnTo>
                  <a:pt x="378" y="53961"/>
                </a:lnTo>
                <a:lnTo>
                  <a:pt x="189" y="53301"/>
                </a:lnTo>
                <a:lnTo>
                  <a:pt x="95" y="52641"/>
                </a:lnTo>
                <a:lnTo>
                  <a:pt x="189" y="53867"/>
                </a:lnTo>
                <a:lnTo>
                  <a:pt x="189" y="55093"/>
                </a:lnTo>
                <a:lnTo>
                  <a:pt x="378" y="55188"/>
                </a:lnTo>
                <a:lnTo>
                  <a:pt x="284" y="56508"/>
                </a:lnTo>
                <a:lnTo>
                  <a:pt x="95" y="54905"/>
                </a:lnTo>
                <a:lnTo>
                  <a:pt x="1" y="58489"/>
                </a:lnTo>
                <a:lnTo>
                  <a:pt x="1" y="62357"/>
                </a:lnTo>
                <a:lnTo>
                  <a:pt x="6038" y="61886"/>
                </a:lnTo>
                <a:lnTo>
                  <a:pt x="8963" y="61697"/>
                </a:lnTo>
                <a:lnTo>
                  <a:pt x="11698" y="61603"/>
                </a:lnTo>
                <a:lnTo>
                  <a:pt x="11698" y="61414"/>
                </a:lnTo>
                <a:lnTo>
                  <a:pt x="11887" y="61225"/>
                </a:lnTo>
                <a:lnTo>
                  <a:pt x="12264" y="61225"/>
                </a:lnTo>
                <a:lnTo>
                  <a:pt x="12548" y="61320"/>
                </a:lnTo>
                <a:lnTo>
                  <a:pt x="12736" y="61414"/>
                </a:lnTo>
                <a:lnTo>
                  <a:pt x="12642" y="61320"/>
                </a:lnTo>
                <a:lnTo>
                  <a:pt x="13302" y="61508"/>
                </a:lnTo>
                <a:lnTo>
                  <a:pt x="13302" y="61508"/>
                </a:lnTo>
                <a:lnTo>
                  <a:pt x="12736" y="61414"/>
                </a:lnTo>
                <a:lnTo>
                  <a:pt x="13019" y="61508"/>
                </a:lnTo>
                <a:lnTo>
                  <a:pt x="12736" y="61603"/>
                </a:lnTo>
                <a:lnTo>
                  <a:pt x="12831" y="61697"/>
                </a:lnTo>
                <a:lnTo>
                  <a:pt x="14246" y="61508"/>
                </a:lnTo>
                <a:lnTo>
                  <a:pt x="13491" y="61508"/>
                </a:lnTo>
                <a:lnTo>
                  <a:pt x="14717" y="61225"/>
                </a:lnTo>
                <a:lnTo>
                  <a:pt x="16038" y="61131"/>
                </a:lnTo>
                <a:lnTo>
                  <a:pt x="18962" y="61131"/>
                </a:lnTo>
                <a:lnTo>
                  <a:pt x="19151" y="61225"/>
                </a:lnTo>
                <a:lnTo>
                  <a:pt x="19623" y="61320"/>
                </a:lnTo>
                <a:lnTo>
                  <a:pt x="21227" y="61320"/>
                </a:lnTo>
                <a:lnTo>
                  <a:pt x="23302" y="61225"/>
                </a:lnTo>
                <a:lnTo>
                  <a:pt x="24245" y="61131"/>
                </a:lnTo>
                <a:lnTo>
                  <a:pt x="25094" y="60942"/>
                </a:lnTo>
                <a:lnTo>
                  <a:pt x="28868" y="60848"/>
                </a:lnTo>
                <a:lnTo>
                  <a:pt x="32642" y="60659"/>
                </a:lnTo>
                <a:lnTo>
                  <a:pt x="36415" y="60376"/>
                </a:lnTo>
                <a:lnTo>
                  <a:pt x="40283" y="60093"/>
                </a:lnTo>
                <a:lnTo>
                  <a:pt x="47830" y="59339"/>
                </a:lnTo>
                <a:lnTo>
                  <a:pt x="55377" y="58678"/>
                </a:lnTo>
                <a:lnTo>
                  <a:pt x="61037" y="58678"/>
                </a:lnTo>
                <a:lnTo>
                  <a:pt x="62264" y="58584"/>
                </a:lnTo>
                <a:lnTo>
                  <a:pt x="63207" y="58395"/>
                </a:lnTo>
                <a:lnTo>
                  <a:pt x="63490" y="58206"/>
                </a:lnTo>
                <a:lnTo>
                  <a:pt x="63773" y="58018"/>
                </a:lnTo>
                <a:lnTo>
                  <a:pt x="63962" y="57735"/>
                </a:lnTo>
                <a:lnTo>
                  <a:pt x="64150" y="57357"/>
                </a:lnTo>
                <a:lnTo>
                  <a:pt x="64339" y="56225"/>
                </a:lnTo>
                <a:lnTo>
                  <a:pt x="64528" y="54716"/>
                </a:lnTo>
                <a:lnTo>
                  <a:pt x="64528" y="53018"/>
                </a:lnTo>
                <a:lnTo>
                  <a:pt x="64622" y="49810"/>
                </a:lnTo>
                <a:lnTo>
                  <a:pt x="64622" y="47546"/>
                </a:lnTo>
                <a:lnTo>
                  <a:pt x="64905" y="40848"/>
                </a:lnTo>
                <a:lnTo>
                  <a:pt x="64999" y="36320"/>
                </a:lnTo>
                <a:lnTo>
                  <a:pt x="65094" y="33301"/>
                </a:lnTo>
                <a:lnTo>
                  <a:pt x="65188" y="33396"/>
                </a:lnTo>
                <a:lnTo>
                  <a:pt x="65188" y="31603"/>
                </a:lnTo>
                <a:lnTo>
                  <a:pt x="65188" y="29811"/>
                </a:lnTo>
                <a:lnTo>
                  <a:pt x="65094" y="30660"/>
                </a:lnTo>
                <a:lnTo>
                  <a:pt x="64905" y="28301"/>
                </a:lnTo>
                <a:lnTo>
                  <a:pt x="64811" y="25849"/>
                </a:lnTo>
                <a:lnTo>
                  <a:pt x="64716" y="23302"/>
                </a:lnTo>
                <a:lnTo>
                  <a:pt x="64622" y="20849"/>
                </a:lnTo>
                <a:lnTo>
                  <a:pt x="64811" y="22075"/>
                </a:lnTo>
                <a:lnTo>
                  <a:pt x="64811" y="20754"/>
                </a:lnTo>
                <a:lnTo>
                  <a:pt x="64811" y="18962"/>
                </a:lnTo>
                <a:lnTo>
                  <a:pt x="64811" y="18868"/>
                </a:lnTo>
                <a:lnTo>
                  <a:pt x="64716" y="17358"/>
                </a:lnTo>
                <a:lnTo>
                  <a:pt x="64811" y="18113"/>
                </a:lnTo>
                <a:lnTo>
                  <a:pt x="64999" y="16981"/>
                </a:lnTo>
                <a:lnTo>
                  <a:pt x="64905" y="15755"/>
                </a:lnTo>
                <a:lnTo>
                  <a:pt x="64811" y="14528"/>
                </a:lnTo>
                <a:lnTo>
                  <a:pt x="64716" y="13396"/>
                </a:lnTo>
                <a:lnTo>
                  <a:pt x="64622" y="13679"/>
                </a:lnTo>
                <a:lnTo>
                  <a:pt x="64551" y="13679"/>
                </a:lnTo>
                <a:lnTo>
                  <a:pt x="64622" y="13962"/>
                </a:lnTo>
                <a:lnTo>
                  <a:pt x="64716" y="15000"/>
                </a:lnTo>
                <a:lnTo>
                  <a:pt x="64528" y="14623"/>
                </a:lnTo>
                <a:lnTo>
                  <a:pt x="64528" y="15094"/>
                </a:lnTo>
                <a:lnTo>
                  <a:pt x="64339" y="12736"/>
                </a:lnTo>
                <a:lnTo>
                  <a:pt x="64150" y="11698"/>
                </a:lnTo>
                <a:lnTo>
                  <a:pt x="64056" y="11604"/>
                </a:lnTo>
                <a:lnTo>
                  <a:pt x="64056" y="11226"/>
                </a:lnTo>
                <a:lnTo>
                  <a:pt x="64245" y="10566"/>
                </a:lnTo>
                <a:lnTo>
                  <a:pt x="64245" y="9811"/>
                </a:lnTo>
                <a:lnTo>
                  <a:pt x="64245" y="9560"/>
                </a:lnTo>
                <a:lnTo>
                  <a:pt x="64433" y="10189"/>
                </a:lnTo>
                <a:lnTo>
                  <a:pt x="64622" y="11604"/>
                </a:lnTo>
                <a:lnTo>
                  <a:pt x="64811" y="13019"/>
                </a:lnTo>
                <a:lnTo>
                  <a:pt x="64905" y="14151"/>
                </a:lnTo>
                <a:lnTo>
                  <a:pt x="64905" y="12830"/>
                </a:lnTo>
                <a:lnTo>
                  <a:pt x="64811" y="11698"/>
                </a:lnTo>
                <a:lnTo>
                  <a:pt x="64528" y="9340"/>
                </a:lnTo>
                <a:lnTo>
                  <a:pt x="64433" y="9528"/>
                </a:lnTo>
                <a:lnTo>
                  <a:pt x="64433" y="9340"/>
                </a:lnTo>
                <a:lnTo>
                  <a:pt x="64245" y="8585"/>
                </a:lnTo>
                <a:lnTo>
                  <a:pt x="64150" y="7264"/>
                </a:lnTo>
                <a:lnTo>
                  <a:pt x="64056" y="9434"/>
                </a:lnTo>
                <a:lnTo>
                  <a:pt x="63773" y="8868"/>
                </a:lnTo>
                <a:lnTo>
                  <a:pt x="63679" y="7925"/>
                </a:lnTo>
                <a:lnTo>
                  <a:pt x="63584" y="6792"/>
                </a:lnTo>
                <a:lnTo>
                  <a:pt x="63490" y="5566"/>
                </a:lnTo>
                <a:lnTo>
                  <a:pt x="63490" y="1227"/>
                </a:lnTo>
                <a:lnTo>
                  <a:pt x="63490" y="661"/>
                </a:lnTo>
                <a:lnTo>
                  <a:pt x="63396" y="566"/>
                </a:lnTo>
                <a:lnTo>
                  <a:pt x="63207" y="378"/>
                </a:lnTo>
                <a:lnTo>
                  <a:pt x="62641" y="189"/>
                </a:lnTo>
                <a:lnTo>
                  <a:pt x="61792" y="95"/>
                </a:lnTo>
                <a:lnTo>
                  <a:pt x="6084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F1DB280-E721-588A-8439-4653A9135D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1619" y="1028544"/>
            <a:ext cx="4538949" cy="3277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ZA" altLang="en-US" sz="2800" b="1" dirty="0" err="1">
                <a:latin typeface="Amatic SC" panose="00000500000000000000" pitchFamily="2" charset="-79"/>
                <a:cs typeface="Amatic SC" panose="00000500000000000000" pitchFamily="2" charset="-79"/>
              </a:rPr>
              <a:t>Suid-afrika</a:t>
            </a:r>
            <a:r>
              <a:rPr lang="en-ZA" altLang="en-US" sz="2800" b="1" dirty="0">
                <a:latin typeface="Amatic SC" panose="00000500000000000000" pitchFamily="2" charset="-79"/>
                <a:cs typeface="Amatic SC" panose="00000500000000000000" pitchFamily="2" charset="-79"/>
              </a:rPr>
              <a:t> is ‘n </a:t>
            </a:r>
            <a:r>
              <a:rPr lang="en-ZA" altLang="en-US" sz="2800" b="1" dirty="0" err="1">
                <a:latin typeface="Amatic SC" panose="00000500000000000000" pitchFamily="2" charset="-79"/>
                <a:cs typeface="Amatic SC" panose="00000500000000000000" pitchFamily="2" charset="-79"/>
              </a:rPr>
              <a:t>reënboognasie</a:t>
            </a:r>
            <a:r>
              <a:rPr lang="en-ZA" altLang="en-US" sz="2800" b="1" dirty="0">
                <a:latin typeface="Amatic SC" panose="00000500000000000000" pitchFamily="2" charset="-79"/>
                <a:cs typeface="Amatic SC" panose="00000500000000000000" pitchFamily="2" charset="-79"/>
              </a:rPr>
              <a:t> </a:t>
            </a:r>
            <a:r>
              <a:rPr lang="en-ZA" altLang="en-US" sz="2800" b="1" u="sng" dirty="0">
                <a:latin typeface="Amatic SC" panose="00000500000000000000" pitchFamily="2" charset="-79"/>
                <a:cs typeface="Amatic SC" panose="00000500000000000000" pitchFamily="2" charset="-79"/>
              </a:rPr>
              <a:t>as </a:t>
            </a:r>
            <a:r>
              <a:rPr lang="en-ZA" altLang="en-US" sz="2800" b="1" u="sng" dirty="0" err="1">
                <a:latin typeface="Amatic SC" panose="00000500000000000000" pitchFamily="2" charset="-79"/>
                <a:cs typeface="Amatic SC" panose="00000500000000000000" pitchFamily="2" charset="-79"/>
              </a:rPr>
              <a:t>gevolg</a:t>
            </a:r>
            <a:r>
              <a:rPr lang="en-ZA" altLang="en-US" sz="2800" b="1" u="sng" dirty="0">
                <a:latin typeface="Amatic SC" panose="00000500000000000000" pitchFamily="2" charset="-79"/>
                <a:cs typeface="Amatic SC" panose="00000500000000000000" pitchFamily="2" charset="-79"/>
              </a:rPr>
              <a:t> van </a:t>
            </a:r>
            <a:r>
              <a:rPr lang="en-ZA" altLang="en-US" sz="2800" b="1" u="sng" dirty="0" err="1">
                <a:latin typeface="Amatic SC" panose="00000500000000000000" pitchFamily="2" charset="-79"/>
                <a:cs typeface="Amatic SC" panose="00000500000000000000" pitchFamily="2" charset="-79"/>
              </a:rPr>
              <a:t>ons</a:t>
            </a:r>
            <a:r>
              <a:rPr lang="en-ZA" altLang="en-US" sz="2800" b="1" u="sng" dirty="0">
                <a:latin typeface="Amatic SC" panose="00000500000000000000" pitchFamily="2" charset="-79"/>
                <a:cs typeface="Amatic SC" panose="00000500000000000000" pitchFamily="2" charset="-79"/>
              </a:rPr>
              <a:t> </a:t>
            </a:r>
            <a:r>
              <a:rPr lang="en-ZA" altLang="en-US" sz="2800" b="1" u="sng" dirty="0" err="1">
                <a:latin typeface="Amatic SC" panose="00000500000000000000" pitchFamily="2" charset="-79"/>
                <a:cs typeface="Amatic SC" panose="00000500000000000000" pitchFamily="2" charset="-79"/>
              </a:rPr>
              <a:t>kulturele</a:t>
            </a:r>
            <a:r>
              <a:rPr lang="en-ZA" altLang="en-US" sz="2800" b="1" u="sng" dirty="0">
                <a:latin typeface="Amatic SC" panose="00000500000000000000" pitchFamily="2" charset="-79"/>
                <a:cs typeface="Amatic SC" panose="00000500000000000000" pitchFamily="2" charset="-79"/>
              </a:rPr>
              <a:t> </a:t>
            </a:r>
            <a:r>
              <a:rPr lang="en-ZA" altLang="en-US" sz="2800" b="1" u="sng" dirty="0" err="1">
                <a:latin typeface="Amatic SC" panose="00000500000000000000" pitchFamily="2" charset="-79"/>
                <a:cs typeface="Amatic SC" panose="00000500000000000000" pitchFamily="2" charset="-79"/>
              </a:rPr>
              <a:t>diversiteit</a:t>
            </a:r>
            <a:r>
              <a:rPr lang="en-ZA" altLang="en-US" sz="2800" b="1" dirty="0">
                <a:latin typeface="Amatic SC" panose="00000500000000000000" pitchFamily="2" charset="-79"/>
                <a:cs typeface="Amatic SC" panose="00000500000000000000" pitchFamily="2" charset="-79"/>
              </a:rPr>
              <a:t>.</a:t>
            </a:r>
            <a:endParaRPr lang="en-ZA" altLang="en-US" sz="2800" b="1" u="sng" dirty="0">
              <a:latin typeface="Amatic SC" panose="00000500000000000000" pitchFamily="2" charset="-79"/>
              <a:cs typeface="Amatic SC" panose="00000500000000000000" pitchFamily="2" charset="-79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en-ZA" altLang="en-US" sz="2800" b="1" dirty="0">
              <a:latin typeface="Amatic SC" panose="00000500000000000000" pitchFamily="2" charset="-79"/>
              <a:cs typeface="Amatic SC" panose="00000500000000000000" pitchFamily="2" charset="-79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ZA" altLang="en-US" sz="2800" b="1" dirty="0">
                <a:latin typeface="Amatic SC" panose="00000500000000000000" pitchFamily="2" charset="-79"/>
                <a:cs typeface="Amatic SC" panose="00000500000000000000" pitchFamily="2" charset="-79"/>
              </a:rPr>
              <a:t>Hoe </a:t>
            </a:r>
            <a:r>
              <a:rPr lang="en-ZA" altLang="en-US" sz="2800" b="1" dirty="0" err="1">
                <a:highlight>
                  <a:srgbClr val="FFFF00"/>
                </a:highlight>
                <a:latin typeface="Amatic SC" panose="00000500000000000000" pitchFamily="2" charset="-79"/>
                <a:cs typeface="Amatic SC" panose="00000500000000000000" pitchFamily="2" charset="-79"/>
              </a:rPr>
              <a:t>meer</a:t>
            </a:r>
            <a:r>
              <a:rPr lang="en-ZA" altLang="en-US" sz="2800" b="1" dirty="0">
                <a:latin typeface="Amatic SC" panose="00000500000000000000" pitchFamily="2" charset="-79"/>
                <a:cs typeface="Amatic SC" panose="00000500000000000000" pitchFamily="2" charset="-79"/>
              </a:rPr>
              <a:t> </a:t>
            </a:r>
            <a:r>
              <a:rPr lang="en-ZA" altLang="en-US" sz="2800" b="1" dirty="0" err="1">
                <a:latin typeface="Amatic SC" panose="00000500000000000000" pitchFamily="2" charset="-79"/>
                <a:cs typeface="Amatic SC" panose="00000500000000000000" pitchFamily="2" charset="-79"/>
              </a:rPr>
              <a:t>ons</a:t>
            </a:r>
            <a:r>
              <a:rPr lang="en-ZA" altLang="en-US" sz="2800" b="1" dirty="0">
                <a:latin typeface="Amatic SC" panose="00000500000000000000" pitchFamily="2" charset="-79"/>
                <a:cs typeface="Amatic SC" panose="00000500000000000000" pitchFamily="2" charset="-79"/>
              </a:rPr>
              <a:t> van </a:t>
            </a:r>
            <a:r>
              <a:rPr lang="en-ZA" altLang="en-US" sz="2800" b="1" dirty="0" err="1">
                <a:latin typeface="Amatic SC" panose="00000500000000000000" pitchFamily="2" charset="-79"/>
                <a:cs typeface="Amatic SC" panose="00000500000000000000" pitchFamily="2" charset="-79"/>
              </a:rPr>
              <a:t>mekaar</a:t>
            </a:r>
            <a:r>
              <a:rPr lang="en-ZA" altLang="en-US" sz="2800" b="1" dirty="0">
                <a:latin typeface="Amatic SC" panose="00000500000000000000" pitchFamily="2" charset="-79"/>
                <a:cs typeface="Amatic SC" panose="00000500000000000000" pitchFamily="2" charset="-79"/>
              </a:rPr>
              <a:t> leer, hoe </a:t>
            </a:r>
            <a:r>
              <a:rPr lang="en-ZA" altLang="en-US" sz="2800" b="1" dirty="0" err="1">
                <a:highlight>
                  <a:srgbClr val="FFFF00"/>
                </a:highlight>
                <a:latin typeface="Amatic SC" panose="00000500000000000000" pitchFamily="2" charset="-79"/>
                <a:cs typeface="Amatic SC" panose="00000500000000000000" pitchFamily="2" charset="-79"/>
              </a:rPr>
              <a:t>meer</a:t>
            </a:r>
            <a:r>
              <a:rPr lang="en-ZA" altLang="en-US" sz="2800" b="1" dirty="0">
                <a:latin typeface="Amatic SC" panose="00000500000000000000" pitchFamily="2" charset="-79"/>
                <a:cs typeface="Amatic SC" panose="00000500000000000000" pitchFamily="2" charset="-79"/>
              </a:rPr>
              <a:t> is </a:t>
            </a:r>
            <a:r>
              <a:rPr lang="en-ZA" altLang="en-US" sz="2800" b="1" dirty="0" err="1">
                <a:latin typeface="Amatic SC" panose="00000500000000000000" pitchFamily="2" charset="-79"/>
                <a:cs typeface="Amatic SC" panose="00000500000000000000" pitchFamily="2" charset="-79"/>
              </a:rPr>
              <a:t>ons</a:t>
            </a:r>
            <a:r>
              <a:rPr lang="en-ZA" altLang="en-US" sz="2800" b="1" dirty="0">
                <a:latin typeface="Amatic SC" panose="00000500000000000000" pitchFamily="2" charset="-79"/>
                <a:cs typeface="Amatic SC" panose="00000500000000000000" pitchFamily="2" charset="-79"/>
              </a:rPr>
              <a:t> </a:t>
            </a:r>
            <a:r>
              <a:rPr lang="en-ZA" altLang="en-US" sz="2800" b="1" dirty="0" err="1">
                <a:latin typeface="Amatic SC" panose="00000500000000000000" pitchFamily="2" charset="-79"/>
                <a:cs typeface="Amatic SC" panose="00000500000000000000" pitchFamily="2" charset="-79"/>
              </a:rPr>
              <a:t>geneig</a:t>
            </a:r>
            <a:r>
              <a:rPr lang="en-ZA" altLang="en-US" sz="2800" b="1" dirty="0">
                <a:latin typeface="Amatic SC" panose="00000500000000000000" pitchFamily="2" charset="-79"/>
                <a:cs typeface="Amatic SC" panose="00000500000000000000" pitchFamily="2" charset="-79"/>
              </a:rPr>
              <a:t> om die </a:t>
            </a:r>
            <a:r>
              <a:rPr lang="en-ZA" altLang="en-US" sz="2800" b="1" dirty="0" err="1">
                <a:latin typeface="Amatic SC" panose="00000500000000000000" pitchFamily="2" charset="-79"/>
                <a:cs typeface="Amatic SC" panose="00000500000000000000" pitchFamily="2" charset="-79"/>
              </a:rPr>
              <a:t>mure</a:t>
            </a:r>
            <a:r>
              <a:rPr lang="en-ZA" altLang="en-US" sz="2800" b="1" dirty="0">
                <a:latin typeface="Amatic SC" panose="00000500000000000000" pitchFamily="2" charset="-79"/>
                <a:cs typeface="Amatic SC" panose="00000500000000000000" pitchFamily="2" charset="-79"/>
              </a:rPr>
              <a:t> </a:t>
            </a:r>
            <a:r>
              <a:rPr lang="en-ZA" altLang="en-US" sz="2800" b="1" dirty="0" err="1">
                <a:latin typeface="Amatic SC" panose="00000500000000000000" pitchFamily="2" charset="-79"/>
                <a:cs typeface="Amatic SC" panose="00000500000000000000" pitchFamily="2" charset="-79"/>
              </a:rPr>
              <a:t>af</a:t>
            </a:r>
            <a:r>
              <a:rPr lang="en-ZA" altLang="en-US" sz="2800" b="1" dirty="0">
                <a:latin typeface="Amatic SC" panose="00000500000000000000" pitchFamily="2" charset="-79"/>
                <a:cs typeface="Amatic SC" panose="00000500000000000000" pitchFamily="2" charset="-79"/>
              </a:rPr>
              <a:t> </a:t>
            </a:r>
            <a:r>
              <a:rPr lang="en-ZA" altLang="en-US" sz="2800" b="1" dirty="0" err="1">
                <a:latin typeface="Amatic SC" panose="00000500000000000000" pitchFamily="2" charset="-79"/>
                <a:cs typeface="Amatic SC" panose="00000500000000000000" pitchFamily="2" charset="-79"/>
              </a:rPr>
              <a:t>te</a:t>
            </a:r>
            <a:r>
              <a:rPr lang="en-ZA" altLang="en-US" sz="2800" b="1" dirty="0">
                <a:latin typeface="Amatic SC" panose="00000500000000000000" pitchFamily="2" charset="-79"/>
                <a:cs typeface="Amatic SC" panose="00000500000000000000" pitchFamily="2" charset="-79"/>
              </a:rPr>
              <a:t> </a:t>
            </a:r>
            <a:r>
              <a:rPr lang="en-ZA" altLang="en-US" sz="2800" b="1" dirty="0" err="1">
                <a:latin typeface="Amatic SC" panose="00000500000000000000" pitchFamily="2" charset="-79"/>
                <a:cs typeface="Amatic SC" panose="00000500000000000000" pitchFamily="2" charset="-79"/>
              </a:rPr>
              <a:t>breek</a:t>
            </a:r>
            <a:r>
              <a:rPr lang="en-ZA" altLang="en-US" sz="2800" b="1" dirty="0">
                <a:latin typeface="Amatic SC" panose="00000500000000000000" pitchFamily="2" charset="-79"/>
                <a:cs typeface="Amatic SC" panose="00000500000000000000" pitchFamily="2" charset="-79"/>
              </a:rPr>
              <a:t> wat </a:t>
            </a:r>
            <a:r>
              <a:rPr lang="en-ZA" altLang="en-US" sz="2800" b="1" dirty="0" err="1">
                <a:latin typeface="Amatic SC" panose="00000500000000000000" pitchFamily="2" charset="-79"/>
                <a:cs typeface="Amatic SC" panose="00000500000000000000" pitchFamily="2" charset="-79"/>
              </a:rPr>
              <a:t>verhoed</a:t>
            </a:r>
            <a:r>
              <a:rPr lang="en-ZA" altLang="en-US" sz="2800" b="1" dirty="0">
                <a:latin typeface="Amatic SC" panose="00000500000000000000" pitchFamily="2" charset="-79"/>
                <a:cs typeface="Amatic SC" panose="00000500000000000000" pitchFamily="2" charset="-79"/>
              </a:rPr>
              <a:t> </a:t>
            </a:r>
            <a:r>
              <a:rPr lang="en-ZA" altLang="en-US" sz="2800" b="1" dirty="0" err="1">
                <a:latin typeface="Amatic SC" panose="00000500000000000000" pitchFamily="2" charset="-79"/>
                <a:cs typeface="Amatic SC" panose="00000500000000000000" pitchFamily="2" charset="-79"/>
              </a:rPr>
              <a:t>dat</a:t>
            </a:r>
            <a:r>
              <a:rPr lang="en-ZA" altLang="en-US" sz="2800" b="1" dirty="0">
                <a:latin typeface="Amatic SC" panose="00000500000000000000" pitchFamily="2" charset="-79"/>
                <a:cs typeface="Amatic SC" panose="00000500000000000000" pitchFamily="2" charset="-79"/>
              </a:rPr>
              <a:t> </a:t>
            </a:r>
            <a:r>
              <a:rPr lang="en-ZA" altLang="en-US" sz="2800" b="1" dirty="0" err="1">
                <a:latin typeface="Amatic SC" panose="00000500000000000000" pitchFamily="2" charset="-79"/>
                <a:cs typeface="Amatic SC" panose="00000500000000000000" pitchFamily="2" charset="-79"/>
              </a:rPr>
              <a:t>mense</a:t>
            </a:r>
            <a:r>
              <a:rPr lang="en-ZA" altLang="en-US" sz="2800" b="1" dirty="0">
                <a:latin typeface="Amatic SC" panose="00000500000000000000" pitchFamily="2" charset="-79"/>
                <a:cs typeface="Amatic SC" panose="00000500000000000000" pitchFamily="2" charset="-79"/>
              </a:rPr>
              <a:t> van </a:t>
            </a:r>
            <a:r>
              <a:rPr lang="en-ZA" altLang="en-US" sz="2800" b="1" dirty="0" err="1">
                <a:latin typeface="Amatic SC" panose="00000500000000000000" pitchFamily="2" charset="-79"/>
                <a:cs typeface="Amatic SC" panose="00000500000000000000" pitchFamily="2" charset="-79"/>
              </a:rPr>
              <a:t>verskillende</a:t>
            </a:r>
            <a:r>
              <a:rPr lang="en-ZA" altLang="en-US" sz="2800" b="1" dirty="0">
                <a:latin typeface="Amatic SC" panose="00000500000000000000" pitchFamily="2" charset="-79"/>
                <a:cs typeface="Amatic SC" panose="00000500000000000000" pitchFamily="2" charset="-79"/>
              </a:rPr>
              <a:t> </a:t>
            </a:r>
            <a:r>
              <a:rPr lang="en-ZA" altLang="en-US" sz="2800" b="1" dirty="0" err="1">
                <a:latin typeface="Amatic SC" panose="00000500000000000000" pitchFamily="2" charset="-79"/>
                <a:cs typeface="Amatic SC" panose="00000500000000000000" pitchFamily="2" charset="-79"/>
              </a:rPr>
              <a:t>kulture</a:t>
            </a:r>
            <a:r>
              <a:rPr lang="en-ZA" altLang="en-US" sz="2800" b="1" dirty="0">
                <a:latin typeface="Amatic SC" panose="00000500000000000000" pitchFamily="2" charset="-79"/>
                <a:cs typeface="Amatic SC" panose="00000500000000000000" pitchFamily="2" charset="-79"/>
              </a:rPr>
              <a:t> </a:t>
            </a:r>
            <a:r>
              <a:rPr lang="en-ZA" altLang="en-US" sz="2800" b="1" dirty="0" err="1">
                <a:latin typeface="Amatic SC" panose="00000500000000000000" pitchFamily="2" charset="-79"/>
                <a:cs typeface="Amatic SC" panose="00000500000000000000" pitchFamily="2" charset="-79"/>
              </a:rPr>
              <a:t>oor</a:t>
            </a:r>
            <a:r>
              <a:rPr lang="en-ZA" altLang="en-US" sz="2800" b="1" dirty="0">
                <a:latin typeface="Amatic SC" panose="00000500000000000000" pitchFamily="2" charset="-79"/>
                <a:cs typeface="Amatic SC" panose="00000500000000000000" pitchFamily="2" charset="-79"/>
              </a:rPr>
              <a:t> die </a:t>
            </a:r>
            <a:r>
              <a:rPr lang="en-ZA" altLang="en-US" sz="2800" b="1" dirty="0" err="1">
                <a:latin typeface="Amatic SC" panose="00000500000000000000" pitchFamily="2" charset="-79"/>
                <a:cs typeface="Amatic SC" panose="00000500000000000000" pitchFamily="2" charset="-79"/>
              </a:rPr>
              <a:t>weg</a:t>
            </a:r>
            <a:r>
              <a:rPr lang="en-ZA" altLang="en-US" sz="2800" b="1" dirty="0">
                <a:latin typeface="Amatic SC" panose="00000500000000000000" pitchFamily="2" charset="-79"/>
                <a:cs typeface="Amatic SC" panose="00000500000000000000" pitchFamily="2" charset="-79"/>
              </a:rPr>
              <a:t> </a:t>
            </a:r>
            <a:r>
              <a:rPr lang="en-ZA" altLang="en-US" sz="2800" b="1" dirty="0" err="1">
                <a:latin typeface="Amatic SC" panose="00000500000000000000" pitchFamily="2" charset="-79"/>
                <a:cs typeface="Amatic SC" panose="00000500000000000000" pitchFamily="2" charset="-79"/>
              </a:rPr>
              <a:t>kom</a:t>
            </a:r>
            <a:r>
              <a:rPr lang="en-ZA" altLang="en-US" sz="2400" b="1" dirty="0">
                <a:latin typeface="Amatic SC" panose="00000500000000000000" pitchFamily="2" charset="-79"/>
                <a:cs typeface="Amatic SC" panose="00000500000000000000" pitchFamily="2" charset="-79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ZA" altLang="en-US" sz="1200" dirty="0"/>
          </a:p>
        </p:txBody>
      </p:sp>
      <p:pic>
        <p:nvPicPr>
          <p:cNvPr id="6153" name="Picture 9" descr="World dignitaries react to death of Bishop Desmond Tutu | MSR News Online">
            <a:extLst>
              <a:ext uri="{FF2B5EF4-FFF2-40B4-BE49-F238E27FC236}">
                <a16:creationId xmlns:a16="http://schemas.microsoft.com/office/drawing/2014/main" id="{CAF42060-53B6-43F5-668E-16F6218D45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35" y="1115171"/>
            <a:ext cx="3889215" cy="2913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0255" y="4518147"/>
            <a:ext cx="1365622" cy="47552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0"/>
          <p:cNvSpPr txBox="1">
            <a:spLocks noGrp="1"/>
          </p:cNvSpPr>
          <p:nvPr>
            <p:ph type="title"/>
          </p:nvPr>
        </p:nvSpPr>
        <p:spPr>
          <a:xfrm>
            <a:off x="883374" y="600693"/>
            <a:ext cx="7277645" cy="611161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ZA" sz="4000" dirty="0"/>
              <a:t>G</a:t>
            </a:r>
            <a:r>
              <a:rPr lang="en" sz="4000" dirty="0"/>
              <a:t>odsdienstige organisasies:</a:t>
            </a:r>
            <a:endParaRPr sz="4000" dirty="0"/>
          </a:p>
        </p:txBody>
      </p:sp>
      <p:sp>
        <p:nvSpPr>
          <p:cNvPr id="226" name="Google Shape;226;p20"/>
          <p:cNvSpPr txBox="1">
            <a:spLocks noGrp="1"/>
          </p:cNvSpPr>
          <p:nvPr>
            <p:ph type="body" idx="1"/>
          </p:nvPr>
        </p:nvSpPr>
        <p:spPr>
          <a:xfrm>
            <a:off x="572875" y="2717481"/>
            <a:ext cx="7524521" cy="268811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8890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lang="en-US" sz="1800" b="1" dirty="0" err="1">
                <a:solidFill>
                  <a:schemeClr val="bg1"/>
                </a:solidFill>
              </a:rPr>
              <a:t>Hulle</a:t>
            </a:r>
            <a:r>
              <a:rPr lang="en-US" sz="1800" b="1" dirty="0">
                <a:solidFill>
                  <a:schemeClr val="bg1"/>
                </a:solidFill>
              </a:rPr>
              <a:t> </a:t>
            </a:r>
            <a:r>
              <a:rPr lang="en-US" sz="1800" b="1" dirty="0" err="1">
                <a:solidFill>
                  <a:schemeClr val="bg1"/>
                </a:solidFill>
              </a:rPr>
              <a:t>fokus</a:t>
            </a:r>
            <a:r>
              <a:rPr lang="en-US" sz="1800" b="1" dirty="0">
                <a:solidFill>
                  <a:schemeClr val="bg1"/>
                </a:solidFill>
              </a:rPr>
              <a:t> op die </a:t>
            </a:r>
            <a:r>
              <a:rPr lang="en-US" sz="1800" b="1" dirty="0" err="1">
                <a:solidFill>
                  <a:schemeClr val="bg1"/>
                </a:solidFill>
              </a:rPr>
              <a:t>volgende</a:t>
            </a:r>
            <a:r>
              <a:rPr lang="en-US" sz="1800" b="1" dirty="0">
                <a:solidFill>
                  <a:schemeClr val="bg1"/>
                </a:solidFill>
              </a:rPr>
              <a:t>: </a:t>
            </a:r>
          </a:p>
          <a:p>
            <a:pPr marL="8890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lang="en-US" sz="1800" b="1" dirty="0" err="1">
                <a:solidFill>
                  <a:schemeClr val="bg1"/>
                </a:solidFill>
              </a:rPr>
              <a:t>Gesondheid</a:t>
            </a:r>
            <a:r>
              <a:rPr lang="en-US" sz="1800" b="1" dirty="0">
                <a:solidFill>
                  <a:schemeClr val="bg1"/>
                </a:solidFill>
              </a:rPr>
              <a:t>, </a:t>
            </a:r>
            <a:r>
              <a:rPr lang="en-US" sz="1800" b="1" dirty="0" err="1">
                <a:solidFill>
                  <a:schemeClr val="bg1"/>
                </a:solidFill>
              </a:rPr>
              <a:t>vroeë</a:t>
            </a:r>
            <a:r>
              <a:rPr lang="en-US" sz="1800" b="1" dirty="0">
                <a:solidFill>
                  <a:schemeClr val="bg1"/>
                </a:solidFill>
              </a:rPr>
              <a:t> </a:t>
            </a:r>
            <a:r>
              <a:rPr lang="en-US" sz="1800" b="1" dirty="0" err="1">
                <a:solidFill>
                  <a:schemeClr val="bg1"/>
                </a:solidFill>
              </a:rPr>
              <a:t>kinderopvoeding</a:t>
            </a:r>
            <a:r>
              <a:rPr lang="en-US" sz="1800" b="1" dirty="0">
                <a:solidFill>
                  <a:schemeClr val="bg1"/>
                </a:solidFill>
              </a:rPr>
              <a:t>, tuis- </a:t>
            </a:r>
          </a:p>
          <a:p>
            <a:pPr marL="8890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lang="en-US" sz="1800" b="1" dirty="0" err="1">
                <a:solidFill>
                  <a:schemeClr val="bg1"/>
                </a:solidFill>
              </a:rPr>
              <a:t>en</a:t>
            </a:r>
            <a:r>
              <a:rPr lang="en-US" sz="1800" b="1" dirty="0">
                <a:solidFill>
                  <a:schemeClr val="bg1"/>
                </a:solidFill>
              </a:rPr>
              <a:t> </a:t>
            </a:r>
            <a:r>
              <a:rPr lang="en-US" sz="1800" b="1" dirty="0" err="1">
                <a:solidFill>
                  <a:schemeClr val="bg1"/>
                </a:solidFill>
              </a:rPr>
              <a:t>gemeenskapsgebaseerde</a:t>
            </a:r>
            <a:r>
              <a:rPr lang="en-US" sz="1800" b="1" dirty="0">
                <a:solidFill>
                  <a:schemeClr val="bg1"/>
                </a:solidFill>
              </a:rPr>
              <a:t> </a:t>
            </a:r>
            <a:r>
              <a:rPr lang="en-US" sz="1800" b="1" dirty="0" err="1">
                <a:solidFill>
                  <a:schemeClr val="bg1"/>
                </a:solidFill>
              </a:rPr>
              <a:t>sorg</a:t>
            </a:r>
            <a:r>
              <a:rPr lang="en-US" sz="1800" b="1" dirty="0">
                <a:solidFill>
                  <a:schemeClr val="bg1"/>
                </a:solidFill>
              </a:rPr>
              <a:t>, </a:t>
            </a:r>
            <a:r>
              <a:rPr lang="nl-NL" sz="1800" b="1" dirty="0">
                <a:solidFill>
                  <a:schemeClr val="bg1"/>
                </a:solidFill>
              </a:rPr>
              <a:t>vaardig-</a:t>
            </a:r>
          </a:p>
          <a:p>
            <a:pPr marL="8890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lang="nl-NL" sz="1800" b="1" dirty="0">
                <a:solidFill>
                  <a:schemeClr val="bg1"/>
                </a:solidFill>
              </a:rPr>
              <a:t>heidsopleiding en toegang tot inligting, </a:t>
            </a:r>
          </a:p>
          <a:p>
            <a:pPr marL="8890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lang="nl-NL" sz="1800" b="1" dirty="0">
                <a:solidFill>
                  <a:schemeClr val="bg1"/>
                </a:solidFill>
              </a:rPr>
              <a:t>behuisingsondersteuning en verskeie </a:t>
            </a:r>
          </a:p>
          <a:p>
            <a:pPr marL="8890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lang="nl-NL" sz="1800" b="1" dirty="0">
                <a:solidFill>
                  <a:schemeClr val="bg1"/>
                </a:solidFill>
              </a:rPr>
              <a:t>staatsinisiatiewe.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227" name="Google Shape;227;p20"/>
          <p:cNvSpPr txBox="1">
            <a:spLocks noGrp="1"/>
          </p:cNvSpPr>
          <p:nvPr>
            <p:ph type="sldNum" idx="12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228" name="Google Shape;228;p20"/>
          <p:cNvSpPr/>
          <p:nvPr/>
        </p:nvSpPr>
        <p:spPr>
          <a:xfrm>
            <a:off x="-54222" y="265885"/>
            <a:ext cx="937597" cy="835429"/>
          </a:xfrm>
          <a:custGeom>
            <a:avLst/>
            <a:gdLst/>
            <a:ahLst/>
            <a:cxnLst/>
            <a:rect l="l" t="t" r="r" b="b"/>
            <a:pathLst>
              <a:path w="444359" h="395938" extrusionOk="0">
                <a:moveTo>
                  <a:pt x="135136" y="205311"/>
                </a:moveTo>
                <a:lnTo>
                  <a:pt x="101482" y="200356"/>
                </a:lnTo>
                <a:cubicBezTo>
                  <a:pt x="92405" y="199041"/>
                  <a:pt x="88788" y="213642"/>
                  <a:pt x="98347" y="215046"/>
                </a:cubicBezTo>
                <a:lnTo>
                  <a:pt x="132067" y="220001"/>
                </a:lnTo>
                <a:cubicBezTo>
                  <a:pt x="141056" y="221316"/>
                  <a:pt x="144673" y="206714"/>
                  <a:pt x="135136" y="205311"/>
                </a:cubicBezTo>
                <a:close/>
                <a:moveTo>
                  <a:pt x="293388" y="291650"/>
                </a:moveTo>
                <a:cubicBezTo>
                  <a:pt x="292554" y="295482"/>
                  <a:pt x="294966" y="299271"/>
                  <a:pt x="298803" y="300115"/>
                </a:cubicBezTo>
                <a:cubicBezTo>
                  <a:pt x="298869" y="300130"/>
                  <a:pt x="298935" y="300144"/>
                  <a:pt x="299001" y="300157"/>
                </a:cubicBezTo>
                <a:cubicBezTo>
                  <a:pt x="299373" y="300157"/>
                  <a:pt x="300711" y="300157"/>
                  <a:pt x="300930" y="300551"/>
                </a:cubicBezTo>
                <a:cubicBezTo>
                  <a:pt x="299921" y="300222"/>
                  <a:pt x="299790" y="300201"/>
                  <a:pt x="300535" y="300551"/>
                </a:cubicBezTo>
                <a:cubicBezTo>
                  <a:pt x="301280" y="300902"/>
                  <a:pt x="301456" y="300924"/>
                  <a:pt x="302267" y="301297"/>
                </a:cubicBezTo>
                <a:lnTo>
                  <a:pt x="302377" y="301297"/>
                </a:lnTo>
                <a:cubicBezTo>
                  <a:pt x="309919" y="308335"/>
                  <a:pt x="320267" y="297416"/>
                  <a:pt x="313142" y="290335"/>
                </a:cubicBezTo>
                <a:cubicBezTo>
                  <a:pt x="307573" y="285621"/>
                  <a:pt x="295756" y="281894"/>
                  <a:pt x="293388" y="291650"/>
                </a:cubicBezTo>
                <a:close/>
                <a:moveTo>
                  <a:pt x="285999" y="274110"/>
                </a:moveTo>
                <a:cubicBezTo>
                  <a:pt x="269973" y="263589"/>
                  <a:pt x="253310" y="254069"/>
                  <a:pt x="236099" y="245608"/>
                </a:cubicBezTo>
                <a:cubicBezTo>
                  <a:pt x="227833" y="241530"/>
                  <a:pt x="220752" y="255014"/>
                  <a:pt x="229346" y="259180"/>
                </a:cubicBezTo>
                <a:cubicBezTo>
                  <a:pt x="245439" y="267053"/>
                  <a:pt x="261027" y="275919"/>
                  <a:pt x="276002" y="285730"/>
                </a:cubicBezTo>
                <a:cubicBezTo>
                  <a:pt x="283697" y="290576"/>
                  <a:pt x="293738" y="279109"/>
                  <a:pt x="285999" y="274023"/>
                </a:cubicBezTo>
                <a:close/>
                <a:moveTo>
                  <a:pt x="433354" y="1544"/>
                </a:moveTo>
                <a:cubicBezTo>
                  <a:pt x="431162" y="3057"/>
                  <a:pt x="428970" y="4482"/>
                  <a:pt x="426908" y="5929"/>
                </a:cubicBezTo>
                <a:cubicBezTo>
                  <a:pt x="425220" y="5833"/>
                  <a:pt x="423554" y="6381"/>
                  <a:pt x="422239" y="7464"/>
                </a:cubicBezTo>
                <a:cubicBezTo>
                  <a:pt x="417854" y="10840"/>
                  <a:pt x="413469" y="14261"/>
                  <a:pt x="408952" y="17659"/>
                </a:cubicBezTo>
                <a:cubicBezTo>
                  <a:pt x="315904" y="75803"/>
                  <a:pt x="209197" y="106563"/>
                  <a:pt x="111195" y="154928"/>
                </a:cubicBezTo>
                <a:cubicBezTo>
                  <a:pt x="93853" y="163501"/>
                  <a:pt x="76773" y="172622"/>
                  <a:pt x="60089" y="182400"/>
                </a:cubicBezTo>
                <a:cubicBezTo>
                  <a:pt x="42549" y="192748"/>
                  <a:pt x="25141" y="203184"/>
                  <a:pt x="5146" y="208249"/>
                </a:cubicBezTo>
                <a:cubicBezTo>
                  <a:pt x="-1804" y="210003"/>
                  <a:pt x="-1147" y="218532"/>
                  <a:pt x="3743" y="221404"/>
                </a:cubicBezTo>
                <a:cubicBezTo>
                  <a:pt x="4707" y="222430"/>
                  <a:pt x="5979" y="223140"/>
                  <a:pt x="7360" y="223443"/>
                </a:cubicBezTo>
                <a:cubicBezTo>
                  <a:pt x="52371" y="234230"/>
                  <a:pt x="97777" y="242999"/>
                  <a:pt x="143621" y="249752"/>
                </a:cubicBezTo>
                <a:lnTo>
                  <a:pt x="143117" y="384961"/>
                </a:lnTo>
                <a:cubicBezTo>
                  <a:pt x="142854" y="387829"/>
                  <a:pt x="144717" y="390464"/>
                  <a:pt x="147502" y="391166"/>
                </a:cubicBezTo>
                <a:cubicBezTo>
                  <a:pt x="148620" y="393251"/>
                  <a:pt x="150615" y="394717"/>
                  <a:pt x="152939" y="395156"/>
                </a:cubicBezTo>
                <a:cubicBezTo>
                  <a:pt x="155855" y="396721"/>
                  <a:pt x="159473" y="395875"/>
                  <a:pt x="161402" y="393183"/>
                </a:cubicBezTo>
                <a:cubicBezTo>
                  <a:pt x="187777" y="361278"/>
                  <a:pt x="215797" y="330777"/>
                  <a:pt x="245351" y="301801"/>
                </a:cubicBezTo>
                <a:cubicBezTo>
                  <a:pt x="266464" y="313914"/>
                  <a:pt x="286394" y="328001"/>
                  <a:pt x="304854" y="343874"/>
                </a:cubicBezTo>
                <a:cubicBezTo>
                  <a:pt x="316496" y="353850"/>
                  <a:pt x="331712" y="356854"/>
                  <a:pt x="343266" y="366413"/>
                </a:cubicBezTo>
                <a:cubicBezTo>
                  <a:pt x="346533" y="371170"/>
                  <a:pt x="355500" y="370798"/>
                  <a:pt x="356553" y="363519"/>
                </a:cubicBezTo>
                <a:cubicBezTo>
                  <a:pt x="373083" y="243175"/>
                  <a:pt x="405510" y="125528"/>
                  <a:pt x="443593" y="10753"/>
                </a:cubicBezTo>
                <a:cubicBezTo>
                  <a:pt x="446618" y="4679"/>
                  <a:pt x="440173" y="-3323"/>
                  <a:pt x="433354" y="1457"/>
                </a:cubicBezTo>
                <a:close/>
                <a:moveTo>
                  <a:pt x="144959" y="232695"/>
                </a:moveTo>
                <a:cubicBezTo>
                  <a:pt x="144345" y="233234"/>
                  <a:pt x="143819" y="233863"/>
                  <a:pt x="143380" y="234558"/>
                </a:cubicBezTo>
                <a:cubicBezTo>
                  <a:pt x="106218" y="229033"/>
                  <a:pt x="69319" y="222164"/>
                  <a:pt x="32639" y="213949"/>
                </a:cubicBezTo>
                <a:cubicBezTo>
                  <a:pt x="52744" y="204895"/>
                  <a:pt x="71358" y="192134"/>
                  <a:pt x="90652" y="181720"/>
                </a:cubicBezTo>
                <a:cubicBezTo>
                  <a:pt x="170610" y="138682"/>
                  <a:pt x="257497" y="110816"/>
                  <a:pt x="339320" y="71856"/>
                </a:cubicBezTo>
                <a:cubicBezTo>
                  <a:pt x="273370" y="123978"/>
                  <a:pt x="208584" y="177592"/>
                  <a:pt x="144959" y="232695"/>
                </a:cubicBezTo>
                <a:close/>
                <a:moveTo>
                  <a:pt x="157938" y="358827"/>
                </a:moveTo>
                <a:lnTo>
                  <a:pt x="158376" y="242429"/>
                </a:lnTo>
                <a:cubicBezTo>
                  <a:pt x="158376" y="241688"/>
                  <a:pt x="158267" y="240949"/>
                  <a:pt x="158070" y="240237"/>
                </a:cubicBezTo>
                <a:cubicBezTo>
                  <a:pt x="232788" y="175691"/>
                  <a:pt x="309152" y="113147"/>
                  <a:pt x="387181" y="52607"/>
                </a:cubicBezTo>
                <a:lnTo>
                  <a:pt x="297159" y="137213"/>
                </a:lnTo>
                <a:cubicBezTo>
                  <a:pt x="259098" y="172972"/>
                  <a:pt x="217024" y="207372"/>
                  <a:pt x="189531" y="252405"/>
                </a:cubicBezTo>
                <a:cubicBezTo>
                  <a:pt x="188216" y="254240"/>
                  <a:pt x="188018" y="256658"/>
                  <a:pt x="189049" y="258675"/>
                </a:cubicBezTo>
                <a:cubicBezTo>
                  <a:pt x="189356" y="259691"/>
                  <a:pt x="189882" y="260620"/>
                  <a:pt x="190605" y="261394"/>
                </a:cubicBezTo>
                <a:cubicBezTo>
                  <a:pt x="181222" y="294369"/>
                  <a:pt x="170325" y="326817"/>
                  <a:pt x="157938" y="358739"/>
                </a:cubicBezTo>
                <a:close/>
                <a:moveTo>
                  <a:pt x="174535" y="355801"/>
                </a:moveTo>
                <a:cubicBezTo>
                  <a:pt x="184927" y="328323"/>
                  <a:pt x="194267" y="300479"/>
                  <a:pt x="202533" y="272269"/>
                </a:cubicBezTo>
                <a:cubicBezTo>
                  <a:pt x="212223" y="280124"/>
                  <a:pt x="222396" y="287379"/>
                  <a:pt x="232964" y="293996"/>
                </a:cubicBezTo>
                <a:cubicBezTo>
                  <a:pt x="212749" y="313844"/>
                  <a:pt x="193281" y="334418"/>
                  <a:pt x="174535" y="355713"/>
                </a:cubicBezTo>
                <a:close/>
                <a:moveTo>
                  <a:pt x="344143" y="348807"/>
                </a:moveTo>
                <a:cubicBezTo>
                  <a:pt x="334847" y="343743"/>
                  <a:pt x="324608" y="340432"/>
                  <a:pt x="316255" y="333460"/>
                </a:cubicBezTo>
                <a:cubicBezTo>
                  <a:pt x="304394" y="323193"/>
                  <a:pt x="291962" y="313631"/>
                  <a:pt x="278983" y="304827"/>
                </a:cubicBezTo>
                <a:cubicBezTo>
                  <a:pt x="253946" y="288581"/>
                  <a:pt x="227351" y="274637"/>
                  <a:pt x="205273" y="254400"/>
                </a:cubicBezTo>
                <a:cubicBezTo>
                  <a:pt x="232701" y="211538"/>
                  <a:pt x="274533" y="178125"/>
                  <a:pt x="311212" y="143637"/>
                </a:cubicBezTo>
                <a:cubicBezTo>
                  <a:pt x="346993" y="110020"/>
                  <a:pt x="382796" y="76401"/>
                  <a:pt x="418643" y="42784"/>
                </a:cubicBezTo>
                <a:cubicBezTo>
                  <a:pt x="385098" y="142442"/>
                  <a:pt x="360170" y="244797"/>
                  <a:pt x="344143" y="348720"/>
                </a:cubicBezTo>
                <a:close/>
                <a:moveTo>
                  <a:pt x="55923" y="163172"/>
                </a:moveTo>
                <a:cubicBezTo>
                  <a:pt x="76620" y="147430"/>
                  <a:pt x="101087" y="137608"/>
                  <a:pt x="124481" y="126668"/>
                </a:cubicBezTo>
                <a:lnTo>
                  <a:pt x="197797" y="92378"/>
                </a:lnTo>
                <a:cubicBezTo>
                  <a:pt x="206238" y="88431"/>
                  <a:pt x="202379" y="74268"/>
                  <a:pt x="193412" y="78434"/>
                </a:cubicBezTo>
                <a:lnTo>
                  <a:pt x="116237" y="114478"/>
                </a:lnTo>
                <a:cubicBezTo>
                  <a:pt x="92954" y="125440"/>
                  <a:pt x="68661" y="135306"/>
                  <a:pt x="48052" y="150960"/>
                </a:cubicBezTo>
                <a:cubicBezTo>
                  <a:pt x="40532" y="156704"/>
                  <a:pt x="48096" y="169114"/>
                  <a:pt x="55923" y="163084"/>
                </a:cubicBezTo>
                <a:close/>
                <a:moveTo>
                  <a:pt x="41760" y="133684"/>
                </a:moveTo>
                <a:cubicBezTo>
                  <a:pt x="60198" y="122794"/>
                  <a:pt x="79119" y="112805"/>
                  <a:pt x="98479" y="103713"/>
                </a:cubicBezTo>
                <a:cubicBezTo>
                  <a:pt x="106919" y="99766"/>
                  <a:pt x="103061" y="85603"/>
                  <a:pt x="94094" y="89791"/>
                </a:cubicBezTo>
                <a:cubicBezTo>
                  <a:pt x="73528" y="99409"/>
                  <a:pt x="53467" y="109990"/>
                  <a:pt x="33889" y="121537"/>
                </a:cubicBezTo>
                <a:cubicBezTo>
                  <a:pt x="25689" y="126339"/>
                  <a:pt x="33341" y="138573"/>
                  <a:pt x="41760" y="13359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55;p11">
            <a:extLst>
              <a:ext uri="{FF2B5EF4-FFF2-40B4-BE49-F238E27FC236}">
                <a16:creationId xmlns:a16="http://schemas.microsoft.com/office/drawing/2014/main" id="{2D6F069D-83D5-E94C-1A91-519C0FC7E44D}"/>
              </a:ext>
            </a:extLst>
          </p:cNvPr>
          <p:cNvSpPr/>
          <p:nvPr/>
        </p:nvSpPr>
        <p:spPr>
          <a:xfrm>
            <a:off x="7529904" y="4376587"/>
            <a:ext cx="1606325" cy="749524"/>
          </a:xfrm>
          <a:custGeom>
            <a:avLst/>
            <a:gdLst/>
            <a:ahLst/>
            <a:cxnLst/>
            <a:rect l="l" t="t" r="r" b="b"/>
            <a:pathLst>
              <a:path w="65189" h="62358" extrusionOk="0">
                <a:moveTo>
                  <a:pt x="40283" y="1525"/>
                </a:moveTo>
                <a:lnTo>
                  <a:pt x="40000" y="1541"/>
                </a:lnTo>
                <a:lnTo>
                  <a:pt x="40000" y="1541"/>
                </a:lnTo>
                <a:lnTo>
                  <a:pt x="39811" y="1604"/>
                </a:lnTo>
                <a:lnTo>
                  <a:pt x="40283" y="1525"/>
                </a:lnTo>
                <a:close/>
                <a:moveTo>
                  <a:pt x="22547" y="1793"/>
                </a:moveTo>
                <a:lnTo>
                  <a:pt x="22359" y="1887"/>
                </a:lnTo>
                <a:lnTo>
                  <a:pt x="21981" y="2359"/>
                </a:lnTo>
                <a:lnTo>
                  <a:pt x="24057" y="1981"/>
                </a:lnTo>
                <a:lnTo>
                  <a:pt x="23208" y="2076"/>
                </a:lnTo>
                <a:lnTo>
                  <a:pt x="22925" y="1981"/>
                </a:lnTo>
                <a:lnTo>
                  <a:pt x="22642" y="1887"/>
                </a:lnTo>
                <a:lnTo>
                  <a:pt x="22642" y="1793"/>
                </a:lnTo>
                <a:close/>
                <a:moveTo>
                  <a:pt x="64528" y="13585"/>
                </a:moveTo>
                <a:lnTo>
                  <a:pt x="64528" y="13679"/>
                </a:lnTo>
                <a:lnTo>
                  <a:pt x="64551" y="13679"/>
                </a:lnTo>
                <a:lnTo>
                  <a:pt x="64528" y="13585"/>
                </a:lnTo>
                <a:close/>
                <a:moveTo>
                  <a:pt x="33868" y="58678"/>
                </a:moveTo>
                <a:lnTo>
                  <a:pt x="34057" y="58772"/>
                </a:lnTo>
                <a:lnTo>
                  <a:pt x="34057" y="58772"/>
                </a:lnTo>
                <a:lnTo>
                  <a:pt x="33962" y="58678"/>
                </a:lnTo>
                <a:close/>
                <a:moveTo>
                  <a:pt x="30849" y="58678"/>
                </a:moveTo>
                <a:lnTo>
                  <a:pt x="30943" y="58772"/>
                </a:lnTo>
                <a:lnTo>
                  <a:pt x="30283" y="58867"/>
                </a:lnTo>
                <a:lnTo>
                  <a:pt x="30472" y="58772"/>
                </a:lnTo>
                <a:lnTo>
                  <a:pt x="30849" y="58678"/>
                </a:lnTo>
                <a:close/>
                <a:moveTo>
                  <a:pt x="32264" y="59056"/>
                </a:moveTo>
                <a:lnTo>
                  <a:pt x="33113" y="59244"/>
                </a:lnTo>
                <a:lnTo>
                  <a:pt x="31698" y="59339"/>
                </a:lnTo>
                <a:lnTo>
                  <a:pt x="31415" y="59339"/>
                </a:lnTo>
                <a:lnTo>
                  <a:pt x="32264" y="59056"/>
                </a:lnTo>
                <a:close/>
                <a:moveTo>
                  <a:pt x="60849" y="0"/>
                </a:moveTo>
                <a:lnTo>
                  <a:pt x="58679" y="95"/>
                </a:lnTo>
                <a:lnTo>
                  <a:pt x="56792" y="189"/>
                </a:lnTo>
                <a:lnTo>
                  <a:pt x="58584" y="378"/>
                </a:lnTo>
                <a:lnTo>
                  <a:pt x="58301" y="189"/>
                </a:lnTo>
                <a:lnTo>
                  <a:pt x="59151" y="378"/>
                </a:lnTo>
                <a:lnTo>
                  <a:pt x="58679" y="472"/>
                </a:lnTo>
                <a:lnTo>
                  <a:pt x="58018" y="472"/>
                </a:lnTo>
                <a:lnTo>
                  <a:pt x="56792" y="283"/>
                </a:lnTo>
                <a:lnTo>
                  <a:pt x="55943" y="283"/>
                </a:lnTo>
                <a:lnTo>
                  <a:pt x="54528" y="378"/>
                </a:lnTo>
                <a:lnTo>
                  <a:pt x="50660" y="378"/>
                </a:lnTo>
                <a:lnTo>
                  <a:pt x="48585" y="472"/>
                </a:lnTo>
                <a:lnTo>
                  <a:pt x="46226" y="472"/>
                </a:lnTo>
                <a:lnTo>
                  <a:pt x="43868" y="283"/>
                </a:lnTo>
                <a:lnTo>
                  <a:pt x="44056" y="472"/>
                </a:lnTo>
                <a:lnTo>
                  <a:pt x="44339" y="472"/>
                </a:lnTo>
                <a:lnTo>
                  <a:pt x="43396" y="661"/>
                </a:lnTo>
                <a:lnTo>
                  <a:pt x="42170" y="849"/>
                </a:lnTo>
                <a:lnTo>
                  <a:pt x="40849" y="755"/>
                </a:lnTo>
                <a:lnTo>
                  <a:pt x="40377" y="661"/>
                </a:lnTo>
                <a:lnTo>
                  <a:pt x="39906" y="566"/>
                </a:lnTo>
                <a:lnTo>
                  <a:pt x="39717" y="566"/>
                </a:lnTo>
                <a:lnTo>
                  <a:pt x="38207" y="661"/>
                </a:lnTo>
                <a:lnTo>
                  <a:pt x="36509" y="944"/>
                </a:lnTo>
                <a:lnTo>
                  <a:pt x="34906" y="1132"/>
                </a:lnTo>
                <a:lnTo>
                  <a:pt x="33585" y="1132"/>
                </a:lnTo>
                <a:lnTo>
                  <a:pt x="33962" y="1038"/>
                </a:lnTo>
                <a:lnTo>
                  <a:pt x="33774" y="944"/>
                </a:lnTo>
                <a:lnTo>
                  <a:pt x="33396" y="944"/>
                </a:lnTo>
                <a:lnTo>
                  <a:pt x="32453" y="1038"/>
                </a:lnTo>
                <a:lnTo>
                  <a:pt x="30283" y="1321"/>
                </a:lnTo>
                <a:lnTo>
                  <a:pt x="30472" y="1415"/>
                </a:lnTo>
                <a:lnTo>
                  <a:pt x="30566" y="1510"/>
                </a:lnTo>
                <a:lnTo>
                  <a:pt x="29151" y="1604"/>
                </a:lnTo>
                <a:lnTo>
                  <a:pt x="29057" y="1698"/>
                </a:lnTo>
                <a:lnTo>
                  <a:pt x="29717" y="1698"/>
                </a:lnTo>
                <a:lnTo>
                  <a:pt x="28208" y="1793"/>
                </a:lnTo>
                <a:lnTo>
                  <a:pt x="27547" y="1793"/>
                </a:lnTo>
                <a:lnTo>
                  <a:pt x="27642" y="1698"/>
                </a:lnTo>
                <a:lnTo>
                  <a:pt x="28585" y="1510"/>
                </a:lnTo>
                <a:lnTo>
                  <a:pt x="27736" y="1604"/>
                </a:lnTo>
                <a:lnTo>
                  <a:pt x="26887" y="1698"/>
                </a:lnTo>
                <a:lnTo>
                  <a:pt x="26038" y="1698"/>
                </a:lnTo>
                <a:lnTo>
                  <a:pt x="25189" y="1793"/>
                </a:lnTo>
                <a:lnTo>
                  <a:pt x="25189" y="1793"/>
                </a:lnTo>
                <a:lnTo>
                  <a:pt x="25755" y="1698"/>
                </a:lnTo>
                <a:lnTo>
                  <a:pt x="24906" y="1793"/>
                </a:lnTo>
                <a:lnTo>
                  <a:pt x="24057" y="1981"/>
                </a:lnTo>
                <a:lnTo>
                  <a:pt x="25094" y="1887"/>
                </a:lnTo>
                <a:lnTo>
                  <a:pt x="26132" y="1981"/>
                </a:lnTo>
                <a:lnTo>
                  <a:pt x="24906" y="2264"/>
                </a:lnTo>
                <a:lnTo>
                  <a:pt x="23585" y="2359"/>
                </a:lnTo>
                <a:lnTo>
                  <a:pt x="23585" y="2453"/>
                </a:lnTo>
                <a:lnTo>
                  <a:pt x="23585" y="2547"/>
                </a:lnTo>
                <a:lnTo>
                  <a:pt x="25566" y="2359"/>
                </a:lnTo>
                <a:lnTo>
                  <a:pt x="27547" y="2264"/>
                </a:lnTo>
                <a:lnTo>
                  <a:pt x="29434" y="1981"/>
                </a:lnTo>
                <a:lnTo>
                  <a:pt x="30377" y="1793"/>
                </a:lnTo>
                <a:lnTo>
                  <a:pt x="31321" y="1604"/>
                </a:lnTo>
                <a:lnTo>
                  <a:pt x="30472" y="1887"/>
                </a:lnTo>
                <a:lnTo>
                  <a:pt x="30660" y="1981"/>
                </a:lnTo>
                <a:lnTo>
                  <a:pt x="31038" y="2076"/>
                </a:lnTo>
                <a:lnTo>
                  <a:pt x="31981" y="2170"/>
                </a:lnTo>
                <a:lnTo>
                  <a:pt x="33302" y="2170"/>
                </a:lnTo>
                <a:lnTo>
                  <a:pt x="34717" y="2076"/>
                </a:lnTo>
                <a:lnTo>
                  <a:pt x="37075" y="1887"/>
                </a:lnTo>
                <a:lnTo>
                  <a:pt x="37830" y="1793"/>
                </a:lnTo>
                <a:lnTo>
                  <a:pt x="37924" y="1698"/>
                </a:lnTo>
                <a:lnTo>
                  <a:pt x="38868" y="1604"/>
                </a:lnTo>
                <a:lnTo>
                  <a:pt x="38962" y="1510"/>
                </a:lnTo>
                <a:lnTo>
                  <a:pt x="38868" y="1510"/>
                </a:lnTo>
                <a:lnTo>
                  <a:pt x="38113" y="1415"/>
                </a:lnTo>
                <a:lnTo>
                  <a:pt x="40000" y="1510"/>
                </a:lnTo>
                <a:lnTo>
                  <a:pt x="38868" y="1604"/>
                </a:lnTo>
                <a:lnTo>
                  <a:pt x="40000" y="1541"/>
                </a:lnTo>
                <a:lnTo>
                  <a:pt x="40000" y="1541"/>
                </a:lnTo>
                <a:lnTo>
                  <a:pt x="40094" y="1510"/>
                </a:lnTo>
                <a:lnTo>
                  <a:pt x="40377" y="1510"/>
                </a:lnTo>
                <a:lnTo>
                  <a:pt x="40283" y="1525"/>
                </a:lnTo>
                <a:lnTo>
                  <a:pt x="40283" y="1525"/>
                </a:lnTo>
                <a:lnTo>
                  <a:pt x="40566" y="1510"/>
                </a:lnTo>
                <a:lnTo>
                  <a:pt x="41509" y="1604"/>
                </a:lnTo>
                <a:lnTo>
                  <a:pt x="44151" y="1415"/>
                </a:lnTo>
                <a:lnTo>
                  <a:pt x="45000" y="1321"/>
                </a:lnTo>
                <a:lnTo>
                  <a:pt x="44434" y="1321"/>
                </a:lnTo>
                <a:lnTo>
                  <a:pt x="45188" y="1132"/>
                </a:lnTo>
                <a:lnTo>
                  <a:pt x="45660" y="1227"/>
                </a:lnTo>
                <a:lnTo>
                  <a:pt x="45755" y="1227"/>
                </a:lnTo>
                <a:lnTo>
                  <a:pt x="45755" y="1321"/>
                </a:lnTo>
                <a:lnTo>
                  <a:pt x="45377" y="1321"/>
                </a:lnTo>
                <a:lnTo>
                  <a:pt x="46038" y="1415"/>
                </a:lnTo>
                <a:lnTo>
                  <a:pt x="46792" y="1321"/>
                </a:lnTo>
                <a:lnTo>
                  <a:pt x="46792" y="1227"/>
                </a:lnTo>
                <a:lnTo>
                  <a:pt x="46981" y="1321"/>
                </a:lnTo>
                <a:lnTo>
                  <a:pt x="47547" y="1321"/>
                </a:lnTo>
                <a:lnTo>
                  <a:pt x="47358" y="1510"/>
                </a:lnTo>
                <a:lnTo>
                  <a:pt x="46981" y="1510"/>
                </a:lnTo>
                <a:lnTo>
                  <a:pt x="46792" y="1415"/>
                </a:lnTo>
                <a:lnTo>
                  <a:pt x="43868" y="1698"/>
                </a:lnTo>
                <a:lnTo>
                  <a:pt x="45566" y="1698"/>
                </a:lnTo>
                <a:lnTo>
                  <a:pt x="47264" y="1604"/>
                </a:lnTo>
                <a:lnTo>
                  <a:pt x="50566" y="1321"/>
                </a:lnTo>
                <a:lnTo>
                  <a:pt x="52169" y="1227"/>
                </a:lnTo>
                <a:lnTo>
                  <a:pt x="55471" y="1227"/>
                </a:lnTo>
                <a:lnTo>
                  <a:pt x="57075" y="1415"/>
                </a:lnTo>
                <a:lnTo>
                  <a:pt x="56603" y="1321"/>
                </a:lnTo>
                <a:lnTo>
                  <a:pt x="56509" y="1227"/>
                </a:lnTo>
                <a:lnTo>
                  <a:pt x="57264" y="1132"/>
                </a:lnTo>
                <a:lnTo>
                  <a:pt x="58396" y="1227"/>
                </a:lnTo>
                <a:lnTo>
                  <a:pt x="58773" y="1227"/>
                </a:lnTo>
                <a:lnTo>
                  <a:pt x="58962" y="1321"/>
                </a:lnTo>
                <a:lnTo>
                  <a:pt x="59905" y="1321"/>
                </a:lnTo>
                <a:lnTo>
                  <a:pt x="61037" y="1510"/>
                </a:lnTo>
                <a:lnTo>
                  <a:pt x="61603" y="1698"/>
                </a:lnTo>
                <a:lnTo>
                  <a:pt x="62075" y="1887"/>
                </a:lnTo>
                <a:lnTo>
                  <a:pt x="62452" y="2076"/>
                </a:lnTo>
                <a:lnTo>
                  <a:pt x="62547" y="2359"/>
                </a:lnTo>
                <a:lnTo>
                  <a:pt x="62641" y="4528"/>
                </a:lnTo>
                <a:lnTo>
                  <a:pt x="62641" y="8113"/>
                </a:lnTo>
                <a:lnTo>
                  <a:pt x="62547" y="17547"/>
                </a:lnTo>
                <a:lnTo>
                  <a:pt x="62547" y="22547"/>
                </a:lnTo>
                <a:lnTo>
                  <a:pt x="62641" y="27075"/>
                </a:lnTo>
                <a:lnTo>
                  <a:pt x="62830" y="30849"/>
                </a:lnTo>
                <a:lnTo>
                  <a:pt x="62924" y="32169"/>
                </a:lnTo>
                <a:lnTo>
                  <a:pt x="63113" y="33207"/>
                </a:lnTo>
                <a:lnTo>
                  <a:pt x="63113" y="34528"/>
                </a:lnTo>
                <a:lnTo>
                  <a:pt x="63207" y="35943"/>
                </a:lnTo>
                <a:lnTo>
                  <a:pt x="63207" y="36886"/>
                </a:lnTo>
                <a:lnTo>
                  <a:pt x="63113" y="38396"/>
                </a:lnTo>
                <a:lnTo>
                  <a:pt x="62830" y="42358"/>
                </a:lnTo>
                <a:lnTo>
                  <a:pt x="62547" y="46509"/>
                </a:lnTo>
                <a:lnTo>
                  <a:pt x="62452" y="48207"/>
                </a:lnTo>
                <a:lnTo>
                  <a:pt x="62547" y="49527"/>
                </a:lnTo>
                <a:lnTo>
                  <a:pt x="62547" y="51131"/>
                </a:lnTo>
                <a:lnTo>
                  <a:pt x="62547" y="52735"/>
                </a:lnTo>
                <a:lnTo>
                  <a:pt x="62358" y="53584"/>
                </a:lnTo>
                <a:lnTo>
                  <a:pt x="62264" y="54339"/>
                </a:lnTo>
                <a:lnTo>
                  <a:pt x="61981" y="55093"/>
                </a:lnTo>
                <a:lnTo>
                  <a:pt x="61603" y="55754"/>
                </a:lnTo>
                <a:lnTo>
                  <a:pt x="61792" y="55754"/>
                </a:lnTo>
                <a:lnTo>
                  <a:pt x="61886" y="55565"/>
                </a:lnTo>
                <a:lnTo>
                  <a:pt x="62169" y="55376"/>
                </a:lnTo>
                <a:lnTo>
                  <a:pt x="62264" y="55565"/>
                </a:lnTo>
                <a:lnTo>
                  <a:pt x="62169" y="55754"/>
                </a:lnTo>
                <a:lnTo>
                  <a:pt x="61981" y="56225"/>
                </a:lnTo>
                <a:lnTo>
                  <a:pt x="61792" y="56037"/>
                </a:lnTo>
                <a:lnTo>
                  <a:pt x="61509" y="55754"/>
                </a:lnTo>
                <a:lnTo>
                  <a:pt x="61603" y="55942"/>
                </a:lnTo>
                <a:lnTo>
                  <a:pt x="61509" y="55942"/>
                </a:lnTo>
                <a:lnTo>
                  <a:pt x="61603" y="56037"/>
                </a:lnTo>
                <a:lnTo>
                  <a:pt x="60094" y="56320"/>
                </a:lnTo>
                <a:lnTo>
                  <a:pt x="58773" y="56414"/>
                </a:lnTo>
                <a:lnTo>
                  <a:pt x="57547" y="56508"/>
                </a:lnTo>
                <a:lnTo>
                  <a:pt x="56415" y="56508"/>
                </a:lnTo>
                <a:lnTo>
                  <a:pt x="56698" y="56320"/>
                </a:lnTo>
                <a:lnTo>
                  <a:pt x="56698" y="56320"/>
                </a:lnTo>
                <a:lnTo>
                  <a:pt x="56037" y="56508"/>
                </a:lnTo>
                <a:lnTo>
                  <a:pt x="54811" y="56886"/>
                </a:lnTo>
                <a:lnTo>
                  <a:pt x="53679" y="57074"/>
                </a:lnTo>
                <a:lnTo>
                  <a:pt x="53868" y="56791"/>
                </a:lnTo>
                <a:lnTo>
                  <a:pt x="54245" y="56697"/>
                </a:lnTo>
                <a:lnTo>
                  <a:pt x="53019" y="56886"/>
                </a:lnTo>
                <a:lnTo>
                  <a:pt x="51698" y="56980"/>
                </a:lnTo>
                <a:lnTo>
                  <a:pt x="50943" y="57074"/>
                </a:lnTo>
                <a:lnTo>
                  <a:pt x="51132" y="57169"/>
                </a:lnTo>
                <a:lnTo>
                  <a:pt x="48962" y="57452"/>
                </a:lnTo>
                <a:lnTo>
                  <a:pt x="48962" y="57357"/>
                </a:lnTo>
                <a:lnTo>
                  <a:pt x="48019" y="57452"/>
                </a:lnTo>
                <a:lnTo>
                  <a:pt x="47641" y="57452"/>
                </a:lnTo>
                <a:lnTo>
                  <a:pt x="46604" y="57546"/>
                </a:lnTo>
                <a:lnTo>
                  <a:pt x="44717" y="57546"/>
                </a:lnTo>
                <a:lnTo>
                  <a:pt x="44339" y="57452"/>
                </a:lnTo>
                <a:lnTo>
                  <a:pt x="45000" y="57263"/>
                </a:lnTo>
                <a:lnTo>
                  <a:pt x="40000" y="57829"/>
                </a:lnTo>
                <a:lnTo>
                  <a:pt x="38019" y="58206"/>
                </a:lnTo>
                <a:lnTo>
                  <a:pt x="37547" y="58018"/>
                </a:lnTo>
                <a:lnTo>
                  <a:pt x="37075" y="58018"/>
                </a:lnTo>
                <a:lnTo>
                  <a:pt x="36698" y="58112"/>
                </a:lnTo>
                <a:lnTo>
                  <a:pt x="36415" y="58301"/>
                </a:lnTo>
                <a:lnTo>
                  <a:pt x="36038" y="58301"/>
                </a:lnTo>
                <a:lnTo>
                  <a:pt x="36038" y="58395"/>
                </a:lnTo>
                <a:lnTo>
                  <a:pt x="36321" y="58395"/>
                </a:lnTo>
                <a:lnTo>
                  <a:pt x="36132" y="58678"/>
                </a:lnTo>
                <a:lnTo>
                  <a:pt x="37075" y="58678"/>
                </a:lnTo>
                <a:lnTo>
                  <a:pt x="37830" y="58584"/>
                </a:lnTo>
                <a:lnTo>
                  <a:pt x="38585" y="58489"/>
                </a:lnTo>
                <a:lnTo>
                  <a:pt x="39434" y="58489"/>
                </a:lnTo>
                <a:lnTo>
                  <a:pt x="38585" y="58867"/>
                </a:lnTo>
                <a:lnTo>
                  <a:pt x="37358" y="59244"/>
                </a:lnTo>
                <a:lnTo>
                  <a:pt x="36792" y="59339"/>
                </a:lnTo>
                <a:lnTo>
                  <a:pt x="36226" y="59339"/>
                </a:lnTo>
                <a:lnTo>
                  <a:pt x="35755" y="59244"/>
                </a:lnTo>
                <a:lnTo>
                  <a:pt x="35566" y="59056"/>
                </a:lnTo>
                <a:lnTo>
                  <a:pt x="35472" y="58867"/>
                </a:lnTo>
                <a:lnTo>
                  <a:pt x="36509" y="58772"/>
                </a:lnTo>
                <a:lnTo>
                  <a:pt x="35377" y="58678"/>
                </a:lnTo>
                <a:lnTo>
                  <a:pt x="34151" y="58772"/>
                </a:lnTo>
                <a:lnTo>
                  <a:pt x="34057" y="58772"/>
                </a:lnTo>
                <a:lnTo>
                  <a:pt x="33208" y="58961"/>
                </a:lnTo>
                <a:lnTo>
                  <a:pt x="32264" y="59056"/>
                </a:lnTo>
                <a:lnTo>
                  <a:pt x="32264" y="59056"/>
                </a:lnTo>
                <a:lnTo>
                  <a:pt x="33113" y="58867"/>
                </a:lnTo>
                <a:lnTo>
                  <a:pt x="31887" y="58489"/>
                </a:lnTo>
                <a:lnTo>
                  <a:pt x="31132" y="58395"/>
                </a:lnTo>
                <a:lnTo>
                  <a:pt x="31038" y="58301"/>
                </a:lnTo>
                <a:lnTo>
                  <a:pt x="31132" y="58301"/>
                </a:lnTo>
                <a:lnTo>
                  <a:pt x="31509" y="58206"/>
                </a:lnTo>
                <a:lnTo>
                  <a:pt x="30660" y="58206"/>
                </a:lnTo>
                <a:lnTo>
                  <a:pt x="30283" y="58301"/>
                </a:lnTo>
                <a:lnTo>
                  <a:pt x="29906" y="58489"/>
                </a:lnTo>
                <a:lnTo>
                  <a:pt x="29151" y="58678"/>
                </a:lnTo>
                <a:lnTo>
                  <a:pt x="29340" y="58584"/>
                </a:lnTo>
                <a:lnTo>
                  <a:pt x="29434" y="58395"/>
                </a:lnTo>
                <a:lnTo>
                  <a:pt x="29434" y="58395"/>
                </a:lnTo>
                <a:lnTo>
                  <a:pt x="28585" y="58489"/>
                </a:lnTo>
                <a:lnTo>
                  <a:pt x="28491" y="58584"/>
                </a:lnTo>
                <a:lnTo>
                  <a:pt x="28396" y="58678"/>
                </a:lnTo>
                <a:lnTo>
                  <a:pt x="27736" y="58867"/>
                </a:lnTo>
                <a:lnTo>
                  <a:pt x="25660" y="59150"/>
                </a:lnTo>
                <a:lnTo>
                  <a:pt x="22170" y="59622"/>
                </a:lnTo>
                <a:lnTo>
                  <a:pt x="22359" y="59527"/>
                </a:lnTo>
                <a:lnTo>
                  <a:pt x="22359" y="59433"/>
                </a:lnTo>
                <a:lnTo>
                  <a:pt x="22264" y="59433"/>
                </a:lnTo>
                <a:lnTo>
                  <a:pt x="22453" y="59244"/>
                </a:lnTo>
                <a:lnTo>
                  <a:pt x="22453" y="59056"/>
                </a:lnTo>
                <a:lnTo>
                  <a:pt x="21132" y="59339"/>
                </a:lnTo>
                <a:lnTo>
                  <a:pt x="19246" y="59716"/>
                </a:lnTo>
                <a:lnTo>
                  <a:pt x="18208" y="59810"/>
                </a:lnTo>
                <a:lnTo>
                  <a:pt x="17264" y="59905"/>
                </a:lnTo>
                <a:lnTo>
                  <a:pt x="16415" y="59905"/>
                </a:lnTo>
                <a:lnTo>
                  <a:pt x="15849" y="59810"/>
                </a:lnTo>
                <a:lnTo>
                  <a:pt x="14246" y="59810"/>
                </a:lnTo>
                <a:lnTo>
                  <a:pt x="11981" y="59999"/>
                </a:lnTo>
                <a:lnTo>
                  <a:pt x="11981" y="59999"/>
                </a:lnTo>
                <a:lnTo>
                  <a:pt x="12359" y="59905"/>
                </a:lnTo>
                <a:lnTo>
                  <a:pt x="12736" y="59716"/>
                </a:lnTo>
                <a:lnTo>
                  <a:pt x="11415" y="59905"/>
                </a:lnTo>
                <a:lnTo>
                  <a:pt x="10000" y="60093"/>
                </a:lnTo>
                <a:lnTo>
                  <a:pt x="7076" y="60188"/>
                </a:lnTo>
                <a:lnTo>
                  <a:pt x="4151" y="60376"/>
                </a:lnTo>
                <a:lnTo>
                  <a:pt x="2831" y="60471"/>
                </a:lnTo>
                <a:lnTo>
                  <a:pt x="1604" y="60659"/>
                </a:lnTo>
                <a:lnTo>
                  <a:pt x="1227" y="59244"/>
                </a:lnTo>
                <a:lnTo>
                  <a:pt x="1038" y="57735"/>
                </a:lnTo>
                <a:lnTo>
                  <a:pt x="850" y="56131"/>
                </a:lnTo>
                <a:lnTo>
                  <a:pt x="755" y="54433"/>
                </a:lnTo>
                <a:lnTo>
                  <a:pt x="755" y="52735"/>
                </a:lnTo>
                <a:lnTo>
                  <a:pt x="755" y="50942"/>
                </a:lnTo>
                <a:lnTo>
                  <a:pt x="1038" y="47263"/>
                </a:lnTo>
                <a:lnTo>
                  <a:pt x="1321" y="43678"/>
                </a:lnTo>
                <a:lnTo>
                  <a:pt x="1699" y="39999"/>
                </a:lnTo>
                <a:lnTo>
                  <a:pt x="2453" y="33301"/>
                </a:lnTo>
                <a:lnTo>
                  <a:pt x="2548" y="33962"/>
                </a:lnTo>
                <a:lnTo>
                  <a:pt x="2642" y="34622"/>
                </a:lnTo>
                <a:lnTo>
                  <a:pt x="2642" y="33018"/>
                </a:lnTo>
                <a:lnTo>
                  <a:pt x="2551" y="32287"/>
                </a:lnTo>
                <a:lnTo>
                  <a:pt x="2642" y="30000"/>
                </a:lnTo>
                <a:lnTo>
                  <a:pt x="2453" y="30377"/>
                </a:lnTo>
                <a:lnTo>
                  <a:pt x="2453" y="29245"/>
                </a:lnTo>
                <a:lnTo>
                  <a:pt x="2453" y="27830"/>
                </a:lnTo>
                <a:lnTo>
                  <a:pt x="2642" y="28301"/>
                </a:lnTo>
                <a:lnTo>
                  <a:pt x="2736" y="28018"/>
                </a:lnTo>
                <a:lnTo>
                  <a:pt x="2831" y="28018"/>
                </a:lnTo>
                <a:lnTo>
                  <a:pt x="2925" y="28207"/>
                </a:lnTo>
                <a:lnTo>
                  <a:pt x="3019" y="26415"/>
                </a:lnTo>
                <a:lnTo>
                  <a:pt x="3019" y="24811"/>
                </a:lnTo>
                <a:lnTo>
                  <a:pt x="3019" y="23113"/>
                </a:lnTo>
                <a:lnTo>
                  <a:pt x="3019" y="22170"/>
                </a:lnTo>
                <a:lnTo>
                  <a:pt x="3208" y="21320"/>
                </a:lnTo>
                <a:lnTo>
                  <a:pt x="3302" y="19528"/>
                </a:lnTo>
                <a:lnTo>
                  <a:pt x="3302" y="17641"/>
                </a:lnTo>
                <a:lnTo>
                  <a:pt x="3302" y="16887"/>
                </a:lnTo>
                <a:lnTo>
                  <a:pt x="3208" y="16321"/>
                </a:lnTo>
                <a:lnTo>
                  <a:pt x="3397" y="16415"/>
                </a:lnTo>
                <a:lnTo>
                  <a:pt x="3585" y="11981"/>
                </a:lnTo>
                <a:lnTo>
                  <a:pt x="3680" y="11415"/>
                </a:lnTo>
                <a:lnTo>
                  <a:pt x="3680" y="11698"/>
                </a:lnTo>
                <a:lnTo>
                  <a:pt x="3774" y="11132"/>
                </a:lnTo>
                <a:lnTo>
                  <a:pt x="3868" y="10660"/>
                </a:lnTo>
                <a:lnTo>
                  <a:pt x="3774" y="10094"/>
                </a:lnTo>
                <a:lnTo>
                  <a:pt x="3680" y="9623"/>
                </a:lnTo>
                <a:lnTo>
                  <a:pt x="3774" y="9434"/>
                </a:lnTo>
                <a:lnTo>
                  <a:pt x="3868" y="9245"/>
                </a:lnTo>
                <a:lnTo>
                  <a:pt x="4057" y="8491"/>
                </a:lnTo>
                <a:lnTo>
                  <a:pt x="4340" y="6321"/>
                </a:lnTo>
                <a:lnTo>
                  <a:pt x="4623" y="2264"/>
                </a:lnTo>
                <a:lnTo>
                  <a:pt x="3491" y="7170"/>
                </a:lnTo>
                <a:lnTo>
                  <a:pt x="2925" y="9906"/>
                </a:lnTo>
                <a:lnTo>
                  <a:pt x="2359" y="12736"/>
                </a:lnTo>
                <a:lnTo>
                  <a:pt x="1982" y="15377"/>
                </a:lnTo>
                <a:lnTo>
                  <a:pt x="1699" y="17830"/>
                </a:lnTo>
                <a:lnTo>
                  <a:pt x="1510" y="19905"/>
                </a:lnTo>
                <a:lnTo>
                  <a:pt x="1604" y="20754"/>
                </a:lnTo>
                <a:lnTo>
                  <a:pt x="1699" y="21509"/>
                </a:lnTo>
                <a:lnTo>
                  <a:pt x="1321" y="22453"/>
                </a:lnTo>
                <a:lnTo>
                  <a:pt x="1133" y="23585"/>
                </a:lnTo>
                <a:lnTo>
                  <a:pt x="1038" y="24905"/>
                </a:lnTo>
                <a:lnTo>
                  <a:pt x="1038" y="26226"/>
                </a:lnTo>
                <a:lnTo>
                  <a:pt x="1038" y="28962"/>
                </a:lnTo>
                <a:lnTo>
                  <a:pt x="1038" y="31415"/>
                </a:lnTo>
                <a:lnTo>
                  <a:pt x="661" y="40188"/>
                </a:lnTo>
                <a:lnTo>
                  <a:pt x="472" y="44999"/>
                </a:lnTo>
                <a:lnTo>
                  <a:pt x="378" y="49622"/>
                </a:lnTo>
                <a:lnTo>
                  <a:pt x="472" y="51603"/>
                </a:lnTo>
                <a:lnTo>
                  <a:pt x="378" y="53961"/>
                </a:lnTo>
                <a:lnTo>
                  <a:pt x="189" y="53301"/>
                </a:lnTo>
                <a:lnTo>
                  <a:pt x="95" y="52641"/>
                </a:lnTo>
                <a:lnTo>
                  <a:pt x="189" y="53867"/>
                </a:lnTo>
                <a:lnTo>
                  <a:pt x="189" y="55093"/>
                </a:lnTo>
                <a:lnTo>
                  <a:pt x="378" y="55188"/>
                </a:lnTo>
                <a:lnTo>
                  <a:pt x="284" y="56508"/>
                </a:lnTo>
                <a:lnTo>
                  <a:pt x="95" y="54905"/>
                </a:lnTo>
                <a:lnTo>
                  <a:pt x="1" y="58489"/>
                </a:lnTo>
                <a:lnTo>
                  <a:pt x="1" y="62357"/>
                </a:lnTo>
                <a:lnTo>
                  <a:pt x="6038" y="61886"/>
                </a:lnTo>
                <a:lnTo>
                  <a:pt x="8963" y="61697"/>
                </a:lnTo>
                <a:lnTo>
                  <a:pt x="11698" y="61603"/>
                </a:lnTo>
                <a:lnTo>
                  <a:pt x="11698" y="61414"/>
                </a:lnTo>
                <a:lnTo>
                  <a:pt x="11887" y="61225"/>
                </a:lnTo>
                <a:lnTo>
                  <a:pt x="12264" y="61225"/>
                </a:lnTo>
                <a:lnTo>
                  <a:pt x="12548" y="61320"/>
                </a:lnTo>
                <a:lnTo>
                  <a:pt x="12736" y="61414"/>
                </a:lnTo>
                <a:lnTo>
                  <a:pt x="12642" y="61320"/>
                </a:lnTo>
                <a:lnTo>
                  <a:pt x="13302" y="61508"/>
                </a:lnTo>
                <a:lnTo>
                  <a:pt x="13302" y="61508"/>
                </a:lnTo>
                <a:lnTo>
                  <a:pt x="12736" y="61414"/>
                </a:lnTo>
                <a:lnTo>
                  <a:pt x="13019" y="61508"/>
                </a:lnTo>
                <a:lnTo>
                  <a:pt x="12736" y="61603"/>
                </a:lnTo>
                <a:lnTo>
                  <a:pt x="12831" y="61697"/>
                </a:lnTo>
                <a:lnTo>
                  <a:pt x="14246" y="61508"/>
                </a:lnTo>
                <a:lnTo>
                  <a:pt x="13491" y="61508"/>
                </a:lnTo>
                <a:lnTo>
                  <a:pt x="14717" y="61225"/>
                </a:lnTo>
                <a:lnTo>
                  <a:pt x="16038" y="61131"/>
                </a:lnTo>
                <a:lnTo>
                  <a:pt x="18962" y="61131"/>
                </a:lnTo>
                <a:lnTo>
                  <a:pt x="19151" y="61225"/>
                </a:lnTo>
                <a:lnTo>
                  <a:pt x="19623" y="61320"/>
                </a:lnTo>
                <a:lnTo>
                  <a:pt x="21227" y="61320"/>
                </a:lnTo>
                <a:lnTo>
                  <a:pt x="23302" y="61225"/>
                </a:lnTo>
                <a:lnTo>
                  <a:pt x="24245" y="61131"/>
                </a:lnTo>
                <a:lnTo>
                  <a:pt x="25094" y="60942"/>
                </a:lnTo>
                <a:lnTo>
                  <a:pt x="28868" y="60848"/>
                </a:lnTo>
                <a:lnTo>
                  <a:pt x="32642" y="60659"/>
                </a:lnTo>
                <a:lnTo>
                  <a:pt x="36415" y="60376"/>
                </a:lnTo>
                <a:lnTo>
                  <a:pt x="40283" y="60093"/>
                </a:lnTo>
                <a:lnTo>
                  <a:pt x="47830" y="59339"/>
                </a:lnTo>
                <a:lnTo>
                  <a:pt x="55377" y="58678"/>
                </a:lnTo>
                <a:lnTo>
                  <a:pt x="61037" y="58678"/>
                </a:lnTo>
                <a:lnTo>
                  <a:pt x="62264" y="58584"/>
                </a:lnTo>
                <a:lnTo>
                  <a:pt x="63207" y="58395"/>
                </a:lnTo>
                <a:lnTo>
                  <a:pt x="63490" y="58206"/>
                </a:lnTo>
                <a:lnTo>
                  <a:pt x="63773" y="58018"/>
                </a:lnTo>
                <a:lnTo>
                  <a:pt x="63962" y="57735"/>
                </a:lnTo>
                <a:lnTo>
                  <a:pt x="64150" y="57357"/>
                </a:lnTo>
                <a:lnTo>
                  <a:pt x="64339" y="56225"/>
                </a:lnTo>
                <a:lnTo>
                  <a:pt x="64528" y="54716"/>
                </a:lnTo>
                <a:lnTo>
                  <a:pt x="64528" y="53018"/>
                </a:lnTo>
                <a:lnTo>
                  <a:pt x="64622" y="49810"/>
                </a:lnTo>
                <a:lnTo>
                  <a:pt x="64622" y="47546"/>
                </a:lnTo>
                <a:lnTo>
                  <a:pt x="64905" y="40848"/>
                </a:lnTo>
                <a:lnTo>
                  <a:pt x="64999" y="36320"/>
                </a:lnTo>
                <a:lnTo>
                  <a:pt x="65094" y="33301"/>
                </a:lnTo>
                <a:lnTo>
                  <a:pt x="65188" y="33396"/>
                </a:lnTo>
                <a:lnTo>
                  <a:pt x="65188" y="31603"/>
                </a:lnTo>
                <a:lnTo>
                  <a:pt x="65188" y="29811"/>
                </a:lnTo>
                <a:lnTo>
                  <a:pt x="65094" y="30660"/>
                </a:lnTo>
                <a:lnTo>
                  <a:pt x="64905" y="28301"/>
                </a:lnTo>
                <a:lnTo>
                  <a:pt x="64811" y="25849"/>
                </a:lnTo>
                <a:lnTo>
                  <a:pt x="64716" y="23302"/>
                </a:lnTo>
                <a:lnTo>
                  <a:pt x="64622" y="20849"/>
                </a:lnTo>
                <a:lnTo>
                  <a:pt x="64811" y="22075"/>
                </a:lnTo>
                <a:lnTo>
                  <a:pt x="64811" y="20754"/>
                </a:lnTo>
                <a:lnTo>
                  <a:pt x="64811" y="18962"/>
                </a:lnTo>
                <a:lnTo>
                  <a:pt x="64811" y="18868"/>
                </a:lnTo>
                <a:lnTo>
                  <a:pt x="64716" y="17358"/>
                </a:lnTo>
                <a:lnTo>
                  <a:pt x="64811" y="18113"/>
                </a:lnTo>
                <a:lnTo>
                  <a:pt x="64999" y="16981"/>
                </a:lnTo>
                <a:lnTo>
                  <a:pt x="64905" y="15755"/>
                </a:lnTo>
                <a:lnTo>
                  <a:pt x="64811" y="14528"/>
                </a:lnTo>
                <a:lnTo>
                  <a:pt x="64716" y="13396"/>
                </a:lnTo>
                <a:lnTo>
                  <a:pt x="64622" y="13679"/>
                </a:lnTo>
                <a:lnTo>
                  <a:pt x="64551" y="13679"/>
                </a:lnTo>
                <a:lnTo>
                  <a:pt x="64622" y="13962"/>
                </a:lnTo>
                <a:lnTo>
                  <a:pt x="64716" y="15000"/>
                </a:lnTo>
                <a:lnTo>
                  <a:pt x="64528" y="14623"/>
                </a:lnTo>
                <a:lnTo>
                  <a:pt x="64528" y="15094"/>
                </a:lnTo>
                <a:lnTo>
                  <a:pt x="64339" y="12736"/>
                </a:lnTo>
                <a:lnTo>
                  <a:pt x="64150" y="11698"/>
                </a:lnTo>
                <a:lnTo>
                  <a:pt x="64056" y="11604"/>
                </a:lnTo>
                <a:lnTo>
                  <a:pt x="64056" y="11226"/>
                </a:lnTo>
                <a:lnTo>
                  <a:pt x="64245" y="10566"/>
                </a:lnTo>
                <a:lnTo>
                  <a:pt x="64245" y="9811"/>
                </a:lnTo>
                <a:lnTo>
                  <a:pt x="64245" y="9560"/>
                </a:lnTo>
                <a:lnTo>
                  <a:pt x="64433" y="10189"/>
                </a:lnTo>
                <a:lnTo>
                  <a:pt x="64622" y="11604"/>
                </a:lnTo>
                <a:lnTo>
                  <a:pt x="64811" y="13019"/>
                </a:lnTo>
                <a:lnTo>
                  <a:pt x="64905" y="14151"/>
                </a:lnTo>
                <a:lnTo>
                  <a:pt x="64905" y="12830"/>
                </a:lnTo>
                <a:lnTo>
                  <a:pt x="64811" y="11698"/>
                </a:lnTo>
                <a:lnTo>
                  <a:pt x="64528" y="9340"/>
                </a:lnTo>
                <a:lnTo>
                  <a:pt x="64433" y="9528"/>
                </a:lnTo>
                <a:lnTo>
                  <a:pt x="64433" y="9340"/>
                </a:lnTo>
                <a:lnTo>
                  <a:pt x="64245" y="8585"/>
                </a:lnTo>
                <a:lnTo>
                  <a:pt x="64150" y="7264"/>
                </a:lnTo>
                <a:lnTo>
                  <a:pt x="64056" y="9434"/>
                </a:lnTo>
                <a:lnTo>
                  <a:pt x="63773" y="8868"/>
                </a:lnTo>
                <a:lnTo>
                  <a:pt x="63679" y="7925"/>
                </a:lnTo>
                <a:lnTo>
                  <a:pt x="63584" y="6792"/>
                </a:lnTo>
                <a:lnTo>
                  <a:pt x="63490" y="5566"/>
                </a:lnTo>
                <a:lnTo>
                  <a:pt x="63490" y="1227"/>
                </a:lnTo>
                <a:lnTo>
                  <a:pt x="63490" y="661"/>
                </a:lnTo>
                <a:lnTo>
                  <a:pt x="63396" y="566"/>
                </a:lnTo>
                <a:lnTo>
                  <a:pt x="63207" y="378"/>
                </a:lnTo>
                <a:lnTo>
                  <a:pt x="62641" y="189"/>
                </a:lnTo>
                <a:lnTo>
                  <a:pt x="61792" y="95"/>
                </a:lnTo>
                <a:lnTo>
                  <a:pt x="6084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226;p20">
            <a:extLst>
              <a:ext uri="{FF2B5EF4-FFF2-40B4-BE49-F238E27FC236}">
                <a16:creationId xmlns:a16="http://schemas.microsoft.com/office/drawing/2014/main" id="{E3F14F1E-D6E3-62C6-2750-40F64E3933CD}"/>
              </a:ext>
            </a:extLst>
          </p:cNvPr>
          <p:cNvSpPr txBox="1">
            <a:spLocks/>
          </p:cNvSpPr>
          <p:nvPr/>
        </p:nvSpPr>
        <p:spPr>
          <a:xfrm>
            <a:off x="572876" y="1315411"/>
            <a:ext cx="8053331" cy="1298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Nunito"/>
              <a:buChar char="✗"/>
              <a:defRPr sz="22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68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Nunito"/>
              <a:buChar char="✗"/>
              <a:defRPr sz="22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68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unito"/>
              <a:buChar char="■"/>
              <a:defRPr sz="22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68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unito"/>
              <a:buChar char="●"/>
              <a:defRPr sz="22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68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unito"/>
              <a:buChar char="○"/>
              <a:defRPr sz="22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68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unito"/>
              <a:buChar char="■"/>
              <a:defRPr sz="22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68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unito"/>
              <a:buChar char="●"/>
              <a:defRPr sz="22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68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unito"/>
              <a:buChar char="○"/>
              <a:defRPr sz="22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683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200"/>
              <a:buFont typeface="Nunito"/>
              <a:buChar char="■"/>
              <a:defRPr sz="22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88900" indent="0" algn="ctr">
              <a:buFont typeface="Nunito"/>
              <a:buNone/>
            </a:pPr>
            <a:r>
              <a:rPr lang="nl-NL" sz="1800" b="1" dirty="0">
                <a:solidFill>
                  <a:schemeClr val="bg1"/>
                </a:solidFill>
              </a:rPr>
              <a:t>Die Nasionale Godsdiensvereniging vir Maatskaplike Ontwikkeling is in 1997 gestig</a:t>
            </a:r>
            <a:r>
              <a:rPr lang="en-US" sz="1800" b="1" dirty="0">
                <a:solidFill>
                  <a:schemeClr val="bg1"/>
                </a:solidFill>
              </a:rPr>
              <a:t>. </a:t>
            </a:r>
            <a:r>
              <a:rPr lang="en-US" sz="1800" b="1" dirty="0" err="1">
                <a:solidFill>
                  <a:schemeClr val="bg1"/>
                </a:solidFill>
              </a:rPr>
              <a:t>Een</a:t>
            </a:r>
            <a:r>
              <a:rPr lang="en-US" sz="1800" b="1" dirty="0">
                <a:solidFill>
                  <a:schemeClr val="bg1"/>
                </a:solidFill>
              </a:rPr>
              <a:t> van die redes </a:t>
            </a:r>
            <a:r>
              <a:rPr lang="en-US" sz="1800" b="1" dirty="0" err="1">
                <a:solidFill>
                  <a:schemeClr val="bg1"/>
                </a:solidFill>
              </a:rPr>
              <a:t>hiervoor</a:t>
            </a:r>
            <a:r>
              <a:rPr lang="en-US" sz="1800" b="1" dirty="0">
                <a:solidFill>
                  <a:schemeClr val="bg1"/>
                </a:solidFill>
              </a:rPr>
              <a:t> was om </a:t>
            </a:r>
            <a:r>
              <a:rPr lang="en-US" sz="1800" b="1" dirty="0" err="1">
                <a:solidFill>
                  <a:schemeClr val="bg1"/>
                </a:solidFill>
              </a:rPr>
              <a:t>mense</a:t>
            </a:r>
            <a:r>
              <a:rPr lang="en-US" sz="1800" b="1" dirty="0">
                <a:solidFill>
                  <a:schemeClr val="bg1"/>
                </a:solidFill>
              </a:rPr>
              <a:t> se </a:t>
            </a:r>
            <a:r>
              <a:rPr lang="en-US" sz="1800" b="1" dirty="0" err="1">
                <a:solidFill>
                  <a:schemeClr val="bg1"/>
                </a:solidFill>
              </a:rPr>
              <a:t>lewensomstandighede</a:t>
            </a:r>
            <a:r>
              <a:rPr lang="en-US" sz="1800" b="1" dirty="0">
                <a:solidFill>
                  <a:schemeClr val="bg1"/>
                </a:solidFill>
              </a:rPr>
              <a:t> </a:t>
            </a:r>
            <a:r>
              <a:rPr lang="en-US" sz="1800" b="1" dirty="0" err="1">
                <a:solidFill>
                  <a:schemeClr val="bg1"/>
                </a:solidFill>
              </a:rPr>
              <a:t>te</a:t>
            </a:r>
            <a:r>
              <a:rPr lang="en-US" sz="1800" b="1" dirty="0">
                <a:solidFill>
                  <a:schemeClr val="bg1"/>
                </a:solidFill>
              </a:rPr>
              <a:t> </a:t>
            </a:r>
            <a:r>
              <a:rPr lang="en-US" sz="1800" b="1" dirty="0" err="1">
                <a:solidFill>
                  <a:schemeClr val="bg1"/>
                </a:solidFill>
              </a:rPr>
              <a:t>verbeter</a:t>
            </a:r>
            <a:r>
              <a:rPr lang="en-US" sz="1800" b="1" dirty="0">
                <a:solidFill>
                  <a:schemeClr val="bg1"/>
                </a:solidFill>
              </a:rPr>
              <a:t>. </a:t>
            </a:r>
            <a:r>
              <a:rPr lang="en-US" sz="1800" b="1" dirty="0" err="1">
                <a:solidFill>
                  <a:schemeClr val="bg1"/>
                </a:solidFill>
              </a:rPr>
              <a:t>Hulle</a:t>
            </a:r>
            <a:r>
              <a:rPr lang="en-US" sz="1800" b="1" dirty="0">
                <a:solidFill>
                  <a:schemeClr val="bg1"/>
                </a:solidFill>
              </a:rPr>
              <a:t> is </a:t>
            </a:r>
            <a:r>
              <a:rPr lang="en-US" sz="1800" b="1" dirty="0" err="1">
                <a:solidFill>
                  <a:schemeClr val="bg1"/>
                </a:solidFill>
              </a:rPr>
              <a:t>betrokke</a:t>
            </a:r>
            <a:r>
              <a:rPr lang="en-US" sz="1800" b="1" dirty="0">
                <a:solidFill>
                  <a:schemeClr val="bg1"/>
                </a:solidFill>
              </a:rPr>
              <a:t> by </a:t>
            </a:r>
            <a:r>
              <a:rPr lang="en-US" sz="1800" b="1" dirty="0" err="1">
                <a:solidFill>
                  <a:schemeClr val="bg1"/>
                </a:solidFill>
              </a:rPr>
              <a:t>maatskaplike</a:t>
            </a:r>
            <a:r>
              <a:rPr lang="en-US" sz="1800" b="1" dirty="0">
                <a:solidFill>
                  <a:schemeClr val="bg1"/>
                </a:solidFill>
              </a:rPr>
              <a:t> </a:t>
            </a:r>
            <a:r>
              <a:rPr lang="en-US" sz="1800" b="1" dirty="0" err="1">
                <a:solidFill>
                  <a:schemeClr val="bg1"/>
                </a:solidFill>
              </a:rPr>
              <a:t>en</a:t>
            </a:r>
            <a:r>
              <a:rPr lang="en-US" sz="1800" b="1" dirty="0">
                <a:solidFill>
                  <a:schemeClr val="bg1"/>
                </a:solidFill>
              </a:rPr>
              <a:t> </a:t>
            </a:r>
            <a:r>
              <a:rPr lang="en-US" sz="1800" b="1" dirty="0" err="1">
                <a:solidFill>
                  <a:schemeClr val="bg1"/>
                </a:solidFill>
              </a:rPr>
              <a:t>sosiale</a:t>
            </a:r>
            <a:r>
              <a:rPr lang="en-US" sz="1800" b="1" dirty="0">
                <a:solidFill>
                  <a:schemeClr val="bg1"/>
                </a:solidFill>
              </a:rPr>
              <a:t> </a:t>
            </a:r>
            <a:r>
              <a:rPr lang="en-US" sz="1800" b="1" dirty="0" err="1">
                <a:solidFill>
                  <a:schemeClr val="bg1"/>
                </a:solidFill>
              </a:rPr>
              <a:t>ontwikkeling</a:t>
            </a:r>
            <a:r>
              <a:rPr lang="en-US" sz="1800" b="1" dirty="0">
                <a:solidFill>
                  <a:schemeClr val="bg1"/>
                </a:solidFill>
              </a:rPr>
              <a:t> </a:t>
            </a:r>
            <a:r>
              <a:rPr lang="en-US" sz="1800" b="1" dirty="0" err="1">
                <a:solidFill>
                  <a:schemeClr val="bg1"/>
                </a:solidFill>
              </a:rPr>
              <a:t>en</a:t>
            </a:r>
            <a:r>
              <a:rPr lang="en-US" sz="1800" b="1" dirty="0">
                <a:solidFill>
                  <a:schemeClr val="bg1"/>
                </a:solidFill>
              </a:rPr>
              <a:t> </a:t>
            </a:r>
            <a:r>
              <a:rPr lang="en-US" sz="1800" b="1" dirty="0" err="1">
                <a:solidFill>
                  <a:schemeClr val="bg1"/>
                </a:solidFill>
              </a:rPr>
              <a:t>werk</a:t>
            </a:r>
            <a:r>
              <a:rPr lang="en-US" sz="1800" b="1" dirty="0">
                <a:solidFill>
                  <a:schemeClr val="bg1"/>
                </a:solidFill>
              </a:rPr>
              <a:t> </a:t>
            </a:r>
            <a:r>
              <a:rPr lang="en-US" sz="1800" b="1" dirty="0" err="1">
                <a:solidFill>
                  <a:schemeClr val="bg1"/>
                </a:solidFill>
              </a:rPr>
              <a:t>saam</a:t>
            </a:r>
            <a:r>
              <a:rPr lang="en-US" sz="1800" b="1" dirty="0">
                <a:solidFill>
                  <a:schemeClr val="bg1"/>
                </a:solidFill>
              </a:rPr>
              <a:t> met </a:t>
            </a:r>
            <a:r>
              <a:rPr lang="en-US" sz="1800" b="1" dirty="0" err="1">
                <a:solidFill>
                  <a:schemeClr val="bg1"/>
                </a:solidFill>
              </a:rPr>
              <a:t>godsdienstige</a:t>
            </a:r>
            <a:r>
              <a:rPr lang="en-US" sz="1800" b="1" dirty="0">
                <a:solidFill>
                  <a:schemeClr val="bg1"/>
                </a:solidFill>
              </a:rPr>
              <a:t> </a:t>
            </a:r>
            <a:r>
              <a:rPr lang="en-US" sz="1800" b="1" dirty="0" err="1">
                <a:solidFill>
                  <a:schemeClr val="bg1"/>
                </a:solidFill>
              </a:rPr>
              <a:t>groepe</a:t>
            </a:r>
            <a:r>
              <a:rPr lang="en-US" sz="1800" b="1" dirty="0">
                <a:solidFill>
                  <a:schemeClr val="bg1"/>
                </a:solidFill>
              </a:rPr>
              <a:t> in </a:t>
            </a:r>
            <a:r>
              <a:rPr lang="en-US" sz="1800" b="1" dirty="0" err="1">
                <a:solidFill>
                  <a:schemeClr val="bg1"/>
                </a:solidFill>
              </a:rPr>
              <a:t>Suid</a:t>
            </a:r>
            <a:r>
              <a:rPr lang="en-US" sz="1800" b="1" dirty="0">
                <a:solidFill>
                  <a:schemeClr val="bg1"/>
                </a:solidFill>
              </a:rPr>
              <a:t>-Afrika.</a:t>
            </a:r>
          </a:p>
        </p:txBody>
      </p:sp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036C233F-BB0C-354A-4B62-D4199F9841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9817" y="2902002"/>
            <a:ext cx="2552754" cy="143592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0255" y="4513584"/>
            <a:ext cx="1365622" cy="47552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1"/>
          <p:cNvSpPr txBox="1">
            <a:spLocks noGrp="1"/>
          </p:cNvSpPr>
          <p:nvPr>
            <p:ph type="ctrTitle" idx="4294967295"/>
          </p:nvPr>
        </p:nvSpPr>
        <p:spPr>
          <a:xfrm>
            <a:off x="87774" y="-185997"/>
            <a:ext cx="9048455" cy="1006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dirty="0" err="1">
                <a:solidFill>
                  <a:schemeClr val="bg1"/>
                </a:solidFill>
              </a:rPr>
              <a:t>Iets</a:t>
            </a:r>
            <a:r>
              <a:rPr lang="en-US" sz="6000" dirty="0">
                <a:solidFill>
                  <a:schemeClr val="bg1"/>
                </a:solidFill>
              </a:rPr>
              <a:t> om </a:t>
            </a:r>
            <a:r>
              <a:rPr lang="en-US" sz="6000" dirty="0" err="1">
                <a:solidFill>
                  <a:schemeClr val="bg1"/>
                </a:solidFill>
              </a:rPr>
              <a:t>oor</a:t>
            </a:r>
            <a:r>
              <a:rPr lang="en-US" sz="6000" dirty="0">
                <a:solidFill>
                  <a:schemeClr val="bg1"/>
                </a:solidFill>
              </a:rPr>
              <a:t> </a:t>
            </a:r>
            <a:r>
              <a:rPr lang="en-US" sz="6000" dirty="0" err="1">
                <a:solidFill>
                  <a:schemeClr val="bg1"/>
                </a:solidFill>
              </a:rPr>
              <a:t>te</a:t>
            </a:r>
            <a:r>
              <a:rPr lang="en-US" sz="6000" dirty="0">
                <a:solidFill>
                  <a:schemeClr val="bg1"/>
                </a:solidFill>
              </a:rPr>
              <a:t> dink</a:t>
            </a:r>
            <a:r>
              <a:rPr lang="en" sz="6000" dirty="0">
                <a:solidFill>
                  <a:schemeClr val="bg1"/>
                </a:solidFill>
              </a:rPr>
              <a:t>:</a:t>
            </a:r>
            <a:endParaRPr sz="6000" dirty="0">
              <a:solidFill>
                <a:schemeClr val="bg1"/>
              </a:solidFill>
            </a:endParaRPr>
          </a:p>
        </p:txBody>
      </p:sp>
      <p:sp>
        <p:nvSpPr>
          <p:cNvPr id="237" name="Google Shape;237;p21"/>
          <p:cNvSpPr/>
          <p:nvPr/>
        </p:nvSpPr>
        <p:spPr>
          <a:xfrm>
            <a:off x="6161833" y="1376613"/>
            <a:ext cx="426316" cy="414270"/>
          </a:xfrm>
          <a:custGeom>
            <a:avLst/>
            <a:gdLst/>
            <a:ahLst/>
            <a:cxnLst/>
            <a:rect l="l" t="t" r="r" b="b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238" name="Google Shape;238;p21"/>
          <p:cNvSpPr/>
          <p:nvPr/>
        </p:nvSpPr>
        <p:spPr>
          <a:xfrm rot="2487106">
            <a:off x="5887685" y="3256298"/>
            <a:ext cx="303293" cy="294723"/>
          </a:xfrm>
          <a:custGeom>
            <a:avLst/>
            <a:gdLst/>
            <a:ahLst/>
            <a:cxnLst/>
            <a:rect l="l" t="t" r="r" b="b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239" name="Google Shape;239;p21"/>
          <p:cNvSpPr txBox="1">
            <a:spLocks noGrp="1"/>
          </p:cNvSpPr>
          <p:nvPr>
            <p:ph type="sldNum" idx="12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2" name="Google Shape;55;p11">
            <a:extLst>
              <a:ext uri="{FF2B5EF4-FFF2-40B4-BE49-F238E27FC236}">
                <a16:creationId xmlns:a16="http://schemas.microsoft.com/office/drawing/2014/main" id="{4041AEE0-B899-44CE-CAD1-F59DC75792FA}"/>
              </a:ext>
            </a:extLst>
          </p:cNvPr>
          <p:cNvSpPr/>
          <p:nvPr/>
        </p:nvSpPr>
        <p:spPr>
          <a:xfrm>
            <a:off x="7529904" y="4376587"/>
            <a:ext cx="1606325" cy="749524"/>
          </a:xfrm>
          <a:custGeom>
            <a:avLst/>
            <a:gdLst/>
            <a:ahLst/>
            <a:cxnLst/>
            <a:rect l="l" t="t" r="r" b="b"/>
            <a:pathLst>
              <a:path w="65189" h="62358" extrusionOk="0">
                <a:moveTo>
                  <a:pt x="40283" y="1525"/>
                </a:moveTo>
                <a:lnTo>
                  <a:pt x="40000" y="1541"/>
                </a:lnTo>
                <a:lnTo>
                  <a:pt x="40000" y="1541"/>
                </a:lnTo>
                <a:lnTo>
                  <a:pt x="39811" y="1604"/>
                </a:lnTo>
                <a:lnTo>
                  <a:pt x="40283" y="1525"/>
                </a:lnTo>
                <a:close/>
                <a:moveTo>
                  <a:pt x="22547" y="1793"/>
                </a:moveTo>
                <a:lnTo>
                  <a:pt x="22359" y="1887"/>
                </a:lnTo>
                <a:lnTo>
                  <a:pt x="21981" y="2359"/>
                </a:lnTo>
                <a:lnTo>
                  <a:pt x="24057" y="1981"/>
                </a:lnTo>
                <a:lnTo>
                  <a:pt x="23208" y="2076"/>
                </a:lnTo>
                <a:lnTo>
                  <a:pt x="22925" y="1981"/>
                </a:lnTo>
                <a:lnTo>
                  <a:pt x="22642" y="1887"/>
                </a:lnTo>
                <a:lnTo>
                  <a:pt x="22642" y="1793"/>
                </a:lnTo>
                <a:close/>
                <a:moveTo>
                  <a:pt x="64528" y="13585"/>
                </a:moveTo>
                <a:lnTo>
                  <a:pt x="64528" y="13679"/>
                </a:lnTo>
                <a:lnTo>
                  <a:pt x="64551" y="13679"/>
                </a:lnTo>
                <a:lnTo>
                  <a:pt x="64528" y="13585"/>
                </a:lnTo>
                <a:close/>
                <a:moveTo>
                  <a:pt x="33868" y="58678"/>
                </a:moveTo>
                <a:lnTo>
                  <a:pt x="34057" y="58772"/>
                </a:lnTo>
                <a:lnTo>
                  <a:pt x="34057" y="58772"/>
                </a:lnTo>
                <a:lnTo>
                  <a:pt x="33962" y="58678"/>
                </a:lnTo>
                <a:close/>
                <a:moveTo>
                  <a:pt x="30849" y="58678"/>
                </a:moveTo>
                <a:lnTo>
                  <a:pt x="30943" y="58772"/>
                </a:lnTo>
                <a:lnTo>
                  <a:pt x="30283" y="58867"/>
                </a:lnTo>
                <a:lnTo>
                  <a:pt x="30472" y="58772"/>
                </a:lnTo>
                <a:lnTo>
                  <a:pt x="30849" y="58678"/>
                </a:lnTo>
                <a:close/>
                <a:moveTo>
                  <a:pt x="32264" y="59056"/>
                </a:moveTo>
                <a:lnTo>
                  <a:pt x="33113" y="59244"/>
                </a:lnTo>
                <a:lnTo>
                  <a:pt x="31698" y="59339"/>
                </a:lnTo>
                <a:lnTo>
                  <a:pt x="31415" y="59339"/>
                </a:lnTo>
                <a:lnTo>
                  <a:pt x="32264" y="59056"/>
                </a:lnTo>
                <a:close/>
                <a:moveTo>
                  <a:pt x="60849" y="0"/>
                </a:moveTo>
                <a:lnTo>
                  <a:pt x="58679" y="95"/>
                </a:lnTo>
                <a:lnTo>
                  <a:pt x="56792" y="189"/>
                </a:lnTo>
                <a:lnTo>
                  <a:pt x="58584" y="378"/>
                </a:lnTo>
                <a:lnTo>
                  <a:pt x="58301" y="189"/>
                </a:lnTo>
                <a:lnTo>
                  <a:pt x="59151" y="378"/>
                </a:lnTo>
                <a:lnTo>
                  <a:pt x="58679" y="472"/>
                </a:lnTo>
                <a:lnTo>
                  <a:pt x="58018" y="472"/>
                </a:lnTo>
                <a:lnTo>
                  <a:pt x="56792" y="283"/>
                </a:lnTo>
                <a:lnTo>
                  <a:pt x="55943" y="283"/>
                </a:lnTo>
                <a:lnTo>
                  <a:pt x="54528" y="378"/>
                </a:lnTo>
                <a:lnTo>
                  <a:pt x="50660" y="378"/>
                </a:lnTo>
                <a:lnTo>
                  <a:pt x="48585" y="472"/>
                </a:lnTo>
                <a:lnTo>
                  <a:pt x="46226" y="472"/>
                </a:lnTo>
                <a:lnTo>
                  <a:pt x="43868" y="283"/>
                </a:lnTo>
                <a:lnTo>
                  <a:pt x="44056" y="472"/>
                </a:lnTo>
                <a:lnTo>
                  <a:pt x="44339" y="472"/>
                </a:lnTo>
                <a:lnTo>
                  <a:pt x="43396" y="661"/>
                </a:lnTo>
                <a:lnTo>
                  <a:pt x="42170" y="849"/>
                </a:lnTo>
                <a:lnTo>
                  <a:pt x="40849" y="755"/>
                </a:lnTo>
                <a:lnTo>
                  <a:pt x="40377" y="661"/>
                </a:lnTo>
                <a:lnTo>
                  <a:pt x="39906" y="566"/>
                </a:lnTo>
                <a:lnTo>
                  <a:pt x="39717" y="566"/>
                </a:lnTo>
                <a:lnTo>
                  <a:pt x="38207" y="661"/>
                </a:lnTo>
                <a:lnTo>
                  <a:pt x="36509" y="944"/>
                </a:lnTo>
                <a:lnTo>
                  <a:pt x="34906" y="1132"/>
                </a:lnTo>
                <a:lnTo>
                  <a:pt x="33585" y="1132"/>
                </a:lnTo>
                <a:lnTo>
                  <a:pt x="33962" y="1038"/>
                </a:lnTo>
                <a:lnTo>
                  <a:pt x="33774" y="944"/>
                </a:lnTo>
                <a:lnTo>
                  <a:pt x="33396" y="944"/>
                </a:lnTo>
                <a:lnTo>
                  <a:pt x="32453" y="1038"/>
                </a:lnTo>
                <a:lnTo>
                  <a:pt x="30283" y="1321"/>
                </a:lnTo>
                <a:lnTo>
                  <a:pt x="30472" y="1415"/>
                </a:lnTo>
                <a:lnTo>
                  <a:pt x="30566" y="1510"/>
                </a:lnTo>
                <a:lnTo>
                  <a:pt x="29151" y="1604"/>
                </a:lnTo>
                <a:lnTo>
                  <a:pt x="29057" y="1698"/>
                </a:lnTo>
                <a:lnTo>
                  <a:pt x="29717" y="1698"/>
                </a:lnTo>
                <a:lnTo>
                  <a:pt x="28208" y="1793"/>
                </a:lnTo>
                <a:lnTo>
                  <a:pt x="27547" y="1793"/>
                </a:lnTo>
                <a:lnTo>
                  <a:pt x="27642" y="1698"/>
                </a:lnTo>
                <a:lnTo>
                  <a:pt x="28585" y="1510"/>
                </a:lnTo>
                <a:lnTo>
                  <a:pt x="27736" y="1604"/>
                </a:lnTo>
                <a:lnTo>
                  <a:pt x="26887" y="1698"/>
                </a:lnTo>
                <a:lnTo>
                  <a:pt x="26038" y="1698"/>
                </a:lnTo>
                <a:lnTo>
                  <a:pt x="25189" y="1793"/>
                </a:lnTo>
                <a:lnTo>
                  <a:pt x="25189" y="1793"/>
                </a:lnTo>
                <a:lnTo>
                  <a:pt x="25755" y="1698"/>
                </a:lnTo>
                <a:lnTo>
                  <a:pt x="24906" y="1793"/>
                </a:lnTo>
                <a:lnTo>
                  <a:pt x="24057" y="1981"/>
                </a:lnTo>
                <a:lnTo>
                  <a:pt x="25094" y="1887"/>
                </a:lnTo>
                <a:lnTo>
                  <a:pt x="26132" y="1981"/>
                </a:lnTo>
                <a:lnTo>
                  <a:pt x="24906" y="2264"/>
                </a:lnTo>
                <a:lnTo>
                  <a:pt x="23585" y="2359"/>
                </a:lnTo>
                <a:lnTo>
                  <a:pt x="23585" y="2453"/>
                </a:lnTo>
                <a:lnTo>
                  <a:pt x="23585" y="2547"/>
                </a:lnTo>
                <a:lnTo>
                  <a:pt x="25566" y="2359"/>
                </a:lnTo>
                <a:lnTo>
                  <a:pt x="27547" y="2264"/>
                </a:lnTo>
                <a:lnTo>
                  <a:pt x="29434" y="1981"/>
                </a:lnTo>
                <a:lnTo>
                  <a:pt x="30377" y="1793"/>
                </a:lnTo>
                <a:lnTo>
                  <a:pt x="31321" y="1604"/>
                </a:lnTo>
                <a:lnTo>
                  <a:pt x="30472" y="1887"/>
                </a:lnTo>
                <a:lnTo>
                  <a:pt x="30660" y="1981"/>
                </a:lnTo>
                <a:lnTo>
                  <a:pt x="31038" y="2076"/>
                </a:lnTo>
                <a:lnTo>
                  <a:pt x="31981" y="2170"/>
                </a:lnTo>
                <a:lnTo>
                  <a:pt x="33302" y="2170"/>
                </a:lnTo>
                <a:lnTo>
                  <a:pt x="34717" y="2076"/>
                </a:lnTo>
                <a:lnTo>
                  <a:pt x="37075" y="1887"/>
                </a:lnTo>
                <a:lnTo>
                  <a:pt x="37830" y="1793"/>
                </a:lnTo>
                <a:lnTo>
                  <a:pt x="37924" y="1698"/>
                </a:lnTo>
                <a:lnTo>
                  <a:pt x="38868" y="1604"/>
                </a:lnTo>
                <a:lnTo>
                  <a:pt x="38962" y="1510"/>
                </a:lnTo>
                <a:lnTo>
                  <a:pt x="38868" y="1510"/>
                </a:lnTo>
                <a:lnTo>
                  <a:pt x="38113" y="1415"/>
                </a:lnTo>
                <a:lnTo>
                  <a:pt x="40000" y="1510"/>
                </a:lnTo>
                <a:lnTo>
                  <a:pt x="38868" y="1604"/>
                </a:lnTo>
                <a:lnTo>
                  <a:pt x="40000" y="1541"/>
                </a:lnTo>
                <a:lnTo>
                  <a:pt x="40000" y="1541"/>
                </a:lnTo>
                <a:lnTo>
                  <a:pt x="40094" y="1510"/>
                </a:lnTo>
                <a:lnTo>
                  <a:pt x="40377" y="1510"/>
                </a:lnTo>
                <a:lnTo>
                  <a:pt x="40283" y="1525"/>
                </a:lnTo>
                <a:lnTo>
                  <a:pt x="40283" y="1525"/>
                </a:lnTo>
                <a:lnTo>
                  <a:pt x="40566" y="1510"/>
                </a:lnTo>
                <a:lnTo>
                  <a:pt x="41509" y="1604"/>
                </a:lnTo>
                <a:lnTo>
                  <a:pt x="44151" y="1415"/>
                </a:lnTo>
                <a:lnTo>
                  <a:pt x="45000" y="1321"/>
                </a:lnTo>
                <a:lnTo>
                  <a:pt x="44434" y="1321"/>
                </a:lnTo>
                <a:lnTo>
                  <a:pt x="45188" y="1132"/>
                </a:lnTo>
                <a:lnTo>
                  <a:pt x="45660" y="1227"/>
                </a:lnTo>
                <a:lnTo>
                  <a:pt x="45755" y="1227"/>
                </a:lnTo>
                <a:lnTo>
                  <a:pt x="45755" y="1321"/>
                </a:lnTo>
                <a:lnTo>
                  <a:pt x="45377" y="1321"/>
                </a:lnTo>
                <a:lnTo>
                  <a:pt x="46038" y="1415"/>
                </a:lnTo>
                <a:lnTo>
                  <a:pt x="46792" y="1321"/>
                </a:lnTo>
                <a:lnTo>
                  <a:pt x="46792" y="1227"/>
                </a:lnTo>
                <a:lnTo>
                  <a:pt x="46981" y="1321"/>
                </a:lnTo>
                <a:lnTo>
                  <a:pt x="47547" y="1321"/>
                </a:lnTo>
                <a:lnTo>
                  <a:pt x="47358" y="1510"/>
                </a:lnTo>
                <a:lnTo>
                  <a:pt x="46981" y="1510"/>
                </a:lnTo>
                <a:lnTo>
                  <a:pt x="46792" y="1415"/>
                </a:lnTo>
                <a:lnTo>
                  <a:pt x="43868" y="1698"/>
                </a:lnTo>
                <a:lnTo>
                  <a:pt x="45566" y="1698"/>
                </a:lnTo>
                <a:lnTo>
                  <a:pt x="47264" y="1604"/>
                </a:lnTo>
                <a:lnTo>
                  <a:pt x="50566" y="1321"/>
                </a:lnTo>
                <a:lnTo>
                  <a:pt x="52169" y="1227"/>
                </a:lnTo>
                <a:lnTo>
                  <a:pt x="55471" y="1227"/>
                </a:lnTo>
                <a:lnTo>
                  <a:pt x="57075" y="1415"/>
                </a:lnTo>
                <a:lnTo>
                  <a:pt x="56603" y="1321"/>
                </a:lnTo>
                <a:lnTo>
                  <a:pt x="56509" y="1227"/>
                </a:lnTo>
                <a:lnTo>
                  <a:pt x="57264" y="1132"/>
                </a:lnTo>
                <a:lnTo>
                  <a:pt x="58396" y="1227"/>
                </a:lnTo>
                <a:lnTo>
                  <a:pt x="58773" y="1227"/>
                </a:lnTo>
                <a:lnTo>
                  <a:pt x="58962" y="1321"/>
                </a:lnTo>
                <a:lnTo>
                  <a:pt x="59905" y="1321"/>
                </a:lnTo>
                <a:lnTo>
                  <a:pt x="61037" y="1510"/>
                </a:lnTo>
                <a:lnTo>
                  <a:pt x="61603" y="1698"/>
                </a:lnTo>
                <a:lnTo>
                  <a:pt x="62075" y="1887"/>
                </a:lnTo>
                <a:lnTo>
                  <a:pt x="62452" y="2076"/>
                </a:lnTo>
                <a:lnTo>
                  <a:pt x="62547" y="2359"/>
                </a:lnTo>
                <a:lnTo>
                  <a:pt x="62641" y="4528"/>
                </a:lnTo>
                <a:lnTo>
                  <a:pt x="62641" y="8113"/>
                </a:lnTo>
                <a:lnTo>
                  <a:pt x="62547" y="17547"/>
                </a:lnTo>
                <a:lnTo>
                  <a:pt x="62547" y="22547"/>
                </a:lnTo>
                <a:lnTo>
                  <a:pt x="62641" y="27075"/>
                </a:lnTo>
                <a:lnTo>
                  <a:pt x="62830" y="30849"/>
                </a:lnTo>
                <a:lnTo>
                  <a:pt x="62924" y="32169"/>
                </a:lnTo>
                <a:lnTo>
                  <a:pt x="63113" y="33207"/>
                </a:lnTo>
                <a:lnTo>
                  <a:pt x="63113" y="34528"/>
                </a:lnTo>
                <a:lnTo>
                  <a:pt x="63207" y="35943"/>
                </a:lnTo>
                <a:lnTo>
                  <a:pt x="63207" y="36886"/>
                </a:lnTo>
                <a:lnTo>
                  <a:pt x="63113" y="38396"/>
                </a:lnTo>
                <a:lnTo>
                  <a:pt x="62830" y="42358"/>
                </a:lnTo>
                <a:lnTo>
                  <a:pt x="62547" y="46509"/>
                </a:lnTo>
                <a:lnTo>
                  <a:pt x="62452" y="48207"/>
                </a:lnTo>
                <a:lnTo>
                  <a:pt x="62547" y="49527"/>
                </a:lnTo>
                <a:lnTo>
                  <a:pt x="62547" y="51131"/>
                </a:lnTo>
                <a:lnTo>
                  <a:pt x="62547" y="52735"/>
                </a:lnTo>
                <a:lnTo>
                  <a:pt x="62358" y="53584"/>
                </a:lnTo>
                <a:lnTo>
                  <a:pt x="62264" y="54339"/>
                </a:lnTo>
                <a:lnTo>
                  <a:pt x="61981" y="55093"/>
                </a:lnTo>
                <a:lnTo>
                  <a:pt x="61603" y="55754"/>
                </a:lnTo>
                <a:lnTo>
                  <a:pt x="61792" y="55754"/>
                </a:lnTo>
                <a:lnTo>
                  <a:pt x="61886" y="55565"/>
                </a:lnTo>
                <a:lnTo>
                  <a:pt x="62169" y="55376"/>
                </a:lnTo>
                <a:lnTo>
                  <a:pt x="62264" y="55565"/>
                </a:lnTo>
                <a:lnTo>
                  <a:pt x="62169" y="55754"/>
                </a:lnTo>
                <a:lnTo>
                  <a:pt x="61981" y="56225"/>
                </a:lnTo>
                <a:lnTo>
                  <a:pt x="61792" y="56037"/>
                </a:lnTo>
                <a:lnTo>
                  <a:pt x="61509" y="55754"/>
                </a:lnTo>
                <a:lnTo>
                  <a:pt x="61603" y="55942"/>
                </a:lnTo>
                <a:lnTo>
                  <a:pt x="61509" y="55942"/>
                </a:lnTo>
                <a:lnTo>
                  <a:pt x="61603" y="56037"/>
                </a:lnTo>
                <a:lnTo>
                  <a:pt x="60094" y="56320"/>
                </a:lnTo>
                <a:lnTo>
                  <a:pt x="58773" y="56414"/>
                </a:lnTo>
                <a:lnTo>
                  <a:pt x="57547" y="56508"/>
                </a:lnTo>
                <a:lnTo>
                  <a:pt x="56415" y="56508"/>
                </a:lnTo>
                <a:lnTo>
                  <a:pt x="56698" y="56320"/>
                </a:lnTo>
                <a:lnTo>
                  <a:pt x="56698" y="56320"/>
                </a:lnTo>
                <a:lnTo>
                  <a:pt x="56037" y="56508"/>
                </a:lnTo>
                <a:lnTo>
                  <a:pt x="54811" y="56886"/>
                </a:lnTo>
                <a:lnTo>
                  <a:pt x="53679" y="57074"/>
                </a:lnTo>
                <a:lnTo>
                  <a:pt x="53868" y="56791"/>
                </a:lnTo>
                <a:lnTo>
                  <a:pt x="54245" y="56697"/>
                </a:lnTo>
                <a:lnTo>
                  <a:pt x="53019" y="56886"/>
                </a:lnTo>
                <a:lnTo>
                  <a:pt x="51698" y="56980"/>
                </a:lnTo>
                <a:lnTo>
                  <a:pt x="50943" y="57074"/>
                </a:lnTo>
                <a:lnTo>
                  <a:pt x="51132" y="57169"/>
                </a:lnTo>
                <a:lnTo>
                  <a:pt x="48962" y="57452"/>
                </a:lnTo>
                <a:lnTo>
                  <a:pt x="48962" y="57357"/>
                </a:lnTo>
                <a:lnTo>
                  <a:pt x="48019" y="57452"/>
                </a:lnTo>
                <a:lnTo>
                  <a:pt x="47641" y="57452"/>
                </a:lnTo>
                <a:lnTo>
                  <a:pt x="46604" y="57546"/>
                </a:lnTo>
                <a:lnTo>
                  <a:pt x="44717" y="57546"/>
                </a:lnTo>
                <a:lnTo>
                  <a:pt x="44339" y="57452"/>
                </a:lnTo>
                <a:lnTo>
                  <a:pt x="45000" y="57263"/>
                </a:lnTo>
                <a:lnTo>
                  <a:pt x="40000" y="57829"/>
                </a:lnTo>
                <a:lnTo>
                  <a:pt x="38019" y="58206"/>
                </a:lnTo>
                <a:lnTo>
                  <a:pt x="37547" y="58018"/>
                </a:lnTo>
                <a:lnTo>
                  <a:pt x="37075" y="58018"/>
                </a:lnTo>
                <a:lnTo>
                  <a:pt x="36698" y="58112"/>
                </a:lnTo>
                <a:lnTo>
                  <a:pt x="36415" y="58301"/>
                </a:lnTo>
                <a:lnTo>
                  <a:pt x="36038" y="58301"/>
                </a:lnTo>
                <a:lnTo>
                  <a:pt x="36038" y="58395"/>
                </a:lnTo>
                <a:lnTo>
                  <a:pt x="36321" y="58395"/>
                </a:lnTo>
                <a:lnTo>
                  <a:pt x="36132" y="58678"/>
                </a:lnTo>
                <a:lnTo>
                  <a:pt x="37075" y="58678"/>
                </a:lnTo>
                <a:lnTo>
                  <a:pt x="37830" y="58584"/>
                </a:lnTo>
                <a:lnTo>
                  <a:pt x="38585" y="58489"/>
                </a:lnTo>
                <a:lnTo>
                  <a:pt x="39434" y="58489"/>
                </a:lnTo>
                <a:lnTo>
                  <a:pt x="38585" y="58867"/>
                </a:lnTo>
                <a:lnTo>
                  <a:pt x="37358" y="59244"/>
                </a:lnTo>
                <a:lnTo>
                  <a:pt x="36792" y="59339"/>
                </a:lnTo>
                <a:lnTo>
                  <a:pt x="36226" y="59339"/>
                </a:lnTo>
                <a:lnTo>
                  <a:pt x="35755" y="59244"/>
                </a:lnTo>
                <a:lnTo>
                  <a:pt x="35566" y="59056"/>
                </a:lnTo>
                <a:lnTo>
                  <a:pt x="35472" y="58867"/>
                </a:lnTo>
                <a:lnTo>
                  <a:pt x="36509" y="58772"/>
                </a:lnTo>
                <a:lnTo>
                  <a:pt x="35377" y="58678"/>
                </a:lnTo>
                <a:lnTo>
                  <a:pt x="34151" y="58772"/>
                </a:lnTo>
                <a:lnTo>
                  <a:pt x="34057" y="58772"/>
                </a:lnTo>
                <a:lnTo>
                  <a:pt x="33208" y="58961"/>
                </a:lnTo>
                <a:lnTo>
                  <a:pt x="32264" y="59056"/>
                </a:lnTo>
                <a:lnTo>
                  <a:pt x="32264" y="59056"/>
                </a:lnTo>
                <a:lnTo>
                  <a:pt x="33113" y="58867"/>
                </a:lnTo>
                <a:lnTo>
                  <a:pt x="31887" y="58489"/>
                </a:lnTo>
                <a:lnTo>
                  <a:pt x="31132" y="58395"/>
                </a:lnTo>
                <a:lnTo>
                  <a:pt x="31038" y="58301"/>
                </a:lnTo>
                <a:lnTo>
                  <a:pt x="31132" y="58301"/>
                </a:lnTo>
                <a:lnTo>
                  <a:pt x="31509" y="58206"/>
                </a:lnTo>
                <a:lnTo>
                  <a:pt x="30660" y="58206"/>
                </a:lnTo>
                <a:lnTo>
                  <a:pt x="30283" y="58301"/>
                </a:lnTo>
                <a:lnTo>
                  <a:pt x="29906" y="58489"/>
                </a:lnTo>
                <a:lnTo>
                  <a:pt x="29151" y="58678"/>
                </a:lnTo>
                <a:lnTo>
                  <a:pt x="29340" y="58584"/>
                </a:lnTo>
                <a:lnTo>
                  <a:pt x="29434" y="58395"/>
                </a:lnTo>
                <a:lnTo>
                  <a:pt x="29434" y="58395"/>
                </a:lnTo>
                <a:lnTo>
                  <a:pt x="28585" y="58489"/>
                </a:lnTo>
                <a:lnTo>
                  <a:pt x="28491" y="58584"/>
                </a:lnTo>
                <a:lnTo>
                  <a:pt x="28396" y="58678"/>
                </a:lnTo>
                <a:lnTo>
                  <a:pt x="27736" y="58867"/>
                </a:lnTo>
                <a:lnTo>
                  <a:pt x="25660" y="59150"/>
                </a:lnTo>
                <a:lnTo>
                  <a:pt x="22170" y="59622"/>
                </a:lnTo>
                <a:lnTo>
                  <a:pt x="22359" y="59527"/>
                </a:lnTo>
                <a:lnTo>
                  <a:pt x="22359" y="59433"/>
                </a:lnTo>
                <a:lnTo>
                  <a:pt x="22264" y="59433"/>
                </a:lnTo>
                <a:lnTo>
                  <a:pt x="22453" y="59244"/>
                </a:lnTo>
                <a:lnTo>
                  <a:pt x="22453" y="59056"/>
                </a:lnTo>
                <a:lnTo>
                  <a:pt x="21132" y="59339"/>
                </a:lnTo>
                <a:lnTo>
                  <a:pt x="19246" y="59716"/>
                </a:lnTo>
                <a:lnTo>
                  <a:pt x="18208" y="59810"/>
                </a:lnTo>
                <a:lnTo>
                  <a:pt x="17264" y="59905"/>
                </a:lnTo>
                <a:lnTo>
                  <a:pt x="16415" y="59905"/>
                </a:lnTo>
                <a:lnTo>
                  <a:pt x="15849" y="59810"/>
                </a:lnTo>
                <a:lnTo>
                  <a:pt x="14246" y="59810"/>
                </a:lnTo>
                <a:lnTo>
                  <a:pt x="11981" y="59999"/>
                </a:lnTo>
                <a:lnTo>
                  <a:pt x="11981" y="59999"/>
                </a:lnTo>
                <a:lnTo>
                  <a:pt x="12359" y="59905"/>
                </a:lnTo>
                <a:lnTo>
                  <a:pt x="12736" y="59716"/>
                </a:lnTo>
                <a:lnTo>
                  <a:pt x="11415" y="59905"/>
                </a:lnTo>
                <a:lnTo>
                  <a:pt x="10000" y="60093"/>
                </a:lnTo>
                <a:lnTo>
                  <a:pt x="7076" y="60188"/>
                </a:lnTo>
                <a:lnTo>
                  <a:pt x="4151" y="60376"/>
                </a:lnTo>
                <a:lnTo>
                  <a:pt x="2831" y="60471"/>
                </a:lnTo>
                <a:lnTo>
                  <a:pt x="1604" y="60659"/>
                </a:lnTo>
                <a:lnTo>
                  <a:pt x="1227" y="59244"/>
                </a:lnTo>
                <a:lnTo>
                  <a:pt x="1038" y="57735"/>
                </a:lnTo>
                <a:lnTo>
                  <a:pt x="850" y="56131"/>
                </a:lnTo>
                <a:lnTo>
                  <a:pt x="755" y="54433"/>
                </a:lnTo>
                <a:lnTo>
                  <a:pt x="755" y="52735"/>
                </a:lnTo>
                <a:lnTo>
                  <a:pt x="755" y="50942"/>
                </a:lnTo>
                <a:lnTo>
                  <a:pt x="1038" y="47263"/>
                </a:lnTo>
                <a:lnTo>
                  <a:pt x="1321" y="43678"/>
                </a:lnTo>
                <a:lnTo>
                  <a:pt x="1699" y="39999"/>
                </a:lnTo>
                <a:lnTo>
                  <a:pt x="2453" y="33301"/>
                </a:lnTo>
                <a:lnTo>
                  <a:pt x="2548" y="33962"/>
                </a:lnTo>
                <a:lnTo>
                  <a:pt x="2642" y="34622"/>
                </a:lnTo>
                <a:lnTo>
                  <a:pt x="2642" y="33018"/>
                </a:lnTo>
                <a:lnTo>
                  <a:pt x="2551" y="32287"/>
                </a:lnTo>
                <a:lnTo>
                  <a:pt x="2642" y="30000"/>
                </a:lnTo>
                <a:lnTo>
                  <a:pt x="2453" y="30377"/>
                </a:lnTo>
                <a:lnTo>
                  <a:pt x="2453" y="29245"/>
                </a:lnTo>
                <a:lnTo>
                  <a:pt x="2453" y="27830"/>
                </a:lnTo>
                <a:lnTo>
                  <a:pt x="2642" y="28301"/>
                </a:lnTo>
                <a:lnTo>
                  <a:pt x="2736" y="28018"/>
                </a:lnTo>
                <a:lnTo>
                  <a:pt x="2831" y="28018"/>
                </a:lnTo>
                <a:lnTo>
                  <a:pt x="2925" y="28207"/>
                </a:lnTo>
                <a:lnTo>
                  <a:pt x="3019" y="26415"/>
                </a:lnTo>
                <a:lnTo>
                  <a:pt x="3019" y="24811"/>
                </a:lnTo>
                <a:lnTo>
                  <a:pt x="3019" y="23113"/>
                </a:lnTo>
                <a:lnTo>
                  <a:pt x="3019" y="22170"/>
                </a:lnTo>
                <a:lnTo>
                  <a:pt x="3208" y="21320"/>
                </a:lnTo>
                <a:lnTo>
                  <a:pt x="3302" y="19528"/>
                </a:lnTo>
                <a:lnTo>
                  <a:pt x="3302" y="17641"/>
                </a:lnTo>
                <a:lnTo>
                  <a:pt x="3302" y="16887"/>
                </a:lnTo>
                <a:lnTo>
                  <a:pt x="3208" y="16321"/>
                </a:lnTo>
                <a:lnTo>
                  <a:pt x="3397" y="16415"/>
                </a:lnTo>
                <a:lnTo>
                  <a:pt x="3585" y="11981"/>
                </a:lnTo>
                <a:lnTo>
                  <a:pt x="3680" y="11415"/>
                </a:lnTo>
                <a:lnTo>
                  <a:pt x="3680" y="11698"/>
                </a:lnTo>
                <a:lnTo>
                  <a:pt x="3774" y="11132"/>
                </a:lnTo>
                <a:lnTo>
                  <a:pt x="3868" y="10660"/>
                </a:lnTo>
                <a:lnTo>
                  <a:pt x="3774" y="10094"/>
                </a:lnTo>
                <a:lnTo>
                  <a:pt x="3680" y="9623"/>
                </a:lnTo>
                <a:lnTo>
                  <a:pt x="3774" y="9434"/>
                </a:lnTo>
                <a:lnTo>
                  <a:pt x="3868" y="9245"/>
                </a:lnTo>
                <a:lnTo>
                  <a:pt x="4057" y="8491"/>
                </a:lnTo>
                <a:lnTo>
                  <a:pt x="4340" y="6321"/>
                </a:lnTo>
                <a:lnTo>
                  <a:pt x="4623" y="2264"/>
                </a:lnTo>
                <a:lnTo>
                  <a:pt x="3491" y="7170"/>
                </a:lnTo>
                <a:lnTo>
                  <a:pt x="2925" y="9906"/>
                </a:lnTo>
                <a:lnTo>
                  <a:pt x="2359" y="12736"/>
                </a:lnTo>
                <a:lnTo>
                  <a:pt x="1982" y="15377"/>
                </a:lnTo>
                <a:lnTo>
                  <a:pt x="1699" y="17830"/>
                </a:lnTo>
                <a:lnTo>
                  <a:pt x="1510" y="19905"/>
                </a:lnTo>
                <a:lnTo>
                  <a:pt x="1604" y="20754"/>
                </a:lnTo>
                <a:lnTo>
                  <a:pt x="1699" y="21509"/>
                </a:lnTo>
                <a:lnTo>
                  <a:pt x="1321" y="22453"/>
                </a:lnTo>
                <a:lnTo>
                  <a:pt x="1133" y="23585"/>
                </a:lnTo>
                <a:lnTo>
                  <a:pt x="1038" y="24905"/>
                </a:lnTo>
                <a:lnTo>
                  <a:pt x="1038" y="26226"/>
                </a:lnTo>
                <a:lnTo>
                  <a:pt x="1038" y="28962"/>
                </a:lnTo>
                <a:lnTo>
                  <a:pt x="1038" y="31415"/>
                </a:lnTo>
                <a:lnTo>
                  <a:pt x="661" y="40188"/>
                </a:lnTo>
                <a:lnTo>
                  <a:pt x="472" y="44999"/>
                </a:lnTo>
                <a:lnTo>
                  <a:pt x="378" y="49622"/>
                </a:lnTo>
                <a:lnTo>
                  <a:pt x="472" y="51603"/>
                </a:lnTo>
                <a:lnTo>
                  <a:pt x="378" y="53961"/>
                </a:lnTo>
                <a:lnTo>
                  <a:pt x="189" y="53301"/>
                </a:lnTo>
                <a:lnTo>
                  <a:pt x="95" y="52641"/>
                </a:lnTo>
                <a:lnTo>
                  <a:pt x="189" y="53867"/>
                </a:lnTo>
                <a:lnTo>
                  <a:pt x="189" y="55093"/>
                </a:lnTo>
                <a:lnTo>
                  <a:pt x="378" y="55188"/>
                </a:lnTo>
                <a:lnTo>
                  <a:pt x="284" y="56508"/>
                </a:lnTo>
                <a:lnTo>
                  <a:pt x="95" y="54905"/>
                </a:lnTo>
                <a:lnTo>
                  <a:pt x="1" y="58489"/>
                </a:lnTo>
                <a:lnTo>
                  <a:pt x="1" y="62357"/>
                </a:lnTo>
                <a:lnTo>
                  <a:pt x="6038" y="61886"/>
                </a:lnTo>
                <a:lnTo>
                  <a:pt x="8963" y="61697"/>
                </a:lnTo>
                <a:lnTo>
                  <a:pt x="11698" y="61603"/>
                </a:lnTo>
                <a:lnTo>
                  <a:pt x="11698" y="61414"/>
                </a:lnTo>
                <a:lnTo>
                  <a:pt x="11887" y="61225"/>
                </a:lnTo>
                <a:lnTo>
                  <a:pt x="12264" y="61225"/>
                </a:lnTo>
                <a:lnTo>
                  <a:pt x="12548" y="61320"/>
                </a:lnTo>
                <a:lnTo>
                  <a:pt x="12736" y="61414"/>
                </a:lnTo>
                <a:lnTo>
                  <a:pt x="12642" y="61320"/>
                </a:lnTo>
                <a:lnTo>
                  <a:pt x="13302" y="61508"/>
                </a:lnTo>
                <a:lnTo>
                  <a:pt x="13302" y="61508"/>
                </a:lnTo>
                <a:lnTo>
                  <a:pt x="12736" y="61414"/>
                </a:lnTo>
                <a:lnTo>
                  <a:pt x="13019" y="61508"/>
                </a:lnTo>
                <a:lnTo>
                  <a:pt x="12736" y="61603"/>
                </a:lnTo>
                <a:lnTo>
                  <a:pt x="12831" y="61697"/>
                </a:lnTo>
                <a:lnTo>
                  <a:pt x="14246" y="61508"/>
                </a:lnTo>
                <a:lnTo>
                  <a:pt x="13491" y="61508"/>
                </a:lnTo>
                <a:lnTo>
                  <a:pt x="14717" y="61225"/>
                </a:lnTo>
                <a:lnTo>
                  <a:pt x="16038" y="61131"/>
                </a:lnTo>
                <a:lnTo>
                  <a:pt x="18962" y="61131"/>
                </a:lnTo>
                <a:lnTo>
                  <a:pt x="19151" y="61225"/>
                </a:lnTo>
                <a:lnTo>
                  <a:pt x="19623" y="61320"/>
                </a:lnTo>
                <a:lnTo>
                  <a:pt x="21227" y="61320"/>
                </a:lnTo>
                <a:lnTo>
                  <a:pt x="23302" y="61225"/>
                </a:lnTo>
                <a:lnTo>
                  <a:pt x="24245" y="61131"/>
                </a:lnTo>
                <a:lnTo>
                  <a:pt x="25094" y="60942"/>
                </a:lnTo>
                <a:lnTo>
                  <a:pt x="28868" y="60848"/>
                </a:lnTo>
                <a:lnTo>
                  <a:pt x="32642" y="60659"/>
                </a:lnTo>
                <a:lnTo>
                  <a:pt x="36415" y="60376"/>
                </a:lnTo>
                <a:lnTo>
                  <a:pt x="40283" y="60093"/>
                </a:lnTo>
                <a:lnTo>
                  <a:pt x="47830" y="59339"/>
                </a:lnTo>
                <a:lnTo>
                  <a:pt x="55377" y="58678"/>
                </a:lnTo>
                <a:lnTo>
                  <a:pt x="61037" y="58678"/>
                </a:lnTo>
                <a:lnTo>
                  <a:pt x="62264" y="58584"/>
                </a:lnTo>
                <a:lnTo>
                  <a:pt x="63207" y="58395"/>
                </a:lnTo>
                <a:lnTo>
                  <a:pt x="63490" y="58206"/>
                </a:lnTo>
                <a:lnTo>
                  <a:pt x="63773" y="58018"/>
                </a:lnTo>
                <a:lnTo>
                  <a:pt x="63962" y="57735"/>
                </a:lnTo>
                <a:lnTo>
                  <a:pt x="64150" y="57357"/>
                </a:lnTo>
                <a:lnTo>
                  <a:pt x="64339" y="56225"/>
                </a:lnTo>
                <a:lnTo>
                  <a:pt x="64528" y="54716"/>
                </a:lnTo>
                <a:lnTo>
                  <a:pt x="64528" y="53018"/>
                </a:lnTo>
                <a:lnTo>
                  <a:pt x="64622" y="49810"/>
                </a:lnTo>
                <a:lnTo>
                  <a:pt x="64622" y="47546"/>
                </a:lnTo>
                <a:lnTo>
                  <a:pt x="64905" y="40848"/>
                </a:lnTo>
                <a:lnTo>
                  <a:pt x="64999" y="36320"/>
                </a:lnTo>
                <a:lnTo>
                  <a:pt x="65094" y="33301"/>
                </a:lnTo>
                <a:lnTo>
                  <a:pt x="65188" y="33396"/>
                </a:lnTo>
                <a:lnTo>
                  <a:pt x="65188" y="31603"/>
                </a:lnTo>
                <a:lnTo>
                  <a:pt x="65188" y="29811"/>
                </a:lnTo>
                <a:lnTo>
                  <a:pt x="65094" y="30660"/>
                </a:lnTo>
                <a:lnTo>
                  <a:pt x="64905" y="28301"/>
                </a:lnTo>
                <a:lnTo>
                  <a:pt x="64811" y="25849"/>
                </a:lnTo>
                <a:lnTo>
                  <a:pt x="64716" y="23302"/>
                </a:lnTo>
                <a:lnTo>
                  <a:pt x="64622" y="20849"/>
                </a:lnTo>
                <a:lnTo>
                  <a:pt x="64811" y="22075"/>
                </a:lnTo>
                <a:lnTo>
                  <a:pt x="64811" y="20754"/>
                </a:lnTo>
                <a:lnTo>
                  <a:pt x="64811" y="18962"/>
                </a:lnTo>
                <a:lnTo>
                  <a:pt x="64811" y="18868"/>
                </a:lnTo>
                <a:lnTo>
                  <a:pt x="64716" y="17358"/>
                </a:lnTo>
                <a:lnTo>
                  <a:pt x="64811" y="18113"/>
                </a:lnTo>
                <a:lnTo>
                  <a:pt x="64999" y="16981"/>
                </a:lnTo>
                <a:lnTo>
                  <a:pt x="64905" y="15755"/>
                </a:lnTo>
                <a:lnTo>
                  <a:pt x="64811" y="14528"/>
                </a:lnTo>
                <a:lnTo>
                  <a:pt x="64716" y="13396"/>
                </a:lnTo>
                <a:lnTo>
                  <a:pt x="64622" y="13679"/>
                </a:lnTo>
                <a:lnTo>
                  <a:pt x="64551" y="13679"/>
                </a:lnTo>
                <a:lnTo>
                  <a:pt x="64622" y="13962"/>
                </a:lnTo>
                <a:lnTo>
                  <a:pt x="64716" y="15000"/>
                </a:lnTo>
                <a:lnTo>
                  <a:pt x="64528" y="14623"/>
                </a:lnTo>
                <a:lnTo>
                  <a:pt x="64528" y="15094"/>
                </a:lnTo>
                <a:lnTo>
                  <a:pt x="64339" y="12736"/>
                </a:lnTo>
                <a:lnTo>
                  <a:pt x="64150" y="11698"/>
                </a:lnTo>
                <a:lnTo>
                  <a:pt x="64056" y="11604"/>
                </a:lnTo>
                <a:lnTo>
                  <a:pt x="64056" y="11226"/>
                </a:lnTo>
                <a:lnTo>
                  <a:pt x="64245" y="10566"/>
                </a:lnTo>
                <a:lnTo>
                  <a:pt x="64245" y="9811"/>
                </a:lnTo>
                <a:lnTo>
                  <a:pt x="64245" y="9560"/>
                </a:lnTo>
                <a:lnTo>
                  <a:pt x="64433" y="10189"/>
                </a:lnTo>
                <a:lnTo>
                  <a:pt x="64622" y="11604"/>
                </a:lnTo>
                <a:lnTo>
                  <a:pt x="64811" y="13019"/>
                </a:lnTo>
                <a:lnTo>
                  <a:pt x="64905" y="14151"/>
                </a:lnTo>
                <a:lnTo>
                  <a:pt x="64905" y="12830"/>
                </a:lnTo>
                <a:lnTo>
                  <a:pt x="64811" y="11698"/>
                </a:lnTo>
                <a:lnTo>
                  <a:pt x="64528" y="9340"/>
                </a:lnTo>
                <a:lnTo>
                  <a:pt x="64433" y="9528"/>
                </a:lnTo>
                <a:lnTo>
                  <a:pt x="64433" y="9340"/>
                </a:lnTo>
                <a:lnTo>
                  <a:pt x="64245" y="8585"/>
                </a:lnTo>
                <a:lnTo>
                  <a:pt x="64150" y="7264"/>
                </a:lnTo>
                <a:lnTo>
                  <a:pt x="64056" y="9434"/>
                </a:lnTo>
                <a:lnTo>
                  <a:pt x="63773" y="8868"/>
                </a:lnTo>
                <a:lnTo>
                  <a:pt x="63679" y="7925"/>
                </a:lnTo>
                <a:lnTo>
                  <a:pt x="63584" y="6792"/>
                </a:lnTo>
                <a:lnTo>
                  <a:pt x="63490" y="5566"/>
                </a:lnTo>
                <a:lnTo>
                  <a:pt x="63490" y="1227"/>
                </a:lnTo>
                <a:lnTo>
                  <a:pt x="63490" y="661"/>
                </a:lnTo>
                <a:lnTo>
                  <a:pt x="63396" y="566"/>
                </a:lnTo>
                <a:lnTo>
                  <a:pt x="63207" y="378"/>
                </a:lnTo>
                <a:lnTo>
                  <a:pt x="62641" y="189"/>
                </a:lnTo>
                <a:lnTo>
                  <a:pt x="61792" y="95"/>
                </a:lnTo>
                <a:lnTo>
                  <a:pt x="6084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" name="Picture 2" descr="Unity in Diversity by WhimsicalBlue on DeviantArt">
            <a:extLst>
              <a:ext uri="{FF2B5EF4-FFF2-40B4-BE49-F238E27FC236}">
                <a16:creationId xmlns:a16="http://schemas.microsoft.com/office/drawing/2014/main" id="{1A0CBF45-3B69-463F-3AC9-5369BF94A8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59" y="948687"/>
            <a:ext cx="5822549" cy="3877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226;p20">
            <a:extLst>
              <a:ext uri="{FF2B5EF4-FFF2-40B4-BE49-F238E27FC236}">
                <a16:creationId xmlns:a16="http://schemas.microsoft.com/office/drawing/2014/main" id="{267753E1-FDF8-453A-2D41-476AC7A06C44}"/>
              </a:ext>
            </a:extLst>
          </p:cNvPr>
          <p:cNvSpPr txBox="1">
            <a:spLocks/>
          </p:cNvSpPr>
          <p:nvPr/>
        </p:nvSpPr>
        <p:spPr>
          <a:xfrm>
            <a:off x="6305235" y="1274442"/>
            <a:ext cx="1923971" cy="2037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Nunito"/>
              <a:buChar char="✗"/>
              <a:defRPr sz="22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68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Nunito"/>
              <a:buChar char="✗"/>
              <a:defRPr sz="22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68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unito"/>
              <a:buChar char="■"/>
              <a:defRPr sz="22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68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unito"/>
              <a:buChar char="●"/>
              <a:defRPr sz="22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68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unito"/>
              <a:buChar char="○"/>
              <a:defRPr sz="22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68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unito"/>
              <a:buChar char="■"/>
              <a:defRPr sz="22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68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unito"/>
              <a:buChar char="●"/>
              <a:defRPr sz="22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68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unito"/>
              <a:buChar char="○"/>
              <a:defRPr sz="22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683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200"/>
              <a:buFont typeface="Nunito"/>
              <a:buChar char="■"/>
              <a:defRPr sz="22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88900" indent="0" algn="ctr">
              <a:buFont typeface="Nunito"/>
              <a:buNone/>
            </a:pPr>
            <a:r>
              <a:rPr lang="en-US" sz="1800" b="1" dirty="0">
                <a:solidFill>
                  <a:schemeClr val="tx1">
                    <a:lumMod val="50000"/>
                  </a:schemeClr>
                </a:solidFill>
              </a:rPr>
              <a:t>Lees die </a:t>
            </a:r>
            <a:r>
              <a:rPr lang="en-US" sz="1800" b="1" dirty="0" err="1">
                <a:solidFill>
                  <a:schemeClr val="tx1">
                    <a:lumMod val="50000"/>
                  </a:schemeClr>
                </a:solidFill>
              </a:rPr>
              <a:t>woorde</a:t>
            </a:r>
            <a:r>
              <a:rPr lang="en-US" sz="1800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b="1" dirty="0" err="1">
                <a:solidFill>
                  <a:schemeClr val="tx1">
                    <a:lumMod val="50000"/>
                  </a:schemeClr>
                </a:solidFill>
              </a:rPr>
              <a:t>en</a:t>
            </a:r>
            <a:r>
              <a:rPr lang="en-US" sz="1800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b="1" dirty="0" err="1">
                <a:solidFill>
                  <a:schemeClr val="tx1">
                    <a:lumMod val="50000"/>
                  </a:schemeClr>
                </a:solidFill>
              </a:rPr>
              <a:t>kyk</a:t>
            </a:r>
            <a:r>
              <a:rPr lang="en-US" sz="1800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b="1" dirty="0" err="1">
                <a:solidFill>
                  <a:schemeClr val="tx1">
                    <a:lumMod val="50000"/>
                  </a:schemeClr>
                </a:solidFill>
              </a:rPr>
              <a:t>na</a:t>
            </a:r>
            <a:r>
              <a:rPr lang="en-US" sz="1800" b="1" dirty="0">
                <a:solidFill>
                  <a:schemeClr val="tx1">
                    <a:lumMod val="50000"/>
                  </a:schemeClr>
                </a:solidFill>
              </a:rPr>
              <a:t> wat die </a:t>
            </a:r>
            <a:r>
              <a:rPr lang="en-US" sz="1800" b="1" dirty="0" err="1">
                <a:solidFill>
                  <a:schemeClr val="tx1">
                    <a:lumMod val="50000"/>
                  </a:schemeClr>
                </a:solidFill>
              </a:rPr>
              <a:t>prent</a:t>
            </a:r>
            <a:r>
              <a:rPr lang="en-US" sz="1800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b="1" dirty="0" err="1">
                <a:solidFill>
                  <a:schemeClr val="tx1">
                    <a:lumMod val="50000"/>
                  </a:schemeClr>
                </a:solidFill>
              </a:rPr>
              <a:t>vir</a:t>
            </a:r>
            <a:r>
              <a:rPr lang="en-US" sz="1800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b="1" dirty="0" err="1">
                <a:solidFill>
                  <a:schemeClr val="tx1">
                    <a:lumMod val="50000"/>
                  </a:schemeClr>
                </a:solidFill>
              </a:rPr>
              <a:t>jou</a:t>
            </a:r>
            <a:r>
              <a:rPr lang="en-US" sz="1800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b="1" dirty="0" err="1">
                <a:solidFill>
                  <a:schemeClr val="tx1">
                    <a:lumMod val="50000"/>
                  </a:schemeClr>
                </a:solidFill>
              </a:rPr>
              <a:t>vertel</a:t>
            </a:r>
            <a:r>
              <a:rPr lang="en-US" sz="1800" b="1" dirty="0">
                <a:solidFill>
                  <a:schemeClr val="tx1">
                    <a:lumMod val="50000"/>
                  </a:schemeClr>
                </a:solidFill>
              </a:rPr>
              <a:t>. </a:t>
            </a:r>
            <a:br>
              <a:rPr lang="en-US" sz="1800" b="1" dirty="0">
                <a:solidFill>
                  <a:schemeClr val="tx1">
                    <a:lumMod val="50000"/>
                  </a:schemeClr>
                </a:solidFill>
              </a:rPr>
            </a:br>
            <a:endParaRPr lang="en-US" sz="1800" b="1" dirty="0">
              <a:solidFill>
                <a:schemeClr val="tx1">
                  <a:lumMod val="50000"/>
                </a:schemeClr>
              </a:solidFill>
            </a:endParaRPr>
          </a:p>
          <a:p>
            <a:pPr marL="88900" indent="0" algn="ctr">
              <a:buFont typeface="Nunito"/>
              <a:buNone/>
            </a:pPr>
            <a:r>
              <a:rPr lang="en-US" sz="1800" b="1" dirty="0" err="1" smtClean="0">
                <a:solidFill>
                  <a:schemeClr val="tx1">
                    <a:lumMod val="50000"/>
                  </a:schemeClr>
                </a:solidFill>
              </a:rPr>
              <a:t>Waaraan</a:t>
            </a:r>
            <a:r>
              <a:rPr lang="en-US" sz="1800" b="1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50000"/>
                  </a:schemeClr>
                </a:solidFill>
              </a:rPr>
              <a:t>laat</a:t>
            </a:r>
            <a:r>
              <a:rPr lang="en-US" sz="1800" b="1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50000"/>
                  </a:schemeClr>
                </a:solidFill>
              </a:rPr>
              <a:t>dit</a:t>
            </a:r>
            <a:r>
              <a:rPr lang="en-US" sz="1800" b="1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50000"/>
                  </a:schemeClr>
                </a:solidFill>
              </a:rPr>
              <a:t>jou</a:t>
            </a:r>
            <a:r>
              <a:rPr lang="en-US" sz="1800" b="1" dirty="0" smtClean="0">
                <a:solidFill>
                  <a:schemeClr val="tx1">
                    <a:lumMod val="50000"/>
                  </a:schemeClr>
                </a:solidFill>
              </a:rPr>
              <a:t> dink? </a:t>
            </a:r>
            <a:r>
              <a:rPr lang="en-US" sz="1800" b="1" dirty="0" err="1">
                <a:solidFill>
                  <a:schemeClr val="tx1">
                    <a:lumMod val="50000"/>
                  </a:schemeClr>
                </a:solidFill>
              </a:rPr>
              <a:t>Watter</a:t>
            </a:r>
            <a:r>
              <a:rPr lang="en-US" sz="1800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b="1" dirty="0" err="1">
                <a:solidFill>
                  <a:schemeClr val="tx1">
                    <a:lumMod val="50000"/>
                  </a:schemeClr>
                </a:solidFill>
              </a:rPr>
              <a:t>woorde</a:t>
            </a:r>
            <a:r>
              <a:rPr lang="en-US" sz="1800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b="1" dirty="0" err="1">
                <a:solidFill>
                  <a:schemeClr val="tx1">
                    <a:lumMod val="50000"/>
                  </a:schemeClr>
                </a:solidFill>
              </a:rPr>
              <a:t>staan</a:t>
            </a:r>
            <a:r>
              <a:rPr lang="en-US" sz="1800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b="1" dirty="0" err="1">
                <a:solidFill>
                  <a:schemeClr val="tx1">
                    <a:lumMod val="50000"/>
                  </a:schemeClr>
                </a:solidFill>
              </a:rPr>
              <a:t>vir</a:t>
            </a:r>
            <a:r>
              <a:rPr lang="en-US" sz="1800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b="1" dirty="0" err="1">
                <a:solidFill>
                  <a:schemeClr val="tx1">
                    <a:lumMod val="50000"/>
                  </a:schemeClr>
                </a:solidFill>
              </a:rPr>
              <a:t>jou</a:t>
            </a:r>
            <a:r>
              <a:rPr lang="en-US" sz="1800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800" b="1" dirty="0" err="1">
                <a:solidFill>
                  <a:schemeClr val="tx1">
                    <a:lumMod val="50000"/>
                  </a:schemeClr>
                </a:solidFill>
              </a:rPr>
              <a:t>uit</a:t>
            </a:r>
            <a:r>
              <a:rPr lang="en-US" sz="1800" b="1" dirty="0">
                <a:solidFill>
                  <a:schemeClr val="tx1">
                    <a:lumMod val="50000"/>
                  </a:schemeClr>
                </a:solidFill>
              </a:rPr>
              <a:t>?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0255" y="4518147"/>
            <a:ext cx="1365622" cy="47552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urio template">
  <a:themeElements>
    <a:clrScheme name="Custom 347">
      <a:dk1>
        <a:srgbClr val="2B3547"/>
      </a:dk1>
      <a:lt1>
        <a:srgbClr val="FFFFFF"/>
      </a:lt1>
      <a:dk2>
        <a:srgbClr val="7F8B91"/>
      </a:dk2>
      <a:lt2>
        <a:srgbClr val="EDF0EB"/>
      </a:lt2>
      <a:accent1>
        <a:srgbClr val="AEE25A"/>
      </a:accent1>
      <a:accent2>
        <a:srgbClr val="51C026"/>
      </a:accent2>
      <a:accent3>
        <a:srgbClr val="5DDBA7"/>
      </a:accent3>
      <a:accent4>
        <a:srgbClr val="29AFA2"/>
      </a:accent4>
      <a:accent5>
        <a:srgbClr val="809DC2"/>
      </a:accent5>
      <a:accent6>
        <a:srgbClr val="596885"/>
      </a:accent6>
      <a:hlink>
        <a:srgbClr val="52AC00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55C5E65EE047344B51223EC1E66390F" ma:contentTypeVersion="11" ma:contentTypeDescription="Create a new document." ma:contentTypeScope="" ma:versionID="cb7aee0cc02374e6b13827f9db4749a4">
  <xsd:schema xmlns:xsd="http://www.w3.org/2001/XMLSchema" xmlns:xs="http://www.w3.org/2001/XMLSchema" xmlns:p="http://schemas.microsoft.com/office/2006/metadata/properties" xmlns:ns3="ef109f3b-e3b3-493b-ab3f-7ced371883cc" targetNamespace="http://schemas.microsoft.com/office/2006/metadata/properties" ma:root="true" ma:fieldsID="7c619db3e23e56bb546508e7f9829179" ns3:_="">
    <xsd:import namespace="ef109f3b-e3b3-493b-ab3f-7ced371883c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109f3b-e3b3-493b-ab3f-7ced371883c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9CD9739-0218-4F96-A18D-A534BD6DB58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f109f3b-e3b3-493b-ab3f-7ced371883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FB2E4EA-7A5B-4E00-A079-EC8076C7B5B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E822548-069F-4CAD-B410-66BDD3D10494}">
  <ds:schemaRefs>
    <ds:schemaRef ds:uri="ef109f3b-e3b3-493b-ab3f-7ced371883cc"/>
    <ds:schemaRef ds:uri="http://purl.org/dc/dcmitype/"/>
    <ds:schemaRef ds:uri="http://schemas.microsoft.com/office/2006/documentManagement/types"/>
    <ds:schemaRef ds:uri="http://purl.org/dc/elements/1.1/"/>
    <ds:schemaRef ds:uri="http://purl.org/dc/terms/"/>
    <ds:schemaRef ds:uri="http://www.w3.org/XML/1998/namespace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512</TotalTime>
  <Words>273</Words>
  <Application>Microsoft Office PowerPoint</Application>
  <PresentationFormat>On-screen Show (16:9)</PresentationFormat>
  <Paragraphs>40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Wingdings</vt:lpstr>
      <vt:lpstr>Amatic SC</vt:lpstr>
      <vt:lpstr>Nunito</vt:lpstr>
      <vt:lpstr>Nunito SemiBold</vt:lpstr>
      <vt:lpstr>Calibri</vt:lpstr>
      <vt:lpstr>Curio template</vt:lpstr>
      <vt:lpstr>PowerPoint Presentation</vt:lpstr>
      <vt:lpstr>wat beteken dit?   Eenheid sonder eenvormigheid en diversiteit sonder afbreking.</vt:lpstr>
      <vt:lpstr>  wat beteken dit?    .</vt:lpstr>
      <vt:lpstr>Eenheid in diversiteit is so belangrik dat dit op ons landswapen verskyn</vt:lpstr>
      <vt:lpstr>PowerPoint Presentation</vt:lpstr>
      <vt:lpstr>PowerPoint Presentation</vt:lpstr>
      <vt:lpstr>Godsdienstige organisasies:</vt:lpstr>
      <vt:lpstr>Iets om oor te dink: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Johrita Hanekom</dc:creator>
  <cp:lastModifiedBy>Andrea Hufkie</cp:lastModifiedBy>
  <cp:revision>11</cp:revision>
  <dcterms:modified xsi:type="dcterms:W3CDTF">2023-08-28T11:17:04Z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0x010100B55C5E65EE047344B51223EC1E66390F</vt:lpwstr>
  </property>
</Properties>
</file>